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1" r:id="rId4"/>
    <p:sldId id="258" r:id="rId5"/>
    <p:sldId id="262" r:id="rId6"/>
    <p:sldId id="271" r:id="rId7"/>
    <p:sldId id="263" r:id="rId8"/>
    <p:sldId id="270" r:id="rId9"/>
    <p:sldId id="264" r:id="rId10"/>
    <p:sldId id="273" r:id="rId11"/>
    <p:sldId id="274" r:id="rId12"/>
    <p:sldId id="265" r:id="rId13"/>
    <p:sldId id="266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77" d="100"/>
          <a:sy n="77" d="100"/>
        </p:scale>
        <p:origin x="-240" y="-7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6B06-9FB6-4AA1-A097-666DD28834F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guru99.com/alert-popup-handling-selenium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2338705"/>
            <a:ext cx="4243705" cy="145097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cs typeface="Calibri" panose="020F0502020204030204"/>
                <a:sym typeface="+mn-ea"/>
              </a:rPr>
              <a:t>Testing Web Element</a:t>
            </a:r>
            <a:endParaRPr lang="en-US" sz="2800" dirty="0"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Handling New Tab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 lnSpcReduction="20000"/>
          </a:bodyPr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Cypress does not have a specific command to work with tabs.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In the html code, a link or button opens to a new tab, because of the attribute target.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If the target attribute has value blank, it opens to a new tab.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The removeAttr deletes the attribute, which is passed as one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Once the target=blank is removed, then a link opens in the parent window.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back to the parent URL with the go command.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70" y="654685"/>
            <a:ext cx="9393555" cy="67691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Handling iframes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66140" y="1442720"/>
            <a:ext cx="10699750" cy="478155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To work with frames, first, we have to install a plugin 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   npm install –D cypress-iframe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import 'cypressiframe' </a:t>
            </a:r>
            <a:endParaRPr lang="en-US" sz="28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frameload(): is used to move the focus to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frame </a:t>
            </a:r>
            <a:endParaRPr lang="en-US" sz="28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cy.iframe() :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to interact with the elements inside the frame . 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78" y="652014"/>
            <a:ext cx="9393848" cy="712765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Handling Mouse Actions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8215" y="1572895"/>
            <a:ext cx="10275570" cy="5182870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There are different mouse action.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1. Left Click: used for object selecting and double-clicking.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2. Right Click: used for opening context menus.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3. Double Click: used to invoke an icon or a selection.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4. Scroll: used for scrolling up and down a page.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https://www.tutorialspoint.com/cypress/index.htm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https://toolsqa.com/cypress-tutorial/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https://docs.cypress.io/examples/tutorials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https://mindmajix.com/cypress-tutorial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56580" y="1561465"/>
            <a:ext cx="5483860" cy="3912870"/>
          </a:xfrm>
        </p:spPr>
        <p:txBody>
          <a:bodyPr lIns="91440" tIns="45720" rIns="91440" bIns="45720" anchor="t">
            <a:normAutofit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Testing Web Element.</a:t>
            </a:r>
            <a:endParaRPr lang="en-US" b="1" dirty="0"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Text Verification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input tag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hidden element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input page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Checkbox and Radio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File Upload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Drop Down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Alert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web table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new Tab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iFrames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Mouse Events.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Cypress - Text Verification</a:t>
            </a:r>
            <a:br>
              <a:rPr lang="en-US" b="1" dirty="0">
                <a:cs typeface="Calibri" panose="020F0502020204030204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 use different assertion method to verify text.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have.text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exist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be.vsisble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contain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method text() can be used to obtain text of a web element.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input_tag</a:t>
            </a:r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 </a:t>
            </a:r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Verification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67431"/>
            <a:ext cx="10275570" cy="470535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input_tag The different input types are as follows: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&lt;input type="text"&gt; 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&lt;input type="email"&gt; 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&lt;input type="password"&gt;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there are different type of assertion we can made. 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but the command type of assert is "have.value”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055" y="614045"/>
            <a:ext cx="9393555" cy="6337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Hidden element Cypress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008380" y="1247775"/>
            <a:ext cx="11256645" cy="5431155"/>
          </a:xfrm>
        </p:spPr>
        <p:txBody>
          <a:bodyPr lIns="91440" tIns="45720" rIns="91440" bIns="45720" anchor="t">
            <a:noAutofit/>
          </a:bodyPr>
          <a:p>
            <a:pPr marL="0" indent="0">
              <a:buNone/>
            </a:pPr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 </a:t>
            </a:r>
            <a:endParaRPr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  <a:p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Cypress takes the help of the jQuery method </a:t>
            </a:r>
            <a:r>
              <a:rPr b="1">
                <a:solidFill>
                  <a:schemeClr val="tx1"/>
                </a:solidFill>
                <a:ea typeface="+mn-lt"/>
                <a:cs typeface="+mn-lt"/>
                <a:sym typeface="+mn-ea"/>
              </a:rPr>
              <a:t>show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  <a:sym typeface="+mn-ea"/>
              </a:rPr>
              <a:t>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to handle hidden element</a:t>
            </a:r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.</a:t>
            </a:r>
            <a:endParaRPr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 It has to be invoked with the help of the Cypress command </a:t>
            </a:r>
            <a:r>
              <a:rPr b="1">
                <a:solidFill>
                  <a:schemeClr val="tx1"/>
                </a:solidFill>
                <a:ea typeface="+mn-lt"/>
                <a:cs typeface="+mn-lt"/>
                <a:sym typeface="+mn-ea"/>
              </a:rPr>
              <a:t>(invoke['show'])</a:t>
            </a:r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. </a:t>
            </a:r>
            <a:endParaRPr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To click a hidden element we can use the Cypress command click and pass the option </a:t>
            </a:r>
            <a:endParaRPr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</a:t>
            </a:r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  <a:sym typeface="+mn-ea"/>
              </a:rPr>
              <a:t>.</a:t>
            </a:r>
            <a:r>
              <a:rPr b="1">
                <a:solidFill>
                  <a:schemeClr val="tx1"/>
                </a:solidFill>
                <a:ea typeface="+mn-lt"/>
                <a:cs typeface="+mn-lt"/>
                <a:sym typeface="+mn-ea"/>
              </a:rPr>
              <a:t>click({ force: true }).</a:t>
            </a:r>
            <a:endParaRPr b="1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checkbox and radio</a:t>
            </a:r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 </a:t>
            </a:r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Verification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19050"/>
            <a:ext cx="10275570" cy="470535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The commands check and uncheck are used to work with checkbox and radio btn.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.check()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.uncheck()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665" y="668020"/>
            <a:ext cx="9393555" cy="67945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Dropdown 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5225" y="1583055"/>
            <a:ext cx="11256645" cy="519938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types of dropdowns are static and dynamic.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to handle static dropdowns we use .select() methods.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The dynamic dropdowns generally have the &lt;input&gt; or &lt;ul&gt; tags.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The dynamic dropdowns are mostly the auto suggestive dropdown where on typing the first few letters of our search, a list of suggested items get displayed.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so that there are different method to handle dynamic dropdown.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File upload </a:t>
            </a:r>
            <a:endParaRPr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611600"/>
            <a:ext cx="10626331" cy="4705350"/>
          </a:xfrm>
        </p:spPr>
        <p:txBody>
          <a:bodyPr lIns="91440" tIns="45720" rIns="91440" bIns="45720" anchor="t">
            <a:no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To perform file upload task in Cypress.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we have to first install a plugin with the command mentioned below: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npm install --save-dev cypress-file-upload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Once the installation is done, we have to add the statement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 import 'cypress-file-upload' in the command.js file.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Also, we shall add the file that we want to upload within the fixtures folder.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To upload a file, use the Cypress command, attachFile and pass the path of the file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32" y="586087"/>
            <a:ext cx="9393848" cy="712765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Handling Alert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Cypress can work with alerts by default.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Cypress is designed in such a way that it shall always click on the OK button on the pop-up.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Moreover, Cypress has the ability to fire the browser events.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3370</Words>
  <Application>WPS Presentation</Application>
  <PresentationFormat>Custom</PresentationFormat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Cambria</vt:lpstr>
      <vt:lpstr>Calibri</vt:lpstr>
      <vt:lpstr>Wingdings</vt:lpstr>
      <vt:lpstr>Microsoft YaHei</vt:lpstr>
      <vt:lpstr>Arial Unicode MS</vt:lpstr>
      <vt:lpstr>RetrospectVTI</vt:lpstr>
      <vt:lpstr>Testing Web Element</vt:lpstr>
      <vt:lpstr>PowerPoint 演示文稿</vt:lpstr>
      <vt:lpstr>Cypress - Text Verification  </vt:lpstr>
      <vt:lpstr>input_tag Verification</vt:lpstr>
      <vt:lpstr>Hidden element Cypress</vt:lpstr>
      <vt:lpstr>checkbox and radio Verification</vt:lpstr>
      <vt:lpstr>Dropdown </vt:lpstr>
      <vt:lpstr>File upload </vt:lpstr>
      <vt:lpstr>Handling Alert</vt:lpstr>
      <vt:lpstr>Handling New Tab</vt:lpstr>
      <vt:lpstr>Handling iframes</vt:lpstr>
      <vt:lpstr>Handling Mouse Actions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efrem</cp:lastModifiedBy>
  <cp:revision>207</cp:revision>
  <dcterms:created xsi:type="dcterms:W3CDTF">2020-02-06T00:04:00Z</dcterms:created>
  <dcterms:modified xsi:type="dcterms:W3CDTF">2024-01-12T18:30:22Z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543699B4142C4D60A454AB31C8B35F5B</vt:lpwstr>
  </property>
  <property fmtid="{D5CDD505-2E9C-101B-9397-08002B2CF9AE}" pid="3" name="KSOProductBuildVer">
    <vt:lpwstr>1033-12.2.0.13359</vt:lpwstr>
  </property>
</Properties>
</file>