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44A6-BE70-7BBE-3526-7280499FC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54465-3445-9D10-CC8B-C6B790543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41F52-647A-D42E-2AB8-D3BE6BF4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B96CA-1305-E0DB-09FC-8F9EDB14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87BD-D92E-EADA-4350-978F98B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1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88C0-65F4-AE00-CC77-CAF58CFA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1C4E4-4E0D-078E-9F3D-02593B25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83280-8685-97AB-694B-2BA2C188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FD890-0CB5-9285-B433-A2A4FBC2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8C810-CA28-0250-7515-4AAA2E04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B962B-1104-0F2D-C9C5-B24A34B39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11F6B-C4D3-766B-2998-8551646C7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6BB7C-CA54-050C-A1D5-499A9D00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E9F8-0EB6-0047-ABF0-A4CF0CBD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FB162-934B-BF2A-F34A-3FA02AFA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2BC8-D363-F5FB-2E8E-D0D27787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A014-48F9-B4ED-2DBF-B6B3D2D0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DD08-4716-E1F6-C190-D5F4CFD0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28D2-277C-ABFA-32D0-99233959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7FE0-2AEF-C4E0-13A7-E564F45F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AFE6-DFA2-F5B1-3189-731E5A94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589B0-8DC0-A2E7-677C-29369B50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D5B7E-E417-3283-0383-D80CA202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00FD-3AED-B183-0CF3-D96368A5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102F-96C7-43EA-762B-74F2ABC7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F788-F76F-1E78-E9E8-0AA569A6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EDA3-B5BA-C666-6DAD-858EDC530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7757D-C23F-C0FB-1051-82D897B74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8BE5D-3E55-BBFD-45E2-90449039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07473-E131-720B-E2B8-4F727F82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B396-F054-AD43-B286-5A5278AB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3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99F7-1FA5-8633-F75F-9F93E978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52946-0F61-C2CD-967D-FD2CBFED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07AE9-E889-22EC-93A3-EA3615A72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22B1A-C10B-93DA-ECCD-C4BB606DA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AD8F-ED14-8EE0-B0B1-9C9DFFDBD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0CE68-4747-EF16-AEC5-C5231AD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66ADE-91A7-AF12-E6F0-BC0BCBFB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9E4A7-18E6-8604-4B5F-547A35B9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8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509F-A14D-555B-F608-1ED37835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15D1D-DFA9-CF92-9EF1-72FDDBDB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476F0-69C2-31B9-2229-FF288E2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ECBDA-AE97-CD47-28AC-4E68A3C1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347DD-93FC-0A06-6358-EA66E01B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EDB8D-6C6B-5367-6FF4-D7CC9579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4BE57-F812-F5C4-C7EC-C6C7E9C1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F4D6-3545-F759-BE4B-0F4F799E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6C62-41AE-60A6-081F-AA31E7E1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FE92-C063-20CE-DD1E-9B62032F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39A79-D12A-30A1-6FDE-EC430343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36862-E764-A918-1F16-827BB8AB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EEB9D-2556-1C21-547D-A81035A6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E376-3EB0-0222-E99D-1CE7FB06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4D918-EE3F-C021-13A3-8CCD34751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F262-9518-83A4-4344-F16B714DE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2D866-CE61-EDD3-1C02-B27B2DA3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93EBF-47BC-8B5E-C002-EB21D345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4FDEE-0F78-AF0E-ACB6-38BAA196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10554-D62E-1239-20DA-589E0023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5469-9ED9-C229-07E4-2DC24CD5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9D96-4BAA-8721-1C1A-61F0C605E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C922C-2F1C-45FE-8C88-98680189799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2C0E-B77A-E6EA-EF95-7C8D1954A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DCDA3-4DD7-0EEA-D997-499C3765B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87D7-3D35-4150-ABB9-1AB2E9B8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BB52-D492-30AE-574F-EDA53755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02</a:t>
            </a:r>
          </a:p>
        </p:txBody>
      </p:sp>
    </p:spTree>
    <p:extLst>
      <p:ext uri="{BB962C8B-B14F-4D97-AF65-F5344CB8AC3E}">
        <p14:creationId xmlns:p14="http://schemas.microsoft.com/office/powerpoint/2010/main" val="265577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Class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02</dc:title>
  <dc:creator>Efrem Yohains</dc:creator>
  <cp:lastModifiedBy>Efrem Yohains</cp:lastModifiedBy>
  <cp:revision>2</cp:revision>
  <dcterms:created xsi:type="dcterms:W3CDTF">2023-03-01T14:41:07Z</dcterms:created>
  <dcterms:modified xsi:type="dcterms:W3CDTF">2023-03-01T14:42:01Z</dcterms:modified>
</cp:coreProperties>
</file>