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>
        <p:scale>
          <a:sx n="111" d="100"/>
          <a:sy n="111" d="100"/>
        </p:scale>
        <p:origin x="117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DA2891-F7CA-9248-BE8C-49790F5C8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Software </a:t>
            </a:r>
            <a:r>
              <a:rPr lang="fr-FR" dirty="0" err="1"/>
              <a:t>testing</a:t>
            </a:r>
            <a:r>
              <a:rPr lang="fr-FR" dirty="0"/>
              <a:t> – Smart App </a:t>
            </a:r>
            <a:r>
              <a:rPr lang="fr-FR" dirty="0" err="1"/>
              <a:t>testing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05412B-A390-4E4F-AA83-F1A9726F8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Adrien </a:t>
            </a:r>
            <a:r>
              <a:rPr lang="fr-FR" dirty="0" err="1"/>
              <a:t>Taneko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697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310541-390C-3142-8CD1-F57D6929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Scenario: </a:t>
            </a:r>
            <a:r>
              <a:rPr lang="fr-BE" dirty="0" err="1"/>
              <a:t>Een</a:t>
            </a:r>
            <a:r>
              <a:rPr lang="fr-BE" dirty="0"/>
              <a:t> </a:t>
            </a:r>
            <a:r>
              <a:rPr lang="fr-BE" dirty="0" err="1"/>
              <a:t>gebruiker</a:t>
            </a:r>
            <a:r>
              <a:rPr lang="fr-BE" dirty="0"/>
              <a:t> </a:t>
            </a:r>
            <a:r>
              <a:rPr lang="fr-BE" dirty="0" err="1"/>
              <a:t>bekijkt</a:t>
            </a:r>
            <a:r>
              <a:rPr lang="fr-BE" dirty="0"/>
              <a:t>  en </a:t>
            </a:r>
            <a:r>
              <a:rPr lang="fr-BE" dirty="0" err="1"/>
              <a:t>wijzigt</a:t>
            </a:r>
            <a:r>
              <a:rPr lang="fr-BE" dirty="0"/>
              <a:t> </a:t>
            </a:r>
            <a:r>
              <a:rPr lang="fr-BE" dirty="0" err="1"/>
              <a:t>zijn</a:t>
            </a:r>
            <a:r>
              <a:rPr lang="fr-BE" dirty="0"/>
              <a:t> </a:t>
            </a:r>
            <a:r>
              <a:rPr lang="fr-BE" dirty="0" err="1"/>
              <a:t>profielgegevens</a:t>
            </a:r>
            <a:endParaRPr lang="fr-FR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F8058D26-815D-CF4F-A9F2-D0EC55896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09" y="1965408"/>
            <a:ext cx="9021582" cy="473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75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310541-390C-3142-8CD1-F57D6929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Scenario: </a:t>
            </a:r>
            <a:r>
              <a:rPr lang="fr-BE" dirty="0" err="1"/>
              <a:t>Een</a:t>
            </a:r>
            <a:r>
              <a:rPr lang="fr-BE" dirty="0"/>
              <a:t> </a:t>
            </a:r>
            <a:r>
              <a:rPr lang="fr-BE" dirty="0" err="1"/>
              <a:t>gebruiker</a:t>
            </a:r>
            <a:r>
              <a:rPr lang="fr-BE" dirty="0"/>
              <a:t> </a:t>
            </a:r>
            <a:r>
              <a:rPr lang="fr-BE" dirty="0" err="1"/>
              <a:t>bekijkt</a:t>
            </a:r>
            <a:r>
              <a:rPr lang="fr-BE" dirty="0"/>
              <a:t>  en </a:t>
            </a:r>
            <a:r>
              <a:rPr lang="fr-BE" dirty="0" err="1"/>
              <a:t>wijzigt</a:t>
            </a:r>
            <a:r>
              <a:rPr lang="fr-BE" dirty="0"/>
              <a:t> </a:t>
            </a:r>
            <a:r>
              <a:rPr lang="fr-BE" dirty="0" err="1"/>
              <a:t>zijn</a:t>
            </a:r>
            <a:r>
              <a:rPr lang="fr-BE" dirty="0"/>
              <a:t> </a:t>
            </a:r>
            <a:r>
              <a:rPr lang="fr-BE" dirty="0" err="1"/>
              <a:t>profielgegevens</a:t>
            </a:r>
            <a:endParaRPr lang="fr-FR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F8F52EFE-2435-1543-A306-1E433F63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021" y="1892148"/>
            <a:ext cx="7373958" cy="485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39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310541-390C-3142-8CD1-F57D6929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Scenario: </a:t>
            </a:r>
            <a:r>
              <a:rPr lang="fr-BE" dirty="0" err="1"/>
              <a:t>Een</a:t>
            </a:r>
            <a:r>
              <a:rPr lang="fr-BE" dirty="0"/>
              <a:t> </a:t>
            </a:r>
            <a:r>
              <a:rPr lang="fr-BE" dirty="0" err="1"/>
              <a:t>gebruiker</a:t>
            </a:r>
            <a:r>
              <a:rPr lang="fr-BE" dirty="0"/>
              <a:t> </a:t>
            </a:r>
            <a:r>
              <a:rPr lang="fr-BE" dirty="0" err="1"/>
              <a:t>bekijkt</a:t>
            </a:r>
            <a:r>
              <a:rPr lang="fr-BE" dirty="0"/>
              <a:t>  en </a:t>
            </a:r>
            <a:r>
              <a:rPr lang="fr-BE" dirty="0" err="1"/>
              <a:t>wijzigt</a:t>
            </a:r>
            <a:r>
              <a:rPr lang="fr-BE" dirty="0"/>
              <a:t> </a:t>
            </a:r>
            <a:r>
              <a:rPr lang="fr-BE" dirty="0" err="1"/>
              <a:t>zijn</a:t>
            </a:r>
            <a:r>
              <a:rPr lang="fr-BE" dirty="0"/>
              <a:t> </a:t>
            </a:r>
            <a:r>
              <a:rPr lang="fr-BE" dirty="0" err="1"/>
              <a:t>profielgegevens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852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908635C-3C58-6B48-BC57-B49496AD2054}"/>
              </a:ext>
            </a:extLst>
          </p:cNvPr>
          <p:cNvSpPr txBox="1"/>
          <p:nvPr/>
        </p:nvSpPr>
        <p:spPr>
          <a:xfrm>
            <a:off x="4984157" y="2828835"/>
            <a:ext cx="2223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 err="1"/>
              <a:t>Einde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42080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Dividende</Template>
  <TotalTime>160</TotalTime>
  <Words>36</Words>
  <Application>Microsoft Macintosh PowerPoint</Application>
  <PresentationFormat>Grand écran</PresentationFormat>
  <Paragraphs>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 2</vt:lpstr>
      <vt:lpstr>Dividende</vt:lpstr>
      <vt:lpstr>Software testing – Smart App testing</vt:lpstr>
      <vt:lpstr>Scenario: Een gebruiker bekijkt  en wijzigt zijn profielgegevens</vt:lpstr>
      <vt:lpstr>Scenario: Een gebruiker bekijkt  en wijzigt zijn profielgegevens</vt:lpstr>
      <vt:lpstr>Scenario: Een gebruiker bekijkt  en wijzigt zijn profielgegevens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– Smart App testing</dc:title>
  <dc:creator>Efrem Gökinan</dc:creator>
  <cp:lastModifiedBy>Efrem Gökinan</cp:lastModifiedBy>
  <cp:revision>4</cp:revision>
  <dcterms:created xsi:type="dcterms:W3CDTF">2022-01-10T20:19:51Z</dcterms:created>
  <dcterms:modified xsi:type="dcterms:W3CDTF">2022-01-10T23:00:06Z</dcterms:modified>
</cp:coreProperties>
</file>