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6" r:id="rId13"/>
    <p:sldId id="270" r:id="rId14"/>
    <p:sldId id="272" r:id="rId15"/>
    <p:sldId id="273" r:id="rId16"/>
    <p:sldId id="274" r:id="rId17"/>
    <p:sldId id="275" r:id="rId18"/>
    <p:sldId id="25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49"/>
    <p:restoredTop sz="96405"/>
  </p:normalViewPr>
  <p:slideViewPr>
    <p:cSldViewPr snapToGrid="0" snapToObjects="1">
      <p:cViewPr varScale="1">
        <p:scale>
          <a:sx n="114" d="100"/>
          <a:sy n="114" d="100"/>
        </p:scale>
        <p:origin x="17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34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5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9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1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85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1/12/22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7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1/12/22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1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1/12/22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4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1/12/22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6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1/12/22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1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0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76C88C-787A-9149-870F-D040B5E11F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Software </a:t>
            </a:r>
            <a:r>
              <a:rPr lang="fr-FR" dirty="0" err="1"/>
              <a:t>testing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3226D3-BC0F-174C-BC71-310E02877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Postman</a:t>
            </a:r>
          </a:p>
          <a:p>
            <a:endParaRPr lang="fr-FR" dirty="0"/>
          </a:p>
          <a:p>
            <a:r>
              <a:rPr lang="fr-FR" dirty="0"/>
              <a:t>Efrem Gokinan</a:t>
            </a:r>
          </a:p>
        </p:txBody>
      </p:sp>
    </p:spTree>
    <p:extLst>
      <p:ext uri="{BB962C8B-B14F-4D97-AF65-F5344CB8AC3E}">
        <p14:creationId xmlns:p14="http://schemas.microsoft.com/office/powerpoint/2010/main" val="2726453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CA4ED5D0-9069-451C-BE2F-3574E2D7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8464"/>
            <a:ext cx="7729728" cy="1188720"/>
          </a:xfrm>
        </p:spPr>
        <p:txBody>
          <a:bodyPr>
            <a:normAutofit/>
          </a:bodyPr>
          <a:lstStyle/>
          <a:p>
            <a:r>
              <a:rPr lang="fr-FR" sz="2400" dirty="0" err="1"/>
              <a:t>Get</a:t>
            </a:r>
            <a:r>
              <a:rPr lang="fr-FR" sz="2400" dirty="0"/>
              <a:t> an </a:t>
            </a:r>
            <a:r>
              <a:rPr lang="fr-FR" sz="2400" dirty="0" err="1"/>
              <a:t>order</a:t>
            </a:r>
            <a:endParaRPr lang="fr-FR" sz="2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9AC9CEE-3034-A848-869B-1DC74E0B8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822" y="1968243"/>
            <a:ext cx="5327888" cy="478387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A549D86-1405-7B40-A15E-230D57F85A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23"/>
          <a:stretch/>
        </p:blipFill>
        <p:spPr>
          <a:xfrm>
            <a:off x="5929492" y="3429000"/>
            <a:ext cx="5677069" cy="186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09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CA4ED5D0-9069-451C-BE2F-3574E2D7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8464"/>
            <a:ext cx="7729728" cy="1188720"/>
          </a:xfrm>
        </p:spPr>
        <p:txBody>
          <a:bodyPr>
            <a:normAutofit/>
          </a:bodyPr>
          <a:lstStyle/>
          <a:p>
            <a:r>
              <a:rPr lang="fr-FR" sz="2400" dirty="0"/>
              <a:t>Update </a:t>
            </a:r>
            <a:r>
              <a:rPr lang="fr-FR" sz="2400" dirty="0" err="1"/>
              <a:t>order</a:t>
            </a:r>
            <a:endParaRPr lang="fr-FR" sz="2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674E904-00F7-E64D-BD36-AB3B9BB84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511"/>
          <a:stretch/>
        </p:blipFill>
        <p:spPr>
          <a:xfrm>
            <a:off x="2917310" y="6044702"/>
            <a:ext cx="6357383" cy="68282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C61924F-1D9B-4447-83EB-18C989EEF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312" y="4773394"/>
            <a:ext cx="6357379" cy="12696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0C3CAD0-A4BB-8C40-87A5-F5B19053C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310" y="1834509"/>
            <a:ext cx="6357379" cy="293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63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CA4ED5D0-9069-451C-BE2F-3574E2D7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8464"/>
            <a:ext cx="7729728" cy="1188720"/>
          </a:xfrm>
        </p:spPr>
        <p:txBody>
          <a:bodyPr>
            <a:normAutofit/>
          </a:bodyPr>
          <a:lstStyle/>
          <a:p>
            <a:r>
              <a:rPr lang="fr-FR" sz="2400" dirty="0"/>
              <a:t>Check if </a:t>
            </a:r>
            <a:r>
              <a:rPr lang="fr-FR" sz="2400" dirty="0" err="1"/>
              <a:t>order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updated</a:t>
            </a:r>
            <a:endParaRPr lang="fr-FR" sz="2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F6C579A-3D5E-3B40-B616-BAF2C3669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50" y="1974540"/>
            <a:ext cx="67691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0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CA4ED5D0-9069-451C-BE2F-3574E2D7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8464"/>
            <a:ext cx="7729728" cy="1188720"/>
          </a:xfrm>
        </p:spPr>
        <p:txBody>
          <a:bodyPr>
            <a:normAutofit/>
          </a:bodyPr>
          <a:lstStyle/>
          <a:p>
            <a:r>
              <a:rPr lang="fr-FR" sz="2400" dirty="0"/>
              <a:t>Delete an </a:t>
            </a:r>
            <a:r>
              <a:rPr lang="fr-FR" sz="2400" dirty="0" err="1"/>
              <a:t>order</a:t>
            </a:r>
            <a:endParaRPr lang="fr-FR" sz="2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F2DC0F3-8698-1240-BBA7-2553262B1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2024839"/>
            <a:ext cx="78994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28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CA4ED5D0-9069-451C-BE2F-3574E2D7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8464"/>
            <a:ext cx="7729728" cy="1188720"/>
          </a:xfrm>
        </p:spPr>
        <p:txBody>
          <a:bodyPr>
            <a:normAutofit/>
          </a:bodyPr>
          <a:lstStyle/>
          <a:p>
            <a:r>
              <a:rPr lang="fr-FR" sz="2400" dirty="0"/>
              <a:t>Collection </a:t>
            </a:r>
            <a:r>
              <a:rPr lang="fr-FR" sz="2400" dirty="0" err="1"/>
              <a:t>runner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39728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CA4ED5D0-9069-451C-BE2F-3574E2D7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8464"/>
            <a:ext cx="7729728" cy="1188720"/>
          </a:xfrm>
        </p:spPr>
        <p:txBody>
          <a:bodyPr>
            <a:normAutofit/>
          </a:bodyPr>
          <a:lstStyle/>
          <a:p>
            <a:r>
              <a:rPr lang="fr-FR" sz="2400" dirty="0"/>
              <a:t>Collection </a:t>
            </a:r>
            <a:r>
              <a:rPr lang="fr-FR" sz="2400" dirty="0" err="1"/>
              <a:t>runner</a:t>
            </a:r>
            <a:r>
              <a:rPr lang="fr-FR" sz="2400" dirty="0"/>
              <a:t> w/ </a:t>
            </a:r>
            <a:r>
              <a:rPr lang="fr-FR" sz="2400" dirty="0" err="1"/>
              <a:t>newman</a:t>
            </a:r>
            <a:endParaRPr lang="fr-FR" sz="24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037D0B7-0364-4DFE-95AA-7B6E7675B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30" y="2110039"/>
            <a:ext cx="9240540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25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CA4ED5D0-9069-451C-BE2F-3574E2D7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8464"/>
            <a:ext cx="7729728" cy="1188720"/>
          </a:xfrm>
        </p:spPr>
        <p:txBody>
          <a:bodyPr>
            <a:normAutofit/>
          </a:bodyPr>
          <a:lstStyle/>
          <a:p>
            <a:r>
              <a:rPr lang="fr-FR" sz="2400" dirty="0"/>
              <a:t>Collection </a:t>
            </a:r>
            <a:r>
              <a:rPr lang="fr-FR" sz="2400" dirty="0" err="1"/>
              <a:t>runner</a:t>
            </a:r>
            <a:r>
              <a:rPr lang="fr-FR" sz="2400" dirty="0"/>
              <a:t> w/ </a:t>
            </a:r>
            <a:r>
              <a:rPr lang="fr-FR" sz="2400" dirty="0" err="1"/>
              <a:t>newman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F4AE71C-6C5A-491A-B94D-185108F2C1DE}"/>
              </a:ext>
            </a:extLst>
          </p:cNvPr>
          <p:cNvSpPr txBox="1"/>
          <p:nvPr/>
        </p:nvSpPr>
        <p:spPr>
          <a:xfrm>
            <a:off x="2750599" y="1717184"/>
            <a:ext cx="7064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https://www.getpostman.com/collections/ac2cbb00e3d0b4dd8a63</a:t>
            </a:r>
          </a:p>
        </p:txBody>
      </p:sp>
    </p:spTree>
    <p:extLst>
      <p:ext uri="{BB962C8B-B14F-4D97-AF65-F5344CB8AC3E}">
        <p14:creationId xmlns:p14="http://schemas.microsoft.com/office/powerpoint/2010/main" val="3196470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CA4ED5D0-9069-451C-BE2F-3574E2D7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8464"/>
            <a:ext cx="7729728" cy="1188720"/>
          </a:xfrm>
        </p:spPr>
        <p:txBody>
          <a:bodyPr>
            <a:normAutofit/>
          </a:bodyPr>
          <a:lstStyle/>
          <a:p>
            <a:r>
              <a:rPr lang="fr-FR" sz="2400" dirty="0"/>
              <a:t>Collection </a:t>
            </a:r>
            <a:r>
              <a:rPr lang="fr-FR" sz="2400" dirty="0" err="1"/>
              <a:t>runner</a:t>
            </a:r>
            <a:r>
              <a:rPr lang="fr-FR" sz="2400" dirty="0"/>
              <a:t> w/ </a:t>
            </a:r>
            <a:r>
              <a:rPr lang="fr-FR" sz="2400" dirty="0" err="1"/>
              <a:t>newman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F4AE71C-6C5A-491A-B94D-185108F2C1DE}"/>
              </a:ext>
            </a:extLst>
          </p:cNvPr>
          <p:cNvSpPr txBox="1"/>
          <p:nvPr/>
        </p:nvSpPr>
        <p:spPr>
          <a:xfrm>
            <a:off x="2750599" y="1717184"/>
            <a:ext cx="7064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https://www.getpostman.com/collections/ac2cbb00e3d0b4dd8a63</a:t>
            </a:r>
          </a:p>
        </p:txBody>
      </p:sp>
    </p:spTree>
    <p:extLst>
      <p:ext uri="{BB962C8B-B14F-4D97-AF65-F5344CB8AC3E}">
        <p14:creationId xmlns:p14="http://schemas.microsoft.com/office/powerpoint/2010/main" val="2541976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AEEAB8C-C1AD-B041-8A12-4C89478E8FFD}"/>
              </a:ext>
            </a:extLst>
          </p:cNvPr>
          <p:cNvSpPr txBox="1"/>
          <p:nvPr/>
        </p:nvSpPr>
        <p:spPr>
          <a:xfrm>
            <a:off x="4984157" y="2828835"/>
            <a:ext cx="2223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 err="1"/>
              <a:t>Einde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041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2C29A1-2AF4-2044-9C88-FB79A5785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8464"/>
            <a:ext cx="7729728" cy="1188720"/>
          </a:xfrm>
        </p:spPr>
        <p:txBody>
          <a:bodyPr>
            <a:normAutofit/>
          </a:bodyPr>
          <a:lstStyle/>
          <a:p>
            <a:r>
              <a:rPr lang="fr-FR" sz="2400" dirty="0"/>
              <a:t>Simple books api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8131D37-4F51-49FE-9A6D-00FB9951A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507" y="1862397"/>
            <a:ext cx="4110986" cy="483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9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CA4ED5D0-9069-451C-BE2F-3574E2D7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8464"/>
            <a:ext cx="7729728" cy="1188720"/>
          </a:xfrm>
        </p:spPr>
        <p:txBody>
          <a:bodyPr>
            <a:normAutofit/>
          </a:bodyPr>
          <a:lstStyle/>
          <a:p>
            <a:r>
              <a:rPr lang="fr-FR" sz="2400" dirty="0" err="1"/>
              <a:t>Get</a:t>
            </a:r>
            <a:r>
              <a:rPr lang="fr-FR" sz="2400" dirty="0"/>
              <a:t> </a:t>
            </a:r>
            <a:r>
              <a:rPr lang="fr-FR" sz="2400" dirty="0" err="1"/>
              <a:t>status</a:t>
            </a:r>
            <a:endParaRPr lang="fr-FR" sz="24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08C983C-F5D0-458F-A557-385FBC3D1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180" y="1805303"/>
            <a:ext cx="5839640" cy="329611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3BB0A4D-E3A0-114A-8DA7-62ADB094B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180" y="5077470"/>
            <a:ext cx="5839640" cy="178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CA4ED5D0-9069-451C-BE2F-3574E2D7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8464"/>
            <a:ext cx="7729728" cy="1188720"/>
          </a:xfrm>
        </p:spPr>
        <p:txBody>
          <a:bodyPr>
            <a:normAutofit/>
          </a:bodyPr>
          <a:lstStyle/>
          <a:p>
            <a:r>
              <a:rPr lang="fr-FR" sz="2400" dirty="0" err="1"/>
              <a:t>Get</a:t>
            </a:r>
            <a:r>
              <a:rPr lang="fr-FR" sz="2400" dirty="0"/>
              <a:t> </a:t>
            </a:r>
            <a:r>
              <a:rPr lang="fr-FR" sz="2400" dirty="0" err="1"/>
              <a:t>list</a:t>
            </a:r>
            <a:r>
              <a:rPr lang="fr-FR" sz="2400" dirty="0"/>
              <a:t> of books &amp; </a:t>
            </a:r>
            <a:r>
              <a:rPr lang="fr-FR" sz="2400" dirty="0" err="1"/>
              <a:t>search</a:t>
            </a:r>
            <a:r>
              <a:rPr lang="fr-FR" sz="2400" dirty="0"/>
              <a:t> for a book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9CEECBF-1C97-427C-B5E4-D49EE50A7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874" y="2038604"/>
            <a:ext cx="4726251" cy="448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9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CA4ED5D0-9069-451C-BE2F-3574E2D7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8464"/>
            <a:ext cx="7729728" cy="1188720"/>
          </a:xfrm>
        </p:spPr>
        <p:txBody>
          <a:bodyPr>
            <a:normAutofit/>
          </a:bodyPr>
          <a:lstStyle/>
          <a:p>
            <a:r>
              <a:rPr lang="fr-FR" sz="2400" dirty="0" err="1"/>
              <a:t>Get</a:t>
            </a:r>
            <a:r>
              <a:rPr lang="fr-FR" sz="2400" dirty="0"/>
              <a:t> </a:t>
            </a:r>
            <a:r>
              <a:rPr lang="fr-FR" sz="2400" dirty="0" err="1"/>
              <a:t>list</a:t>
            </a:r>
            <a:r>
              <a:rPr lang="fr-FR" sz="2400" dirty="0"/>
              <a:t> of books &amp; </a:t>
            </a:r>
            <a:r>
              <a:rPr lang="fr-FR" sz="2400" dirty="0" err="1"/>
              <a:t>search</a:t>
            </a:r>
            <a:r>
              <a:rPr lang="fr-FR" sz="2400" dirty="0"/>
              <a:t> for a book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7662784-737F-4652-98B9-00067A425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51" y="2156947"/>
            <a:ext cx="7311070" cy="310166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A026C7D-F01A-1C49-B25B-4AA180334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880" y="2878243"/>
            <a:ext cx="4153769" cy="345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3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CA4ED5D0-9069-451C-BE2F-3574E2D7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8464"/>
            <a:ext cx="7729728" cy="1188720"/>
          </a:xfrm>
        </p:spPr>
        <p:txBody>
          <a:bodyPr>
            <a:normAutofit/>
          </a:bodyPr>
          <a:lstStyle/>
          <a:p>
            <a:r>
              <a:rPr lang="fr-FR" sz="2400" dirty="0" err="1"/>
              <a:t>Get</a:t>
            </a:r>
            <a:r>
              <a:rPr lang="fr-FR" sz="2400" dirty="0"/>
              <a:t> the </a:t>
            </a:r>
            <a:r>
              <a:rPr lang="fr-FR" sz="2400" dirty="0" err="1"/>
              <a:t>founded</a:t>
            </a:r>
            <a:r>
              <a:rPr lang="fr-FR" sz="2400" dirty="0"/>
              <a:t> book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78A34A-C108-A045-9763-0426EC210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320" y="3963216"/>
            <a:ext cx="4743286" cy="26199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2069FDC-6DAB-594E-82AB-F6BF6FAC0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319" y="1921906"/>
            <a:ext cx="4743287" cy="187922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43E7B69-AC8D-8B46-B5B9-469862661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67" y="1921906"/>
            <a:ext cx="5589034" cy="466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4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CA4ED5D0-9069-451C-BE2F-3574E2D7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8464"/>
            <a:ext cx="7729728" cy="1188720"/>
          </a:xfrm>
        </p:spPr>
        <p:txBody>
          <a:bodyPr>
            <a:normAutofit/>
          </a:bodyPr>
          <a:lstStyle/>
          <a:p>
            <a:r>
              <a:rPr lang="fr-FR" sz="2400" dirty="0" err="1"/>
              <a:t>Auth</a:t>
            </a:r>
            <a:r>
              <a:rPr lang="fr-FR" sz="2400" dirty="0"/>
              <a:t> request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64B283-31A9-BE41-BFE6-54D5285D7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96" y="4381282"/>
            <a:ext cx="5275904" cy="151906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107579B-3954-1C4D-A465-F348D4D9A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98" y="2669466"/>
            <a:ext cx="5275902" cy="151906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DB1ACDC-73A7-0F43-9664-4350652C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016" y="5501187"/>
            <a:ext cx="5379394" cy="10972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35E8F21-141E-E143-9E18-6DA7CA1A1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2016" y="1921109"/>
            <a:ext cx="5379394" cy="337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1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CA4ED5D0-9069-451C-BE2F-3574E2D7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8464"/>
            <a:ext cx="7729728" cy="1188720"/>
          </a:xfrm>
        </p:spPr>
        <p:txBody>
          <a:bodyPr>
            <a:normAutofit/>
          </a:bodyPr>
          <a:lstStyle/>
          <a:p>
            <a:r>
              <a:rPr lang="fr-FR" sz="2400" dirty="0" err="1"/>
              <a:t>Order</a:t>
            </a:r>
            <a:r>
              <a:rPr lang="fr-FR" sz="2400" dirty="0"/>
              <a:t> a book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817F4D6-0E1D-0643-B245-E8DA8DDB0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46" y="1809002"/>
            <a:ext cx="6455664" cy="149961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6FA80D3-09FC-174D-8A49-12EBCFD1C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034" y="1809002"/>
            <a:ext cx="4830420" cy="499324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183FEA2-DD00-674A-98A8-D5F805D57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46" y="3504081"/>
            <a:ext cx="6455664" cy="160308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36D0E47-561B-EC4C-8388-141C16952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546" y="5302628"/>
            <a:ext cx="6455664" cy="149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2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CA4ED5D0-9069-451C-BE2F-3574E2D7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8464"/>
            <a:ext cx="7729728" cy="1188720"/>
          </a:xfrm>
        </p:spPr>
        <p:txBody>
          <a:bodyPr>
            <a:normAutofit/>
          </a:bodyPr>
          <a:lstStyle/>
          <a:p>
            <a:r>
              <a:rPr lang="fr-FR" sz="2400" dirty="0" err="1"/>
              <a:t>Get</a:t>
            </a:r>
            <a:r>
              <a:rPr lang="fr-FR" sz="2400" dirty="0"/>
              <a:t> all </a:t>
            </a:r>
            <a:r>
              <a:rPr lang="fr-FR" sz="2400" dirty="0" err="1"/>
              <a:t>orders</a:t>
            </a:r>
            <a:endParaRPr lang="fr-FR" sz="24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A581F0E-D40E-3945-ABB6-8AEEA0885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90" y="2030849"/>
            <a:ext cx="5592492" cy="465866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8C21E45-C73C-3546-B0AC-8F0AA05C4F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23"/>
          <a:stretch/>
        </p:blipFill>
        <p:spPr>
          <a:xfrm>
            <a:off x="5550351" y="3429000"/>
            <a:ext cx="5677069" cy="186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62556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{59B2927B-ABD3-C74B-AA5F-675539DC6607}tf10001120</Template>
  <TotalTime>487</TotalTime>
  <Words>93</Words>
  <Application>Microsoft Macintosh PowerPoint</Application>
  <PresentationFormat>Grand écran</PresentationFormat>
  <Paragraphs>23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Colis</vt:lpstr>
      <vt:lpstr>Software testing</vt:lpstr>
      <vt:lpstr>Simple books api</vt:lpstr>
      <vt:lpstr>Get status</vt:lpstr>
      <vt:lpstr>Get list of books &amp; search for a book</vt:lpstr>
      <vt:lpstr>Get list of books &amp; search for a book</vt:lpstr>
      <vt:lpstr>Get the founded book</vt:lpstr>
      <vt:lpstr>Auth request</vt:lpstr>
      <vt:lpstr>Order a book</vt:lpstr>
      <vt:lpstr>Get all orders</vt:lpstr>
      <vt:lpstr>Get an order</vt:lpstr>
      <vt:lpstr>Update order</vt:lpstr>
      <vt:lpstr>Check if order is updated</vt:lpstr>
      <vt:lpstr>Delete an order</vt:lpstr>
      <vt:lpstr>Collection runner</vt:lpstr>
      <vt:lpstr>Collection runner w/ newman</vt:lpstr>
      <vt:lpstr>Collection runner w/ newman</vt:lpstr>
      <vt:lpstr>Collection runner w/ newman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Efrem Gökinan</dc:creator>
  <cp:lastModifiedBy>Efrem Gökinan</cp:lastModifiedBy>
  <cp:revision>61</cp:revision>
  <dcterms:created xsi:type="dcterms:W3CDTF">2022-01-10T20:18:40Z</dcterms:created>
  <dcterms:modified xsi:type="dcterms:W3CDTF">2022-01-12T22:52:58Z</dcterms:modified>
</cp:coreProperties>
</file>