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4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6C88C-787A-9149-870F-D040B5E11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3226D3-BC0F-174C-BC71-310E02877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Smart App </a:t>
            </a:r>
            <a:r>
              <a:rPr lang="fr-FR" dirty="0" err="1"/>
              <a:t>Testing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Efrem Gokinan</a:t>
            </a:r>
          </a:p>
        </p:txBody>
      </p:sp>
    </p:spTree>
    <p:extLst>
      <p:ext uri="{BB962C8B-B14F-4D97-AF65-F5344CB8AC3E}">
        <p14:creationId xmlns:p14="http://schemas.microsoft.com/office/powerpoint/2010/main" val="272645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C29A1-2AF4-2044-9C88-FB79A578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logt </a:t>
            </a:r>
            <a:r>
              <a:rPr lang="fr-BE" sz="2400" dirty="0" err="1"/>
              <a:t>zich</a:t>
            </a:r>
            <a:r>
              <a:rPr lang="fr-BE" sz="2400" dirty="0"/>
              <a:t> in</a:t>
            </a:r>
            <a:endParaRPr lang="fr-FR" sz="24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D3214F5-BB0C-5F4F-9E27-21D681B7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51" y="2562708"/>
            <a:ext cx="7972298" cy="353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9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C29A1-2AF4-2044-9C88-FB79A578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612"/>
            <a:ext cx="7729728" cy="1188720"/>
          </a:xfrm>
        </p:spPr>
        <p:txBody>
          <a:bodyPr>
            <a:normAutofit/>
          </a:bodyPr>
          <a:lstStyle/>
          <a:p>
            <a:r>
              <a:rPr lang="fr-BE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logt </a:t>
            </a:r>
            <a:r>
              <a:rPr lang="fr-BE" sz="2400" dirty="0" err="1"/>
              <a:t>zich</a:t>
            </a:r>
            <a:r>
              <a:rPr lang="fr-BE" sz="2400" dirty="0"/>
              <a:t> in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1EE486-130C-4DB1-8298-61331725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88" y="1975083"/>
            <a:ext cx="7731075" cy="44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C29A1-2AF4-2044-9C88-FB79A578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logt </a:t>
            </a:r>
            <a:r>
              <a:rPr lang="fr-BE" sz="2400" dirty="0" err="1"/>
              <a:t>zich</a:t>
            </a:r>
            <a:r>
              <a:rPr lang="fr-BE" sz="2400" dirty="0"/>
              <a:t> in</a:t>
            </a:r>
            <a:endParaRPr lang="fr-FR" sz="2400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29BE35C0-1968-B24F-A89E-57A41954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458212"/>
            <a:ext cx="69723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3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9DC31-F416-734B-854E-8B005123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</a:t>
            </a:r>
            <a:r>
              <a:rPr lang="fr-BE" sz="2400" dirty="0" err="1"/>
              <a:t>bekijkt</a:t>
            </a:r>
            <a:r>
              <a:rPr lang="fr-BE" sz="2400" dirty="0"/>
              <a:t> en </a:t>
            </a:r>
            <a:r>
              <a:rPr lang="fr-BE" sz="2400" dirty="0" err="1"/>
              <a:t>wijzigt</a:t>
            </a:r>
            <a:r>
              <a:rPr lang="fr-BE" sz="2400" dirty="0"/>
              <a:t> </a:t>
            </a:r>
            <a:r>
              <a:rPr lang="fr-BE" sz="2400" dirty="0" err="1"/>
              <a:t>zijn</a:t>
            </a:r>
            <a:r>
              <a:rPr lang="fr-BE" sz="2400" dirty="0"/>
              <a:t> </a:t>
            </a:r>
            <a:r>
              <a:rPr lang="fr-BE" sz="2400" dirty="0" err="1"/>
              <a:t>accountgevens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03409F-C574-4468-89DF-A69F1B13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2622264"/>
            <a:ext cx="594443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4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9DC31-F416-734B-854E-8B005123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</a:t>
            </a:r>
            <a:r>
              <a:rPr lang="fr-BE" sz="2400" dirty="0" err="1"/>
              <a:t>bekijkt</a:t>
            </a:r>
            <a:r>
              <a:rPr lang="fr-BE" sz="2400" dirty="0"/>
              <a:t> en </a:t>
            </a:r>
            <a:r>
              <a:rPr lang="fr-BE" sz="2400" dirty="0" err="1"/>
              <a:t>wijzigt</a:t>
            </a:r>
            <a:r>
              <a:rPr lang="fr-BE" sz="2400" dirty="0"/>
              <a:t> </a:t>
            </a:r>
            <a:r>
              <a:rPr lang="fr-BE" sz="2400" dirty="0" err="1"/>
              <a:t>zijn</a:t>
            </a:r>
            <a:r>
              <a:rPr lang="fr-BE" sz="2400" dirty="0"/>
              <a:t> </a:t>
            </a:r>
            <a:r>
              <a:rPr lang="fr-BE" sz="2400" dirty="0" err="1"/>
              <a:t>accountgevens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D3597F-38CD-4468-8A7B-5179095F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330687"/>
            <a:ext cx="6636834" cy="43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5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9DC31-F416-734B-854E-8B005123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</a:t>
            </a:r>
            <a:r>
              <a:rPr lang="fr-BE" sz="2400" dirty="0" err="1"/>
              <a:t>bekijkt</a:t>
            </a:r>
            <a:r>
              <a:rPr lang="fr-BE" sz="2400" dirty="0"/>
              <a:t> en </a:t>
            </a:r>
            <a:r>
              <a:rPr lang="fr-BE" sz="2400" dirty="0" err="1"/>
              <a:t>wijzigt</a:t>
            </a:r>
            <a:r>
              <a:rPr lang="fr-BE" sz="2400" dirty="0"/>
              <a:t> </a:t>
            </a:r>
            <a:r>
              <a:rPr lang="fr-BE" sz="2400" dirty="0" err="1"/>
              <a:t>zijn</a:t>
            </a:r>
            <a:r>
              <a:rPr lang="fr-BE" sz="2400" dirty="0"/>
              <a:t> </a:t>
            </a:r>
            <a:r>
              <a:rPr lang="fr-BE" sz="2400" dirty="0" err="1"/>
              <a:t>accountgevens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0236DC-F1FA-4EB8-9523-D0C3B397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86" y="2697482"/>
            <a:ext cx="6036027" cy="37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3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AEEAB8C-C1AD-B041-8A12-4C89478E8FFD}"/>
              </a:ext>
            </a:extLst>
          </p:cNvPr>
          <p:cNvSpPr txBox="1"/>
          <p:nvPr/>
        </p:nvSpPr>
        <p:spPr>
          <a:xfrm>
            <a:off x="4984157" y="2828835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err="1"/>
              <a:t>Einde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416853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{59B2927B-ABD3-C74B-AA5F-675539DC6607}tf10001120</Template>
  <TotalTime>176</TotalTime>
  <Words>56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Colis</vt:lpstr>
      <vt:lpstr>Software testing</vt:lpstr>
      <vt:lpstr>Scenario: Een gebruiker logt zich in</vt:lpstr>
      <vt:lpstr>Scenario: Een gebruiker logt zich in</vt:lpstr>
      <vt:lpstr>Scenario: Een gebruiker logt zich in</vt:lpstr>
      <vt:lpstr>Scenario: Een gebruiker bekijkt en wijzigt zijn accountgevens</vt:lpstr>
      <vt:lpstr>Scenario: Een gebruiker bekijkt en wijzigt zijn accountgevens</vt:lpstr>
      <vt:lpstr>Scenario: Een gebruiker bekijkt en wijzigt zijn accountgevens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Efrem Gökinan</dc:creator>
  <cp:lastModifiedBy>Efrem Gokinan</cp:lastModifiedBy>
  <cp:revision>6</cp:revision>
  <dcterms:created xsi:type="dcterms:W3CDTF">2022-01-10T20:18:40Z</dcterms:created>
  <dcterms:modified xsi:type="dcterms:W3CDTF">2022-01-11T12:35:22Z</dcterms:modified>
</cp:coreProperties>
</file>