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405"/>
  </p:normalViewPr>
  <p:slideViewPr>
    <p:cSldViewPr snapToGrid="0" snapToObjects="1">
      <p:cViewPr>
        <p:scale>
          <a:sx n="100" d="100"/>
          <a:sy n="100" d="100"/>
        </p:scale>
        <p:origin x="9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4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5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1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85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1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4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1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0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6C88C-787A-9149-870F-D040B5E11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3226D3-BC0F-174C-BC71-310E02877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Postman</a:t>
            </a:r>
          </a:p>
          <a:p>
            <a:endParaRPr lang="fr-FR" dirty="0"/>
          </a:p>
          <a:p>
            <a:r>
              <a:rPr lang="fr-FR" dirty="0"/>
              <a:t>Efrem Gokinan</a:t>
            </a:r>
          </a:p>
        </p:txBody>
      </p:sp>
    </p:spTree>
    <p:extLst>
      <p:ext uri="{BB962C8B-B14F-4D97-AF65-F5344CB8AC3E}">
        <p14:creationId xmlns:p14="http://schemas.microsoft.com/office/powerpoint/2010/main" val="272645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an </a:t>
            </a:r>
            <a:r>
              <a:rPr lang="fr-FR" sz="2400" dirty="0" err="1"/>
              <a:t>order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CF2D14-EFF5-4C7C-8171-5D980324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00" y="1874729"/>
            <a:ext cx="643979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0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Update </a:t>
            </a:r>
            <a:r>
              <a:rPr lang="fr-FR" sz="2400" dirty="0" err="1"/>
              <a:t>order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34679B-CAC0-4794-838F-A9297C7E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2389136"/>
            <a:ext cx="595395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an update </a:t>
            </a:r>
            <a:r>
              <a:rPr lang="fr-FR" sz="2400" dirty="0" err="1"/>
              <a:t>order</a:t>
            </a: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F20214-EB70-4FA4-BE78-4310EBB0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2" y="2396326"/>
            <a:ext cx="616353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9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Delete an </a:t>
            </a:r>
            <a:r>
              <a:rPr lang="fr-FR" sz="2400" dirty="0" err="1"/>
              <a:t>order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06196C-6B8E-49E8-B674-24140F90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2463720"/>
            <a:ext cx="6077798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Check if </a:t>
            </a:r>
            <a:r>
              <a:rPr lang="fr-FR" sz="2400" dirty="0" err="1"/>
              <a:t>order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deleted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A4966B-4340-4DB8-872B-18611020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2497207"/>
            <a:ext cx="583964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2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Collection </a:t>
            </a:r>
            <a:r>
              <a:rPr lang="fr-FR" sz="2400" dirty="0" err="1"/>
              <a:t>runner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1B03FC-0AE6-4C3C-AE8B-7C5A189E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09" y="2166429"/>
            <a:ext cx="3692193" cy="42406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E84634E-B76E-42F8-A449-0314B423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444" y="2166428"/>
            <a:ext cx="3176037" cy="42385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174890-A910-487D-A29C-3716E916E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23" y="2166429"/>
            <a:ext cx="3692193" cy="42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2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Collection </a:t>
            </a:r>
            <a:r>
              <a:rPr lang="fr-FR" sz="2400" dirty="0" err="1"/>
              <a:t>runner</a:t>
            </a:r>
            <a:r>
              <a:rPr lang="fr-FR" sz="2400" dirty="0"/>
              <a:t> w/ </a:t>
            </a:r>
            <a:r>
              <a:rPr lang="fr-FR" sz="2400" dirty="0" err="1"/>
              <a:t>newman</a:t>
            </a:r>
            <a:endParaRPr lang="fr-FR" sz="2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37D0B7-0364-4DFE-95AA-7B6E7675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2110039"/>
            <a:ext cx="924054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2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Collection </a:t>
            </a:r>
            <a:r>
              <a:rPr lang="fr-FR" sz="2400" dirty="0" err="1"/>
              <a:t>runner</a:t>
            </a:r>
            <a:r>
              <a:rPr lang="fr-FR" sz="2400" dirty="0"/>
              <a:t> w/ </a:t>
            </a:r>
            <a:r>
              <a:rPr lang="fr-FR" sz="2400" dirty="0" err="1"/>
              <a:t>newman</a:t>
            </a:r>
            <a:endParaRPr lang="fr-FR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E4F40A-23B3-44E0-AB6A-6B1CD0D1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2" y="2181138"/>
            <a:ext cx="4749830" cy="43693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4AE71C-6C5A-491A-B94D-185108F2C1DE}"/>
              </a:ext>
            </a:extLst>
          </p:cNvPr>
          <p:cNvSpPr txBox="1"/>
          <p:nvPr/>
        </p:nvSpPr>
        <p:spPr>
          <a:xfrm>
            <a:off x="2750599" y="1717184"/>
            <a:ext cx="7064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https://www.getpostman.com/collections/ac2cbb00e3d0b4dd8a63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52E01C-A602-4C5E-95B2-A809ACC0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65" y="2181138"/>
            <a:ext cx="5463283" cy="43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7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Collection </a:t>
            </a:r>
            <a:r>
              <a:rPr lang="fr-FR" sz="2400" dirty="0" err="1"/>
              <a:t>runner</a:t>
            </a:r>
            <a:r>
              <a:rPr lang="fr-FR" sz="2400" dirty="0"/>
              <a:t> w/ </a:t>
            </a:r>
            <a:r>
              <a:rPr lang="fr-FR" sz="2400" dirty="0" err="1"/>
              <a:t>newman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4AE71C-6C5A-491A-B94D-185108F2C1DE}"/>
              </a:ext>
            </a:extLst>
          </p:cNvPr>
          <p:cNvSpPr txBox="1"/>
          <p:nvPr/>
        </p:nvSpPr>
        <p:spPr>
          <a:xfrm>
            <a:off x="2750599" y="1717184"/>
            <a:ext cx="7064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https://www.getpostman.com/collections/ac2cbb00e3d0b4dd8a63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C86E44-D2E2-44D4-A99D-CD77467A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740" y="2132777"/>
            <a:ext cx="7064519" cy="45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AEEAB8C-C1AD-B041-8A12-4C89478E8FFD}"/>
              </a:ext>
            </a:extLst>
          </p:cNvPr>
          <p:cNvSpPr txBox="1"/>
          <p:nvPr/>
        </p:nvSpPr>
        <p:spPr>
          <a:xfrm>
            <a:off x="4984157" y="2828835"/>
            <a:ext cx="2223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err="1"/>
              <a:t>Einde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41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C29A1-2AF4-2044-9C88-FB79A578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/>
              <a:t>Simple books api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131D37-4F51-49FE-9A6D-00FB9951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07" y="1862397"/>
            <a:ext cx="4110986" cy="483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</a:t>
            </a:r>
            <a:r>
              <a:rPr lang="fr-FR" sz="2400" dirty="0" err="1"/>
              <a:t>status</a:t>
            </a:r>
            <a:endParaRPr lang="fr-FR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8C983C-F5D0-458F-A557-385FBC3D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2359785"/>
            <a:ext cx="583964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</a:t>
            </a:r>
            <a:r>
              <a:rPr lang="fr-FR" sz="2400" dirty="0" err="1"/>
              <a:t>list</a:t>
            </a:r>
            <a:r>
              <a:rPr lang="fr-FR" sz="2400" dirty="0"/>
              <a:t> of books &amp; </a:t>
            </a:r>
            <a:r>
              <a:rPr lang="fr-FR" sz="2400" dirty="0" err="1"/>
              <a:t>search</a:t>
            </a:r>
            <a:r>
              <a:rPr lang="fr-FR" sz="2400" dirty="0"/>
              <a:t> for a book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CEECBF-1C97-427C-B5E4-D49EE50A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874" y="2038604"/>
            <a:ext cx="4726251" cy="44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9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</a:t>
            </a:r>
            <a:r>
              <a:rPr lang="fr-FR" sz="2400" dirty="0" err="1"/>
              <a:t>list</a:t>
            </a:r>
            <a:r>
              <a:rPr lang="fr-FR" sz="2400" dirty="0"/>
              <a:t> of books &amp; </a:t>
            </a:r>
            <a:r>
              <a:rPr lang="fr-FR" sz="2400" dirty="0" err="1"/>
              <a:t>search</a:t>
            </a:r>
            <a:r>
              <a:rPr lang="fr-FR" sz="2400" dirty="0"/>
              <a:t> for a book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662784-737F-4652-98B9-00067A42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65" y="2575420"/>
            <a:ext cx="7311070" cy="310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3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the </a:t>
            </a:r>
            <a:r>
              <a:rPr lang="fr-FR" sz="2400" dirty="0" err="1"/>
              <a:t>founded</a:t>
            </a:r>
            <a:r>
              <a:rPr lang="fr-FR" sz="2400" dirty="0"/>
              <a:t> book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24672A-8946-4F18-946E-C945508E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033" y="1897928"/>
            <a:ext cx="4237934" cy="47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Auth</a:t>
            </a:r>
            <a:r>
              <a:rPr lang="fr-FR" sz="2400" dirty="0"/>
              <a:t> request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58AE2FF-E6F5-45C9-9825-038670DC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8" y="1844126"/>
            <a:ext cx="5915851" cy="24577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E533BB-187F-4BFF-B2E4-3BDE1FD4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448" y="3483235"/>
            <a:ext cx="647790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1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Order</a:t>
            </a:r>
            <a:r>
              <a:rPr lang="fr-FR" sz="2400" dirty="0"/>
              <a:t> a book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C37A66-C120-418E-9FF9-95E6CEDB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36" y="1864757"/>
            <a:ext cx="5992061" cy="252447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21EE1C2-F662-4594-92DD-8229C02C5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17" y="1864757"/>
            <a:ext cx="4808862" cy="48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A4ED5D0-9069-451C-BE2F-3574E2D7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8464"/>
            <a:ext cx="7729728" cy="1188720"/>
          </a:xfrm>
        </p:spPr>
        <p:txBody>
          <a:bodyPr>
            <a:norm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all </a:t>
            </a:r>
            <a:r>
              <a:rPr lang="fr-FR" sz="2400" dirty="0" err="1"/>
              <a:t>orders</a:t>
            </a:r>
            <a:endParaRPr lang="fr-FR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D2E6D2-3D96-4FD5-A010-7632B903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292" y="1876575"/>
            <a:ext cx="4803415" cy="48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62556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{59B2927B-ABD3-C74B-AA5F-675539DC6607}tf10001120</Template>
  <TotalTime>417</TotalTime>
  <Words>97</Words>
  <Application>Microsoft Office PowerPoint</Application>
  <PresentationFormat>Grand écran</PresentationFormat>
  <Paragraphs>24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Colis</vt:lpstr>
      <vt:lpstr>Software testing</vt:lpstr>
      <vt:lpstr>Simple books api</vt:lpstr>
      <vt:lpstr>Get status</vt:lpstr>
      <vt:lpstr>Get list of books &amp; search for a book</vt:lpstr>
      <vt:lpstr>Get list of books &amp; search for a book</vt:lpstr>
      <vt:lpstr>Get the founded book</vt:lpstr>
      <vt:lpstr>Auth request</vt:lpstr>
      <vt:lpstr>Order a book</vt:lpstr>
      <vt:lpstr>Get all orders</vt:lpstr>
      <vt:lpstr>Get an order</vt:lpstr>
      <vt:lpstr>Update order</vt:lpstr>
      <vt:lpstr>Get an update order</vt:lpstr>
      <vt:lpstr>Delete an order</vt:lpstr>
      <vt:lpstr>Check if order is deleted</vt:lpstr>
      <vt:lpstr>Collection runner</vt:lpstr>
      <vt:lpstr>Collection runner w/ newman</vt:lpstr>
      <vt:lpstr>Collection runner w/ newman</vt:lpstr>
      <vt:lpstr>Collection runner w/ newman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Efrem Gökinan</dc:creator>
  <cp:lastModifiedBy>Efrem Gokinan</cp:lastModifiedBy>
  <cp:revision>35</cp:revision>
  <dcterms:created xsi:type="dcterms:W3CDTF">2022-01-10T20:18:40Z</dcterms:created>
  <dcterms:modified xsi:type="dcterms:W3CDTF">2022-01-12T18:45:11Z</dcterms:modified>
</cp:coreProperties>
</file>