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7F9461-0D3D-422E-A431-BA41812E8C3A}" type="datetime1">
              <a:rPr lang="es-MX" smtClean="0"/>
              <a:t>07/05/2025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A9A3-E5E2-4187-95B5-A7FB88C04461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89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2470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3662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89908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48667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E24FD-3BF4-BC21-E22B-8309B00F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21FACC7-267A-5B86-B78F-123E66EFE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EB349E5-E777-58A6-6BBC-8450A8427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EFD6B-AF80-30C6-4384-CB4FA125B5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02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D31FF-E593-30C1-07E3-91592227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757810F-DF78-2A19-EF32-8F25B5EA0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3025F1-7660-405E-288A-75584BE1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F48756-1E6A-7662-512B-5FDE7EE14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1131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C46F0-B70B-51A1-FD87-FFF7B3C1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88AA638-9C22-2783-C737-51FE4AAB2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AD3E12D-BE45-0718-6818-F18EC1C93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A96238-B667-5B78-6341-2B3A1B9F85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661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costos de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B3B22-42BF-4572-AD42-EA36BBB5EECE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$12,345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$6,789</a:t>
            </a:r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írc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C650-33DC-4EE0-9847-6367AC2E12FE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$25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$50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$100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0" name="Marcador de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BECEC-9111-4D7B-9B5B-B49262093132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la compete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35A0F-6107-4036-B280-EDD8321F02F6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4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2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7" name="Marcador de posición de imagen 11" descr="Cuadrante de logotipos de competencia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1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8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3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0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4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1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5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2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6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caro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caro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cómodo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cómodo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ción de imagen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7CE36-FCD8-4BA8-A5CA-7ABA6E189767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Rectángulo: Esquinas redondeada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50D75-49D9-4478-BD63-AAB69A1071F5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D26A0D-DCF5-4AE4-8E31-5A68118CEC8C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50" name="Marcador de posición de imagen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52BA1-D41B-4B42-AF27-D1D64A897BEA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166382-F5C2-4F5D-8F17-B92C7D77C263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posición de imagen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36" name="Marcador de posición de imagen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E212F-69A2-487A-A38E-CD283786162B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2" name="Marcador de posición de imagen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1" name="Marcador de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3" name="Marcador de posición de imagen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5" name="Marcador de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6" name="Marcador de posición de imagen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8" name="Marcador de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9" name="Marcador de posición de imagen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81" name="Marcador de posición de imagen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subtítulo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6FC68-146E-4196-96F2-A9D4142BBB88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 gráfico</a:t>
            </a:r>
            <a:endParaRPr lang="es-MX" noProof="0" dirty="0"/>
          </a:p>
        </p:txBody>
      </p:sp>
      <p:sp>
        <p:nvSpPr>
          <p:cNvPr id="47" name="Marcador de posición de imagen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23868-A53D-4D65-BED4-9C59F39F8FF2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MX" noProof="0" dirty="0"/>
              <a:t>Gracias.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A9EF55-E4D8-47EC-99DB-D314190BE8B3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 Rodarte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Teléfono: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208-555-0183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Correo: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guillermo@fineartschool.net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Sitio web: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BCA8B-337A-4F9B-9299-6034B0F144F5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1F137-0FDF-415C-BEB2-2012980B78BB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5" name="Marcador de posición de imagen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512AD-84AA-4B10-96AC-C3ED276DA8A5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 y subtítulo de cel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1DA26-AF30-4E45-B693-AF605B815AF7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imagen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3" name="Marcador de posición de imagen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FB47E-4C3E-49EF-AD72-228982747EAE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B10941-0F0C-46CA-989A-E609B6AEC8BD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38" name="Marcador de posición de conteni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A0F90-35C0-4987-BF72-D13500C36FA4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CC00-13F5-4BB2-BDD9-6EBE89381699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0" name="Marcador de posición de conteni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DDBE8-8D08-4EBE-8421-54FB275A0783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3594F-337B-48CD-8186-24ED23B441E3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3F083-4B40-43DF-8129-66E63596C56A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7DD1B-8B5C-4D22-820A-7835163CA7FD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 fondo,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DD62E-4517-4239-937A-B1E871D250CE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modificar los estilos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9" name="Marcador de posición de imagen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 dirty="0"/>
              <a:t>HAZ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B2BE7-DD0D-4537-AA98-5814D582CCA6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subtít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BF198-FA75-4215-9887-079BB69C5720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29D5C-C221-4982-8A31-E5783A872826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3FEB-7F91-4869-854D-4E091B657225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Marcador de posición de imagen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A0655-0453-4BAD-8052-5C3176E97CF2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ES" noProof="0"/>
              <a:t>Haga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81EF4-1745-4AFC-94B6-BB367DEE4CB9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1" name="Marcador de posición de imagen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6337F98E-BA67-4878-AD94-4E0D5EFC7B5F}" type="datetime1">
              <a:rPr lang="es-MX" noProof="0" smtClean="0"/>
              <a:t>07/05/2025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271" y="2441464"/>
            <a:ext cx="7639870" cy="1976625"/>
          </a:xfrm>
        </p:spPr>
        <p:txBody>
          <a:bodyPr rtlCol="0">
            <a:normAutofit fontScale="90000"/>
          </a:bodyPr>
          <a:lstStyle/>
          <a:p>
            <a:pPr rtl="0">
              <a:lnSpc>
                <a:spcPct val="75000"/>
              </a:lnSpc>
            </a:pPr>
            <a:r>
              <a:rPr lang="es-ES" dirty="0"/>
              <a:t>Análisis del Código en C – Procesos y Lectura de Archivos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</a:rPr>
              <a:t>Autor: Efren Parra Jr.</a:t>
            </a:r>
          </a:p>
          <a:p>
            <a:pPr rtl="0"/>
            <a:r>
              <a:rPr lang="es-MX">
                <a:solidFill>
                  <a:schemeClr val="tx1">
                    <a:lumMod val="95000"/>
                    <a:lumOff val="5000"/>
                  </a:schemeClr>
                </a:solidFill>
              </a:rPr>
              <a:t>367847</a:t>
            </a:r>
          </a:p>
          <a:p>
            <a:pPr rtl="0"/>
            <a:endParaRPr lang="es-MX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Marcador de posición de imagen 4">
            <a:extLst>
              <a:ext uri="{FF2B5EF4-FFF2-40B4-BE49-F238E27FC236}">
                <a16:creationId xmlns:a16="http://schemas.microsoft.com/office/drawing/2014/main" id="{56F47BA5-B186-3F84-8F99-B54D2BE28B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/>
              <a:t>Universidad Autónoma de Chihuahua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B54C2-626D-4E56-A5A3-494CC09D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3896" y="207034"/>
            <a:ext cx="4116387" cy="1145142"/>
          </a:xfrm>
        </p:spPr>
        <p:txBody>
          <a:bodyPr rtlCol="0"/>
          <a:lstStyle/>
          <a:p>
            <a:pPr rtl="0"/>
            <a:r>
              <a:rPr lang="es-MX" sz="4500" dirty="0"/>
              <a:t>Objetivo del Código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A7655FA-C53D-4FB0-9C00-53DFADE9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5826" y="1621767"/>
            <a:ext cx="4832529" cy="3398807"/>
          </a:xfrm>
        </p:spPr>
        <p:txBody>
          <a:bodyPr rtlCol="0"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s-ES" dirty="0"/>
              <a:t>Leer y mostrar el contenido de un archivo.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Listar procesos del sistema y clasificarlos como procesos de </a:t>
            </a:r>
            <a:r>
              <a:rPr lang="es-ES" i="1" dirty="0"/>
              <a:t>usuario</a:t>
            </a:r>
            <a:r>
              <a:rPr lang="es-ES" dirty="0"/>
              <a:t> o del </a:t>
            </a:r>
            <a:r>
              <a:rPr lang="es-ES" i="1" dirty="0" err="1"/>
              <a:t>kernel</a:t>
            </a:r>
            <a:r>
              <a:rPr lang="es-ES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dirty="0"/>
              <a:t>Usar argumentos en la línea de comandos para definir entrada y parámetros.</a:t>
            </a:r>
          </a:p>
        </p:txBody>
      </p:sp>
    </p:spTree>
    <p:extLst>
      <p:ext uri="{BB962C8B-B14F-4D97-AF65-F5344CB8AC3E}">
        <p14:creationId xmlns:p14="http://schemas.microsoft.com/office/powerpoint/2010/main" val="62161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199662"/>
            <a:ext cx="10674246" cy="636340"/>
          </a:xfrm>
        </p:spPr>
        <p:txBody>
          <a:bodyPr rtlCol="0"/>
          <a:lstStyle/>
          <a:p>
            <a:pPr rtl="0"/>
            <a:r>
              <a:rPr lang="es-MX" dirty="0"/>
              <a:t>Estructura general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16E4C4-9B41-B2D2-BE85-E646F7B8A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3965176"/>
            <a:ext cx="11210625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Incluye librerías estándar (</a:t>
            </a:r>
            <a:r>
              <a:rPr lang="es-MX" altLang="es-MX" dirty="0" err="1">
                <a:solidFill>
                  <a:schemeClr val="bg1"/>
                </a:solidFill>
              </a:rPr>
              <a:t>stdio.h</a:t>
            </a:r>
            <a:r>
              <a:rPr lang="es-MX" altLang="es-MX" dirty="0">
                <a:solidFill>
                  <a:schemeClr val="bg1"/>
                </a:solidFill>
              </a:rPr>
              <a:t>, </a:t>
            </a:r>
            <a:r>
              <a:rPr lang="es-MX" altLang="es-MX" dirty="0" err="1">
                <a:solidFill>
                  <a:schemeClr val="bg1"/>
                </a:solidFill>
              </a:rPr>
              <a:t>stdlib.h</a:t>
            </a:r>
            <a:r>
              <a:rPr lang="es-MX" altLang="es-MX" dirty="0">
                <a:solidFill>
                  <a:schemeClr val="bg1"/>
                </a:solidFill>
              </a:rPr>
              <a:t>, </a:t>
            </a:r>
            <a:r>
              <a:rPr lang="es-MX" altLang="es-MX" dirty="0" err="1">
                <a:solidFill>
                  <a:schemeClr val="bg1"/>
                </a:solidFill>
              </a:rPr>
              <a:t>string.h</a:t>
            </a:r>
            <a:r>
              <a:rPr lang="es-MX" altLang="es-MX" dirty="0">
                <a:solidFill>
                  <a:schemeClr val="bg1"/>
                </a:solidFill>
              </a:rPr>
              <a:t>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Define funciones auxiliares: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 err="1">
                <a:solidFill>
                  <a:schemeClr val="bg1"/>
                </a:solidFill>
              </a:rPr>
              <a:t>mostrar_archivo</a:t>
            </a:r>
            <a:r>
              <a:rPr lang="es-MX" altLang="es-MX" dirty="0">
                <a:solidFill>
                  <a:schemeClr val="bg1"/>
                </a:solidFill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 err="1">
                <a:solidFill>
                  <a:schemeClr val="bg1"/>
                </a:solidFill>
              </a:rPr>
              <a:t>es_numero</a:t>
            </a:r>
            <a:r>
              <a:rPr lang="es-MX" altLang="es-MX" dirty="0">
                <a:solidFill>
                  <a:schemeClr val="bg1"/>
                </a:solidFill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 err="1">
                <a:solidFill>
                  <a:schemeClr val="bg1"/>
                </a:solidFill>
              </a:rPr>
              <a:t>mostrar_procesos</a:t>
            </a:r>
            <a:r>
              <a:rPr lang="es-MX" altLang="es-MX" dirty="0">
                <a:solidFill>
                  <a:schemeClr val="bg1"/>
                </a:solidFill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Función principal </a:t>
            </a:r>
            <a:r>
              <a:rPr lang="es-MX" altLang="es-MX" dirty="0" err="1">
                <a:solidFill>
                  <a:schemeClr val="bg1"/>
                </a:solidFill>
              </a:rPr>
              <a:t>main</a:t>
            </a:r>
            <a:r>
              <a:rPr lang="es-MX" altLang="es-MX" dirty="0">
                <a:solidFill>
                  <a:schemeClr val="bg1"/>
                </a:solidFill>
              </a:rPr>
              <a:t>():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Valida argumentos.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MX" altLang="es-MX" dirty="0">
                <a:solidFill>
                  <a:schemeClr val="bg1"/>
                </a:solidFill>
              </a:rPr>
              <a:t>Llama a funciones de lectura y listado de procesos.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EA7E572-F0AC-4962-AC8B-24DD8CD6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Función </a:t>
            </a:r>
            <a:r>
              <a:rPr lang="es-MX" dirty="0" err="1"/>
              <a:t>mostrar_archivo</a:t>
            </a:r>
            <a:r>
              <a:rPr lang="es-MX" dirty="0"/>
              <a:t>()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D7B63F-6F62-46FC-8E6A-512867B9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688EF67-1C05-1339-5F53-391A6027461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433778" y="3739765"/>
            <a:ext cx="55244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Abre el archivo especificado con fopen().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Usa un búfer dinámico con tamaño definido por el usuario.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Lee el archivo por bloques con fread() y muestra el contenido en pantalla.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Libera memoria y cierra archivo al finalizar.</a:t>
            </a:r>
          </a:p>
        </p:txBody>
      </p:sp>
    </p:spTree>
    <p:extLst>
      <p:ext uri="{BB962C8B-B14F-4D97-AF65-F5344CB8AC3E}">
        <p14:creationId xmlns:p14="http://schemas.microsoft.com/office/powerpoint/2010/main" val="3210814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Función </a:t>
            </a:r>
            <a:r>
              <a:rPr lang="es-MX" dirty="0" err="1"/>
              <a:t>es_numero</a:t>
            </a:r>
            <a:r>
              <a:rPr lang="es-MX" dirty="0"/>
              <a:t>()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EFA29-9204-4F8A-BDB6-890F1DB27BE2}" type="datetime1">
              <a:rPr lang="es-MX" smtClean="0"/>
              <a:t>07/05/2025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EE77D0E-1363-A886-BD2F-9325735A3C7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838201" y="3514252"/>
            <a:ext cx="44440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Recorre cada carácter de una cadena.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Verifica si todos los caracteres son dígitos usando isdigit().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Retorna 1 (verdadero) si es número, 0 (falso) si no.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D15C-BF8D-1FEB-0ABD-973894C66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5E10C0-B61F-63D9-3D08-BA2A37C1C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Función </a:t>
            </a:r>
            <a:r>
              <a:rPr lang="es-MX" dirty="0" err="1"/>
              <a:t>mostrar_procesos</a:t>
            </a:r>
            <a:r>
              <a:rPr lang="es-MX" dirty="0"/>
              <a:t>()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8CB0CA-B9D2-EC90-4AF8-986317EB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6</a:t>
            </a:fld>
            <a:endParaRPr lang="es-MX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5FF0FC-B7C2-529E-C157-824E1168C57D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434138" y="3047584"/>
            <a:ext cx="49009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Abre el directorio /proc, donde están los procesos activos.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Recorre entradas del directorio (readdir()).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Filtra solo directorios con nombre numérico (PID).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Abre y lee /proc/[PID]/status para obtener el UID.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Clasifica proceso: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UID 0 → Kernel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>
                <a:solidFill>
                  <a:schemeClr val="bg1"/>
                </a:solidFill>
              </a:rPr>
              <a:t>Otro UID → 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66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B7F3-D9C6-7224-3413-26A4E5088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A8612-E7C1-CB1F-4CFF-9FF79943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99" y="1514007"/>
            <a:ext cx="5171111" cy="1091078"/>
          </a:xfrm>
        </p:spPr>
        <p:txBody>
          <a:bodyPr rtlCol="0"/>
          <a:lstStyle/>
          <a:p>
            <a:pPr rtl="0"/>
            <a:r>
              <a:rPr lang="es-MX" dirty="0"/>
              <a:t>Ejecución del Programa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A3B8DF-2398-BFAB-5FD3-241C45D2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7</a:t>
            </a:fld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8F76E-D21B-7EDA-A84E-26315DAE3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AEFA29-9204-4F8A-BDB6-890F1DB27BE2}" type="datetime1">
              <a:rPr lang="es-MX" smtClean="0"/>
              <a:t>07/05/2025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8C64F-4E99-40C7-895F-D4EDD620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7D04A4B-8F68-23FD-1CA7-C4B994126673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1066800" y="3329586"/>
            <a:ext cx="45467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s-MX" altLang="es-MX" i="1" dirty="0">
                <a:solidFill>
                  <a:schemeClr val="bg1"/>
                </a:solidFill>
              </a:rPr>
              <a:t>./programa archivo.txt 128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Lee archivo.txt con búfer de 128 bytes.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Muestra procesos activos con clasificación.</a:t>
            </a:r>
          </a:p>
        </p:txBody>
      </p:sp>
    </p:spTree>
    <p:extLst>
      <p:ext uri="{BB962C8B-B14F-4D97-AF65-F5344CB8AC3E}">
        <p14:creationId xmlns:p14="http://schemas.microsoft.com/office/powerpoint/2010/main" val="1858907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5CE7E-DC06-1322-F372-95431FFAA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4C612C7-A63D-37DC-EECA-03B32D94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81" y="199662"/>
            <a:ext cx="10674246" cy="636340"/>
          </a:xfrm>
        </p:spPr>
        <p:txBody>
          <a:bodyPr rtlCol="0"/>
          <a:lstStyle/>
          <a:p>
            <a:pPr rtl="0"/>
            <a:r>
              <a:rPr lang="es-MX" dirty="0"/>
              <a:t>Conclusión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DE4090-C821-94BC-2F3C-D5D05771E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8</a:t>
            </a:fld>
            <a:endParaRPr lang="es-MX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6E4CED-89AA-C841-09E6-A41907E85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1850" y="4048086"/>
            <a:ext cx="71303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Código útil para visualizar archivos y entender procesos activos.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MX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Uso de directorio </a:t>
            </a:r>
            <a:r>
              <a:rPr lang="es-MX" altLang="es-MX" i="1" dirty="0">
                <a:solidFill>
                  <a:schemeClr val="bg1"/>
                </a:solidFill>
              </a:rPr>
              <a:t>/</a:t>
            </a:r>
            <a:r>
              <a:rPr lang="es-MX" altLang="es-MX" i="1" dirty="0" err="1">
                <a:solidFill>
                  <a:schemeClr val="bg1"/>
                </a:solidFill>
              </a:rPr>
              <a:t>proc</a:t>
            </a:r>
            <a:r>
              <a:rPr lang="es-MX" altLang="es-MX" i="1" dirty="0">
                <a:solidFill>
                  <a:schemeClr val="bg1"/>
                </a:solidFill>
              </a:rPr>
              <a:t> </a:t>
            </a:r>
            <a:r>
              <a:rPr lang="es-MX" altLang="es-MX" dirty="0">
                <a:solidFill>
                  <a:schemeClr val="bg1"/>
                </a:solidFill>
              </a:rPr>
              <a:t>permite interacción con el sistema operativo.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MX" altLang="es-MX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altLang="es-MX" dirty="0">
                <a:solidFill>
                  <a:schemeClr val="bg1"/>
                </a:solidFill>
              </a:rPr>
              <a:t>El uso de UID permite identificar privilegios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217127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904_TF33968143" id="{5F9E7FA3-62B3-465E-BD23-AB6A6E23298B}" vid="{9BC3FD41-54D2-46F5-AF21-3FF2AAD429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{4F1B753F-4C0F-4417-8C04-F8164B43E304}tf33968143_win32</Template>
  <TotalTime>34</TotalTime>
  <Words>340</Words>
  <Application>Microsoft Office PowerPoint</Application>
  <PresentationFormat>Panorámica</PresentationFormat>
  <Paragraphs>62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Book Antiqua</vt:lpstr>
      <vt:lpstr>Calibri</vt:lpstr>
      <vt:lpstr>Franklin Gothic Book</vt:lpstr>
      <vt:lpstr>Wingdings</vt:lpstr>
      <vt:lpstr>Tema de Office</vt:lpstr>
      <vt:lpstr>Análisis del Código en C – Procesos y Lectura de Archivos</vt:lpstr>
      <vt:lpstr>Objetivo del Código</vt:lpstr>
      <vt:lpstr>Estructura general</vt:lpstr>
      <vt:lpstr>Función mostrar_archivo()</vt:lpstr>
      <vt:lpstr>Función es_numero()</vt:lpstr>
      <vt:lpstr>Función mostrar_procesos()</vt:lpstr>
      <vt:lpstr>Ejecución del Programa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parra parra</dc:creator>
  <cp:lastModifiedBy>efren parra parra</cp:lastModifiedBy>
  <cp:revision>1</cp:revision>
  <dcterms:created xsi:type="dcterms:W3CDTF">2025-05-07T21:05:32Z</dcterms:created>
  <dcterms:modified xsi:type="dcterms:W3CDTF">2025-05-07T21:39:59Z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