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7" r:id="rId3"/>
    <p:sldId id="261" r:id="rId4"/>
    <p:sldId id="258" r:id="rId5"/>
    <p:sldId id="266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73B-7844-42A4-88B9-63A5CFA5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EC1A-63CA-462A-8827-920F01F06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DBE6-4263-4CD7-BF3C-C194AAC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F799-A023-41D5-BF1F-E3B8457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69D7-455E-48BA-AF39-A60FD78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193-C6D1-488E-9680-F335C36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DFFED-58A3-4CD8-B264-5615ADD3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1AE-8D51-4B6F-9515-58E8A4E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769A-222F-4B08-84C3-DE5BDC6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1DC9-6F72-4481-9141-122309C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640-B28D-4B54-8B1E-0A3C2827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49CA-1961-4A39-8229-7EC3FFEA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35E3-DFB8-42B5-BACD-6A8AE7F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83CF-A9BD-4F70-BB73-D220822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D9A7-034D-4174-AE7B-9940EC7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0E8-E89B-43B7-9EC8-38C57A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46A-6B7C-4380-8FDC-19C4C563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D8C7-78AC-47E8-939F-BE8387C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077-B00E-4465-978D-1A09B61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A18F-509C-45C6-8BFF-8D9852F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B395-4336-4FCF-B625-B2DE591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9268-FA82-4EA4-BC1B-C997564F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F934-E811-4960-B713-5E87D720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C0C5-D0F3-468A-B9D7-57A7C2B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4F7B-6B59-4A1D-9B5B-1AD375A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1DD-191A-41F8-A38E-018E963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938A-B109-4116-B386-3DB02F5D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3360-94A9-45FC-BFEB-71613BFE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973E-0A08-4C19-9DF4-5C8BCDBB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E7DA-D792-4B8E-B7C9-F72C3D3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9DF2-2D15-4AB5-85B5-EC5A9B4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BABE-E1B7-41F2-A528-4A9959A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E56A-0449-41D9-9A02-60F25F2A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68CB4-CE44-455F-B04D-AB197BB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E21D-FF92-4321-8712-B7357D37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B217-6D62-4E9D-87A2-3854B8C8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EB529-AE5E-46CA-9204-9AB7EAE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CF9F-C623-433F-A8A1-6ED55E9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E7DE-8476-49B4-850E-3F81C85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DDE-6E1C-423F-B392-9EF518D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269F-E6F3-4533-8B84-191F5EB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65B54-AEF3-4224-9F9E-19657AA7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F947-68CB-48EB-8B86-77E96CB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EBC7-7871-48AE-A86B-B496A34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EA8D-9199-4C50-90C4-048CE99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507C-148B-4AF9-A26B-DFDB703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3F0-FD18-44B9-85D6-18D75562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2694-1434-4ED5-8216-0A078904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24EA-FFCB-465C-A153-F047CAC3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B6DF-8E40-4A6A-9FC4-3541E0C9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E9CD-218E-452A-997B-B028E7C7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4AD9-EA6C-4757-8DCC-D256B3C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6E-4674-423A-BF7F-C474023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BF137-8084-473C-9558-E9EAA828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A63C-F15B-4BB7-9495-E618F9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2E41-707A-4162-B0C5-4167D51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B76D-E724-48DA-8296-E039219B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F7E1-5D8D-455F-8C97-1D1B84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D8CA1-1CF4-4B06-9FC3-F9B9BF3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DBD-AE34-421C-9FCF-494E8734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1AAD-97BC-40C9-8182-33103AF2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CA85-F18D-4136-B53A-D1BE122C06A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2789-AC8A-4DA4-90F2-CF35F881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EB5C-62D7-4C72-A3F0-63C160BC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larsystem.nasa.gov/asteroids-comets-and-meteors/asteroids/in-depth/#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eran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83CA99-65CE-4897-97C7-B6EA994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2C91D-34A0-4B66-9891-E8AD3BCF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622" y="1384906"/>
            <a:ext cx="5031855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Group Members: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Paul Hoogestraat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Brent Sergent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Erik Fritzsche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283597-0576-4FB8-844A-7E3E90D3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82882" y="604556"/>
            <a:ext cx="5809091" cy="6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onaco"/>
              </a:rPr>
              <a:t>An Analysis of Asteroid Orbits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9D5BA1-38F5-4D76-9999-9DBA0CF889A9}"/>
              </a:ext>
            </a:extLst>
          </p:cNvPr>
          <p:cNvSpPr txBox="1"/>
          <p:nvPr/>
        </p:nvSpPr>
        <p:spPr>
          <a:xfrm>
            <a:off x="870120" y="310767"/>
            <a:ext cx="100483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</a:t>
            </a:r>
          </a:p>
          <a:p>
            <a:pPr algn="ctr"/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known number of asteroid is estimated  to be 1,016,447.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endParaRPr lang="en-US" sz="1400" b="0" i="0" dirty="0">
              <a:solidFill>
                <a:srgbClr val="3A3A3A"/>
              </a:solidFill>
              <a:effectLst/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majority of asteroids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orbiting the sun are located between Mars and Jupiter (estimated 1.1 to 1.9 million). These are known as the Main asteroid belt.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Asteroids located near earth are estimated at 10,000. Roughly 800 are 1 kilometer in diameter.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 –</a:t>
            </a:r>
            <a:r>
              <a:rPr lang="en-US" sz="2000" dirty="0">
                <a:hlinkClick r:id="rId2"/>
              </a:rPr>
              <a:t>NASA</a:t>
            </a:r>
            <a:endParaRPr lang="en-US" sz="20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composition of asteroids  predominately  contain chondrite (known as C-type), silicates (S-type) , and metals (M-type).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What can we learn from all this data?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A504E-C104-4EE7-BB13-6B6C05E3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375"/>
            <a:ext cx="12192000" cy="1710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03BBDE6-EF58-4AA8-93C4-8469BCF200B1}"/>
              </a:ext>
            </a:extLst>
          </p:cNvPr>
          <p:cNvSpPr/>
          <p:nvPr/>
        </p:nvSpPr>
        <p:spPr>
          <a:xfrm rot="16200000">
            <a:off x="2384418" y="3497943"/>
            <a:ext cx="739587" cy="3400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4C330-F40D-4485-935C-C34FF4FBA5A3}"/>
              </a:ext>
            </a:extLst>
          </p:cNvPr>
          <p:cNvSpPr txBox="1"/>
          <p:nvPr/>
        </p:nvSpPr>
        <p:spPr>
          <a:xfrm>
            <a:off x="1058387" y="5013503"/>
            <a:ext cx="29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1 Astronomical Unit (AU)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BD6A-19EC-47FA-927D-A4470DFAB671}"/>
              </a:ext>
            </a:extLst>
          </p:cNvPr>
          <p:cNvSpPr/>
          <p:nvPr/>
        </p:nvSpPr>
        <p:spPr>
          <a:xfrm>
            <a:off x="5483748" y="4903809"/>
            <a:ext cx="1126693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325E2-2A13-42B5-B977-EE0863CA45DE}"/>
              </a:ext>
            </a:extLst>
          </p:cNvPr>
          <p:cNvSpPr txBox="1"/>
          <p:nvPr/>
        </p:nvSpPr>
        <p:spPr>
          <a:xfrm>
            <a:off x="5369637" y="4903809"/>
            <a:ext cx="14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</a:t>
            </a:r>
          </a:p>
          <a:p>
            <a:pPr algn="ctr"/>
            <a:r>
              <a:rPr lang="en-US" sz="1200" b="1" dirty="0"/>
              <a:t>Asteroid belt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11DB7-7405-4A18-8FE9-E044E2C4795F}"/>
              </a:ext>
            </a:extLst>
          </p:cNvPr>
          <p:cNvSpPr/>
          <p:nvPr/>
        </p:nvSpPr>
        <p:spPr>
          <a:xfrm>
            <a:off x="3570021" y="6042646"/>
            <a:ext cx="1741225" cy="4963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8407E-BBBE-4EB5-91A3-AC17915E5474}"/>
              </a:ext>
            </a:extLst>
          </p:cNvPr>
          <p:cNvSpPr txBox="1"/>
          <p:nvPr/>
        </p:nvSpPr>
        <p:spPr>
          <a:xfrm>
            <a:off x="3674790" y="6152340"/>
            <a:ext cx="153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Earth Asteroids</a:t>
            </a:r>
          </a:p>
        </p:txBody>
      </p:sp>
    </p:spTree>
    <p:extLst>
      <p:ext uri="{BB962C8B-B14F-4D97-AF65-F5344CB8AC3E}">
        <p14:creationId xmlns:p14="http://schemas.microsoft.com/office/powerpoint/2010/main" val="13702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BDE28C-38A3-4CF2-8A78-223AC021826F}"/>
              </a:ext>
            </a:extLst>
          </p:cNvPr>
          <p:cNvSpPr txBox="1"/>
          <p:nvPr/>
        </p:nvSpPr>
        <p:spPr>
          <a:xfrm>
            <a:off x="709116" y="2341041"/>
            <a:ext cx="97411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 (H</a:t>
            </a:r>
            <a:r>
              <a:rPr lang="en-US" sz="2400" b="1" u="sng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will not be detected more or less observed.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</a:t>
            </a: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more or less will be detected.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D865E-3936-482F-BA42-E4CB93CE27E2}"/>
              </a:ext>
            </a:extLst>
          </p:cNvPr>
          <p:cNvSpPr txBox="1"/>
          <p:nvPr/>
        </p:nvSpPr>
        <p:spPr>
          <a:xfrm>
            <a:off x="709116" y="1008307"/>
            <a:ext cx="9741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rare earth elements exist in significant quantities on asteroids near earth?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64E2C-B1C8-4D69-9413-3FE90BCC33C3}"/>
              </a:ext>
            </a:extLst>
          </p:cNvPr>
          <p:cNvSpPr txBox="1"/>
          <p:nvPr/>
        </p:nvSpPr>
        <p:spPr>
          <a:xfrm>
            <a:off x="3726636" y="300421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Hypothesis</a:t>
            </a:r>
          </a:p>
        </p:txBody>
      </p:sp>
    </p:spTree>
    <p:extLst>
      <p:ext uri="{BB962C8B-B14F-4D97-AF65-F5344CB8AC3E}">
        <p14:creationId xmlns:p14="http://schemas.microsoft.com/office/powerpoint/2010/main" val="6221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1A6-E9BF-4F59-8193-CDA41238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23" y="152315"/>
            <a:ext cx="5201706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and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3F56E-5E3B-4C90-8069-4AE1C1E5D874}"/>
              </a:ext>
            </a:extLst>
          </p:cNvPr>
          <p:cNvSpPr txBox="1"/>
          <p:nvPr/>
        </p:nvSpPr>
        <p:spPr>
          <a:xfrm>
            <a:off x="699437" y="804253"/>
            <a:ext cx="108515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Asterank Database - </a:t>
            </a:r>
            <a:r>
              <a:rPr lang="en-US" sz="2000" b="1" dirty="0">
                <a:hlinkClick r:id="rId2"/>
              </a:rPr>
              <a:t>Link</a:t>
            </a:r>
            <a:endParaRPr lang="en-US" sz="2000" b="1" dirty="0"/>
          </a:p>
          <a:p>
            <a:r>
              <a:rPr lang="en-US" dirty="0"/>
              <a:t>Asterank is a scientific and economic database of over 600,000 asteroids.  The database is a collection of data consisting of asteroid mass, spectral data, orbits, and  other critical data points. Asteroid mass and spectral data are employed to estimate a financial value of an asteroid based on current metal prices. (examples: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, Ru, Pt, Rh, Co, Au, Pd, Ni, and Cr) . These net values of an identified asteroid are reported on the Asterank website in a dollar amount.</a:t>
            </a:r>
          </a:p>
          <a:p>
            <a:endParaRPr lang="en-US" dirty="0"/>
          </a:p>
          <a:p>
            <a:r>
              <a:rPr lang="en-US" sz="2000" b="1" dirty="0"/>
              <a:t>Assumptions</a:t>
            </a:r>
          </a:p>
          <a:p>
            <a:r>
              <a:rPr lang="en-US" dirty="0"/>
              <a:t>For the purpose of this exercise, the financial value of each asteroid will serve as a metric to quantify the presence of  precious metals and or rare earth elements. An asteroid estimated to be valued at 1 trillion dollars  and above will be considered to have a significant amount of precious and rare earth metals. The categories assigned were as follows: less than one billion, Less than a trillion, 1 trillion to 99 trillion, greater than 100 trillion, and no observed metal.</a:t>
            </a:r>
          </a:p>
          <a:p>
            <a:endParaRPr lang="en-US" dirty="0"/>
          </a:p>
          <a:p>
            <a:r>
              <a:rPr lang="en-US" dirty="0"/>
              <a:t>A Dataset was constructed based on the proximity of an asteroid to earth.  A range of  0.8 to 1.2 Astronomical Units  (AU) will be used for this exercise.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6E0B-3107-4CB1-AB32-AB054D42249A}"/>
              </a:ext>
            </a:extLst>
          </p:cNvPr>
          <p:cNvSpPr txBox="1"/>
          <p:nvPr/>
        </p:nvSpPr>
        <p:spPr>
          <a:xfrm>
            <a:off x="699436" y="5516199"/>
            <a:ext cx="535577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Asterank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Juniper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52C8-9ADE-4FDF-9B3A-CDCAF500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46" y="65842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Number of Asteroids Near Earth Evaluated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9FD2-CB35-4CB1-8A37-767D4628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4" y="760843"/>
            <a:ext cx="5273431" cy="411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E0F7-5F0D-4974-98BC-4CF8B281ABE8}"/>
              </a:ext>
            </a:extLst>
          </p:cNvPr>
          <p:cNvSpPr txBox="1"/>
          <p:nvPr/>
        </p:nvSpPr>
        <p:spPr>
          <a:xfrm>
            <a:off x="332880" y="4944442"/>
            <a:ext cx="5273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4000 asteroids were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365 AU: Min orbit 0.642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18%  asteroids have over 110 trillion of identified metals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2%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1%  asteroids have between 1 to 999 million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488F-BEA3-41F5-A29A-AB4A575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9" y="807503"/>
            <a:ext cx="5098965" cy="4075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28D3-7830-46C5-99BD-C458D2B67C7B}"/>
              </a:ext>
            </a:extLst>
          </p:cNvPr>
          <p:cNvSpPr txBox="1"/>
          <p:nvPr/>
        </p:nvSpPr>
        <p:spPr>
          <a:xfrm>
            <a:off x="8358009" y="1807411"/>
            <a:ext cx="31634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EDD53-DF9C-49F4-967B-0C4ABD47EA17}"/>
              </a:ext>
            </a:extLst>
          </p:cNvPr>
          <p:cNvSpPr txBox="1"/>
          <p:nvPr/>
        </p:nvSpPr>
        <p:spPr>
          <a:xfrm>
            <a:off x="1955634" y="1651226"/>
            <a:ext cx="3156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133E7-E2B2-4CE2-811E-4476E898435F}"/>
              </a:ext>
            </a:extLst>
          </p:cNvPr>
          <p:cNvSpPr txBox="1"/>
          <p:nvPr/>
        </p:nvSpPr>
        <p:spPr>
          <a:xfrm>
            <a:off x="6795684" y="4976276"/>
            <a:ext cx="484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163 Asteroids met orbit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AU 1.2: Min  orbit 0.8 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82%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11%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4%  asteroids have between 1 to 999 million</a:t>
            </a:r>
          </a:p>
        </p:txBody>
      </p:sp>
    </p:spTree>
    <p:extLst>
      <p:ext uri="{BB962C8B-B14F-4D97-AF65-F5344CB8AC3E}">
        <p14:creationId xmlns:p14="http://schemas.microsoft.com/office/powerpoint/2010/main" val="876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4FB527E-A921-409D-B058-51643B36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2" y="753768"/>
            <a:ext cx="4541918" cy="34446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03EA58-CD40-41E9-A214-67E57E53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85" y="757188"/>
            <a:ext cx="4806323" cy="35044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3EE295-18EB-48CC-9460-A7C612EEC4E9}"/>
              </a:ext>
            </a:extLst>
          </p:cNvPr>
          <p:cNvSpPr txBox="1"/>
          <p:nvPr/>
        </p:nvSpPr>
        <p:spPr>
          <a:xfrm>
            <a:off x="117774" y="4542145"/>
            <a:ext cx="5042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Scatter plot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100$ trillion (Orbit of asteroids 0.8 to 1.2 AU).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axis range is 0 (Low metal density) to 1.1 trillion (High metal density).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value  suggests there is no correlation between orbit distance and quantity of metal on an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27794-F3EE-4CB1-A66B-697D169EBE0B}"/>
              </a:ext>
            </a:extLst>
          </p:cNvPr>
          <p:cNvSpPr txBox="1"/>
          <p:nvPr/>
        </p:nvSpPr>
        <p:spPr>
          <a:xfrm>
            <a:off x="6096000" y="4542145"/>
            <a:ext cx="56137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 trillion$.</a:t>
            </a:r>
          </a:p>
          <a:p>
            <a:r>
              <a:rPr lang="en-US" sz="1600" dirty="0"/>
              <a:t>      Orbit of asteroids 0.8 to 1.2 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asteroids over 110 trillion were observed in orbital restricted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B_Metal content mean falls within the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C_Low metal Content did have outliers. For this exercise not significant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C675-BF07-4436-B680-0D3F71D36A98}"/>
              </a:ext>
            </a:extLst>
          </p:cNvPr>
          <p:cNvSpPr txBox="1"/>
          <p:nvPr/>
        </p:nvSpPr>
        <p:spPr>
          <a:xfrm>
            <a:off x="2001983" y="47613"/>
            <a:ext cx="8188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Near Earth Orbit Asteroids (0.8 to 1.2 AU)</a:t>
            </a:r>
          </a:p>
        </p:txBody>
      </p:sp>
    </p:spTree>
    <p:extLst>
      <p:ext uri="{BB962C8B-B14F-4D97-AF65-F5344CB8AC3E}">
        <p14:creationId xmlns:p14="http://schemas.microsoft.com/office/powerpoint/2010/main" val="2282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75FA-D300-462C-AAA9-4FAB0C85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57802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 Sample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761DA-B5A5-4939-B080-C47091D2AFF7}"/>
              </a:ext>
            </a:extLst>
          </p:cNvPr>
          <p:cNvSpPr txBox="1"/>
          <p:nvPr/>
        </p:nvSpPr>
        <p:spPr>
          <a:xfrm>
            <a:off x="838200" y="889843"/>
            <a:ext cx="10515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Sample t test criteria:</a:t>
            </a:r>
          </a:p>
          <a:p>
            <a:r>
              <a:rPr lang="en-US" dirty="0"/>
              <a:t>Asteroids orbiting in the range of 0.8 to 1.2 AU were considered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 consisted of asteroids with no observed metals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2 consisted of asteroids believed to have Metal (1 to 100 trillion)</a:t>
            </a:r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	p-Value = </a:t>
            </a:r>
            <a:r>
              <a:rPr lang="en-US" sz="1800" dirty="0"/>
              <a:t>= 0.03398119 </a:t>
            </a:r>
          </a:p>
          <a:p>
            <a:r>
              <a:rPr lang="en-US" dirty="0"/>
              <a:t>	t-statistic = -31666205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Null hypothesis can be rejected bassed on the p-value result. This would support the alternative hypothesis: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asteroid with rare earth elements are close to earth, then a measurable amount of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rare earth elements more or less will be detected.</a:t>
            </a:r>
          </a:p>
          <a:p>
            <a:endParaRPr lang="en-US" dirty="0"/>
          </a:p>
          <a:p>
            <a:r>
              <a:rPr lang="en-US" dirty="0"/>
              <a:t>The number of asteroids in proximity to the earth containing rare earth elements is significant bassed on the data accumulated. The p-value complimented with  the data presented would suggest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rare earth elements exist in statistical meaningful quantities on asteroids near earth.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951340-0931-4226-8A1D-D8155B29FCAD}"/>
              </a:ext>
            </a:extLst>
          </p:cNvPr>
          <p:cNvSpPr txBox="1">
            <a:spLocks/>
          </p:cNvSpPr>
          <p:nvPr/>
        </p:nvSpPr>
        <p:spPr>
          <a:xfrm>
            <a:off x="3150326" y="3176635"/>
            <a:ext cx="4177937" cy="105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67AD-7A43-4613-BB13-2BD8681E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77937" cy="1058726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2A6F-0933-4F55-A7E3-1BD1D4DC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931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Metropolis</vt:lpstr>
      <vt:lpstr>Monaco</vt:lpstr>
      <vt:lpstr>Office Theme</vt:lpstr>
      <vt:lpstr>An Analysis of Asteroid Orbits </vt:lpstr>
      <vt:lpstr>PowerPoint Presentation</vt:lpstr>
      <vt:lpstr>PowerPoint Presentation</vt:lpstr>
      <vt:lpstr>Resources and Methods</vt:lpstr>
      <vt:lpstr>Number of Asteroids Near Earth Evaluated</vt:lpstr>
      <vt:lpstr>PowerPoint Presentation</vt:lpstr>
      <vt:lpstr>One Sample t-test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HOOGESTRAAT</dc:creator>
  <cp:lastModifiedBy>PAUL HOOGESTRAAT</cp:lastModifiedBy>
  <cp:revision>93</cp:revision>
  <dcterms:created xsi:type="dcterms:W3CDTF">2020-10-25T20:04:09Z</dcterms:created>
  <dcterms:modified xsi:type="dcterms:W3CDTF">2020-10-27T21:26:16Z</dcterms:modified>
</cp:coreProperties>
</file>