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7" r:id="rId2"/>
    <p:sldId id="317" r:id="rId3"/>
    <p:sldId id="265" r:id="rId4"/>
    <p:sldId id="266" r:id="rId5"/>
    <p:sldId id="267" r:id="rId6"/>
    <p:sldId id="268" r:id="rId7"/>
    <p:sldId id="269" r:id="rId8"/>
    <p:sldId id="272" r:id="rId9"/>
    <p:sldId id="318" r:id="rId10"/>
    <p:sldId id="274" r:id="rId11"/>
    <p:sldId id="273" r:id="rId12"/>
    <p:sldId id="275" r:id="rId13"/>
    <p:sldId id="277" r:id="rId14"/>
    <p:sldId id="324" r:id="rId15"/>
    <p:sldId id="325" r:id="rId16"/>
    <p:sldId id="276" r:id="rId17"/>
    <p:sldId id="279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305" r:id="rId29"/>
    <p:sldId id="306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>
        <p:scale>
          <a:sx n="96" d="100"/>
          <a:sy n="96" d="100"/>
        </p:scale>
        <p:origin x="-16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08.09.2023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08.09.2023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08.09.2023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08.09.2023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08.09.2023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08.09.2023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08.09.2023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08.09.2023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08.09.2023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08.09.2023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08.09.2023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08.09.2023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08.09.2023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Коллекции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 на указанную позицию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Немаловажно обратить внимание на метод </a:t>
            </a:r>
            <a:r>
              <a:rPr lang="ru-RU" sz="2000" b="1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ru-RU" sz="2000" b="1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 x) 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000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i – позиция, x – нужное значение.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23451A3-30A8-47D8-94BD-928D0DE3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4" y="1366011"/>
            <a:ext cx="4330352" cy="15488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7651823-6C17-43C0-8688-9554C981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41" y="4118524"/>
            <a:ext cx="6268317" cy="19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Изменение элементов списка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88A3FA8-1527-4AF6-967A-C8C5D6D3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42" y="1279473"/>
            <a:ext cx="4485687" cy="17603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66BADF3-937C-4F2D-9977-953F2961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5" y="4635389"/>
            <a:ext cx="5855860" cy="16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Удаление элемента из списка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551793" y="2662484"/>
            <a:ext cx="105734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удаление из списка используют инструкцию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[i] , где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список, i – индекс (позиция) элемента в списке</a:t>
            </a:r>
            <a:r>
              <a:rPr lang="en-US" sz="2000" dirty="0">
                <a:solidFill>
                  <a:srgbClr val="3939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один способ удаления из списка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, где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значение, которое нужно удалить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5046ABA-7D20-45C8-B69E-BFD2D7AC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77" y="1214249"/>
            <a:ext cx="4497244" cy="12618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84EDB6B-4E46-44D0-96C0-51E1BE51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" y="4431851"/>
            <a:ext cx="5432361" cy="17589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098D20C-139E-4BC3-9A3B-3517E7E0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8" y="4431851"/>
            <a:ext cx="5432359" cy="17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6AC493-9657-4227-BFAE-0E362AFC970C}"/>
              </a:ext>
            </a:extLst>
          </p:cNvPr>
          <p:cNvSpPr txBox="1"/>
          <p:nvPr/>
        </p:nvSpPr>
        <p:spPr>
          <a:xfrm>
            <a:off x="725213" y="756745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Удалять можно как из текущего списка, так и из вложенных списков: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удалять целыми диапазонами: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9243CDE-ABEB-4141-889D-B51AAE77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15" y="1267422"/>
            <a:ext cx="4445169" cy="13406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EB725D9-397F-4130-9C0D-39C8AAE0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" y="3429000"/>
            <a:ext cx="7281226" cy="2672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20903C2-DDCC-4382-B36D-63199170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04" y="4249973"/>
            <a:ext cx="3566509" cy="1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выведет на экран следующий код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10" y="2059389"/>
            <a:ext cx="5812403" cy="339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74" y="2361538"/>
            <a:ext cx="5494350" cy="116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65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>Как проверить наличие элемента в списке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4" y="3344020"/>
            <a:ext cx="1057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проверить существование какого-либо элемента в списке, нужно воспользоваться оператором </a:t>
            </a:r>
            <a:r>
              <a:rPr lang="ru-RU" sz="2800" b="1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Рассмотрим на примере: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6C1E812-EB1A-4D68-A6D1-2C2A7A83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88" y="1328394"/>
            <a:ext cx="5482421" cy="19357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3670F7F-E0B5-4A1D-AEFF-1D8FB90B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97" y="4641272"/>
            <a:ext cx="5661806" cy="15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Объединение списков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3" y="2941683"/>
            <a:ext cx="1057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 в Python можно объединят с помощью оператора + или метода </a:t>
            </a:r>
            <a:r>
              <a:rPr lang="ru-RU" sz="28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</a:t>
            </a:r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Выглядит это так: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54B780C-0078-4DEC-A9AF-1910FEAA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92" y="1277257"/>
            <a:ext cx="6409215" cy="1310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459B30C-1C48-4955-ADD3-03CE5520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82" y="3895790"/>
            <a:ext cx="5935436" cy="2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>Копирование списка в </a:t>
            </a:r>
            <a:r>
              <a:rPr lang="en-US" b="0" i="0" dirty="0">
                <a:solidFill>
                  <a:srgbClr val="1E1E1E"/>
                </a:solidFill>
                <a:effectLst/>
                <a:latin typeface="OpenSansSemiBold"/>
              </a:rPr>
              <a:t>Python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2" y="2951946"/>
            <a:ext cx="1057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вы захотите скопировать список оператором = , вы скопируете не сам список, а только его ссылку.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08AA88C-2D07-4480-8C6D-D653E4CB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32" y="1328394"/>
            <a:ext cx="6934730" cy="1371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0F91CB4-A29B-4109-9CD3-EE4381E7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2" y="4654376"/>
            <a:ext cx="4968671" cy="135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17F0A62-F34E-45CC-A4CF-C66DCDB8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39" y="4654376"/>
            <a:ext cx="484979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F604A5-C847-4E63-B5F9-3CD7CFE242B7}"/>
              </a:ext>
            </a:extLst>
          </p:cNvPr>
          <p:cNvSpPr txBox="1"/>
          <p:nvPr/>
        </p:nvSpPr>
        <p:spPr>
          <a:xfrm>
            <a:off x="555805" y="1428451"/>
            <a:ext cx="482378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копирования списков можно использовать несколько вариантов: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elements.copy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встроенный 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(доступен с Python 3.3);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через встроенную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из пакета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[:] – через создание среза (устаревший синтаксис);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793B911-4DFB-46E4-8D07-89A709F9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67" y="630865"/>
            <a:ext cx="3805085" cy="55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73EEBF-1004-4DC3-A779-0E09E9E28F8F}"/>
              </a:ext>
            </a:extLst>
          </p:cNvPr>
          <p:cNvSpPr txBox="1"/>
          <p:nvPr/>
        </p:nvSpPr>
        <p:spPr>
          <a:xfrm>
            <a:off x="1250731" y="2319081"/>
            <a:ext cx="88181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Что такое коллекции.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Списки. Особенности, реализация, встроенные  функции для работы со списками.</a:t>
            </a:r>
          </a:p>
        </p:txBody>
      </p:sp>
    </p:spTree>
    <p:extLst>
      <p:ext uri="{BB962C8B-B14F-4D97-AF65-F5344CB8AC3E}">
        <p14:creationId xmlns:p14="http://schemas.microsoft.com/office/powerpoint/2010/main" val="2361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3DF36A-4361-4CC9-88F8-FBFBC0810F6A}"/>
              </a:ext>
            </a:extLst>
          </p:cNvPr>
          <p:cNvSpPr txBox="1"/>
          <p:nvPr/>
        </p:nvSpPr>
        <p:spPr>
          <a:xfrm>
            <a:off x="809297" y="662152"/>
            <a:ext cx="1055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 часть списка можно с помощью срезов. Есть несколько вариантов использования: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98510B6-E068-403F-8856-AC3F5D79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77" y="1493149"/>
            <a:ext cx="6722625" cy="48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Цикл по списку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DECE6E6-9FCC-4CE6-A5B5-0B9FB4F0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51" y="1328394"/>
            <a:ext cx="4434498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9E680C-A48D-4D90-AA82-C7D24CEF18DE}"/>
              </a:ext>
            </a:extLst>
          </p:cNvPr>
          <p:cNvSpPr txBox="1"/>
          <p:nvPr/>
        </p:nvSpPr>
        <p:spPr>
          <a:xfrm>
            <a:off x="746234" y="2890345"/>
            <a:ext cx="1082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перебора списков в Python есть два цикла: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примеров ниже можем сделать вывод, что конструкция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выглядит заметно компактнее, чем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87F181C-E5FB-43D9-AF20-F6D6020B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4" y="4443905"/>
            <a:ext cx="4517311" cy="13923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79D96D7-3859-4961-9BB3-630F44B9E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19" y="3874650"/>
            <a:ext cx="3554947" cy="23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740E33-ED94-4F35-B874-995A0A54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43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списков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75A794-8A1E-423A-B444-7F45F73A4327}"/>
              </a:ext>
            </a:extLst>
          </p:cNvPr>
          <p:cNvSpPr txBox="1"/>
          <p:nvPr/>
        </p:nvSpPr>
        <p:spPr>
          <a:xfrm>
            <a:off x="564800" y="1407378"/>
            <a:ext cx="88497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позволяет добавлять элемент в конец списка;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list1.extend(list2) – предназначен для сложения списков;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x) – служит для добавления элемента на указанную позицию( i – позиция, x – элемент);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удаляет элемент из списка (только первое вхождение);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предназначен для удаления всех элементов (после этой операции список становится пустым []);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служит для копирования списков.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посчитает количество элементов x в списке;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list.index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вернет позицию первого найденного элемента x в списке;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list.pop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- удалит элемент из позиции i 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меняет порядок элементов в списке на противоположный;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сортирует список;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C27AC442-2BA3-4525-8FD2-4C772E2A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7375" y="2626630"/>
            <a:ext cx="5149306" cy="205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457DCFE-BD97-427E-9F0A-9F2CE765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32" y="597309"/>
            <a:ext cx="5855935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94CA2B93-3B0A-4FF5-9759-47C19703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96" y="629700"/>
            <a:ext cx="5068207" cy="5598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1776EBE-F410-4016-B7A3-804FB98B1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r="13703"/>
          <a:stretch/>
        </p:blipFill>
        <p:spPr>
          <a:xfrm>
            <a:off x="3561896" y="2468250"/>
            <a:ext cx="5068207" cy="6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CCB6A0F-BA10-4332-9949-187AD1BF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90" y="1363259"/>
            <a:ext cx="6204420" cy="41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CB5CA3-8D62-4A46-B0A6-7B68544F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списки</a:t>
            </a:r>
            <a:b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DB7977-9950-4559-A4EE-0903CC95F3E9}"/>
              </a:ext>
            </a:extLst>
          </p:cNvPr>
          <p:cNvSpPr txBox="1"/>
          <p:nvPr/>
        </p:nvSpPr>
        <p:spPr>
          <a:xfrm>
            <a:off x="567559" y="1629103"/>
            <a:ext cx="1105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может содержать объекты разных типов: числовые, буквенные, а также списки. Список списков выглядит следующим образом: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EF7F35-06D5-4968-BEA9-9C5204173715}"/>
              </a:ext>
            </a:extLst>
          </p:cNvPr>
          <p:cNvSpPr txBox="1"/>
          <p:nvPr/>
        </p:nvSpPr>
        <p:spPr>
          <a:xfrm>
            <a:off x="567559" y="3288084"/>
            <a:ext cx="1096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обращения к элементу вложенного списка нужно использовать два индекса: первый указывает на индекс главного списка, второй — индекс элемента во вложенном списке. Вот пример: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DEA06E8-18A7-453A-9123-4B752093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1" y="2487328"/>
            <a:ext cx="6330307" cy="7735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884A250-9675-492A-8566-6E1615B5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1" y="4488413"/>
            <a:ext cx="6940471" cy="18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CB5CA3-8D62-4A46-B0A6-7B68544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729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Срезы</a:t>
            </a:r>
            <a: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DB7977-9950-4559-A4EE-0903CC95F3E9}"/>
              </a:ext>
            </a:extLst>
          </p:cNvPr>
          <p:cNvSpPr txBox="1"/>
          <p:nvPr/>
        </p:nvSpPr>
        <p:spPr>
          <a:xfrm>
            <a:off x="567559" y="1567253"/>
            <a:ext cx="11056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1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Срезы (</a:t>
            </a:r>
            <a:r>
              <a:rPr lang="ru-RU" sz="2800" b="1" i="1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r>
              <a:rPr lang="ru-RU" sz="2800" b="1" i="1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подмножества элементов списка. Срезу нужны, когда необходимо извлечь часть списка из полного списка.</a:t>
            </a:r>
          </a:p>
          <a:p>
            <a:pPr algn="l"/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них есть свой собственный синтаксис. Записывается срез так же, как обращение к элементу, используя индекс. </a:t>
            </a:r>
            <a:endParaRPr lang="en-US" sz="28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A70FD08-CDDD-4286-9BFD-09E7D907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80" y="4700316"/>
            <a:ext cx="6184791" cy="9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 произвольный список. Представьте его в обратном порядке.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6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8F466DC-AEA7-4A59-8FB6-4336F9D9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45" y="1860605"/>
            <a:ext cx="6211778" cy="4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коллекции?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C0DADF-FA77-47E7-8C25-601789430279}"/>
              </a:ext>
            </a:extLst>
          </p:cNvPr>
          <p:cNvSpPr txBox="1"/>
          <p:nvPr/>
        </p:nvSpPr>
        <p:spPr>
          <a:xfrm>
            <a:off x="665355" y="1197223"/>
            <a:ext cx="10861288" cy="25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Коллекция в </a:t>
            </a:r>
            <a:r>
              <a:rPr lang="ru-RU" sz="2400" b="1" i="1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встроенные коллекционные типы данных в 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Python: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кортеж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строку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множества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set, 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frozenset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(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400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38DE143D-B3F4-4A41-823D-9F989BFF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21" y="3803074"/>
            <a:ext cx="2990555" cy="25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628" y="769814"/>
            <a:ext cx="10058400" cy="33648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Списочные выражения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механизм для создания списков из неповторяющихся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элементов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одну строку.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E4077F-CB81-4660-A4EC-D68D475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755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623180C-85C6-4ECB-B3FE-DCAD8CEB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3" y="1572985"/>
            <a:ext cx="7594054" cy="41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Условия в списочных выражениях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06449" y="1819020"/>
            <a:ext cx="10813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списочных выражениях можно использовать условный оператор. Например, если требуется создать список четных чисел от 0 до 20, то мы можем написать такой код: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530380"/>
            <a:ext cx="7975158" cy="181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32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выведет на экран данный код?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232940" y="6011186"/>
            <a:ext cx="2893045" cy="365760"/>
          </a:xfrm>
        </p:spPr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2154803"/>
            <a:ext cx="9215561" cy="322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42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xmlns="" id="{E1CB5CF0-9B40-4D28-AAF7-6E555905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08" y="850897"/>
            <a:ext cx="8139440" cy="5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1C94DA-7EE3-4B23-B673-24D0A125A85E}"/>
              </a:ext>
            </a:extLst>
          </p:cNvPr>
          <p:cNvSpPr txBox="1"/>
          <p:nvPr/>
        </p:nvSpPr>
        <p:spPr>
          <a:xfrm>
            <a:off x="693682" y="1217225"/>
            <a:ext cx="110779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в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77238DB0-BEFA-4FD4-B07B-60A26F4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50" y="3760142"/>
            <a:ext cx="4695100" cy="18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F2E21C-BCC9-4901-81B7-46BC782A7D5A}"/>
              </a:ext>
            </a:extLst>
          </p:cNvPr>
          <p:cNvSpPr txBox="1"/>
          <p:nvPr/>
        </p:nvSpPr>
        <p:spPr>
          <a:xfrm>
            <a:off x="714704" y="3215468"/>
            <a:ext cx="94803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№2: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примере создается пустой список</a:t>
            </a:r>
            <a:r>
              <a:rPr lang="ru-RU" b="0" i="0" dirty="0">
                <a:solidFill>
                  <a:srgbClr val="393939"/>
                </a:solidFill>
                <a:effectLst/>
                <a:latin typeface="Roboto"/>
              </a:rPr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839A49-0442-4831-AB89-C27F3B624CC8}"/>
              </a:ext>
            </a:extLst>
          </p:cNvPr>
          <p:cNvSpPr txBox="1"/>
          <p:nvPr/>
        </p:nvSpPr>
        <p:spPr>
          <a:xfrm>
            <a:off x="714704" y="414701"/>
            <a:ext cx="94908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№1: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литерал (выражение, создающее объект):</a:t>
            </a: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примере мы создали список с заранее известными данными. Если нужен пустой список, в квадратных скобках ничего не указывается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3F50D2A-76F7-4E56-93B9-D17804E2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070322"/>
            <a:ext cx="4834104" cy="12156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CF8DFDB-F57F-4F98-9DE2-C2D7496B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86" y="3851701"/>
            <a:ext cx="3558764" cy="15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списка в Python</a:t>
            </a:r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DF342C-D819-42CB-8B5A-54C1CEE8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55" y="1486316"/>
            <a:ext cx="4752841" cy="161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операции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</a:t>
            </a:r>
            <a:r>
              <a:rPr lang="ru-RU" sz="2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Roboto"/>
              </a:rPr>
              <a:t>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Отрицательными индексами называют расположение элементов в списке справа налево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3939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</a:t>
            </a: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добавить новый элемент в список, используется </a:t>
            </a:r>
            <a:r>
              <a:rPr lang="ru-RU" sz="3200" b="1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ru-RU" sz="3200" b="1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где </a:t>
            </a:r>
            <a:r>
              <a:rPr lang="ru-RU" sz="2000" b="0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нужное значение.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5CD708B-7CB9-426D-8AF3-66CE7CF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07" y="1328394"/>
            <a:ext cx="4648384" cy="1451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C52DDB1-FA72-4973-945E-381E58B8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6" y="3954463"/>
            <a:ext cx="3313817" cy="23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 в список с клавиатуры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08.09.2023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987826"/>
            <a:ext cx="5677231" cy="38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66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19544</TotalTime>
  <Words>848</Words>
  <Application>Microsoft Office PowerPoint</Application>
  <PresentationFormat>Произвольный</PresentationFormat>
  <Paragraphs>118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СавонVTI</vt:lpstr>
      <vt:lpstr>Коллекции</vt:lpstr>
      <vt:lpstr>План занятия</vt:lpstr>
      <vt:lpstr>Что такое коллекции?</vt:lpstr>
      <vt:lpstr>Презентация PowerPoint</vt:lpstr>
      <vt:lpstr>Списки</vt:lpstr>
      <vt:lpstr>Презентация PowerPoint</vt:lpstr>
      <vt:lpstr>Обращение к элементу списка в Python </vt:lpstr>
      <vt:lpstr>Добавление в список  </vt:lpstr>
      <vt:lpstr>Ввод данных в список с клавиатуры</vt:lpstr>
      <vt:lpstr>Добавление в список на указанную позицию  </vt:lpstr>
      <vt:lpstr>Изменение элементов списка  </vt:lpstr>
      <vt:lpstr>Удаление элемента из списка  </vt:lpstr>
      <vt:lpstr>Презентация PowerPoint</vt:lpstr>
      <vt:lpstr>Что выведет на экран следующий код</vt:lpstr>
      <vt:lpstr>Презентация PowerPoint</vt:lpstr>
      <vt:lpstr>Как проверить наличие элемента в списке  </vt:lpstr>
      <vt:lpstr>Объединение списков  </vt:lpstr>
      <vt:lpstr>Копирование списка в Python  </vt:lpstr>
      <vt:lpstr>Презентация PowerPoint</vt:lpstr>
      <vt:lpstr>Презентация PowerPoint</vt:lpstr>
      <vt:lpstr>Цикл по списку  </vt:lpstr>
      <vt:lpstr>Методы списков</vt:lpstr>
      <vt:lpstr>Презентация PowerPoint</vt:lpstr>
      <vt:lpstr>Презентация PowerPoint</vt:lpstr>
      <vt:lpstr>Презентация PowerPoint</vt:lpstr>
      <vt:lpstr>Вложенные списки </vt:lpstr>
      <vt:lpstr>Срезы </vt:lpstr>
      <vt:lpstr>Задание №1  Дан произвольный список. Представьте его в обратном порядке.</vt:lpstr>
      <vt:lpstr>Решение</vt:lpstr>
      <vt:lpstr>Списочные выражения - механизм для создания списков из неповторяющихся элементов в одну строку.</vt:lpstr>
      <vt:lpstr>Пример программы </vt:lpstr>
      <vt:lpstr>Условия в списочных выражениях</vt:lpstr>
      <vt:lpstr>Что выведет на экран данный код?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Diana Mir</dc:creator>
  <cp:lastModifiedBy>Lenovo</cp:lastModifiedBy>
  <cp:revision>81</cp:revision>
  <dcterms:created xsi:type="dcterms:W3CDTF">2021-04-07T14:36:15Z</dcterms:created>
  <dcterms:modified xsi:type="dcterms:W3CDTF">2023-09-08T20:06:02Z</dcterms:modified>
</cp:coreProperties>
</file>