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357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63" r:id="rId15"/>
    <p:sldId id="364" r:id="rId16"/>
    <p:sldId id="352" r:id="rId17"/>
    <p:sldId id="353" r:id="rId18"/>
    <p:sldId id="358" r:id="rId19"/>
    <p:sldId id="359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-67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31.08.2023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31.08.2023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31.08.2023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31.08.2023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31.08.2023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31.08.2023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31.08.2023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31.08.2023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Кортежи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468026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кортежей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6E0A1796-561A-429C-AB9D-A9B92550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065" y="2233437"/>
            <a:ext cx="7097870" cy="239112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11423DE5-DD0D-4597-828E-696EB42CF996}"/>
              </a:ext>
            </a:extLst>
          </p:cNvPr>
          <p:cNvSpPr/>
          <p:nvPr/>
        </p:nvSpPr>
        <p:spPr>
          <a:xfrm>
            <a:off x="786938" y="5018374"/>
            <a:ext cx="11057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Разрешается объединять только определенные типы данных. Так, попытка соединить кортеж и список закончится ошибкой.</a:t>
            </a:r>
            <a:endParaRPr lang="x-non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468026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 кортежей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786938" y="1608793"/>
            <a:ext cx="11057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умножения приводит к тому, что кортеж повторяется несколько раз.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45C6270-E361-43F6-A2E0-43D5511F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61" y="3121903"/>
            <a:ext cx="4184478" cy="21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8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кортежей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786938" y="1490008"/>
            <a:ext cx="1105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списков у кортежей нет методов,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опять-таки из-за их неизменяемости. Но есть другие: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возвращает количество повторений элемента в кортеже.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3957C34-8E3B-46D4-9A74-C5AD7951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57" y="4205269"/>
            <a:ext cx="3964073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кортежей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567342" y="1514945"/>
            <a:ext cx="113863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возвращает самый большой элемент последовательности, 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— самый маленький.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функции можно использовать и для кортежей со строками.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FF664B0-2352-40CE-8C0D-03036B2F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37" y="3429000"/>
            <a:ext cx="6833524" cy="135915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298EFB1-5CDC-4A21-9FAE-C2BCDF2400E2}"/>
              </a:ext>
            </a:extLst>
          </p:cNvPr>
          <p:cNvSpPr/>
          <p:nvPr/>
        </p:nvSpPr>
        <p:spPr>
          <a:xfrm>
            <a:off x="567342" y="5788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спискам эти функции тоже применимы.</a:t>
            </a:r>
            <a:endParaRPr lang="x-non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7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кортежей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567342" y="1373629"/>
            <a:ext cx="113863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 найти самую длинную или короткую строку в кортеже или списке. Вам нужно указать ключевую функцию (которая будет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 В противном случае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сортировать лексикографически (в основном по алфавиту), что почти наверняка не то, что вы хотите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D006EBC-BABD-4F98-99F1-8EDE07D1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23" y="3668490"/>
            <a:ext cx="6634951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кортежей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567342" y="1373629"/>
            <a:ext cx="11386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суммы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F13B2EF-201C-4551-B4CB-177B8051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14" y="2418092"/>
            <a:ext cx="5035171" cy="12388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9988F7F-3D15-4404-8FFB-73E74CB5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13" y="4178145"/>
            <a:ext cx="5035171" cy="14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 1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457891" y="2059816"/>
            <a:ext cx="11386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кортеж из случайных 10 чисел. Найдите его максимальный минимальный элемент. 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8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E1AB5F10-28B2-492A-984C-C09E46FA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70" y="2000189"/>
            <a:ext cx="5542658" cy="22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3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0CD9ACC-8344-4678-8075-B5D6163891AE}"/>
              </a:ext>
            </a:extLst>
          </p:cNvPr>
          <p:cNvSpPr/>
          <p:nvPr/>
        </p:nvSpPr>
        <p:spPr>
          <a:xfrm>
            <a:off x="732211" y="1768871"/>
            <a:ext cx="11386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данные кортежа без скобок, через запятую. 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81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0E9CE72-5253-4144-83E1-80853C87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6" y="2318913"/>
            <a:ext cx="5281151" cy="24816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6D16D76-069D-4CA9-8180-CE5AD9F5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14" y="3429000"/>
            <a:ext cx="440159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73EEBF-1004-4DC3-A779-0E09E9E28F8F}"/>
              </a:ext>
            </a:extLst>
          </p:cNvPr>
          <p:cNvSpPr txBox="1"/>
          <p:nvPr/>
        </p:nvSpPr>
        <p:spPr>
          <a:xfrm>
            <a:off x="1066800" y="1970153"/>
            <a:ext cx="881817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Кортежи и списки.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Операции с кортежами.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0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">
            <a:extLst>
              <a:ext uri="{FF2B5EF4-FFF2-40B4-BE49-F238E27FC236}">
                <a16:creationId xmlns:a16="http://schemas.microsoft.com/office/drawing/2014/main" xmlns="" id="{6E3C907C-57AC-442E-8676-669A3100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5" y="1753985"/>
            <a:ext cx="11380123" cy="1173392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 (tuple)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 на запятую (,) в объявлении кортежа a.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 не указать при создании объекта с одним элементом?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a:t>
            </a:r>
            <a:endParaRPr lang="x-non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6BC86C9-E26C-4078-AD21-6EBCF000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38" y="4030944"/>
            <a:ext cx="5041123" cy="2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6216"/>
            <a:ext cx="10058400" cy="1371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нужны кортежи, если есть списки?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BEAD117-AD17-4292-8788-75F4CC61DFCC}"/>
              </a:ext>
            </a:extLst>
          </p:cNvPr>
          <p:cNvSpPr/>
          <p:nvPr/>
        </p:nvSpPr>
        <p:spPr>
          <a:xfrm>
            <a:off x="1066800" y="2228671"/>
            <a:ext cx="10745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 защищен от изменений, как намеренных (что плохо), так и случайных (что хорошо).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Меньший размер. 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7359801-6801-43D1-B7D7-F761BB97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69835"/>
            <a:ext cx="3571702" cy="24972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C3674C9-D5B7-4B4D-AB4B-90410F18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499" y="4907486"/>
            <a:ext cx="3571702" cy="12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5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31" y="609343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кортежа можно извлекать элементы и брать срезы:</a:t>
            </a:r>
            <a:endParaRPr lang="x-non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565D8C6-7898-4204-A708-49628967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47" y="2490276"/>
            <a:ext cx="4326168" cy="29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0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31" y="609343"/>
            <a:ext cx="10058400" cy="1371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изменять его элементы нельзя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x-non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CB5DD55-3DE7-4921-A825-DF77372E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57" y="2490335"/>
            <a:ext cx="8372285" cy="9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8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4" y="1947692"/>
            <a:ext cx="11127971" cy="137160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 типа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 методов для добавления и удаления элементов.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 резонный вопрос. Зачем в язык программирования был введен этот тип данных, по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функций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и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7578EF1-B499-46AF-8DD4-C503B098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23" y="4421031"/>
            <a:ext cx="3886152" cy="167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0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76" y="617656"/>
            <a:ext cx="11496501" cy="13716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Кортежи могут содержать списки, также как списки быть вложенными в другие списки.</a:t>
            </a:r>
            <a:endParaRPr lang="x-non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18EF4025-E0F4-42AD-BAC0-4EFA21A3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76" y="2387813"/>
            <a:ext cx="6844834" cy="104118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1D09BCC-7467-4162-94DB-29814A51A975}"/>
              </a:ext>
            </a:extLst>
          </p:cNvPr>
          <p:cNvSpPr/>
          <p:nvPr/>
        </p:nvSpPr>
        <p:spPr>
          <a:xfrm>
            <a:off x="828276" y="3895918"/>
            <a:ext cx="11017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вы думаете, можем ли мы изменить список ["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10, 20] вложенный в кортеж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6E20A53-39EE-4FA6-B9EC-423A5749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21" y="767285"/>
            <a:ext cx="11496501" cy="137160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изменяем, кортеж – нет. Если вам кажется, что нельзя, то вам кажется неправильно. На самом деле можно:</a:t>
            </a:r>
            <a:endParaRPr 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B62A343-5118-4536-B28F-66E13284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5" y="2601058"/>
            <a:ext cx="6295632" cy="165588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41BB1B49-3889-43D6-8531-10EE847FBADF}"/>
              </a:ext>
            </a:extLst>
          </p:cNvPr>
          <p:cNvSpPr/>
          <p:nvPr/>
        </p:nvSpPr>
        <p:spPr>
          <a:xfrm>
            <a:off x="832721" y="4719114"/>
            <a:ext cx="10863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Примечание. Выражения типа </a:t>
            </a:r>
            <a:r>
              <a:rPr lang="ru-RU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[2][1] используются для обращения к вложенным объектам. Первый индекс указывает на позицию вложенного объекта, второй – индекс элемента внутри вложенного объекта. Так в данном случае сам список внутри кортежа имеет индекс 2, а элемент списка 10 – индекс 1 в списке.</a:t>
            </a:r>
            <a:endParaRPr lang="x-non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5038</TotalTime>
  <Words>438</Words>
  <Application>Microsoft Office PowerPoint</Application>
  <PresentationFormat>Произвольный</PresentationFormat>
  <Paragraphs>40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СавонVTI</vt:lpstr>
      <vt:lpstr>Кортежи</vt:lpstr>
      <vt:lpstr>План занятия</vt:lpstr>
      <vt:lpstr>Кортежи (tuple)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  Обратите внимание на запятую (,) в объявлении кортежа a. 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vt:lpstr>
      <vt:lpstr>Зачем нужны кортежи, если есть списки?</vt:lpstr>
      <vt:lpstr>Из кортежа можно извлекать элементы и брать срезы:</vt:lpstr>
      <vt:lpstr>Однако изменять его элементы нельзя.</vt:lpstr>
      <vt:lpstr>Также у типа tuple нет методов для добавления и удаления элементов.  Возникает резонный вопрос. Зачем в язык программирования был введен этот тип данных, по - 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list() и tuple():</vt:lpstr>
      <vt:lpstr>Кортежи могут содержать списки, также как списки быть вложенными в другие списки.</vt:lpstr>
      <vt:lpstr>Список изменяем, кортеж – нет. Если вам кажется, что нельзя, то вам кажется неправильно. На самом деле можно:</vt:lpstr>
      <vt:lpstr>Объединение кортежей</vt:lpstr>
      <vt:lpstr>Умножение кортежей </vt:lpstr>
      <vt:lpstr>Функции кортежей</vt:lpstr>
      <vt:lpstr>Функции кортежей</vt:lpstr>
      <vt:lpstr>Функции кортежей</vt:lpstr>
      <vt:lpstr>Функции кортежей</vt:lpstr>
      <vt:lpstr>  Задание № 1</vt:lpstr>
      <vt:lpstr>Решение</vt:lpstr>
      <vt:lpstr>     Задание № 3</vt:lpstr>
      <vt:lpstr>Решение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Diana Mir</dc:creator>
  <cp:lastModifiedBy>Lenovo</cp:lastModifiedBy>
  <cp:revision>101</cp:revision>
  <dcterms:created xsi:type="dcterms:W3CDTF">2021-04-07T14:36:15Z</dcterms:created>
  <dcterms:modified xsi:type="dcterms:W3CDTF">2023-08-31T20:41:49Z</dcterms:modified>
</cp:coreProperties>
</file>