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7" r:id="rId2"/>
    <p:sldId id="353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8" r:id="rId20"/>
    <p:sldId id="319" r:id="rId21"/>
    <p:sldId id="320" r:id="rId22"/>
    <p:sldId id="321" r:id="rId2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-8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31.08.2023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31.08.2023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31.08.2023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31.08.2023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31.08.2023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31.08.2023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31.08.2023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31.08.2023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31.08.2023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31.08.2023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31.08.2023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31.08.2023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31.08.2023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31.08.2023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Словари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CBD320D3-6B4D-4E41-9120-EE7545206CB3}"/>
              </a:ext>
            </a:extLst>
          </p:cNvPr>
          <p:cNvSpPr/>
          <p:nvPr/>
        </p:nvSpPr>
        <p:spPr>
          <a:xfrm>
            <a:off x="2467795" y="742202"/>
            <a:ext cx="7256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Операция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del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. Удаление элемента по ключу</a:t>
            </a:r>
            <a:endParaRPr lang="x-none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46B49D0A-B432-40D7-935E-9212452E44D8}"/>
              </a:ext>
            </a:extLst>
          </p:cNvPr>
          <p:cNvSpPr/>
          <p:nvPr/>
        </p:nvSpPr>
        <p:spPr>
          <a:xfrm>
            <a:off x="435032" y="1804260"/>
            <a:ext cx="11321935" cy="3249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Операция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предназначена для удаления элемента из словаря на основе заданного ключа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Общая форма использования операции, следующая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 D[key]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заданный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словарь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ключ в словаре, элемент которого нужно удалить.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указать несуществующий ключ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будет сгенерировано исключение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KeyError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x-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1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C1F11EA-DB9B-4C5E-B308-0E62C35825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81325" y="573579"/>
            <a:ext cx="6229350" cy="41393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56ED71D-26DA-4445-A5F7-77187E225C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1325" y="4837661"/>
            <a:ext cx="6229350" cy="11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8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921F1611-D367-4E6C-B24F-01C443A300B6}"/>
              </a:ext>
            </a:extLst>
          </p:cNvPr>
          <p:cNvSpPr/>
          <p:nvPr/>
        </p:nvSpPr>
        <p:spPr>
          <a:xfrm>
            <a:off x="3362780" y="323298"/>
            <a:ext cx="5466433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вложенных элементов</a:t>
            </a:r>
            <a:endParaRPr lang="x-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B0A37DFA-6A95-4B18-BC71-6D88E9C2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954" y="791375"/>
            <a:ext cx="3704087" cy="447097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A6165F4-FC5C-4C70-8015-1D68BC797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78" y="5336852"/>
            <a:ext cx="10282843" cy="103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6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E534AACE-E992-4F31-A6A4-2AF7FD79D82F}"/>
              </a:ext>
            </a:extLst>
          </p:cNvPr>
          <p:cNvSpPr/>
          <p:nvPr/>
        </p:nvSpPr>
        <p:spPr>
          <a:xfrm>
            <a:off x="2320735" y="581890"/>
            <a:ext cx="7550529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Операция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Определение наличия ключа в словаре</a:t>
            </a:r>
            <a:endParaRPr lang="x-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CDF0691C-793D-4F8E-8B60-2E0916FC9983}"/>
              </a:ext>
            </a:extLst>
          </p:cNvPr>
          <p:cNvSpPr/>
          <p:nvPr/>
        </p:nvSpPr>
        <p:spPr>
          <a:xfrm>
            <a:off x="515389" y="1503664"/>
            <a:ext cx="11263746" cy="4146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определить, существует ли заданный ключ в словаре, в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используется операция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Общая форма использования операции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следующая: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f_is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исходный словарь;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ключ, наличие которого в словаре D нужно определить;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f_is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результат логического типа. Если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f_is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ключ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присутствует в словаре. Если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f_is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ключа нету в словаре.</a:t>
            </a:r>
            <a:endParaRPr lang="x-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8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B0717049-8B2E-4247-8995-4C9262F3EE11}"/>
              </a:ext>
            </a:extLst>
          </p:cNvPr>
          <p:cNvSpPr/>
          <p:nvPr/>
        </p:nvSpPr>
        <p:spPr>
          <a:xfrm>
            <a:off x="390698" y="684537"/>
            <a:ext cx="11446626" cy="86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примере используется операция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того, чтобы определить есть ли в словаре ключ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нужно удалить. Операция используется в условном операторе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x-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D43D8AA-EC3C-4E96-B987-9B36A2B50B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8309" y="1750521"/>
            <a:ext cx="5000106" cy="44229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B9C578D-C862-4282-AD7C-2456E8720D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73587" y="3429000"/>
            <a:ext cx="5000104" cy="10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3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B0717049-8B2E-4247-8995-4C9262F3EE11}"/>
              </a:ext>
            </a:extLst>
          </p:cNvPr>
          <p:cNvSpPr/>
          <p:nvPr/>
        </p:nvSpPr>
        <p:spPr>
          <a:xfrm>
            <a:off x="450274" y="684538"/>
            <a:ext cx="11446626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Операция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Определение отсутствия ключа в словаре</a:t>
            </a:r>
            <a:endParaRPr lang="x-none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7F3AFB9C-86B8-488A-8F37-5AB4BB7A82BC}"/>
              </a:ext>
            </a:extLst>
          </p:cNvPr>
          <p:cNvSpPr/>
          <p:nvPr/>
        </p:nvSpPr>
        <p:spPr>
          <a:xfrm>
            <a:off x="450274" y="1304188"/>
            <a:ext cx="11387050" cy="4146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Операция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возвращает результат всегда противоположный операции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Общая форма операции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следующая: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f_is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key not in D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исходный словарь;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ключ, наличие которого в словаре D нужно определить;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f_is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результат логического типа. Если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f_is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ключа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нету в словаре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Если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f_is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ключ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присутствует в словаре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x-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8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6A23B9E-EF46-4806-A30D-303454CE6763}"/>
              </a:ext>
            </a:extLst>
          </p:cNvPr>
          <p:cNvSpPr/>
          <p:nvPr/>
        </p:nvSpPr>
        <p:spPr>
          <a:xfrm>
            <a:off x="390699" y="773084"/>
            <a:ext cx="11421686" cy="73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Пример. В примере демонстрируется использование операции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определения того, присутствует ли в словаре ключ, который был введен из клавиатуры.</a:t>
            </a:r>
            <a:endParaRPr lang="x-non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5E3FAFC-EA96-462B-8B96-20411D9DB7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85687" y="3429000"/>
            <a:ext cx="3532908" cy="283879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53834E07-8CBE-43B0-BC34-411501EA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46" y="1507772"/>
            <a:ext cx="4354021" cy="47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3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90B173AC-1709-4876-9C81-81A4250C6A2B}"/>
              </a:ext>
            </a:extLst>
          </p:cNvPr>
          <p:cNvSpPr/>
          <p:nvPr/>
        </p:nvSpPr>
        <p:spPr>
          <a:xfrm>
            <a:off x="3802616" y="540325"/>
            <a:ext cx="4586768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Встроенная функция </a:t>
            </a:r>
            <a:r>
              <a:rPr lang="x-none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zip</a:t>
            </a:r>
            <a:r>
              <a:rPr lang="x-none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(). </a:t>
            </a:r>
            <a:endParaRPr lang="x-non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4BCBAC5-D1BE-4219-87CD-5E7A92E3F4B6}"/>
              </a:ext>
            </a:extLst>
          </p:cNvPr>
          <p:cNvSpPr/>
          <p:nvPr/>
        </p:nvSpPr>
        <p:spPr>
          <a:xfrm>
            <a:off x="583740" y="1297447"/>
            <a:ext cx="11024519" cy="86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Функция </a:t>
            </a:r>
            <a:r>
              <a:rPr lang="x-none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zip</a:t>
            </a:r>
            <a:r>
              <a:rPr lang="x-none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x-none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создать словарь путем объединения списков ключей и значений.</a:t>
            </a:r>
            <a:endParaRPr lang="x-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9F80E6C9-DEEC-43DD-8F33-67975F705E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3740" y="2959945"/>
            <a:ext cx="5512260" cy="17373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33AB4A0-30B7-409C-B1FE-EF2D3733E5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01889" y="2959945"/>
            <a:ext cx="4806369" cy="17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48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90B173AC-1709-4876-9C81-81A4250C6A2B}"/>
              </a:ext>
            </a:extLst>
          </p:cNvPr>
          <p:cNvSpPr/>
          <p:nvPr/>
        </p:nvSpPr>
        <p:spPr>
          <a:xfrm>
            <a:off x="3028365" y="515386"/>
            <a:ext cx="6135269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Обход словаря с помощью цикла </a:t>
            </a:r>
            <a:r>
              <a:rPr lang="ru-RU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x-non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FAA1A29-8226-4F35-8A3B-83820579F54A}"/>
              </a:ext>
            </a:extLst>
          </p:cNvPr>
          <p:cNvSpPr/>
          <p:nvPr/>
        </p:nvSpPr>
        <p:spPr>
          <a:xfrm>
            <a:off x="504305" y="1148602"/>
            <a:ext cx="11208327" cy="86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примере демонстрируется обход словаря с помощью цикла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вывод всех пар 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ключ:значение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x-none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56B8517B-4C64-402D-89F9-0BE9A950AE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4305" y="2114474"/>
            <a:ext cx="5273040" cy="42281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8460169A-0CB7-470A-AE89-EE2F712751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4657" y="2114474"/>
            <a:ext cx="3610492" cy="42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61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90B173AC-1709-4876-9C81-81A4250C6A2B}"/>
              </a:ext>
            </a:extLst>
          </p:cNvPr>
          <p:cNvSpPr/>
          <p:nvPr/>
        </p:nvSpPr>
        <p:spPr>
          <a:xfrm>
            <a:off x="687186" y="980948"/>
            <a:ext cx="2284600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x-non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9F24AAD3-1572-40F6-933E-F0CE2E2B2383}"/>
              </a:ext>
            </a:extLst>
          </p:cNvPr>
          <p:cNvSpPr/>
          <p:nvPr/>
        </p:nvSpPr>
        <p:spPr>
          <a:xfrm>
            <a:off x="687186" y="2651383"/>
            <a:ext cx="11291454" cy="1555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Создайте словарь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будут присутствовать ключи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x-non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Выведите значение возраста из словаря 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x-non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0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EFE51A-E092-4B00-8E92-C81BB793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6044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занятия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73EEBF-1004-4DC3-A779-0E09E9E28F8F}"/>
              </a:ext>
            </a:extLst>
          </p:cNvPr>
          <p:cNvSpPr txBox="1"/>
          <p:nvPr/>
        </p:nvSpPr>
        <p:spPr>
          <a:xfrm>
            <a:off x="1066800" y="2032042"/>
            <a:ext cx="8818179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Словари в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Методы словарей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со словарями.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вложенных словарей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Встроенная функция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zip(). 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01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7234BDA-A04E-4FD7-B7C6-1D1171D12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9527" y="1364360"/>
            <a:ext cx="7251012" cy="193097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D531B6C-C9AF-40D4-9F79-765D17D8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527" y="3562663"/>
            <a:ext cx="7251013" cy="1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85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90B173AC-1709-4876-9C81-81A4250C6A2B}"/>
              </a:ext>
            </a:extLst>
          </p:cNvPr>
          <p:cNvSpPr/>
          <p:nvPr/>
        </p:nvSpPr>
        <p:spPr>
          <a:xfrm>
            <a:off x="687186" y="980948"/>
            <a:ext cx="2284600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x-non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9F24AAD3-1572-40F6-933E-F0CE2E2B2383}"/>
              </a:ext>
            </a:extLst>
          </p:cNvPr>
          <p:cNvSpPr/>
          <p:nvPr/>
        </p:nvSpPr>
        <p:spPr>
          <a:xfrm>
            <a:off x="687186" y="2369575"/>
            <a:ext cx="11291454" cy="211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Значениями словаря могут быть и списки.</a:t>
            </a:r>
            <a:endParaRPr lang="x-non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Создайте словарь с ключами BMW, </a:t>
            </a:r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Tesla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списками из 3х моделей в качестве значений. </a:t>
            </a:r>
            <a:endParaRPr lang="x-non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Выведите первое и последнее значения каждого из ключей.  </a:t>
            </a:r>
            <a:endParaRPr lang="x-non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0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396DEF1-DC73-414E-8AFE-951A56EE87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4112" y="830590"/>
            <a:ext cx="7915881" cy="313935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3F0C9ECA-060F-4874-83BD-E819062DC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112" y="4176253"/>
            <a:ext cx="5740717" cy="17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2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06F95FCE-0886-4960-AB72-D8BD149C9291}"/>
              </a:ext>
            </a:extLst>
          </p:cNvPr>
          <p:cNvSpPr/>
          <p:nvPr/>
        </p:nvSpPr>
        <p:spPr>
          <a:xfrm>
            <a:off x="489065" y="889462"/>
            <a:ext cx="114632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встроенный тип данных, который является ассоциативным массивом и базируется на отображении пар типа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ключ:значение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работать со словарём, его нужно создать. Создать его можно несколькими способами.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Во-первых, с помощью литерала: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96C999A-D59A-4797-8DDD-8A14285C1A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9887" y="3428999"/>
            <a:ext cx="4790902" cy="15111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18A2834F-88E7-40BB-BF28-9278ED8385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98673" y="3428999"/>
            <a:ext cx="4663440" cy="15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4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CFBD010F-0947-47BF-AD88-BBA3630C7394}"/>
              </a:ext>
            </a:extLst>
          </p:cNvPr>
          <p:cNvSpPr/>
          <p:nvPr/>
        </p:nvSpPr>
        <p:spPr>
          <a:xfrm>
            <a:off x="707414" y="750515"/>
            <a:ext cx="5074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Во-вторых, с помощью функции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x-non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65594EE-2E8A-4416-9EA7-27BE79AA51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5736" y="2637732"/>
            <a:ext cx="4845888" cy="15825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45562192-E5D5-428F-8899-2E6563BD91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16189" y="2637732"/>
            <a:ext cx="4454236" cy="15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CFBD010F-0947-47BF-AD88-BBA3630C7394}"/>
              </a:ext>
            </a:extLst>
          </p:cNvPr>
          <p:cNvSpPr/>
          <p:nvPr/>
        </p:nvSpPr>
        <p:spPr>
          <a:xfrm>
            <a:off x="707414" y="717262"/>
            <a:ext cx="5518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В-третьих, с помощью метода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fromkeys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x-non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5FAD366-ACF1-4A63-8156-859ECD2C17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7414" y="2549582"/>
            <a:ext cx="5120293" cy="175883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114F46E5-1869-4219-B5A5-724C4831AE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4294" y="2549582"/>
            <a:ext cx="5120291" cy="17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7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CFBD010F-0947-47BF-AD88-BBA3630C7394}"/>
              </a:ext>
            </a:extLst>
          </p:cNvPr>
          <p:cNvSpPr/>
          <p:nvPr/>
        </p:nvSpPr>
        <p:spPr>
          <a:xfrm>
            <a:off x="707414" y="717262"/>
            <a:ext cx="6865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В-четвертых, с помощью генераторов словарей:</a:t>
            </a:r>
            <a:endParaRPr lang="x-non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80886DA-16EA-4EB2-ACFD-BD891B3A90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2596" y="2025747"/>
            <a:ext cx="6666807" cy="15181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36DC99A1-5A71-455D-BA6F-4DFFB04CBD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62596" y="4008294"/>
            <a:ext cx="6666807" cy="139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2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920E94A0-A559-47EE-B7CE-4E2FB6BA182E}"/>
              </a:ext>
            </a:extLst>
          </p:cNvPr>
          <p:cNvSpPr/>
          <p:nvPr/>
        </p:nvSpPr>
        <p:spPr>
          <a:xfrm>
            <a:off x="731520" y="773084"/>
            <a:ext cx="112997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словаре, если известен ключ, то доступ к значению по этому ключу можно получить с помощью операции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этот же способ можно изменить значение, если известен ключ, который соответствует этому значению.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попробуем добавить записей в словарь и извлечь значения ключей: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1D7BFE5-DA50-4D64-B72E-989D0EACBD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1520" y="3798916"/>
            <a:ext cx="3059084" cy="19278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C8268CC-6C00-498F-B6D7-180E10DD8F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45825" y="3798916"/>
            <a:ext cx="3059084" cy="19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2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C3A30AC-4889-473D-9490-4424FE06CB64}"/>
              </a:ext>
            </a:extLst>
          </p:cNvPr>
          <p:cNvSpPr/>
          <p:nvPr/>
        </p:nvSpPr>
        <p:spPr>
          <a:xfrm>
            <a:off x="4576129" y="700639"/>
            <a:ext cx="3039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словарей</a:t>
            </a:r>
            <a:endParaRPr lang="x-non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471B9177-EED3-4518-8E19-AD497CD4A8A0}"/>
              </a:ext>
            </a:extLst>
          </p:cNvPr>
          <p:cNvSpPr/>
          <p:nvPr/>
        </p:nvSpPr>
        <p:spPr>
          <a:xfrm>
            <a:off x="551410" y="1504082"/>
            <a:ext cx="11089180" cy="384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очищает словарь.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возвращает копию словаря.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dict.items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возвращает пары (ключ, значение).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dict.keys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возвращает ключи в словаре.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dict.pop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[, </a:t>
            </a: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удаляет ключ и возвращает значение. Если ключа нет, возвращает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(по умолчанию бросает исключение).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dict.values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возвращает значения в словаре.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стандартный метод </a:t>
            </a:r>
            <a:r>
              <a:rPr lang="x-none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x-none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</a:t>
            </a:r>
            <a:r>
              <a:rPr lang="x-none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x-none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определяет количество элементов в списке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x-non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0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0E3C076-7BD4-4142-87FC-2387D4A594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09998" y="985751"/>
            <a:ext cx="7372003" cy="24432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D07E2307-D17A-491F-BF3B-1EE16A2FBC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9998" y="4199658"/>
            <a:ext cx="3686002" cy="12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80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TotalTime>5438</TotalTime>
  <Words>537</Words>
  <Application>Microsoft Office PowerPoint</Application>
  <PresentationFormat>Произвольный</PresentationFormat>
  <Paragraphs>59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СавонVTI</vt:lpstr>
      <vt:lpstr>Словари</vt:lpstr>
      <vt:lpstr>План занятия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Diana Mir</dc:creator>
  <cp:lastModifiedBy>Lenovo</cp:lastModifiedBy>
  <cp:revision>91</cp:revision>
  <dcterms:created xsi:type="dcterms:W3CDTF">2021-04-07T14:36:15Z</dcterms:created>
  <dcterms:modified xsi:type="dcterms:W3CDTF">2023-08-31T21:02:04Z</dcterms:modified>
</cp:coreProperties>
</file>