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298" r:id="rId5"/>
    <p:sldId id="299" r:id="rId6"/>
    <p:sldId id="300" r:id="rId7"/>
    <p:sldId id="303" r:id="rId8"/>
    <p:sldId id="302" r:id="rId9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EA9C11-3E1C-4248-92C3-B6565383E20E}" v="6" dt="2022-06-16T00:24:54.8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738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frain Ruiz" userId="3a80546793fe211b" providerId="LiveId" clId="{08EA9C11-3E1C-4248-92C3-B6565383E20E}"/>
    <pc:docChg chg="undo custSel addSld delSld modSld">
      <pc:chgData name="Efrain Ruiz" userId="3a80546793fe211b" providerId="LiveId" clId="{08EA9C11-3E1C-4248-92C3-B6565383E20E}" dt="2022-06-16T03:05:41.222" v="262" actId="20577"/>
      <pc:docMkLst>
        <pc:docMk/>
      </pc:docMkLst>
      <pc:sldChg chg="addSp delSp modSp del mod modClrScheme chgLayout">
        <pc:chgData name="Efrain Ruiz" userId="3a80546793fe211b" providerId="LiveId" clId="{08EA9C11-3E1C-4248-92C3-B6565383E20E}" dt="2022-06-15T23:47:13.489" v="16" actId="2696"/>
        <pc:sldMkLst>
          <pc:docMk/>
          <pc:sldMk cId="2618140000" sldId="301"/>
        </pc:sldMkLst>
        <pc:spChg chg="mod ord">
          <ac:chgData name="Efrain Ruiz" userId="3a80546793fe211b" providerId="LiveId" clId="{08EA9C11-3E1C-4248-92C3-B6565383E20E}" dt="2022-06-15T23:46:37.038" v="7" actId="700"/>
          <ac:spMkLst>
            <pc:docMk/>
            <pc:sldMk cId="2618140000" sldId="301"/>
            <ac:spMk id="11" creationId="{82E710AB-93D6-12F2-962F-405E211DA899}"/>
          </ac:spMkLst>
        </pc:spChg>
        <pc:spChg chg="mod ord">
          <ac:chgData name="Efrain Ruiz" userId="3a80546793fe211b" providerId="LiveId" clId="{08EA9C11-3E1C-4248-92C3-B6565383E20E}" dt="2022-06-15T23:46:37.038" v="7" actId="700"/>
          <ac:spMkLst>
            <pc:docMk/>
            <pc:sldMk cId="2618140000" sldId="301"/>
            <ac:spMk id="13" creationId="{5B61C101-8695-BCCB-61F2-E277F5DD25CC}"/>
          </ac:spMkLst>
        </pc:spChg>
        <pc:picChg chg="add del mod">
          <ac:chgData name="Efrain Ruiz" userId="3a80546793fe211b" providerId="LiveId" clId="{08EA9C11-3E1C-4248-92C3-B6565383E20E}" dt="2022-06-15T23:47:09.218" v="15" actId="478"/>
          <ac:picMkLst>
            <pc:docMk/>
            <pc:sldMk cId="2618140000" sldId="301"/>
            <ac:picMk id="3" creationId="{59616032-957D-10F1-CD5C-F727A6226CDF}"/>
          </ac:picMkLst>
        </pc:picChg>
        <pc:picChg chg="mod ord">
          <ac:chgData name="Efrain Ruiz" userId="3a80546793fe211b" providerId="LiveId" clId="{08EA9C11-3E1C-4248-92C3-B6565383E20E}" dt="2022-06-15T23:46:58.853" v="13" actId="14100"/>
          <ac:picMkLst>
            <pc:docMk/>
            <pc:sldMk cId="2618140000" sldId="301"/>
            <ac:picMk id="6" creationId="{CEB6CD28-7306-1C08-722F-D54BB9F6B20D}"/>
          </ac:picMkLst>
        </pc:picChg>
      </pc:sldChg>
      <pc:sldChg chg="modSp mod">
        <pc:chgData name="Efrain Ruiz" userId="3a80546793fe211b" providerId="LiveId" clId="{08EA9C11-3E1C-4248-92C3-B6565383E20E}" dt="2022-06-16T03:05:41.222" v="262" actId="20577"/>
        <pc:sldMkLst>
          <pc:docMk/>
          <pc:sldMk cId="2178538419" sldId="302"/>
        </pc:sldMkLst>
        <pc:spChg chg="mod">
          <ac:chgData name="Efrain Ruiz" userId="3a80546793fe211b" providerId="LiveId" clId="{08EA9C11-3E1C-4248-92C3-B6565383E20E}" dt="2022-06-16T03:05:41.222" v="262" actId="20577"/>
          <ac:spMkLst>
            <pc:docMk/>
            <pc:sldMk cId="2178538419" sldId="302"/>
            <ac:spMk id="14" creationId="{42652ECA-A61F-883E-CDB6-3A78E5C1F46B}"/>
          </ac:spMkLst>
        </pc:spChg>
      </pc:sldChg>
      <pc:sldChg chg="addSp delSp modSp new mod modClrScheme chgLayout">
        <pc:chgData name="Efrain Ruiz" userId="3a80546793fe211b" providerId="LiveId" clId="{08EA9C11-3E1C-4248-92C3-B6565383E20E}" dt="2022-06-16T00:24:54.875" v="125"/>
        <pc:sldMkLst>
          <pc:docMk/>
          <pc:sldMk cId="629141163" sldId="303"/>
        </pc:sldMkLst>
        <pc:spChg chg="mod ord">
          <ac:chgData name="Efrain Ruiz" userId="3a80546793fe211b" providerId="LiveId" clId="{08EA9C11-3E1C-4248-92C3-B6565383E20E}" dt="2022-06-15T23:49:53.781" v="98" actId="700"/>
          <ac:spMkLst>
            <pc:docMk/>
            <pc:sldMk cId="629141163" sldId="303"/>
            <ac:spMk id="2" creationId="{8982CD21-EFEA-AC07-8B37-72EF4A131877}"/>
          </ac:spMkLst>
        </pc:spChg>
        <pc:spChg chg="del">
          <ac:chgData name="Efrain Ruiz" userId="3a80546793fe211b" providerId="LiveId" clId="{08EA9C11-3E1C-4248-92C3-B6565383E20E}" dt="2022-06-15T23:47:28.423" v="23" actId="478"/>
          <ac:spMkLst>
            <pc:docMk/>
            <pc:sldMk cId="629141163" sldId="303"/>
            <ac:spMk id="3" creationId="{B982D645-B6AB-E496-9712-41CE23E8EECC}"/>
          </ac:spMkLst>
        </pc:spChg>
        <pc:spChg chg="del">
          <ac:chgData name="Efrain Ruiz" userId="3a80546793fe211b" providerId="LiveId" clId="{08EA9C11-3E1C-4248-92C3-B6565383E20E}" dt="2022-06-15T23:47:18.287" v="17" actId="931"/>
          <ac:spMkLst>
            <pc:docMk/>
            <pc:sldMk cId="629141163" sldId="303"/>
            <ac:spMk id="4" creationId="{BB0CE3C0-EC31-BE93-A152-6FA33DE90332}"/>
          </ac:spMkLst>
        </pc:spChg>
        <pc:spChg chg="del">
          <ac:chgData name="Efrain Ruiz" userId="3a80546793fe211b" providerId="LiveId" clId="{08EA9C11-3E1C-4248-92C3-B6565383E20E}" dt="2022-06-15T23:47:32.328" v="24" actId="478"/>
          <ac:spMkLst>
            <pc:docMk/>
            <pc:sldMk cId="629141163" sldId="303"/>
            <ac:spMk id="5" creationId="{2B8FABAE-D0DF-BFF0-A520-AEF662C189C8}"/>
          </ac:spMkLst>
        </pc:spChg>
        <pc:spChg chg="del mod">
          <ac:chgData name="Efrain Ruiz" userId="3a80546793fe211b" providerId="LiveId" clId="{08EA9C11-3E1C-4248-92C3-B6565383E20E}" dt="2022-06-15T23:47:22.676" v="20" actId="931"/>
          <ac:spMkLst>
            <pc:docMk/>
            <pc:sldMk cId="629141163" sldId="303"/>
            <ac:spMk id="6" creationId="{D7910966-1699-F7F5-7B41-2EAF8D11E77B}"/>
          </ac:spMkLst>
        </pc:spChg>
        <pc:spChg chg="add mod ord">
          <ac:chgData name="Efrain Ruiz" userId="3a80546793fe211b" providerId="LiveId" clId="{08EA9C11-3E1C-4248-92C3-B6565383E20E}" dt="2022-06-15T23:49:53.781" v="98" actId="700"/>
          <ac:spMkLst>
            <pc:docMk/>
            <pc:sldMk cId="629141163" sldId="303"/>
            <ac:spMk id="11" creationId="{FD7942CB-E312-0DB8-62A4-4ADF351185D1}"/>
          </ac:spMkLst>
        </pc:spChg>
        <pc:spChg chg="add del mod">
          <ac:chgData name="Efrain Ruiz" userId="3a80546793fe211b" providerId="LiveId" clId="{08EA9C11-3E1C-4248-92C3-B6565383E20E}" dt="2022-06-15T23:50:12.084" v="103" actId="931"/>
          <ac:spMkLst>
            <pc:docMk/>
            <pc:sldMk cId="629141163" sldId="303"/>
            <ac:spMk id="13" creationId="{CD124305-51C7-B629-9DEF-A023D88A1C60}"/>
          </ac:spMkLst>
        </pc:spChg>
        <pc:spChg chg="add del mod">
          <ac:chgData name="Efrain Ruiz" userId="3a80546793fe211b" providerId="LiveId" clId="{08EA9C11-3E1C-4248-92C3-B6565383E20E}" dt="2022-06-15T23:50:34.966" v="110" actId="478"/>
          <ac:spMkLst>
            <pc:docMk/>
            <pc:sldMk cId="629141163" sldId="303"/>
            <ac:spMk id="17" creationId="{7303F129-6103-A428-6003-83BB9EED29D4}"/>
          </ac:spMkLst>
        </pc:spChg>
        <pc:picChg chg="add del mod ord modCrop">
          <ac:chgData name="Efrain Ruiz" userId="3a80546793fe211b" providerId="LiveId" clId="{08EA9C11-3E1C-4248-92C3-B6565383E20E}" dt="2022-06-15T23:50:02.439" v="102" actId="478"/>
          <ac:picMkLst>
            <pc:docMk/>
            <pc:sldMk cId="629141163" sldId="303"/>
            <ac:picMk id="8" creationId="{CD00B87D-1FBB-C718-5F86-486CBAAF53EE}"/>
          </ac:picMkLst>
        </pc:picChg>
        <pc:picChg chg="add mod ord">
          <ac:chgData name="Efrain Ruiz" userId="3a80546793fe211b" providerId="LiveId" clId="{08EA9C11-3E1C-4248-92C3-B6565383E20E}" dt="2022-06-15T23:51:30.899" v="123" actId="14100"/>
          <ac:picMkLst>
            <pc:docMk/>
            <pc:sldMk cId="629141163" sldId="303"/>
            <ac:picMk id="10" creationId="{097A9078-2DC8-8C55-F7D2-9163E8AF5D49}"/>
          </ac:picMkLst>
        </pc:picChg>
        <pc:picChg chg="add del mod">
          <ac:chgData name="Efrain Ruiz" userId="3a80546793fe211b" providerId="LiveId" clId="{08EA9C11-3E1C-4248-92C3-B6565383E20E}" dt="2022-06-15T23:50:22.070" v="108" actId="478"/>
          <ac:picMkLst>
            <pc:docMk/>
            <pc:sldMk cId="629141163" sldId="303"/>
            <ac:picMk id="15" creationId="{0AF307CE-2912-4FB3-BEBF-FF89BC34548D}"/>
          </ac:picMkLst>
        </pc:picChg>
        <pc:picChg chg="add mod">
          <ac:chgData name="Efrain Ruiz" userId="3a80546793fe211b" providerId="LiveId" clId="{08EA9C11-3E1C-4248-92C3-B6565383E20E}" dt="2022-06-16T00:24:53.467" v="124" actId="1076"/>
          <ac:picMkLst>
            <pc:docMk/>
            <pc:sldMk cId="629141163" sldId="303"/>
            <ac:picMk id="19" creationId="{180789F6-2637-62E7-15CD-B99CB612911C}"/>
          </ac:picMkLst>
        </pc:picChg>
        <pc:picChg chg="add mod">
          <ac:chgData name="Efrain Ruiz" userId="3a80546793fe211b" providerId="LiveId" clId="{08EA9C11-3E1C-4248-92C3-B6565383E20E}" dt="2022-06-16T00:24:54.875" v="125"/>
          <ac:picMkLst>
            <pc:docMk/>
            <pc:sldMk cId="629141163" sldId="303"/>
            <ac:picMk id="20" creationId="{952DAA2B-2BC0-7741-A1E3-BB79C126651E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74E1C-1808-45B2-B75C-4D9001095507}" type="datetime1">
              <a:rPr lang="es-ES" smtClean="0"/>
              <a:t>15/06/2022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418C9D-7709-4A95-8F43-BBF0364748E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320285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DD639-B493-4C6F-8888-3252BB671C65}" type="datetime1">
              <a:rPr lang="es-ES" noProof="0" smtClean="0"/>
              <a:t>15/06/2022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0909E6-4FD5-449B-938E-8FE1DD2E6C2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638602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909E6-4FD5-449B-938E-8FE1DD2E6C2B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5056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BC9D2E-4262-4D66-B695-BE788D84072B}" type="datetime1">
              <a:rPr lang="es-ES" noProof="0" smtClean="0"/>
              <a:t>15/06/2022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17B069-C176-49CE-B015-141C4094D82C}" type="datetime1">
              <a:rPr lang="es-ES" noProof="0" smtClean="0"/>
              <a:t>15/06/2022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5FED23-3BF1-4A68-B660-492C651EE795}" type="datetime1">
              <a:rPr lang="es-ES" noProof="0" smtClean="0"/>
              <a:t>15/06/2022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C27429-2C82-4C57-B7CC-62FE9723E4EF}" type="datetime1">
              <a:rPr lang="es-ES" noProof="0" smtClean="0"/>
              <a:t>15/06/2022</a:t>
            </a:fld>
            <a:endParaRPr lang="es-ES" noProof="0" dirty="0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0" name="Marcador de posición de número de diapositiva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49BD86-8774-44D6-B764-617249AD43F8}" type="datetime1">
              <a:rPr lang="es-ES" noProof="0" smtClean="0"/>
              <a:t>15/06/2022</a:t>
            </a:fld>
            <a:endParaRPr lang="es-ES" noProof="0" dirty="0"/>
          </a:p>
        </p:txBody>
      </p:sp>
      <p:sp>
        <p:nvSpPr>
          <p:cNvPr id="11" name="Marcador de pie de página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2" name="Marcador de posición de número de diapositiva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B9C095-47B6-40E6-B8B1-485026BAA979}" type="datetime1">
              <a:rPr lang="es-ES" noProof="0" smtClean="0"/>
              <a:t>15/06/2022</a:t>
            </a:fld>
            <a:endParaRPr lang="es-ES" noProof="0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90C87F-AA4E-4F2C-9C29-897EAC3BF71A}" type="datetime1">
              <a:rPr lang="es-ES" noProof="0" smtClean="0"/>
              <a:t>15/06/2022</a:t>
            </a:fld>
            <a:endParaRPr lang="es-ES" noProof="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 rtl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18398048-5A25-40D5-B468-A26206AE4AA8}" type="datetime1">
              <a:rPr lang="es-ES" noProof="0" smtClean="0"/>
              <a:t>15/06/2022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99645712-319F-4E90-BCEB-D987D92F516A}" type="datetime1">
              <a:rPr lang="es-ES" noProof="0" smtClean="0"/>
              <a:t>15/06/2022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D1FE31BA-0339-46EE-ACF7-DCEDA255DE2F}" type="datetime1">
              <a:rPr lang="es-ES" noProof="0" smtClean="0"/>
              <a:t>15/06/2022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D0C2C1-BF40-760E-871B-049788363AB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1836" b="21836"/>
          <a:stretch/>
        </p:blipFill>
        <p:spPr>
          <a:xfrm>
            <a:off x="15" y="10"/>
            <a:ext cx="12191985" cy="4578340"/>
          </a:xfrm>
          <a:prstGeom prst="rect">
            <a:avLst/>
          </a:prstGeom>
          <a:noFill/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rtlCol="0" anchor="b">
            <a:normAutofit/>
          </a:bodyPr>
          <a:lstStyle/>
          <a:p>
            <a:r>
              <a:rPr lang="es-ES" dirty="0"/>
              <a:t>Sobre el análisis de los hoteles en Portugal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Efraín Ruíz Alvarado</a:t>
            </a:r>
          </a:p>
        </p:txBody>
      </p:sp>
      <p:pic>
        <p:nvPicPr>
          <p:cNvPr id="9" name="Imagen 8" descr="Logotipo&#10;&#10;Descripción generada automáticamente">
            <a:extLst>
              <a:ext uri="{FF2B5EF4-FFF2-40B4-BE49-F238E27FC236}">
                <a16:creationId xmlns:a16="http://schemas.microsoft.com/office/drawing/2014/main" id="{EA366572-C3C7-E00E-DFE0-52C1E6077F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4781" y="17327"/>
            <a:ext cx="2157219" cy="51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43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Texto 17">
            <a:extLst>
              <a:ext uri="{FF2B5EF4-FFF2-40B4-BE49-F238E27FC236}">
                <a16:creationId xmlns:a16="http://schemas.microsoft.com/office/drawing/2014/main" id="{38C6C525-FA51-2C6D-7218-0C3871C490BF}"/>
              </a:ext>
            </a:extLst>
          </p:cNvPr>
          <p:cNvSpPr txBox="1"/>
          <p:nvPr/>
        </p:nvSpPr>
        <p:spPr>
          <a:xfrm>
            <a:off x="9980341" y="0"/>
            <a:ext cx="221165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r>
              <a:rPr lang="es-MX" dirty="0">
                <a:solidFill>
                  <a:srgbClr val="0000FF"/>
                </a:solidFill>
                <a:latin typeface="Arial Black" panose="020B0A04020102020204" pitchFamily="34" charset="0"/>
              </a:rPr>
              <a:t>City Hotel</a:t>
            </a:r>
          </a:p>
          <a:p>
            <a:r>
              <a:rPr lang="es-MX" dirty="0">
                <a:solidFill>
                  <a:srgbClr val="FF0000"/>
                </a:solidFill>
                <a:latin typeface="Arial Black" panose="020B0A04020102020204" pitchFamily="34" charset="0"/>
              </a:rPr>
              <a:t>Resort Hotel</a:t>
            </a:r>
          </a:p>
        </p:txBody>
      </p:sp>
      <p:pic>
        <p:nvPicPr>
          <p:cNvPr id="21" name="Imagen 20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3C110EAD-9EFD-2E89-9BDD-E288DAA8B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80341" cy="3326781"/>
          </a:xfrm>
          <a:prstGeom prst="rect">
            <a:avLst/>
          </a:prstGeom>
        </p:spPr>
      </p:pic>
      <p:pic>
        <p:nvPicPr>
          <p:cNvPr id="26" name="Imagen 25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6F96BB9A-B88F-4AD3-6F3E-9FF9987C20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173" r="2296" b="2940"/>
          <a:stretch/>
        </p:blipFill>
        <p:spPr>
          <a:xfrm>
            <a:off x="0" y="3326781"/>
            <a:ext cx="9838481" cy="2991002"/>
          </a:xfrm>
          <a:prstGeom prst="rect">
            <a:avLst/>
          </a:prstGeom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E7A3FE54-2229-6491-39FF-730C21D6E276}"/>
              </a:ext>
            </a:extLst>
          </p:cNvPr>
          <p:cNvSpPr txBox="1"/>
          <p:nvPr/>
        </p:nvSpPr>
        <p:spPr>
          <a:xfrm>
            <a:off x="267629" y="6433924"/>
            <a:ext cx="10917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Variación del ADR por semana, por año.</a:t>
            </a:r>
          </a:p>
        </p:txBody>
      </p:sp>
      <p:pic>
        <p:nvPicPr>
          <p:cNvPr id="28" name="Imagen 27" descr="Logotipo&#10;&#10;Descripción generada automáticamente">
            <a:extLst>
              <a:ext uri="{FF2B5EF4-FFF2-40B4-BE49-F238E27FC236}">
                <a16:creationId xmlns:a16="http://schemas.microsoft.com/office/drawing/2014/main" id="{5A1DA17F-5FD4-D098-92E9-4EACD66A0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4781" y="0"/>
            <a:ext cx="2157219" cy="51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519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8C8F97AE-0419-59C5-8C52-A40B4D95B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895829"/>
            <a:ext cx="10058400" cy="702302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/>
              <a:t>Nacionalidad</a:t>
            </a:r>
            <a:r>
              <a:rPr lang="en-US" sz="3200" dirty="0"/>
              <a:t>-Meses con mayor </a:t>
            </a:r>
            <a:r>
              <a:rPr lang="en-US" sz="3200" dirty="0" err="1"/>
              <a:t>ocupación</a:t>
            </a:r>
            <a:endParaRPr lang="en-US" sz="3200" dirty="0"/>
          </a:p>
        </p:txBody>
      </p:sp>
      <p:pic>
        <p:nvPicPr>
          <p:cNvPr id="35" name="Marcador de contenido 34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88BC790F-7F29-E31A-EA27-064DD6D669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3337" t="16194" r="13513" b="13936"/>
          <a:stretch/>
        </p:blipFill>
        <p:spPr>
          <a:xfrm>
            <a:off x="750039" y="2056536"/>
            <a:ext cx="4502552" cy="4300671"/>
          </a:xfrm>
        </p:spPr>
      </p:pic>
      <p:pic>
        <p:nvPicPr>
          <p:cNvPr id="41" name="Marcador de contenido 40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A4A739DC-D26B-67AF-8FC5-8E8526682E9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591687" y="1969762"/>
            <a:ext cx="5433782" cy="4300671"/>
          </a:xfrm>
        </p:spPr>
      </p:pic>
      <p:pic>
        <p:nvPicPr>
          <p:cNvPr id="42" name="Imagen 41" descr="Logotipo&#10;&#10;Descripción generada automáticamente">
            <a:extLst>
              <a:ext uri="{FF2B5EF4-FFF2-40B4-BE49-F238E27FC236}">
                <a16:creationId xmlns:a16="http://schemas.microsoft.com/office/drawing/2014/main" id="{5E7415A1-02B6-5ECC-7A29-7B68EDD424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4781" y="17327"/>
            <a:ext cx="2157219" cy="51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839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82CD21-EFEA-AC07-8B37-72EF4A131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Cancelaciones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FD7942CB-E312-0DB8-62A4-4ADF35118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MX" dirty="0"/>
              <a:t>Cerca del 40% de registros son cancelaciones</a:t>
            </a:r>
          </a:p>
        </p:txBody>
      </p:sp>
      <p:pic>
        <p:nvPicPr>
          <p:cNvPr id="10" name="Marcador de contenido 9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097A9078-2DC8-8C55-F7D2-9163E8AF5D49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728546" y="0"/>
            <a:ext cx="4066477" cy="4588646"/>
          </a:xfrm>
        </p:spPr>
      </p:pic>
      <p:pic>
        <p:nvPicPr>
          <p:cNvPr id="19" name="Imagen 18" descr="Gráfico&#10;&#10;Descripción generada automáticamente">
            <a:extLst>
              <a:ext uri="{FF2B5EF4-FFF2-40B4-BE49-F238E27FC236}">
                <a16:creationId xmlns:a16="http://schemas.microsoft.com/office/drawing/2014/main" id="{180789F6-2637-62E7-15CD-B99CB6129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6633" y="0"/>
            <a:ext cx="4943707" cy="4572120"/>
          </a:xfrm>
          <a:prstGeom prst="rect">
            <a:avLst/>
          </a:prstGeom>
        </p:spPr>
      </p:pic>
      <p:pic>
        <p:nvPicPr>
          <p:cNvPr id="20" name="Imagen 19" descr="Logotipo&#10;&#10;Descripción generada automáticamente">
            <a:extLst>
              <a:ext uri="{FF2B5EF4-FFF2-40B4-BE49-F238E27FC236}">
                <a16:creationId xmlns:a16="http://schemas.microsoft.com/office/drawing/2014/main" id="{952DAA2B-2BC0-7741-A1E3-BB79C12665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4781" y="0"/>
            <a:ext cx="2157219" cy="51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141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4BFC78F-19A7-1CDB-D38E-5414C0D94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 err="1"/>
              <a:t>Conclusiones</a:t>
            </a:r>
            <a:r>
              <a:rPr lang="en-US" dirty="0"/>
              <a:t>/</a:t>
            </a:r>
            <a:r>
              <a:rPr lang="en-US" dirty="0" err="1"/>
              <a:t>Recomendaciones</a:t>
            </a:r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2652ECA-A61F-883E-CDB6-3A78E5C1F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Comparación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entre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servicios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prestados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entre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hoteles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Aprovechar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grandes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eventos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motivan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 la población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portuguesa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rentar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una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habitación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hotel,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después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europeos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finalmente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huéspedes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manera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internacional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Analizar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cómo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hacen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pedidos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desde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las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agencias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viajes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grupos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así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las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ofertas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aquellos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reservan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primera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vez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0" name="Imagen 9" descr="Logotipo&#10;&#10;Descripción generada automáticamente">
            <a:extLst>
              <a:ext uri="{FF2B5EF4-FFF2-40B4-BE49-F238E27FC236}">
                <a16:creationId xmlns:a16="http://schemas.microsoft.com/office/drawing/2014/main" id="{32FCFF03-6EDD-C311-207C-A43B7F97A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4781" y="17327"/>
            <a:ext cx="2157219" cy="51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53841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6108_TF22712842.potx" id="{4708C323-9511-41F2-A34B-4D9FB1CD758F}" vid="{2A25D6EF-FD31-443E-8F41-09AF3298DEF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{402BCC9D-3535-4335-86A7-E1D68AD3B062}tf22712842_win32</Template>
  <TotalTime>468</TotalTime>
  <Words>108</Words>
  <Application>Microsoft Office PowerPoint</Application>
  <PresentationFormat>Panorámica</PresentationFormat>
  <Paragraphs>25</Paragraphs>
  <Slides>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2" baseType="lpstr">
      <vt:lpstr>Arial</vt:lpstr>
      <vt:lpstr>Arial Black</vt:lpstr>
      <vt:lpstr>Bookman Old Style</vt:lpstr>
      <vt:lpstr>Calibri</vt:lpstr>
      <vt:lpstr>Franklin Gothic Book</vt:lpstr>
      <vt:lpstr>Wingdings</vt:lpstr>
      <vt:lpstr>1_RetrospectVTI</vt:lpstr>
      <vt:lpstr>Sobre el análisis de los hoteles en Portugal</vt:lpstr>
      <vt:lpstr>Presentación de PowerPoint</vt:lpstr>
      <vt:lpstr>Nacionalidad-Meses con mayor ocupación</vt:lpstr>
      <vt:lpstr>Cancelaciones</vt:lpstr>
      <vt:lpstr>Conclusiones/Recomendaciones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Sobre el análisis de los hoteles en Portugal</dc:title>
  <dc:creator>Efrain Ruiz</dc:creator>
  <cp:lastModifiedBy>Efrain Ruiz</cp:lastModifiedBy>
  <cp:revision>1</cp:revision>
  <dcterms:created xsi:type="dcterms:W3CDTF">2022-06-15T15:30:38Z</dcterms:created>
  <dcterms:modified xsi:type="dcterms:W3CDTF">2022-06-16T03:05:48Z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