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6790-7082-4569-AF0B-97023A35D808}" type="datetimeFigureOut">
              <a:rPr lang="en-US" smtClean="0"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1400-53B7-4B9B-BE38-918213C5C1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8334" y="1214422"/>
            <a:ext cx="3143272" cy="5072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63176" y="1214422"/>
            <a:ext cx="4137914" cy="50720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086" y="125282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Dippy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2915" y="125089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DIP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086" y="71628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2915" y="714356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Times New Roman" pitchFamily="18" charset="0"/>
                <a:cs typeface="Times New Roman" pitchFamily="18" charset="0"/>
              </a:rPr>
              <a:t>C++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962" y="178592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solve(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prob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2278069" y="1970592"/>
            <a:ext cx="2542969" cy="3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291342" y="2143116"/>
            <a:ext cx="28575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210" y="2361998"/>
            <a:ext cx="21595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lass</a:t>
            </a:r>
            <a:r>
              <a:rPr lang="en-NZ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DipProblem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branch_method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N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generate_cuts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91804" y="178592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latin typeface="Courier New" pitchFamily="49" charset="0"/>
                <a:cs typeface="Courier New" pitchFamily="49" charset="0"/>
              </a:rPr>
              <a:t>solve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7556" y="201887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DippyDecompAlgo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DippyDecompApp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2410" y="2844225"/>
            <a:ext cx="413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DippyDecompAlgo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chooseBranchSet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chooseBranchSet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xhat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NZ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DippyDecompApp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generateCuts</a:t>
            </a:r>
            <a:endParaRPr lang="en-NZ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generateCuts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(sol)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4010" y="3270958"/>
            <a:ext cx="2928958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78078" y="3500438"/>
            <a:ext cx="2928958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920" y="157161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prob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920" y="285749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xhat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8598" y="3590512"/>
            <a:ext cx="3393878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downLB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downUB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upLB</a:t>
            </a:r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1600" dirty="0" err="1" smtClean="0">
                <a:latin typeface="Courier New" pitchFamily="49" charset="0"/>
                <a:cs typeface="Courier New" pitchFamily="49" charset="0"/>
              </a:rPr>
              <a:t>upUB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79598" y="4957334"/>
            <a:ext cx="2928958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93666" y="5186814"/>
            <a:ext cx="2928958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1508" y="454387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sol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4981" y="5276888"/>
            <a:ext cx="67839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Courier New" pitchFamily="49" charset="0"/>
                <a:cs typeface="Courier New" pitchFamily="49" charset="0"/>
              </a:rPr>
              <a:t>cuts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Auckland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mosu001</dc:creator>
  <cp:lastModifiedBy>mosu001</cp:lastModifiedBy>
  <cp:revision>3</cp:revision>
  <dcterms:created xsi:type="dcterms:W3CDTF">2011-01-01T23:56:59Z</dcterms:created>
  <dcterms:modified xsi:type="dcterms:W3CDTF">2011-01-02T00:59:54Z</dcterms:modified>
</cp:coreProperties>
</file>