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EE14B4-1B1A-4207-A895-A7143D27BED3}">
  <a:tblStyle styleId="{D3EE14B4-1B1A-4207-A895-A7143D27BE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19: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c93d13fc4_0_85: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c93d13fc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c93d13fc4_0_92: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c93d13fc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c93d13fc4_0_132: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c93d13fc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c93d13fc4_0_80: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c93d13fc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9c93d13fc4_0_36: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9c93d13fc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c93d13fc4_0_128:notes"/>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c93d13fc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c93d13fc4_0_141:notes"/>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c93d13fc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c93d13fc4_0_161: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c93d13fc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c93d13fc4_0_111: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c93d13fc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c93d13fc4_0_145: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c93d13fc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c4140b7f8_0_14: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c4140b7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c4140b7f8_0_27: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c4140b7f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c93d13fc4_0_122: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c93d13fc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c93d13fc4_0_49: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c93d13fc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4285821ea_0_5:notes"/>
          <p:cNvSpPr/>
          <p:nvPr>
            <p:ph idx="2" type="sldImg"/>
          </p:nvPr>
        </p:nvSpPr>
        <p:spPr>
          <a:xfrm>
            <a:off x="1143216"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4285821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33"/>
            <a:ext cx="9144000" cy="2282700"/>
          </a:xfrm>
          <a:prstGeom prst="rect">
            <a:avLst/>
          </a:prstGeom>
          <a:solidFill>
            <a:schemeClr val="lt2"/>
          </a:solidFill>
          <a:ln>
            <a:noFill/>
          </a:ln>
        </p:spPr>
        <p:txBody>
          <a:bodyPr anchorCtr="0" anchor="ctr" bIns="113750" lIns="113750" spcFirstLastPara="1" rIns="113750" wrap="square" tIns="113750">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4796667"/>
            <a:ext cx="3900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2524400"/>
            <a:ext cx="8118900" cy="2030700"/>
          </a:xfrm>
          <a:prstGeom prst="rect">
            <a:avLst/>
          </a:prstGeom>
        </p:spPr>
        <p:txBody>
          <a:bodyPr anchorCtr="0" anchor="b" bIns="113750" lIns="113750" spcFirstLastPara="1" rIns="113750" wrap="square" tIns="113750">
            <a:noAutofit/>
          </a:bodyPr>
          <a:lstStyle>
            <a:lvl1pPr lvl="0">
              <a:spcBef>
                <a:spcPts val="0"/>
              </a:spcBef>
              <a:spcAft>
                <a:spcPts val="0"/>
              </a:spcAft>
              <a:buClr>
                <a:schemeClr val="accent1"/>
              </a:buClr>
              <a:buSzPts val="5100"/>
              <a:buNone/>
              <a:defRPr sz="5100">
                <a:solidFill>
                  <a:schemeClr val="accent1"/>
                </a:solidFill>
              </a:defRPr>
            </a:lvl1pPr>
            <a:lvl2pPr lvl="1">
              <a:spcBef>
                <a:spcPts val="0"/>
              </a:spcBef>
              <a:spcAft>
                <a:spcPts val="0"/>
              </a:spcAft>
              <a:buClr>
                <a:schemeClr val="accent1"/>
              </a:buClr>
              <a:buSzPts val="5100"/>
              <a:buNone/>
              <a:defRPr sz="5100">
                <a:solidFill>
                  <a:schemeClr val="accent1"/>
                </a:solidFill>
              </a:defRPr>
            </a:lvl2pPr>
            <a:lvl3pPr lvl="2">
              <a:spcBef>
                <a:spcPts val="0"/>
              </a:spcBef>
              <a:spcAft>
                <a:spcPts val="0"/>
              </a:spcAft>
              <a:buClr>
                <a:schemeClr val="accent1"/>
              </a:buClr>
              <a:buSzPts val="5100"/>
              <a:buNone/>
              <a:defRPr sz="5100">
                <a:solidFill>
                  <a:schemeClr val="accent1"/>
                </a:solidFill>
              </a:defRPr>
            </a:lvl3pPr>
            <a:lvl4pPr lvl="3">
              <a:spcBef>
                <a:spcPts val="0"/>
              </a:spcBef>
              <a:spcAft>
                <a:spcPts val="0"/>
              </a:spcAft>
              <a:buClr>
                <a:schemeClr val="accent1"/>
              </a:buClr>
              <a:buSzPts val="5100"/>
              <a:buNone/>
              <a:defRPr sz="5100">
                <a:solidFill>
                  <a:schemeClr val="accent1"/>
                </a:solidFill>
              </a:defRPr>
            </a:lvl4pPr>
            <a:lvl5pPr lvl="4">
              <a:spcBef>
                <a:spcPts val="0"/>
              </a:spcBef>
              <a:spcAft>
                <a:spcPts val="0"/>
              </a:spcAft>
              <a:buClr>
                <a:schemeClr val="accent1"/>
              </a:buClr>
              <a:buSzPts val="5100"/>
              <a:buNone/>
              <a:defRPr sz="5100">
                <a:solidFill>
                  <a:schemeClr val="accent1"/>
                </a:solidFill>
              </a:defRPr>
            </a:lvl5pPr>
            <a:lvl6pPr lvl="5">
              <a:spcBef>
                <a:spcPts val="0"/>
              </a:spcBef>
              <a:spcAft>
                <a:spcPts val="0"/>
              </a:spcAft>
              <a:buClr>
                <a:schemeClr val="accent1"/>
              </a:buClr>
              <a:buSzPts val="5100"/>
              <a:buNone/>
              <a:defRPr sz="5100">
                <a:solidFill>
                  <a:schemeClr val="accent1"/>
                </a:solidFill>
              </a:defRPr>
            </a:lvl6pPr>
            <a:lvl7pPr lvl="6">
              <a:spcBef>
                <a:spcPts val="0"/>
              </a:spcBef>
              <a:spcAft>
                <a:spcPts val="0"/>
              </a:spcAft>
              <a:buClr>
                <a:schemeClr val="accent1"/>
              </a:buClr>
              <a:buSzPts val="5100"/>
              <a:buNone/>
              <a:defRPr sz="5100">
                <a:solidFill>
                  <a:schemeClr val="accent1"/>
                </a:solidFill>
              </a:defRPr>
            </a:lvl7pPr>
            <a:lvl8pPr lvl="7">
              <a:spcBef>
                <a:spcPts val="0"/>
              </a:spcBef>
              <a:spcAft>
                <a:spcPts val="0"/>
              </a:spcAft>
              <a:buClr>
                <a:schemeClr val="accent1"/>
              </a:buClr>
              <a:buSzPts val="5100"/>
              <a:buNone/>
              <a:defRPr sz="5100">
                <a:solidFill>
                  <a:schemeClr val="accent1"/>
                </a:solidFill>
              </a:defRPr>
            </a:lvl8pPr>
            <a:lvl9pPr lvl="8">
              <a:spcBef>
                <a:spcPts val="0"/>
              </a:spcBef>
              <a:spcAft>
                <a:spcPts val="0"/>
              </a:spcAft>
              <a:buClr>
                <a:schemeClr val="accent1"/>
              </a:buClr>
              <a:buSzPts val="5100"/>
              <a:buNone/>
              <a:defRPr sz="5100">
                <a:solidFill>
                  <a:schemeClr val="accent1"/>
                </a:solidFill>
              </a:defRPr>
            </a:lvl9pPr>
          </a:lstStyle>
          <a:p/>
        </p:txBody>
      </p:sp>
      <p:sp>
        <p:nvSpPr>
          <p:cNvPr id="13" name="Google Shape;13;p2"/>
          <p:cNvSpPr txBox="1"/>
          <p:nvPr>
            <p:ph idx="1" type="subTitle"/>
          </p:nvPr>
        </p:nvSpPr>
        <p:spPr>
          <a:xfrm>
            <a:off x="512700" y="5120852"/>
            <a:ext cx="8118900" cy="1050300"/>
          </a:xfrm>
          <a:prstGeom prst="rect">
            <a:avLst/>
          </a:prstGeom>
        </p:spPr>
        <p:txBody>
          <a:bodyPr anchorCtr="0" anchor="t" bIns="113750" lIns="113750" spcFirstLastPara="1" rIns="113750" wrap="square" tIns="113750">
            <a:noAutofit/>
          </a:bodyPr>
          <a:lstStyle>
            <a:lvl1pPr lvl="0">
              <a:lnSpc>
                <a:spcPct val="100000"/>
              </a:lnSpc>
              <a:spcBef>
                <a:spcPts val="0"/>
              </a:spcBef>
              <a:spcAft>
                <a:spcPts val="0"/>
              </a:spcAft>
              <a:buClr>
                <a:schemeClr val="accent2"/>
              </a:buClr>
              <a:buSzPts val="2800"/>
              <a:buNone/>
              <a:defRPr sz="2800">
                <a:solidFill>
                  <a:schemeClr val="accent2"/>
                </a:solidFill>
              </a:defRPr>
            </a:lvl1pPr>
            <a:lvl2pPr lvl="1">
              <a:lnSpc>
                <a:spcPct val="100000"/>
              </a:lnSpc>
              <a:spcBef>
                <a:spcPts val="0"/>
              </a:spcBef>
              <a:spcAft>
                <a:spcPts val="0"/>
              </a:spcAft>
              <a:buClr>
                <a:schemeClr val="accent2"/>
              </a:buClr>
              <a:buSzPts val="2800"/>
              <a:buNone/>
              <a:defRPr sz="2800">
                <a:solidFill>
                  <a:schemeClr val="accent2"/>
                </a:solidFill>
              </a:defRPr>
            </a:lvl2pPr>
            <a:lvl3pPr lvl="2">
              <a:lnSpc>
                <a:spcPct val="100000"/>
              </a:lnSpc>
              <a:spcBef>
                <a:spcPts val="0"/>
              </a:spcBef>
              <a:spcAft>
                <a:spcPts val="0"/>
              </a:spcAft>
              <a:buClr>
                <a:schemeClr val="accent2"/>
              </a:buClr>
              <a:buSzPts val="2800"/>
              <a:buNone/>
              <a:defRPr sz="2800">
                <a:solidFill>
                  <a:schemeClr val="accent2"/>
                </a:solidFill>
              </a:defRPr>
            </a:lvl3pPr>
            <a:lvl4pPr lvl="3">
              <a:lnSpc>
                <a:spcPct val="100000"/>
              </a:lnSpc>
              <a:spcBef>
                <a:spcPts val="0"/>
              </a:spcBef>
              <a:spcAft>
                <a:spcPts val="0"/>
              </a:spcAft>
              <a:buClr>
                <a:schemeClr val="accent2"/>
              </a:buClr>
              <a:buSzPts val="2800"/>
              <a:buNone/>
              <a:defRPr sz="2800">
                <a:solidFill>
                  <a:schemeClr val="accent2"/>
                </a:solidFill>
              </a:defRPr>
            </a:lvl4pPr>
            <a:lvl5pPr lvl="4">
              <a:lnSpc>
                <a:spcPct val="100000"/>
              </a:lnSpc>
              <a:spcBef>
                <a:spcPts val="0"/>
              </a:spcBef>
              <a:spcAft>
                <a:spcPts val="0"/>
              </a:spcAft>
              <a:buClr>
                <a:schemeClr val="accent2"/>
              </a:buClr>
              <a:buSzPts val="2800"/>
              <a:buNone/>
              <a:defRPr sz="2800">
                <a:solidFill>
                  <a:schemeClr val="accent2"/>
                </a:solidFill>
              </a:defRPr>
            </a:lvl5pPr>
            <a:lvl6pPr lvl="5">
              <a:lnSpc>
                <a:spcPct val="100000"/>
              </a:lnSpc>
              <a:spcBef>
                <a:spcPts val="0"/>
              </a:spcBef>
              <a:spcAft>
                <a:spcPts val="0"/>
              </a:spcAft>
              <a:buClr>
                <a:schemeClr val="accent2"/>
              </a:buClr>
              <a:buSzPts val="2800"/>
              <a:buNone/>
              <a:defRPr sz="2800">
                <a:solidFill>
                  <a:schemeClr val="accent2"/>
                </a:solidFill>
              </a:defRPr>
            </a:lvl6pPr>
            <a:lvl7pPr lvl="6">
              <a:lnSpc>
                <a:spcPct val="100000"/>
              </a:lnSpc>
              <a:spcBef>
                <a:spcPts val="0"/>
              </a:spcBef>
              <a:spcAft>
                <a:spcPts val="0"/>
              </a:spcAft>
              <a:buClr>
                <a:schemeClr val="accent2"/>
              </a:buClr>
              <a:buSzPts val="2800"/>
              <a:buNone/>
              <a:defRPr sz="2800">
                <a:solidFill>
                  <a:schemeClr val="accent2"/>
                </a:solidFill>
              </a:defRPr>
            </a:lvl7pPr>
            <a:lvl8pPr lvl="7">
              <a:lnSpc>
                <a:spcPct val="100000"/>
              </a:lnSpc>
              <a:spcBef>
                <a:spcPts val="0"/>
              </a:spcBef>
              <a:spcAft>
                <a:spcPts val="0"/>
              </a:spcAft>
              <a:buClr>
                <a:schemeClr val="accent2"/>
              </a:buClr>
              <a:buSzPts val="2800"/>
              <a:buNone/>
              <a:defRPr sz="2800">
                <a:solidFill>
                  <a:schemeClr val="accent2"/>
                </a:solidFill>
              </a:defRPr>
            </a:lvl8pPr>
            <a:lvl9pPr lvl="8">
              <a:lnSpc>
                <a:spcPct val="100000"/>
              </a:lnSpc>
              <a:spcBef>
                <a:spcPts val="0"/>
              </a:spcBef>
              <a:spcAft>
                <a:spcPts val="0"/>
              </a:spcAft>
              <a:buClr>
                <a:schemeClr val="accent2"/>
              </a:buClr>
              <a:buSzPts val="2800"/>
              <a:buNone/>
              <a:defRPr sz="2800">
                <a:solidFill>
                  <a:schemeClr val="accent2"/>
                </a:solidFill>
              </a:defRPr>
            </a:lvl9pPr>
          </a:lstStyle>
          <a:p/>
        </p:txBody>
      </p:sp>
      <p:sp>
        <p:nvSpPr>
          <p:cNvPr id="14" name="Google Shape;14;p2"/>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386200"/>
            <a:ext cx="8520900" cy="2808600"/>
          </a:xfrm>
          <a:prstGeom prst="rect">
            <a:avLst/>
          </a:prstGeom>
        </p:spPr>
        <p:txBody>
          <a:bodyPr anchorCtr="0" anchor="b" bIns="113750" lIns="113750" spcFirstLastPara="1" rIns="113750" wrap="square" tIns="113750">
            <a:noAutofit/>
          </a:bodyPr>
          <a:lstStyle>
            <a:lvl1pPr lvl="0" algn="ctr">
              <a:spcBef>
                <a:spcPts val="0"/>
              </a:spcBef>
              <a:spcAft>
                <a:spcPts val="0"/>
              </a:spcAft>
              <a:buSzPts val="17400"/>
              <a:buNone/>
              <a:defRPr b="1" sz="17400"/>
            </a:lvl1pPr>
            <a:lvl2pPr lvl="1" algn="ctr">
              <a:spcBef>
                <a:spcPts val="0"/>
              </a:spcBef>
              <a:spcAft>
                <a:spcPts val="0"/>
              </a:spcAft>
              <a:buSzPts val="17400"/>
              <a:buNone/>
              <a:defRPr b="1" sz="17400"/>
            </a:lvl2pPr>
            <a:lvl3pPr lvl="2" algn="ctr">
              <a:spcBef>
                <a:spcPts val="0"/>
              </a:spcBef>
              <a:spcAft>
                <a:spcPts val="0"/>
              </a:spcAft>
              <a:buSzPts val="17400"/>
              <a:buNone/>
              <a:defRPr b="1" sz="17400"/>
            </a:lvl3pPr>
            <a:lvl4pPr lvl="3" algn="ctr">
              <a:spcBef>
                <a:spcPts val="0"/>
              </a:spcBef>
              <a:spcAft>
                <a:spcPts val="0"/>
              </a:spcAft>
              <a:buSzPts val="17400"/>
              <a:buNone/>
              <a:defRPr b="1" sz="17400"/>
            </a:lvl4pPr>
            <a:lvl5pPr lvl="4" algn="ctr">
              <a:spcBef>
                <a:spcPts val="0"/>
              </a:spcBef>
              <a:spcAft>
                <a:spcPts val="0"/>
              </a:spcAft>
              <a:buSzPts val="17400"/>
              <a:buNone/>
              <a:defRPr b="1" sz="17400"/>
            </a:lvl5pPr>
            <a:lvl6pPr lvl="5" algn="ctr">
              <a:spcBef>
                <a:spcPts val="0"/>
              </a:spcBef>
              <a:spcAft>
                <a:spcPts val="0"/>
              </a:spcAft>
              <a:buSzPts val="17400"/>
              <a:buNone/>
              <a:defRPr b="1" sz="17400"/>
            </a:lvl6pPr>
            <a:lvl7pPr lvl="6" algn="ctr">
              <a:spcBef>
                <a:spcPts val="0"/>
              </a:spcBef>
              <a:spcAft>
                <a:spcPts val="0"/>
              </a:spcAft>
              <a:buSzPts val="17400"/>
              <a:buNone/>
              <a:defRPr b="1" sz="17400"/>
            </a:lvl7pPr>
            <a:lvl8pPr lvl="7" algn="ctr">
              <a:spcBef>
                <a:spcPts val="0"/>
              </a:spcBef>
              <a:spcAft>
                <a:spcPts val="0"/>
              </a:spcAft>
              <a:buSzPts val="17400"/>
              <a:buNone/>
              <a:defRPr b="1" sz="17400"/>
            </a:lvl8pPr>
            <a:lvl9pPr lvl="8" algn="ctr">
              <a:spcBef>
                <a:spcPts val="0"/>
              </a:spcBef>
              <a:spcAft>
                <a:spcPts val="0"/>
              </a:spcAft>
              <a:buSzPts val="17400"/>
              <a:buNone/>
              <a:defRPr b="1" sz="17400"/>
            </a:lvl9pPr>
          </a:lstStyle>
          <a:p>
            <a:r>
              <a:t>xx%</a:t>
            </a:r>
          </a:p>
        </p:txBody>
      </p:sp>
      <p:sp>
        <p:nvSpPr>
          <p:cNvPr id="51" name="Google Shape;51;p11"/>
          <p:cNvSpPr txBox="1"/>
          <p:nvPr>
            <p:ph idx="1" type="body"/>
          </p:nvPr>
        </p:nvSpPr>
        <p:spPr>
          <a:xfrm>
            <a:off x="311700" y="4304567"/>
            <a:ext cx="8520900" cy="1734300"/>
          </a:xfrm>
          <a:prstGeom prst="rect">
            <a:avLst/>
          </a:prstGeom>
        </p:spPr>
        <p:txBody>
          <a:bodyPr anchorCtr="0" anchor="t" bIns="113750" lIns="113750" spcFirstLastPara="1" rIns="113750" wrap="square" tIns="113750">
            <a:noAutofit/>
          </a:bodyPr>
          <a:lstStyle>
            <a:lvl1pPr indent="-374650" lvl="0" marL="457200" algn="ctr">
              <a:spcBef>
                <a:spcPts val="0"/>
              </a:spcBef>
              <a:spcAft>
                <a:spcPts val="0"/>
              </a:spcAft>
              <a:buSzPts val="2300"/>
              <a:buChar char="●"/>
              <a:defRPr/>
            </a:lvl1pPr>
            <a:lvl2pPr indent="-336550" lvl="1" marL="914400" algn="ctr">
              <a:spcBef>
                <a:spcPts val="2000"/>
              </a:spcBef>
              <a:spcAft>
                <a:spcPts val="0"/>
              </a:spcAft>
              <a:buSzPts val="1700"/>
              <a:buChar char="○"/>
              <a:defRPr/>
            </a:lvl2pPr>
            <a:lvl3pPr indent="-336550" lvl="2" marL="1371600" algn="ctr">
              <a:spcBef>
                <a:spcPts val="2000"/>
              </a:spcBef>
              <a:spcAft>
                <a:spcPts val="0"/>
              </a:spcAft>
              <a:buSzPts val="1700"/>
              <a:buChar char="■"/>
              <a:defRPr/>
            </a:lvl3pPr>
            <a:lvl4pPr indent="-336550" lvl="3" marL="1828800" algn="ctr">
              <a:spcBef>
                <a:spcPts val="2000"/>
              </a:spcBef>
              <a:spcAft>
                <a:spcPts val="0"/>
              </a:spcAft>
              <a:buSzPts val="1700"/>
              <a:buChar char="●"/>
              <a:defRPr/>
            </a:lvl4pPr>
            <a:lvl5pPr indent="-336550" lvl="4" marL="2286000" algn="ctr">
              <a:spcBef>
                <a:spcPts val="2000"/>
              </a:spcBef>
              <a:spcAft>
                <a:spcPts val="0"/>
              </a:spcAft>
              <a:buSzPts val="1700"/>
              <a:buChar char="○"/>
              <a:defRPr/>
            </a:lvl5pPr>
            <a:lvl6pPr indent="-336550" lvl="5" marL="2743200" algn="ctr">
              <a:spcBef>
                <a:spcPts val="2000"/>
              </a:spcBef>
              <a:spcAft>
                <a:spcPts val="0"/>
              </a:spcAft>
              <a:buSzPts val="1700"/>
              <a:buChar char="■"/>
              <a:defRPr/>
            </a:lvl6pPr>
            <a:lvl7pPr indent="-336550" lvl="6" marL="3200400" algn="ctr">
              <a:spcBef>
                <a:spcPts val="2000"/>
              </a:spcBef>
              <a:spcAft>
                <a:spcPts val="0"/>
              </a:spcAft>
              <a:buSzPts val="1700"/>
              <a:buChar char="●"/>
              <a:defRPr/>
            </a:lvl7pPr>
            <a:lvl8pPr indent="-336550" lvl="7" marL="3657600" algn="ctr">
              <a:spcBef>
                <a:spcPts val="2000"/>
              </a:spcBef>
              <a:spcAft>
                <a:spcPts val="0"/>
              </a:spcAft>
              <a:buSzPts val="1700"/>
              <a:buChar char="○"/>
              <a:defRPr/>
            </a:lvl8pPr>
            <a:lvl9pPr indent="-336550" lvl="8" marL="4114800" algn="ctr">
              <a:spcBef>
                <a:spcPts val="2000"/>
              </a:spcBef>
              <a:spcAft>
                <a:spcPts val="2000"/>
              </a:spcAft>
              <a:buSzPts val="1700"/>
              <a:buChar char="■"/>
              <a:defRPr/>
            </a:lvl9pPr>
          </a:lstStyle>
          <a:p/>
        </p:txBody>
      </p:sp>
      <p:sp>
        <p:nvSpPr>
          <p:cNvPr id="52" name="Google Shape;52;p11"/>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4796667"/>
            <a:ext cx="3900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2524400"/>
            <a:ext cx="8118900" cy="2030700"/>
          </a:xfrm>
          <a:prstGeom prst="rect">
            <a:avLst/>
          </a:prstGeom>
        </p:spPr>
        <p:txBody>
          <a:bodyPr anchorCtr="0" anchor="b" bIns="113750" lIns="113750" spcFirstLastPara="1" rIns="113750" wrap="square" tIns="113750">
            <a:noAutofit/>
          </a:bodyPr>
          <a:lstStyle>
            <a:lvl1pPr lvl="0">
              <a:spcBef>
                <a:spcPts val="0"/>
              </a:spcBef>
              <a:spcAft>
                <a:spcPts val="0"/>
              </a:spcAft>
              <a:buClr>
                <a:schemeClr val="accent1"/>
              </a:buClr>
              <a:buSzPts val="7400"/>
              <a:buNone/>
              <a:defRPr sz="7400">
                <a:solidFill>
                  <a:schemeClr val="accent1"/>
                </a:solidFill>
              </a:defRPr>
            </a:lvl1pPr>
            <a:lvl2pPr lvl="1">
              <a:spcBef>
                <a:spcPts val="0"/>
              </a:spcBef>
              <a:spcAft>
                <a:spcPts val="0"/>
              </a:spcAft>
              <a:buClr>
                <a:schemeClr val="accent1"/>
              </a:buClr>
              <a:buSzPts val="7400"/>
              <a:buNone/>
              <a:defRPr sz="7400">
                <a:solidFill>
                  <a:schemeClr val="accent1"/>
                </a:solidFill>
              </a:defRPr>
            </a:lvl2pPr>
            <a:lvl3pPr lvl="2">
              <a:spcBef>
                <a:spcPts val="0"/>
              </a:spcBef>
              <a:spcAft>
                <a:spcPts val="0"/>
              </a:spcAft>
              <a:buClr>
                <a:schemeClr val="accent1"/>
              </a:buClr>
              <a:buSzPts val="7400"/>
              <a:buNone/>
              <a:defRPr sz="7400">
                <a:solidFill>
                  <a:schemeClr val="accent1"/>
                </a:solidFill>
              </a:defRPr>
            </a:lvl3pPr>
            <a:lvl4pPr lvl="3">
              <a:spcBef>
                <a:spcPts val="0"/>
              </a:spcBef>
              <a:spcAft>
                <a:spcPts val="0"/>
              </a:spcAft>
              <a:buClr>
                <a:schemeClr val="accent1"/>
              </a:buClr>
              <a:buSzPts val="7400"/>
              <a:buNone/>
              <a:defRPr sz="7400">
                <a:solidFill>
                  <a:schemeClr val="accent1"/>
                </a:solidFill>
              </a:defRPr>
            </a:lvl4pPr>
            <a:lvl5pPr lvl="4">
              <a:spcBef>
                <a:spcPts val="0"/>
              </a:spcBef>
              <a:spcAft>
                <a:spcPts val="0"/>
              </a:spcAft>
              <a:buClr>
                <a:schemeClr val="accent1"/>
              </a:buClr>
              <a:buSzPts val="7400"/>
              <a:buNone/>
              <a:defRPr sz="7400">
                <a:solidFill>
                  <a:schemeClr val="accent1"/>
                </a:solidFill>
              </a:defRPr>
            </a:lvl5pPr>
            <a:lvl6pPr lvl="5">
              <a:spcBef>
                <a:spcPts val="0"/>
              </a:spcBef>
              <a:spcAft>
                <a:spcPts val="0"/>
              </a:spcAft>
              <a:buClr>
                <a:schemeClr val="accent1"/>
              </a:buClr>
              <a:buSzPts val="7400"/>
              <a:buNone/>
              <a:defRPr sz="7400">
                <a:solidFill>
                  <a:schemeClr val="accent1"/>
                </a:solidFill>
              </a:defRPr>
            </a:lvl6pPr>
            <a:lvl7pPr lvl="6">
              <a:spcBef>
                <a:spcPts val="0"/>
              </a:spcBef>
              <a:spcAft>
                <a:spcPts val="0"/>
              </a:spcAft>
              <a:buClr>
                <a:schemeClr val="accent1"/>
              </a:buClr>
              <a:buSzPts val="7400"/>
              <a:buNone/>
              <a:defRPr sz="7400">
                <a:solidFill>
                  <a:schemeClr val="accent1"/>
                </a:solidFill>
              </a:defRPr>
            </a:lvl7pPr>
            <a:lvl8pPr lvl="7">
              <a:spcBef>
                <a:spcPts val="0"/>
              </a:spcBef>
              <a:spcAft>
                <a:spcPts val="0"/>
              </a:spcAft>
              <a:buClr>
                <a:schemeClr val="accent1"/>
              </a:buClr>
              <a:buSzPts val="7400"/>
              <a:buNone/>
              <a:defRPr sz="7400">
                <a:solidFill>
                  <a:schemeClr val="accent1"/>
                </a:solidFill>
              </a:defRPr>
            </a:lvl8pPr>
            <a:lvl9pPr lvl="8">
              <a:spcBef>
                <a:spcPts val="0"/>
              </a:spcBef>
              <a:spcAft>
                <a:spcPts val="0"/>
              </a:spcAft>
              <a:buClr>
                <a:schemeClr val="accent1"/>
              </a:buClr>
              <a:buSzPts val="7400"/>
              <a:buNone/>
              <a:defRPr sz="7400">
                <a:solidFill>
                  <a:schemeClr val="accent1"/>
                </a:solidFill>
              </a:defRPr>
            </a:lvl9pPr>
          </a:lstStyle>
          <a:p/>
        </p:txBody>
      </p:sp>
      <p:sp>
        <p:nvSpPr>
          <p:cNvPr id="18" name="Google Shape;18;p3"/>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6727600"/>
            <a:ext cx="9144000" cy="130500"/>
          </a:xfrm>
          <a:prstGeom prst="rect">
            <a:avLst/>
          </a:prstGeom>
          <a:solidFill>
            <a:schemeClr val="lt2"/>
          </a:solidFill>
          <a:ln>
            <a:noFill/>
          </a:ln>
        </p:spPr>
        <p:txBody>
          <a:bodyPr anchorCtr="0" anchor="ctr" bIns="113750" lIns="113750" spcFirstLastPara="1" rIns="113750" wrap="square" tIns="11375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593367"/>
            <a:ext cx="8520900" cy="817800"/>
          </a:xfrm>
          <a:prstGeom prst="rect">
            <a:avLst/>
          </a:prstGeom>
        </p:spPr>
        <p:txBody>
          <a:bodyPr anchorCtr="0" anchor="t" bIns="113750" lIns="113750" spcFirstLastPara="1" rIns="113750" wrap="square" tIns="11375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311700" y="1562133"/>
            <a:ext cx="8520900" cy="4529700"/>
          </a:xfrm>
          <a:prstGeom prst="rect">
            <a:avLst/>
          </a:prstGeom>
        </p:spPr>
        <p:txBody>
          <a:bodyPr anchorCtr="0" anchor="t" bIns="113750" lIns="113750" spcFirstLastPara="1" rIns="113750" wrap="square" tIns="113750">
            <a:noAutofit/>
          </a:bodyPr>
          <a:lstStyle>
            <a:lvl1pPr indent="-374650" lvl="0" marL="457200">
              <a:spcBef>
                <a:spcPts val="0"/>
              </a:spcBef>
              <a:spcAft>
                <a:spcPts val="0"/>
              </a:spcAft>
              <a:buSzPts val="23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23" name="Google Shape;23;p4"/>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900" cy="817800"/>
          </a:xfrm>
          <a:prstGeom prst="rect">
            <a:avLst/>
          </a:prstGeom>
        </p:spPr>
        <p:txBody>
          <a:bodyPr anchorCtr="0" anchor="t" bIns="113750" lIns="113750" spcFirstLastPara="1" rIns="113750" wrap="square" tIns="11375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311700" y="1562233"/>
            <a:ext cx="3999900" cy="4529700"/>
          </a:xfrm>
          <a:prstGeom prst="rect">
            <a:avLst/>
          </a:prstGeom>
        </p:spPr>
        <p:txBody>
          <a:bodyPr anchorCtr="0" anchor="t" bIns="113750" lIns="113750" spcFirstLastPara="1" rIns="113750" wrap="square" tIns="113750">
            <a:noAutofit/>
          </a:bodyPr>
          <a:lstStyle>
            <a:lvl1pPr indent="-336550" lvl="0" marL="457200">
              <a:spcBef>
                <a:spcPts val="0"/>
              </a:spcBef>
              <a:spcAft>
                <a:spcPts val="0"/>
              </a:spcAft>
              <a:buSzPts val="1700"/>
              <a:buChar char="●"/>
              <a:defRPr sz="1700"/>
            </a:lvl1pPr>
            <a:lvl2pPr indent="-317500" lvl="1" marL="914400">
              <a:spcBef>
                <a:spcPts val="2000"/>
              </a:spcBef>
              <a:spcAft>
                <a:spcPts val="0"/>
              </a:spcAft>
              <a:buSzPts val="1400"/>
              <a:buChar char="○"/>
              <a:defRPr sz="1400"/>
            </a:lvl2pPr>
            <a:lvl3pPr indent="-317500" lvl="2" marL="1371600">
              <a:spcBef>
                <a:spcPts val="2000"/>
              </a:spcBef>
              <a:spcAft>
                <a:spcPts val="0"/>
              </a:spcAft>
              <a:buSzPts val="1400"/>
              <a:buChar char="■"/>
              <a:defRPr sz="1400"/>
            </a:lvl3pPr>
            <a:lvl4pPr indent="-317500" lvl="3" marL="1828800">
              <a:spcBef>
                <a:spcPts val="2000"/>
              </a:spcBef>
              <a:spcAft>
                <a:spcPts val="0"/>
              </a:spcAft>
              <a:buSzPts val="1400"/>
              <a:buChar char="●"/>
              <a:defRPr sz="1400"/>
            </a:lvl4pPr>
            <a:lvl5pPr indent="-317500" lvl="4" marL="2286000">
              <a:spcBef>
                <a:spcPts val="2000"/>
              </a:spcBef>
              <a:spcAft>
                <a:spcPts val="0"/>
              </a:spcAft>
              <a:buSzPts val="1400"/>
              <a:buChar char="○"/>
              <a:defRPr sz="1400"/>
            </a:lvl5pPr>
            <a:lvl6pPr indent="-317500" lvl="5" marL="2743200">
              <a:spcBef>
                <a:spcPts val="2000"/>
              </a:spcBef>
              <a:spcAft>
                <a:spcPts val="0"/>
              </a:spcAft>
              <a:buSzPts val="1400"/>
              <a:buChar char="■"/>
              <a:defRPr sz="1400"/>
            </a:lvl6pPr>
            <a:lvl7pPr indent="-317500" lvl="6" marL="3200400">
              <a:spcBef>
                <a:spcPts val="2000"/>
              </a:spcBef>
              <a:spcAft>
                <a:spcPts val="0"/>
              </a:spcAft>
              <a:buSzPts val="1400"/>
              <a:buChar char="●"/>
              <a:defRPr sz="1400"/>
            </a:lvl7pPr>
            <a:lvl8pPr indent="-317500" lvl="7" marL="3657600">
              <a:spcBef>
                <a:spcPts val="2000"/>
              </a:spcBef>
              <a:spcAft>
                <a:spcPts val="0"/>
              </a:spcAft>
              <a:buSzPts val="1400"/>
              <a:buChar char="○"/>
              <a:defRPr sz="1400"/>
            </a:lvl8pPr>
            <a:lvl9pPr indent="-317500" lvl="8" marL="4114800">
              <a:spcBef>
                <a:spcPts val="2000"/>
              </a:spcBef>
              <a:spcAft>
                <a:spcPts val="2000"/>
              </a:spcAft>
              <a:buSzPts val="1400"/>
              <a:buChar char="■"/>
              <a:defRPr sz="1400"/>
            </a:lvl9pPr>
          </a:lstStyle>
          <a:p/>
        </p:txBody>
      </p:sp>
      <p:sp>
        <p:nvSpPr>
          <p:cNvPr id="27" name="Google Shape;27;p5"/>
          <p:cNvSpPr txBox="1"/>
          <p:nvPr>
            <p:ph idx="2" type="body"/>
          </p:nvPr>
        </p:nvSpPr>
        <p:spPr>
          <a:xfrm>
            <a:off x="4832400" y="1562233"/>
            <a:ext cx="3999900" cy="4529700"/>
          </a:xfrm>
          <a:prstGeom prst="rect">
            <a:avLst/>
          </a:prstGeom>
        </p:spPr>
        <p:txBody>
          <a:bodyPr anchorCtr="0" anchor="t" bIns="113750" lIns="113750" spcFirstLastPara="1" rIns="113750" wrap="square" tIns="113750">
            <a:noAutofit/>
          </a:bodyPr>
          <a:lstStyle>
            <a:lvl1pPr indent="-336550" lvl="0" marL="457200">
              <a:spcBef>
                <a:spcPts val="0"/>
              </a:spcBef>
              <a:spcAft>
                <a:spcPts val="0"/>
              </a:spcAft>
              <a:buSzPts val="1700"/>
              <a:buChar char="●"/>
              <a:defRPr sz="1700"/>
            </a:lvl1pPr>
            <a:lvl2pPr indent="-317500" lvl="1" marL="914400">
              <a:spcBef>
                <a:spcPts val="2000"/>
              </a:spcBef>
              <a:spcAft>
                <a:spcPts val="0"/>
              </a:spcAft>
              <a:buSzPts val="1400"/>
              <a:buChar char="○"/>
              <a:defRPr sz="1400"/>
            </a:lvl2pPr>
            <a:lvl3pPr indent="-317500" lvl="2" marL="1371600">
              <a:spcBef>
                <a:spcPts val="2000"/>
              </a:spcBef>
              <a:spcAft>
                <a:spcPts val="0"/>
              </a:spcAft>
              <a:buSzPts val="1400"/>
              <a:buChar char="■"/>
              <a:defRPr sz="1400"/>
            </a:lvl3pPr>
            <a:lvl4pPr indent="-317500" lvl="3" marL="1828800">
              <a:spcBef>
                <a:spcPts val="2000"/>
              </a:spcBef>
              <a:spcAft>
                <a:spcPts val="0"/>
              </a:spcAft>
              <a:buSzPts val="1400"/>
              <a:buChar char="●"/>
              <a:defRPr sz="1400"/>
            </a:lvl4pPr>
            <a:lvl5pPr indent="-317500" lvl="4" marL="2286000">
              <a:spcBef>
                <a:spcPts val="2000"/>
              </a:spcBef>
              <a:spcAft>
                <a:spcPts val="0"/>
              </a:spcAft>
              <a:buSzPts val="1400"/>
              <a:buChar char="○"/>
              <a:defRPr sz="1400"/>
            </a:lvl5pPr>
            <a:lvl6pPr indent="-317500" lvl="5" marL="2743200">
              <a:spcBef>
                <a:spcPts val="2000"/>
              </a:spcBef>
              <a:spcAft>
                <a:spcPts val="0"/>
              </a:spcAft>
              <a:buSzPts val="1400"/>
              <a:buChar char="■"/>
              <a:defRPr sz="1400"/>
            </a:lvl6pPr>
            <a:lvl7pPr indent="-317500" lvl="6" marL="3200400">
              <a:spcBef>
                <a:spcPts val="2000"/>
              </a:spcBef>
              <a:spcAft>
                <a:spcPts val="0"/>
              </a:spcAft>
              <a:buSzPts val="1400"/>
              <a:buChar char="●"/>
              <a:defRPr sz="1400"/>
            </a:lvl7pPr>
            <a:lvl8pPr indent="-317500" lvl="7" marL="3657600">
              <a:spcBef>
                <a:spcPts val="2000"/>
              </a:spcBef>
              <a:spcAft>
                <a:spcPts val="0"/>
              </a:spcAft>
              <a:buSzPts val="1400"/>
              <a:buChar char="○"/>
              <a:defRPr sz="1400"/>
            </a:lvl8pPr>
            <a:lvl9pPr indent="-317500" lvl="8" marL="4114800">
              <a:spcBef>
                <a:spcPts val="2000"/>
              </a:spcBef>
              <a:spcAft>
                <a:spcPts val="2000"/>
              </a:spcAft>
              <a:buSzPts val="1400"/>
              <a:buChar char="■"/>
              <a:defRPr sz="1400"/>
            </a:lvl9pPr>
          </a:lstStyle>
          <a:p/>
        </p:txBody>
      </p:sp>
      <p:sp>
        <p:nvSpPr>
          <p:cNvPr id="28" name="Google Shape;28;p5"/>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900" cy="817800"/>
          </a:xfrm>
          <a:prstGeom prst="rect">
            <a:avLst/>
          </a:prstGeom>
        </p:spPr>
        <p:txBody>
          <a:bodyPr anchorCtr="0" anchor="t" bIns="113750" lIns="113750" spcFirstLastPara="1" rIns="113750" wrap="square" tIns="11375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400"/>
          </a:xfrm>
          <a:prstGeom prst="rect">
            <a:avLst/>
          </a:prstGeom>
        </p:spPr>
        <p:txBody>
          <a:bodyPr anchorCtr="0" anchor="b" bIns="113750" lIns="113750" spcFirstLastPara="1" rIns="113750" wrap="square" tIns="113750">
            <a:no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34" name="Google Shape;34;p7"/>
          <p:cNvSpPr txBox="1"/>
          <p:nvPr>
            <p:ph idx="1" type="body"/>
          </p:nvPr>
        </p:nvSpPr>
        <p:spPr>
          <a:xfrm>
            <a:off x="311700" y="1852800"/>
            <a:ext cx="2808000" cy="4239000"/>
          </a:xfrm>
          <a:prstGeom prst="rect">
            <a:avLst/>
          </a:prstGeom>
        </p:spPr>
        <p:txBody>
          <a:bodyPr anchorCtr="0" anchor="t" bIns="113750" lIns="113750" spcFirstLastPara="1" rIns="113750" wrap="square" tIns="113750">
            <a:noAutofit/>
          </a:bodyPr>
          <a:lstStyle>
            <a:lvl1pPr indent="-317500" lvl="0" marL="457200">
              <a:spcBef>
                <a:spcPts val="0"/>
              </a:spcBef>
              <a:spcAft>
                <a:spcPts val="0"/>
              </a:spcAft>
              <a:buSzPts val="1400"/>
              <a:buChar char="●"/>
              <a:defRPr sz="1400"/>
            </a:lvl1pPr>
            <a:lvl2pPr indent="-317500" lvl="1" marL="914400">
              <a:spcBef>
                <a:spcPts val="2000"/>
              </a:spcBef>
              <a:spcAft>
                <a:spcPts val="0"/>
              </a:spcAft>
              <a:buSzPts val="1400"/>
              <a:buChar char="○"/>
              <a:defRPr sz="1400"/>
            </a:lvl2pPr>
            <a:lvl3pPr indent="-317500" lvl="2" marL="1371600">
              <a:spcBef>
                <a:spcPts val="2000"/>
              </a:spcBef>
              <a:spcAft>
                <a:spcPts val="0"/>
              </a:spcAft>
              <a:buSzPts val="1400"/>
              <a:buChar char="■"/>
              <a:defRPr sz="1400"/>
            </a:lvl3pPr>
            <a:lvl4pPr indent="-317500" lvl="3" marL="1828800">
              <a:spcBef>
                <a:spcPts val="2000"/>
              </a:spcBef>
              <a:spcAft>
                <a:spcPts val="0"/>
              </a:spcAft>
              <a:buSzPts val="1400"/>
              <a:buChar char="●"/>
              <a:defRPr sz="1400"/>
            </a:lvl4pPr>
            <a:lvl5pPr indent="-317500" lvl="4" marL="2286000">
              <a:spcBef>
                <a:spcPts val="2000"/>
              </a:spcBef>
              <a:spcAft>
                <a:spcPts val="0"/>
              </a:spcAft>
              <a:buSzPts val="1400"/>
              <a:buChar char="○"/>
              <a:defRPr sz="1400"/>
            </a:lvl5pPr>
            <a:lvl6pPr indent="-317500" lvl="5" marL="2743200">
              <a:spcBef>
                <a:spcPts val="2000"/>
              </a:spcBef>
              <a:spcAft>
                <a:spcPts val="0"/>
              </a:spcAft>
              <a:buSzPts val="1400"/>
              <a:buChar char="■"/>
              <a:defRPr sz="1400"/>
            </a:lvl6pPr>
            <a:lvl7pPr indent="-317500" lvl="6" marL="3200400">
              <a:spcBef>
                <a:spcPts val="2000"/>
              </a:spcBef>
              <a:spcAft>
                <a:spcPts val="0"/>
              </a:spcAft>
              <a:buSzPts val="1400"/>
              <a:buChar char="●"/>
              <a:defRPr sz="1400"/>
            </a:lvl7pPr>
            <a:lvl8pPr indent="-317500" lvl="7" marL="3657600">
              <a:spcBef>
                <a:spcPts val="2000"/>
              </a:spcBef>
              <a:spcAft>
                <a:spcPts val="0"/>
              </a:spcAft>
              <a:buSzPts val="1400"/>
              <a:buChar char="○"/>
              <a:defRPr sz="1400"/>
            </a:lvl8pPr>
            <a:lvl9pPr indent="-317500" lvl="8" marL="4114800">
              <a:spcBef>
                <a:spcPts val="2000"/>
              </a:spcBef>
              <a:spcAft>
                <a:spcPts val="2000"/>
              </a:spcAft>
              <a:buSzPts val="1400"/>
              <a:buChar char="■"/>
              <a:defRPr sz="1400"/>
            </a:lvl9pPr>
          </a:lstStyle>
          <a:p/>
        </p:txBody>
      </p:sp>
      <p:sp>
        <p:nvSpPr>
          <p:cNvPr id="35" name="Google Shape;35;p7"/>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5604000" cy="5454600"/>
          </a:xfrm>
          <a:prstGeom prst="rect">
            <a:avLst/>
          </a:prstGeom>
        </p:spPr>
        <p:txBody>
          <a:bodyPr anchorCtr="0" anchor="ctr" bIns="113750" lIns="113750" spcFirstLastPara="1" rIns="113750" wrap="square" tIns="113750">
            <a:noAutofit/>
          </a:bodyPr>
          <a:lstStyle>
            <a:lvl1pPr lvl="0">
              <a:spcBef>
                <a:spcPts val="0"/>
              </a:spcBef>
              <a:spcAft>
                <a:spcPts val="0"/>
              </a:spcAft>
              <a:buClr>
                <a:schemeClr val="accent1"/>
              </a:buClr>
              <a:buSzPts val="6800"/>
              <a:buNone/>
              <a:defRPr sz="6800">
                <a:solidFill>
                  <a:schemeClr val="accent1"/>
                </a:solidFill>
              </a:defRPr>
            </a:lvl1pPr>
            <a:lvl2pPr lvl="1">
              <a:spcBef>
                <a:spcPts val="0"/>
              </a:spcBef>
              <a:spcAft>
                <a:spcPts val="0"/>
              </a:spcAft>
              <a:buClr>
                <a:schemeClr val="accent1"/>
              </a:buClr>
              <a:buSzPts val="6800"/>
              <a:buNone/>
              <a:defRPr sz="6800">
                <a:solidFill>
                  <a:schemeClr val="accent1"/>
                </a:solidFill>
              </a:defRPr>
            </a:lvl2pPr>
            <a:lvl3pPr lvl="2">
              <a:spcBef>
                <a:spcPts val="0"/>
              </a:spcBef>
              <a:spcAft>
                <a:spcPts val="0"/>
              </a:spcAft>
              <a:buClr>
                <a:schemeClr val="accent1"/>
              </a:buClr>
              <a:buSzPts val="6800"/>
              <a:buNone/>
              <a:defRPr sz="6800">
                <a:solidFill>
                  <a:schemeClr val="accent1"/>
                </a:solidFill>
              </a:defRPr>
            </a:lvl3pPr>
            <a:lvl4pPr lvl="3">
              <a:spcBef>
                <a:spcPts val="0"/>
              </a:spcBef>
              <a:spcAft>
                <a:spcPts val="0"/>
              </a:spcAft>
              <a:buClr>
                <a:schemeClr val="accent1"/>
              </a:buClr>
              <a:buSzPts val="6800"/>
              <a:buNone/>
              <a:defRPr sz="6800">
                <a:solidFill>
                  <a:schemeClr val="accent1"/>
                </a:solidFill>
              </a:defRPr>
            </a:lvl4pPr>
            <a:lvl5pPr lvl="4">
              <a:spcBef>
                <a:spcPts val="0"/>
              </a:spcBef>
              <a:spcAft>
                <a:spcPts val="0"/>
              </a:spcAft>
              <a:buClr>
                <a:schemeClr val="accent1"/>
              </a:buClr>
              <a:buSzPts val="6800"/>
              <a:buNone/>
              <a:defRPr sz="6800">
                <a:solidFill>
                  <a:schemeClr val="accent1"/>
                </a:solidFill>
              </a:defRPr>
            </a:lvl5pPr>
            <a:lvl6pPr lvl="5">
              <a:spcBef>
                <a:spcPts val="0"/>
              </a:spcBef>
              <a:spcAft>
                <a:spcPts val="0"/>
              </a:spcAft>
              <a:buClr>
                <a:schemeClr val="accent1"/>
              </a:buClr>
              <a:buSzPts val="6800"/>
              <a:buNone/>
              <a:defRPr sz="6800">
                <a:solidFill>
                  <a:schemeClr val="accent1"/>
                </a:solidFill>
              </a:defRPr>
            </a:lvl6pPr>
            <a:lvl7pPr lvl="6">
              <a:spcBef>
                <a:spcPts val="0"/>
              </a:spcBef>
              <a:spcAft>
                <a:spcPts val="0"/>
              </a:spcAft>
              <a:buClr>
                <a:schemeClr val="accent1"/>
              </a:buClr>
              <a:buSzPts val="6800"/>
              <a:buNone/>
              <a:defRPr sz="6800">
                <a:solidFill>
                  <a:schemeClr val="accent1"/>
                </a:solidFill>
              </a:defRPr>
            </a:lvl7pPr>
            <a:lvl8pPr lvl="7">
              <a:spcBef>
                <a:spcPts val="0"/>
              </a:spcBef>
              <a:spcAft>
                <a:spcPts val="0"/>
              </a:spcAft>
              <a:buClr>
                <a:schemeClr val="accent1"/>
              </a:buClr>
              <a:buSzPts val="6800"/>
              <a:buNone/>
              <a:defRPr sz="6800">
                <a:solidFill>
                  <a:schemeClr val="accent1"/>
                </a:solidFill>
              </a:defRPr>
            </a:lvl8pPr>
            <a:lvl9pPr lvl="8">
              <a:spcBef>
                <a:spcPts val="0"/>
              </a:spcBef>
              <a:spcAft>
                <a:spcPts val="0"/>
              </a:spcAft>
              <a:buClr>
                <a:schemeClr val="accent1"/>
              </a:buClr>
              <a:buSzPts val="6800"/>
              <a:buNone/>
              <a:defRPr sz="6800">
                <a:solidFill>
                  <a:schemeClr val="accent1"/>
                </a:solidFill>
              </a:defRPr>
            </a:lvl9pPr>
          </a:lstStyle>
          <a:p/>
        </p:txBody>
      </p:sp>
      <p:sp>
        <p:nvSpPr>
          <p:cNvPr id="38" name="Google Shape;38;p8"/>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33"/>
            <a:ext cx="4572000" cy="6858000"/>
          </a:xfrm>
          <a:prstGeom prst="rect">
            <a:avLst/>
          </a:prstGeom>
          <a:solidFill>
            <a:schemeClr val="dk1"/>
          </a:solidFill>
          <a:ln>
            <a:noFill/>
          </a:ln>
        </p:spPr>
        <p:txBody>
          <a:bodyPr anchorCtr="0" anchor="ctr" bIns="113750" lIns="113750" spcFirstLastPara="1" rIns="113750" wrap="square" tIns="113750">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6861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843133"/>
            <a:ext cx="4044900" cy="1777500"/>
          </a:xfrm>
          <a:prstGeom prst="rect">
            <a:avLst/>
          </a:prstGeom>
        </p:spPr>
        <p:txBody>
          <a:bodyPr anchorCtr="0" anchor="b" bIns="113750" lIns="113750" spcFirstLastPara="1" rIns="113750" wrap="square" tIns="113750">
            <a:noAutofit/>
          </a:bodyPr>
          <a:lstStyle>
            <a:lvl1pPr lvl="0" algn="ctr">
              <a:spcBef>
                <a:spcPts val="0"/>
              </a:spcBef>
              <a:spcAft>
                <a:spcPts val="0"/>
              </a:spcAft>
              <a:buClr>
                <a:schemeClr val="lt2"/>
              </a:buClr>
              <a:buSzPts val="5100"/>
              <a:buNone/>
              <a:defRPr sz="5100">
                <a:solidFill>
                  <a:schemeClr val="lt2"/>
                </a:solidFill>
              </a:defRPr>
            </a:lvl1pPr>
            <a:lvl2pPr lvl="1" algn="ctr">
              <a:spcBef>
                <a:spcPts val="0"/>
              </a:spcBef>
              <a:spcAft>
                <a:spcPts val="0"/>
              </a:spcAft>
              <a:buClr>
                <a:schemeClr val="lt2"/>
              </a:buClr>
              <a:buSzPts val="5100"/>
              <a:buNone/>
              <a:defRPr sz="5100">
                <a:solidFill>
                  <a:schemeClr val="lt2"/>
                </a:solidFill>
              </a:defRPr>
            </a:lvl2pPr>
            <a:lvl3pPr lvl="2" algn="ctr">
              <a:spcBef>
                <a:spcPts val="0"/>
              </a:spcBef>
              <a:spcAft>
                <a:spcPts val="0"/>
              </a:spcAft>
              <a:buClr>
                <a:schemeClr val="lt2"/>
              </a:buClr>
              <a:buSzPts val="5100"/>
              <a:buNone/>
              <a:defRPr sz="5100">
                <a:solidFill>
                  <a:schemeClr val="lt2"/>
                </a:solidFill>
              </a:defRPr>
            </a:lvl3pPr>
            <a:lvl4pPr lvl="3" algn="ctr">
              <a:spcBef>
                <a:spcPts val="0"/>
              </a:spcBef>
              <a:spcAft>
                <a:spcPts val="0"/>
              </a:spcAft>
              <a:buClr>
                <a:schemeClr val="lt2"/>
              </a:buClr>
              <a:buSzPts val="5100"/>
              <a:buNone/>
              <a:defRPr sz="5100">
                <a:solidFill>
                  <a:schemeClr val="lt2"/>
                </a:solidFill>
              </a:defRPr>
            </a:lvl4pPr>
            <a:lvl5pPr lvl="4" algn="ctr">
              <a:spcBef>
                <a:spcPts val="0"/>
              </a:spcBef>
              <a:spcAft>
                <a:spcPts val="0"/>
              </a:spcAft>
              <a:buClr>
                <a:schemeClr val="lt2"/>
              </a:buClr>
              <a:buSzPts val="5100"/>
              <a:buNone/>
              <a:defRPr sz="5100">
                <a:solidFill>
                  <a:schemeClr val="lt2"/>
                </a:solidFill>
              </a:defRPr>
            </a:lvl5pPr>
            <a:lvl6pPr lvl="5" algn="ctr">
              <a:spcBef>
                <a:spcPts val="0"/>
              </a:spcBef>
              <a:spcAft>
                <a:spcPts val="0"/>
              </a:spcAft>
              <a:buClr>
                <a:schemeClr val="lt2"/>
              </a:buClr>
              <a:buSzPts val="5100"/>
              <a:buNone/>
              <a:defRPr sz="5100">
                <a:solidFill>
                  <a:schemeClr val="lt2"/>
                </a:solidFill>
              </a:defRPr>
            </a:lvl6pPr>
            <a:lvl7pPr lvl="6" algn="ctr">
              <a:spcBef>
                <a:spcPts val="0"/>
              </a:spcBef>
              <a:spcAft>
                <a:spcPts val="0"/>
              </a:spcAft>
              <a:buClr>
                <a:schemeClr val="lt2"/>
              </a:buClr>
              <a:buSzPts val="5100"/>
              <a:buNone/>
              <a:defRPr sz="5100">
                <a:solidFill>
                  <a:schemeClr val="lt2"/>
                </a:solidFill>
              </a:defRPr>
            </a:lvl7pPr>
            <a:lvl8pPr lvl="7" algn="ctr">
              <a:spcBef>
                <a:spcPts val="0"/>
              </a:spcBef>
              <a:spcAft>
                <a:spcPts val="0"/>
              </a:spcAft>
              <a:buClr>
                <a:schemeClr val="lt2"/>
              </a:buClr>
              <a:buSzPts val="5100"/>
              <a:buNone/>
              <a:defRPr sz="5100">
                <a:solidFill>
                  <a:schemeClr val="lt2"/>
                </a:solidFill>
              </a:defRPr>
            </a:lvl8pPr>
            <a:lvl9pPr lvl="8" algn="ctr">
              <a:spcBef>
                <a:spcPts val="0"/>
              </a:spcBef>
              <a:spcAft>
                <a:spcPts val="0"/>
              </a:spcAft>
              <a:buClr>
                <a:schemeClr val="lt2"/>
              </a:buClr>
              <a:buSzPts val="5100"/>
              <a:buNone/>
              <a:defRPr sz="5100">
                <a:solidFill>
                  <a:schemeClr val="lt2"/>
                </a:solidFill>
              </a:defRPr>
            </a:lvl9pPr>
          </a:lstStyle>
          <a:p/>
        </p:txBody>
      </p:sp>
      <p:sp>
        <p:nvSpPr>
          <p:cNvPr id="43" name="Google Shape;43;p9"/>
          <p:cNvSpPr txBox="1"/>
          <p:nvPr>
            <p:ph idx="1" type="subTitle"/>
          </p:nvPr>
        </p:nvSpPr>
        <p:spPr>
          <a:xfrm>
            <a:off x="265500" y="3692001"/>
            <a:ext cx="4044900" cy="1793700"/>
          </a:xfrm>
          <a:prstGeom prst="rect">
            <a:avLst/>
          </a:prstGeom>
        </p:spPr>
        <p:txBody>
          <a:bodyPr anchorCtr="0" anchor="t" bIns="113750" lIns="113750" spcFirstLastPara="1" rIns="113750" wrap="square" tIns="11375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113750" lIns="113750" spcFirstLastPara="1" rIns="113750" wrap="square" tIns="113750">
            <a:noAutofit/>
          </a:bodyPr>
          <a:lstStyle>
            <a:lvl1pPr indent="-374650" lvl="0" marL="457200">
              <a:spcBef>
                <a:spcPts val="0"/>
              </a:spcBef>
              <a:spcAft>
                <a:spcPts val="0"/>
              </a:spcAft>
              <a:buClr>
                <a:schemeClr val="accent1"/>
              </a:buClr>
              <a:buSzPts val="2300"/>
              <a:buChar char="●"/>
              <a:defRPr>
                <a:solidFill>
                  <a:schemeClr val="accent1"/>
                </a:solidFill>
              </a:defRPr>
            </a:lvl1pPr>
            <a:lvl2pPr indent="-336550" lvl="1" marL="914400">
              <a:spcBef>
                <a:spcPts val="2000"/>
              </a:spcBef>
              <a:spcAft>
                <a:spcPts val="0"/>
              </a:spcAft>
              <a:buClr>
                <a:schemeClr val="accent1"/>
              </a:buClr>
              <a:buSzPts val="1700"/>
              <a:buChar char="○"/>
              <a:defRPr>
                <a:solidFill>
                  <a:schemeClr val="accent1"/>
                </a:solidFill>
              </a:defRPr>
            </a:lvl2pPr>
            <a:lvl3pPr indent="-336550" lvl="2" marL="1371600">
              <a:spcBef>
                <a:spcPts val="2000"/>
              </a:spcBef>
              <a:spcAft>
                <a:spcPts val="0"/>
              </a:spcAft>
              <a:buClr>
                <a:schemeClr val="accent1"/>
              </a:buClr>
              <a:buSzPts val="1700"/>
              <a:buChar char="■"/>
              <a:defRPr>
                <a:solidFill>
                  <a:schemeClr val="accent1"/>
                </a:solidFill>
              </a:defRPr>
            </a:lvl3pPr>
            <a:lvl4pPr indent="-336550" lvl="3" marL="1828800">
              <a:spcBef>
                <a:spcPts val="2000"/>
              </a:spcBef>
              <a:spcAft>
                <a:spcPts val="0"/>
              </a:spcAft>
              <a:buClr>
                <a:schemeClr val="accent1"/>
              </a:buClr>
              <a:buSzPts val="1700"/>
              <a:buChar char="●"/>
              <a:defRPr>
                <a:solidFill>
                  <a:schemeClr val="accent1"/>
                </a:solidFill>
              </a:defRPr>
            </a:lvl4pPr>
            <a:lvl5pPr indent="-336550" lvl="4" marL="2286000">
              <a:spcBef>
                <a:spcPts val="2000"/>
              </a:spcBef>
              <a:spcAft>
                <a:spcPts val="0"/>
              </a:spcAft>
              <a:buClr>
                <a:schemeClr val="accent1"/>
              </a:buClr>
              <a:buSzPts val="1700"/>
              <a:buChar char="○"/>
              <a:defRPr>
                <a:solidFill>
                  <a:schemeClr val="accent1"/>
                </a:solidFill>
              </a:defRPr>
            </a:lvl5pPr>
            <a:lvl6pPr indent="-336550" lvl="5" marL="2743200">
              <a:spcBef>
                <a:spcPts val="2000"/>
              </a:spcBef>
              <a:spcAft>
                <a:spcPts val="0"/>
              </a:spcAft>
              <a:buClr>
                <a:schemeClr val="accent1"/>
              </a:buClr>
              <a:buSzPts val="1700"/>
              <a:buChar char="■"/>
              <a:defRPr>
                <a:solidFill>
                  <a:schemeClr val="accent1"/>
                </a:solidFill>
              </a:defRPr>
            </a:lvl6pPr>
            <a:lvl7pPr indent="-336550" lvl="6" marL="3200400">
              <a:spcBef>
                <a:spcPts val="2000"/>
              </a:spcBef>
              <a:spcAft>
                <a:spcPts val="0"/>
              </a:spcAft>
              <a:buClr>
                <a:schemeClr val="accent1"/>
              </a:buClr>
              <a:buSzPts val="1700"/>
              <a:buChar char="●"/>
              <a:defRPr>
                <a:solidFill>
                  <a:schemeClr val="accent1"/>
                </a:solidFill>
              </a:defRPr>
            </a:lvl7pPr>
            <a:lvl8pPr indent="-336550" lvl="7" marL="3657600">
              <a:spcBef>
                <a:spcPts val="2000"/>
              </a:spcBef>
              <a:spcAft>
                <a:spcPts val="0"/>
              </a:spcAft>
              <a:buClr>
                <a:schemeClr val="accent1"/>
              </a:buClr>
              <a:buSzPts val="1700"/>
              <a:buChar char="○"/>
              <a:defRPr>
                <a:solidFill>
                  <a:schemeClr val="accent1"/>
                </a:solidFill>
              </a:defRPr>
            </a:lvl8pPr>
            <a:lvl9pPr indent="-336550" lvl="8" marL="4114800">
              <a:spcBef>
                <a:spcPts val="2000"/>
              </a:spcBef>
              <a:spcAft>
                <a:spcPts val="2000"/>
              </a:spcAft>
              <a:buClr>
                <a:schemeClr val="accent1"/>
              </a:buClr>
              <a:buSzPts val="1700"/>
              <a:buChar char="■"/>
              <a:defRPr>
                <a:solidFill>
                  <a:schemeClr val="accent1"/>
                </a:solidFill>
              </a:defRPr>
            </a:lvl9pPr>
          </a:lstStyle>
          <a:p/>
        </p:txBody>
      </p:sp>
      <p:sp>
        <p:nvSpPr>
          <p:cNvPr id="45" name="Google Shape;45;p9"/>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9100" cy="806700"/>
          </a:xfrm>
          <a:prstGeom prst="rect">
            <a:avLst/>
          </a:prstGeom>
        </p:spPr>
        <p:txBody>
          <a:bodyPr anchorCtr="0" anchor="ctr" bIns="113750" lIns="113750" spcFirstLastPara="1" rIns="113750" wrap="square" tIns="113750">
            <a:noAutofit/>
          </a:bodyPr>
          <a:lstStyle>
            <a:lvl1pPr indent="-228600" lvl="0" marL="457200">
              <a:lnSpc>
                <a:spcPct val="100000"/>
              </a:lnSpc>
              <a:spcBef>
                <a:spcPts val="0"/>
              </a:spcBef>
              <a:spcAft>
                <a:spcPts val="0"/>
              </a:spcAft>
              <a:buSzPts val="2300"/>
              <a:buNone/>
              <a:defRPr/>
            </a:lvl1pPr>
          </a:lstStyle>
          <a:p/>
        </p:txBody>
      </p:sp>
      <p:sp>
        <p:nvSpPr>
          <p:cNvPr id="48" name="Google Shape;48;p10"/>
          <p:cNvSpPr txBox="1"/>
          <p:nvPr>
            <p:ph idx="12" type="sldNum"/>
          </p:nvPr>
        </p:nvSpPr>
        <p:spPr>
          <a:xfrm>
            <a:off x="8472458" y="6217622"/>
            <a:ext cx="549000" cy="524700"/>
          </a:xfrm>
          <a:prstGeom prst="rect">
            <a:avLst/>
          </a:prstGeom>
        </p:spPr>
        <p:txBody>
          <a:bodyPr anchorCtr="0" anchor="ctr" bIns="113750" lIns="113750" spcFirstLastPara="1" rIns="113750" wrap="square" tIns="113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900" cy="817800"/>
          </a:xfrm>
          <a:prstGeom prst="rect">
            <a:avLst/>
          </a:prstGeom>
          <a:noFill/>
          <a:ln>
            <a:noFill/>
          </a:ln>
        </p:spPr>
        <p:txBody>
          <a:bodyPr anchorCtr="0" anchor="t" bIns="113750" lIns="113750" spcFirstLastPara="1" rIns="113750" wrap="square" tIns="113750">
            <a:noAutofit/>
          </a:bodyPr>
          <a:lstStyle>
            <a:lvl1pPr lvl="0">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700"/>
              <a:buFont typeface="Old Standard TT"/>
              <a:buNone/>
              <a:defRPr sz="37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562133"/>
            <a:ext cx="8520900" cy="4529700"/>
          </a:xfrm>
          <a:prstGeom prst="rect">
            <a:avLst/>
          </a:prstGeom>
          <a:noFill/>
          <a:ln>
            <a:noFill/>
          </a:ln>
        </p:spPr>
        <p:txBody>
          <a:bodyPr anchorCtr="0" anchor="t" bIns="113750" lIns="113750" spcFirstLastPara="1" rIns="113750" wrap="square" tIns="113750">
            <a:noAutofit/>
          </a:bodyPr>
          <a:lstStyle>
            <a:lvl1pPr indent="-374650" lvl="0" marL="457200">
              <a:lnSpc>
                <a:spcPct val="115000"/>
              </a:lnSpc>
              <a:spcBef>
                <a:spcPts val="0"/>
              </a:spcBef>
              <a:spcAft>
                <a:spcPts val="0"/>
              </a:spcAft>
              <a:buClr>
                <a:schemeClr val="dk1"/>
              </a:buClr>
              <a:buSzPts val="2300"/>
              <a:buFont typeface="Old Standard TT"/>
              <a:buChar char="●"/>
              <a:defRPr sz="2300">
                <a:solidFill>
                  <a:schemeClr val="dk1"/>
                </a:solidFill>
                <a:latin typeface="Old Standard TT"/>
                <a:ea typeface="Old Standard TT"/>
                <a:cs typeface="Old Standard TT"/>
                <a:sym typeface="Old Standard TT"/>
              </a:defRPr>
            </a:lvl1pPr>
            <a:lvl2pPr indent="-336550" lvl="1" marL="91440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2pPr>
            <a:lvl3pPr indent="-336550" lvl="2" marL="137160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3pPr>
            <a:lvl4pPr indent="-336550" lvl="3" marL="182880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4pPr>
            <a:lvl5pPr indent="-336550" lvl="4" marL="228600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5pPr>
            <a:lvl6pPr indent="-336550" lvl="5" marL="274320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6pPr>
            <a:lvl7pPr indent="-336550" lvl="6" marL="320040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7pPr>
            <a:lvl8pPr indent="-336550" lvl="7" marL="3657600">
              <a:lnSpc>
                <a:spcPct val="115000"/>
              </a:lnSpc>
              <a:spcBef>
                <a:spcPts val="2000"/>
              </a:spcBef>
              <a:spcAft>
                <a:spcPts val="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8pPr>
            <a:lvl9pPr indent="-336550" lvl="8" marL="4114800">
              <a:lnSpc>
                <a:spcPct val="115000"/>
              </a:lnSpc>
              <a:spcBef>
                <a:spcPts val="2000"/>
              </a:spcBef>
              <a:spcAft>
                <a:spcPts val="2000"/>
              </a:spcAft>
              <a:buClr>
                <a:schemeClr val="dk1"/>
              </a:buClr>
              <a:buSzPts val="1700"/>
              <a:buFont typeface="Old Standard TT"/>
              <a:buChar char="■"/>
              <a:defRPr sz="1700">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lvl="0" algn="r">
              <a:buNone/>
              <a:defRPr sz="1100">
                <a:solidFill>
                  <a:schemeClr val="dk1"/>
                </a:solidFill>
                <a:latin typeface="Old Standard TT"/>
                <a:ea typeface="Old Standard TT"/>
                <a:cs typeface="Old Standard TT"/>
                <a:sym typeface="Old Standard TT"/>
              </a:defRPr>
            </a:lvl1pPr>
            <a:lvl2pPr lvl="1" algn="r">
              <a:buNone/>
              <a:defRPr sz="1100">
                <a:solidFill>
                  <a:schemeClr val="dk1"/>
                </a:solidFill>
                <a:latin typeface="Old Standard TT"/>
                <a:ea typeface="Old Standard TT"/>
                <a:cs typeface="Old Standard TT"/>
                <a:sym typeface="Old Standard TT"/>
              </a:defRPr>
            </a:lvl2pPr>
            <a:lvl3pPr lvl="2" algn="r">
              <a:buNone/>
              <a:defRPr sz="1100">
                <a:solidFill>
                  <a:schemeClr val="dk1"/>
                </a:solidFill>
                <a:latin typeface="Old Standard TT"/>
                <a:ea typeface="Old Standard TT"/>
                <a:cs typeface="Old Standard TT"/>
                <a:sym typeface="Old Standard TT"/>
              </a:defRPr>
            </a:lvl3pPr>
            <a:lvl4pPr lvl="3" algn="r">
              <a:buNone/>
              <a:defRPr sz="1100">
                <a:solidFill>
                  <a:schemeClr val="dk1"/>
                </a:solidFill>
                <a:latin typeface="Old Standard TT"/>
                <a:ea typeface="Old Standard TT"/>
                <a:cs typeface="Old Standard TT"/>
                <a:sym typeface="Old Standard TT"/>
              </a:defRPr>
            </a:lvl4pPr>
            <a:lvl5pPr lvl="4" algn="r">
              <a:buNone/>
              <a:defRPr sz="1100">
                <a:solidFill>
                  <a:schemeClr val="dk1"/>
                </a:solidFill>
                <a:latin typeface="Old Standard TT"/>
                <a:ea typeface="Old Standard TT"/>
                <a:cs typeface="Old Standard TT"/>
                <a:sym typeface="Old Standard TT"/>
              </a:defRPr>
            </a:lvl5pPr>
            <a:lvl6pPr lvl="5" algn="r">
              <a:buNone/>
              <a:defRPr sz="1100">
                <a:solidFill>
                  <a:schemeClr val="dk1"/>
                </a:solidFill>
                <a:latin typeface="Old Standard TT"/>
                <a:ea typeface="Old Standard TT"/>
                <a:cs typeface="Old Standard TT"/>
                <a:sym typeface="Old Standard TT"/>
              </a:defRPr>
            </a:lvl6pPr>
            <a:lvl7pPr lvl="6" algn="r">
              <a:buNone/>
              <a:defRPr sz="1100">
                <a:solidFill>
                  <a:schemeClr val="dk1"/>
                </a:solidFill>
                <a:latin typeface="Old Standard TT"/>
                <a:ea typeface="Old Standard TT"/>
                <a:cs typeface="Old Standard TT"/>
                <a:sym typeface="Old Standard TT"/>
              </a:defRPr>
            </a:lvl7pPr>
            <a:lvl8pPr lvl="7" algn="r">
              <a:buNone/>
              <a:defRPr sz="1100">
                <a:solidFill>
                  <a:schemeClr val="dk1"/>
                </a:solidFill>
                <a:latin typeface="Old Standard TT"/>
                <a:ea typeface="Old Standard TT"/>
                <a:cs typeface="Old Standard TT"/>
                <a:sym typeface="Old Standard TT"/>
              </a:defRPr>
            </a:lvl8pPr>
            <a:lvl9pPr lvl="8" algn="r">
              <a:buNone/>
              <a:defRPr sz="11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jpg"/><Relationship Id="rId10" Type="http://schemas.openxmlformats.org/officeDocument/2006/relationships/image" Target="../media/image3.jpg"/><Relationship Id="rId9"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image" Target="../media/image7.jpg"/><Relationship Id="rId7" Type="http://schemas.openxmlformats.org/officeDocument/2006/relationships/image" Target="../media/image6.jpg"/><Relationship Id="rId8"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ctrTitle"/>
          </p:nvPr>
        </p:nvSpPr>
        <p:spPr>
          <a:xfrm>
            <a:off x="-25" y="1039700"/>
            <a:ext cx="9144000" cy="20307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b="1" lang="en" sz="5000"/>
              <a:t>Comparing and Contrasting Machine Learning Tools </a:t>
            </a:r>
            <a:endParaRPr b="1" sz="5000"/>
          </a:p>
        </p:txBody>
      </p:sp>
      <p:sp>
        <p:nvSpPr>
          <p:cNvPr id="60" name="Google Shape;60;p13"/>
          <p:cNvSpPr txBox="1"/>
          <p:nvPr>
            <p:ph idx="4294967295" type="subTitle"/>
          </p:nvPr>
        </p:nvSpPr>
        <p:spPr>
          <a:xfrm>
            <a:off x="16650" y="3206400"/>
            <a:ext cx="9110700" cy="14253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lang="en" sz="2300">
                <a:latin typeface="Times New Roman"/>
                <a:ea typeface="Times New Roman"/>
                <a:cs typeface="Times New Roman"/>
                <a:sym typeface="Times New Roman"/>
              </a:rPr>
              <a:t>Edward Chen, Michael Cirrito,</a:t>
            </a:r>
            <a:endParaRPr sz="2300">
              <a:latin typeface="Times New Roman"/>
              <a:ea typeface="Times New Roman"/>
              <a:cs typeface="Times New Roman"/>
              <a:sym typeface="Times New Roman"/>
            </a:endParaRPr>
          </a:p>
          <a:p>
            <a:pPr indent="0" lvl="0" marL="0" rtl="0" algn="ctr">
              <a:spcBef>
                <a:spcPts val="2000"/>
              </a:spcBef>
              <a:spcAft>
                <a:spcPts val="2000"/>
              </a:spcAft>
              <a:buNone/>
            </a:pPr>
            <a:r>
              <a:rPr lang="en">
                <a:latin typeface="Times New Roman"/>
                <a:ea typeface="Times New Roman"/>
                <a:cs typeface="Times New Roman"/>
                <a:sym typeface="Times New Roman"/>
              </a:rPr>
              <a:t>Jainam Shah, Efthimios Vlahos</a:t>
            </a:r>
            <a:endParaRPr sz="2300">
              <a:latin typeface="Times New Roman"/>
              <a:ea typeface="Times New Roman"/>
              <a:cs typeface="Times New Roman"/>
              <a:sym typeface="Times New Roman"/>
            </a:endParaRPr>
          </a:p>
        </p:txBody>
      </p:sp>
      <p:sp>
        <p:nvSpPr>
          <p:cNvPr id="61" name="Google Shape;61;p13"/>
          <p:cNvSpPr txBox="1"/>
          <p:nvPr>
            <p:ph idx="4294967295" type="subTitle"/>
          </p:nvPr>
        </p:nvSpPr>
        <p:spPr>
          <a:xfrm>
            <a:off x="0" y="4892250"/>
            <a:ext cx="9144000" cy="592500"/>
          </a:xfrm>
          <a:prstGeom prst="rect">
            <a:avLst/>
          </a:prstGeom>
        </p:spPr>
        <p:txBody>
          <a:bodyPr anchorCtr="0" anchor="t" bIns="113750" lIns="113750" spcFirstLastPara="1" rIns="113750" wrap="square" tIns="113750">
            <a:noAutofit/>
          </a:bodyPr>
          <a:lstStyle/>
          <a:p>
            <a:pPr indent="0" lvl="0" marL="0" rtl="0" algn="ctr">
              <a:spcBef>
                <a:spcPts val="0"/>
              </a:spcBef>
              <a:spcAft>
                <a:spcPts val="2000"/>
              </a:spcAft>
              <a:buNone/>
            </a:pPr>
            <a:r>
              <a:rPr lang="en">
                <a:latin typeface="Times New Roman"/>
                <a:ea typeface="Times New Roman"/>
                <a:cs typeface="Times New Roman"/>
                <a:sym typeface="Times New Roman"/>
              </a:rPr>
              <a:t>11/28/2022</a:t>
            </a:r>
            <a:endParaRPr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0" y="-9925"/>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ROC Curves - Numerical Feature</a:t>
            </a:r>
            <a:endParaRPr b="1"/>
          </a:p>
        </p:txBody>
      </p:sp>
      <p:pic>
        <p:nvPicPr>
          <p:cNvPr id="123" name="Google Shape;123;p22"/>
          <p:cNvPicPr preferRelativeResize="0"/>
          <p:nvPr/>
        </p:nvPicPr>
        <p:blipFill>
          <a:blip r:embed="rId3">
            <a:alphaModFix/>
          </a:blip>
          <a:stretch>
            <a:fillRect/>
          </a:stretch>
        </p:blipFill>
        <p:spPr>
          <a:xfrm>
            <a:off x="373225" y="807875"/>
            <a:ext cx="8433050" cy="569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0" y="-9925"/>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ROC Curves - Images</a:t>
            </a:r>
            <a:endParaRPr b="1"/>
          </a:p>
        </p:txBody>
      </p:sp>
      <p:pic>
        <p:nvPicPr>
          <p:cNvPr id="129" name="Google Shape;129;p23"/>
          <p:cNvPicPr preferRelativeResize="0"/>
          <p:nvPr/>
        </p:nvPicPr>
        <p:blipFill>
          <a:blip r:embed="rId3">
            <a:alphaModFix/>
          </a:blip>
          <a:stretch>
            <a:fillRect/>
          </a:stretch>
        </p:blipFill>
        <p:spPr>
          <a:xfrm>
            <a:off x="304800" y="807875"/>
            <a:ext cx="8543250" cy="578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0" y="-9925"/>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ROC Curves - SVM</a:t>
            </a:r>
            <a:endParaRPr b="1"/>
          </a:p>
        </p:txBody>
      </p:sp>
      <p:pic>
        <p:nvPicPr>
          <p:cNvPr id="135" name="Google Shape;135;p24"/>
          <p:cNvPicPr preferRelativeResize="0"/>
          <p:nvPr/>
        </p:nvPicPr>
        <p:blipFill>
          <a:blip r:embed="rId3">
            <a:alphaModFix/>
          </a:blip>
          <a:stretch>
            <a:fillRect/>
          </a:stretch>
        </p:blipFill>
        <p:spPr>
          <a:xfrm>
            <a:off x="381000" y="807875"/>
            <a:ext cx="8444801" cy="5717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0" y="-9925"/>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ROC Curves - ANN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0" y="-9925"/>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ROC Curves - </a:t>
            </a:r>
            <a:r>
              <a:rPr b="1" lang="en"/>
              <a:t>Random Forest</a:t>
            </a:r>
            <a:endParaRPr b="1"/>
          </a:p>
        </p:txBody>
      </p:sp>
      <p:pic>
        <p:nvPicPr>
          <p:cNvPr id="146" name="Google Shape;146;p26"/>
          <p:cNvPicPr preferRelativeResize="0"/>
          <p:nvPr/>
        </p:nvPicPr>
        <p:blipFill>
          <a:blip r:embed="rId3">
            <a:alphaModFix/>
          </a:blip>
          <a:stretch>
            <a:fillRect/>
          </a:stretch>
        </p:blipFill>
        <p:spPr>
          <a:xfrm>
            <a:off x="238550" y="840000"/>
            <a:ext cx="8660624" cy="580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0" y="0"/>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Future Work</a:t>
            </a:r>
            <a:endParaRPr b="1"/>
          </a:p>
        </p:txBody>
      </p:sp>
      <p:sp>
        <p:nvSpPr>
          <p:cNvPr id="152" name="Google Shape;152;p27"/>
          <p:cNvSpPr txBox="1"/>
          <p:nvPr>
            <p:ph idx="1" type="body"/>
          </p:nvPr>
        </p:nvSpPr>
        <p:spPr>
          <a:xfrm>
            <a:off x="2282925" y="1055850"/>
            <a:ext cx="5268300" cy="5038200"/>
          </a:xfrm>
          <a:prstGeom prst="rect">
            <a:avLst/>
          </a:prstGeom>
        </p:spPr>
        <p:txBody>
          <a:bodyPr anchorCtr="0" anchor="t" bIns="113750" lIns="113750" spcFirstLastPara="1" rIns="113750" wrap="square" tIns="113750">
            <a:noAutofit/>
          </a:bodyPr>
          <a:lstStyle/>
          <a:p>
            <a:pPr indent="-406400" lvl="0" marL="457200" rtl="0" algn="l">
              <a:spcBef>
                <a:spcPts val="0"/>
              </a:spcBef>
              <a:spcAft>
                <a:spcPts val="0"/>
              </a:spcAft>
              <a:buSzPts val="2800"/>
              <a:buChar char="●"/>
            </a:pPr>
            <a:r>
              <a:rPr lang="en" sz="2800"/>
              <a:t>Result analysis</a:t>
            </a:r>
            <a:r>
              <a:rPr lang="en" sz="2800"/>
              <a:t>.</a:t>
            </a:r>
            <a:endParaRPr sz="2800"/>
          </a:p>
          <a:p>
            <a:pPr indent="-406400" lvl="0" marL="457200" rtl="0" algn="l">
              <a:spcBef>
                <a:spcPts val="0"/>
              </a:spcBef>
              <a:spcAft>
                <a:spcPts val="0"/>
              </a:spcAft>
              <a:buSzPts val="2800"/>
              <a:buChar char="●"/>
            </a:pPr>
            <a:r>
              <a:rPr lang="en" sz="2800"/>
              <a:t>Feature efficiency analysis.</a:t>
            </a:r>
            <a:endParaRPr sz="2800"/>
          </a:p>
          <a:p>
            <a:pPr indent="-406400" lvl="0" marL="457200" rtl="0" algn="l">
              <a:spcBef>
                <a:spcPts val="0"/>
              </a:spcBef>
              <a:spcAft>
                <a:spcPts val="0"/>
              </a:spcAft>
              <a:buSzPts val="2800"/>
              <a:buChar char="●"/>
            </a:pPr>
            <a:r>
              <a:rPr lang="en" sz="2800"/>
              <a:t>M</a:t>
            </a:r>
            <a:r>
              <a:rPr lang="en" sz="2800"/>
              <a:t>isclassification analysis.</a:t>
            </a:r>
            <a:endParaRPr sz="2800"/>
          </a:p>
          <a:p>
            <a:pPr indent="0" lvl="0" marL="0" rtl="0" algn="l">
              <a:spcBef>
                <a:spcPts val="2000"/>
              </a:spcBef>
              <a:spcAft>
                <a:spcPts val="2000"/>
              </a:spcAft>
              <a:buNone/>
            </a:pPr>
            <a:r>
              <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0" y="0"/>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References</a:t>
            </a:r>
            <a:endParaRPr b="1"/>
          </a:p>
        </p:txBody>
      </p:sp>
      <p:sp>
        <p:nvSpPr>
          <p:cNvPr id="158" name="Google Shape;158;p28"/>
          <p:cNvSpPr txBox="1"/>
          <p:nvPr>
            <p:ph idx="1" type="body"/>
          </p:nvPr>
        </p:nvSpPr>
        <p:spPr>
          <a:xfrm>
            <a:off x="326175" y="1055850"/>
            <a:ext cx="8523300" cy="5038200"/>
          </a:xfrm>
          <a:prstGeom prst="rect">
            <a:avLst/>
          </a:prstGeom>
        </p:spPr>
        <p:txBody>
          <a:bodyPr anchorCtr="0" anchor="t" bIns="113750" lIns="113750" spcFirstLastPara="1" rIns="113750" wrap="square" tIns="113750">
            <a:noAutofit/>
          </a:bodyPr>
          <a:lstStyle/>
          <a:p>
            <a:pPr indent="0" lvl="0" marL="0" rtl="0" algn="l">
              <a:spcBef>
                <a:spcPts val="0"/>
              </a:spcBef>
              <a:spcAft>
                <a:spcPts val="0"/>
              </a:spcAft>
              <a:buNone/>
            </a:pPr>
            <a:r>
              <a:rPr b="1" lang="en" sz="1400"/>
              <a:t>[</a:t>
            </a:r>
            <a:r>
              <a:rPr b="1" lang="en" sz="1400"/>
              <a:t>1]. I. H. Sarker, Machine Learning: Algorithms, Real-World Applications and Research Directions, SN Computer Science 2.3 (2021): 1-21.</a:t>
            </a:r>
            <a:endParaRPr b="1" sz="1400"/>
          </a:p>
          <a:p>
            <a:pPr indent="0" lvl="0" marL="0" rtl="0" algn="l">
              <a:spcBef>
                <a:spcPts val="2000"/>
              </a:spcBef>
              <a:spcAft>
                <a:spcPts val="0"/>
              </a:spcAft>
              <a:buNone/>
            </a:pPr>
            <a:r>
              <a:rPr b="1" lang="en" sz="1400"/>
              <a:t>[2]. S. Sarumathi, M. Vaishnavi, S. Geetha, P. Ranjetha, Comparative Analysis of Machine Learning Tools: A Review, International Journal of Computer and Information Engineering 15.6 (2021): 354-363.</a:t>
            </a:r>
            <a:endParaRPr b="1" sz="1400"/>
          </a:p>
          <a:p>
            <a:pPr indent="0" lvl="0" marL="0" rtl="0" algn="l">
              <a:spcBef>
                <a:spcPts val="2000"/>
              </a:spcBef>
              <a:spcAft>
                <a:spcPts val="0"/>
              </a:spcAft>
              <a:buNone/>
            </a:pPr>
            <a:r>
              <a:rPr b="1" lang="en" sz="1400"/>
              <a:t>[3]. R. Caruana, A. Niculescu-Mizil, An Empirical Comparison of Supervised Learning Algorithms, Proceedings of the 23rd International Conference on Machine Learning, Pittsburgh, PA, 2006.</a:t>
            </a:r>
            <a:endParaRPr b="1" sz="1400"/>
          </a:p>
          <a:p>
            <a:pPr indent="0" lvl="0" marL="0" rtl="0" algn="l">
              <a:spcBef>
                <a:spcPts val="2000"/>
              </a:spcBef>
              <a:spcAft>
                <a:spcPts val="0"/>
              </a:spcAft>
              <a:buNone/>
            </a:pPr>
            <a:r>
              <a:rPr b="1" lang="en" sz="1400"/>
              <a:t>[4]. https://www.kaggle.com/datasets/cashutosh/gender-classification-dataset</a:t>
            </a:r>
            <a:endParaRPr b="1" sz="1400"/>
          </a:p>
          <a:p>
            <a:pPr indent="0" lvl="0" marL="0" rtl="0" algn="l">
              <a:spcBef>
                <a:spcPts val="2000"/>
              </a:spcBef>
              <a:spcAft>
                <a:spcPts val="0"/>
              </a:spcAft>
              <a:buNone/>
            </a:pPr>
            <a:r>
              <a:rPr b="1" lang="en" sz="1400"/>
              <a:t>[5]. https://www.wikipedia.org</a:t>
            </a:r>
            <a:endParaRPr b="1" sz="1400"/>
          </a:p>
          <a:p>
            <a:pPr indent="0" lvl="0" marL="0" rtl="0" algn="l">
              <a:spcBef>
                <a:spcPts val="2000"/>
              </a:spcBef>
              <a:spcAft>
                <a:spcPts val="0"/>
              </a:spcAft>
              <a:buNone/>
            </a:pPr>
            <a:r>
              <a:rPr b="1" lang="en" sz="1400"/>
              <a:t>[6]. J Korstanje, The F1 score. https://towardsdatascience.com/the-f1-score-bec2bbc38aa6#::text=The% 20F1%20score%20is%20defined,when%20computing%20an%20average%20rate.</a:t>
            </a:r>
            <a:endParaRPr b="1" sz="1400"/>
          </a:p>
          <a:p>
            <a:pPr indent="0" lvl="0" marL="0" rtl="0" algn="l">
              <a:spcBef>
                <a:spcPts val="2000"/>
              </a:spcBef>
              <a:spcAft>
                <a:spcPts val="2000"/>
              </a:spcAft>
              <a:buNone/>
            </a:pPr>
            <a:r>
              <a:rPr b="1" lang="en" sz="1400"/>
              <a:t>[7]. R Draelos, Measuring Performance: AUC (AUROC). https://glassboxmedicine.com/2019/02/23 /measuringperformance-auc-auroc/</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25" y="24700"/>
            <a:ext cx="9144000" cy="8421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b="1" lang="en"/>
              <a:t>Abstract</a:t>
            </a:r>
            <a:endParaRPr b="1"/>
          </a:p>
        </p:txBody>
      </p:sp>
      <p:sp>
        <p:nvSpPr>
          <p:cNvPr id="67" name="Google Shape;67;p14"/>
          <p:cNvSpPr txBox="1"/>
          <p:nvPr>
            <p:ph idx="1" type="body"/>
          </p:nvPr>
        </p:nvSpPr>
        <p:spPr>
          <a:xfrm>
            <a:off x="484525" y="1046000"/>
            <a:ext cx="8193000" cy="5128500"/>
          </a:xfrm>
          <a:prstGeom prst="rect">
            <a:avLst/>
          </a:prstGeom>
        </p:spPr>
        <p:txBody>
          <a:bodyPr anchorCtr="0" anchor="t" bIns="113750" lIns="113750" spcFirstLastPara="1" rIns="113750" wrap="square" tIns="113750">
            <a:noAutofit/>
          </a:bodyPr>
          <a:lstStyle/>
          <a:p>
            <a:pPr indent="-406400" lvl="0" marL="457200" rtl="0" algn="l">
              <a:spcBef>
                <a:spcPts val="0"/>
              </a:spcBef>
              <a:spcAft>
                <a:spcPts val="0"/>
              </a:spcAft>
              <a:buSzPts val="2800"/>
              <a:buChar char="●"/>
            </a:pPr>
            <a:r>
              <a:rPr b="1" lang="en" sz="2800"/>
              <a:t>Does machine learning have a one size fits all technique? Does data coming in all different modalities make any difference? In this experimental study, several machine learning tools, more specifically classification tools, will be investigated. A gender classification dataset with two different data types, image and numerical, will be used to compare the performance of those classification tools. The efficiency of the features will be analyzed.</a:t>
            </a:r>
            <a:endParaRPr b="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25" y="24700"/>
            <a:ext cx="9144000" cy="8421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b="1" lang="en"/>
              <a:t>Related Works</a:t>
            </a:r>
            <a:endParaRPr b="1"/>
          </a:p>
        </p:txBody>
      </p:sp>
      <p:sp>
        <p:nvSpPr>
          <p:cNvPr id="73" name="Google Shape;73;p15"/>
          <p:cNvSpPr txBox="1"/>
          <p:nvPr>
            <p:ph idx="1" type="body"/>
          </p:nvPr>
        </p:nvSpPr>
        <p:spPr>
          <a:xfrm>
            <a:off x="311625" y="887825"/>
            <a:ext cx="8635200" cy="5738400"/>
          </a:xfrm>
          <a:prstGeom prst="rect">
            <a:avLst/>
          </a:prstGeom>
        </p:spPr>
        <p:txBody>
          <a:bodyPr anchorCtr="0" anchor="t" bIns="113750" lIns="113750" spcFirstLastPara="1" rIns="113750" wrap="square" tIns="113750">
            <a:noAutofit/>
          </a:bodyPr>
          <a:lstStyle/>
          <a:p>
            <a:pPr indent="0" lvl="0" marL="0" rtl="0" algn="l">
              <a:spcBef>
                <a:spcPts val="0"/>
              </a:spcBef>
              <a:spcAft>
                <a:spcPts val="0"/>
              </a:spcAft>
              <a:buClr>
                <a:schemeClr val="dk1"/>
              </a:buClr>
              <a:buSzPts val="1100"/>
              <a:buFont typeface="Arial"/>
              <a:buNone/>
            </a:pPr>
            <a:r>
              <a:rPr b="1" lang="en"/>
              <a:t>[1] presented a comprehensive view on these machine learning algorithms that can be applied to enhance the intelligence and the capabilities of an application. The paper explained the principles of different machine learning techniques and their applicability in various real-world application domains. Based on the study, the challenges and potential research directions were also highlighted.</a:t>
            </a:r>
            <a:endParaRPr b="1"/>
          </a:p>
          <a:p>
            <a:pPr indent="0" lvl="0" marL="0" rtl="0" algn="l">
              <a:spcBef>
                <a:spcPts val="2000"/>
              </a:spcBef>
              <a:spcAft>
                <a:spcPts val="0"/>
              </a:spcAft>
              <a:buNone/>
            </a:pPr>
            <a:r>
              <a:rPr b="1" lang="en"/>
              <a:t>[2].A number of machine learning tools were discussed, as well as how they are applied to different tasks. The paper gave a brief overview of those machine learning tools and their key features. Those tools that can be used to solve real-world problems were also presented. Different parameters and highlights features were examined. Specific frameworks that can be used with the processing platforms were provided as well.</a:t>
            </a:r>
            <a:endParaRPr b="1"/>
          </a:p>
          <a:p>
            <a:pPr indent="0" lvl="0" marL="0" rtl="0" algn="l">
              <a:spcBef>
                <a:spcPts val="2000"/>
              </a:spcBef>
              <a:spcAft>
                <a:spcPts val="2000"/>
              </a:spcAft>
              <a:buNone/>
            </a:pPr>
            <a:r>
              <a:rPr b="1" lang="en"/>
              <a:t>[3].A variety of performance criteria to evaluate the learning methods were used. The authors noted that 1) it is possible that learning methods perform well on one metric but poorly on another, 2) performance by metric has found that calibration has significant impact on tool performance, 3) performance by model has found that there is no universally best learning algorithm. Even the best models perform poorly on some problems, and models that have poor average performance perform well on a few problems or metrics.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25" y="24700"/>
            <a:ext cx="9144000" cy="8421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b="1" lang="en"/>
              <a:t>Problem Statement</a:t>
            </a:r>
            <a:endParaRPr b="1"/>
          </a:p>
        </p:txBody>
      </p:sp>
      <p:sp>
        <p:nvSpPr>
          <p:cNvPr id="79" name="Google Shape;79;p16"/>
          <p:cNvSpPr txBox="1"/>
          <p:nvPr>
            <p:ph idx="1" type="body"/>
          </p:nvPr>
        </p:nvSpPr>
        <p:spPr>
          <a:xfrm>
            <a:off x="311625" y="887825"/>
            <a:ext cx="8503500" cy="5738400"/>
          </a:xfrm>
          <a:prstGeom prst="rect">
            <a:avLst/>
          </a:prstGeom>
        </p:spPr>
        <p:txBody>
          <a:bodyPr anchorCtr="0" anchor="t" bIns="113750" lIns="113750" spcFirstLastPara="1" rIns="113750" wrap="square" tIns="113750">
            <a:noAutofit/>
          </a:bodyPr>
          <a:lstStyle/>
          <a:p>
            <a:pPr indent="-368300" lvl="0" marL="457200" rtl="0" algn="l">
              <a:spcBef>
                <a:spcPts val="0"/>
              </a:spcBef>
              <a:spcAft>
                <a:spcPts val="0"/>
              </a:spcAft>
              <a:buSzPts val="2200"/>
              <a:buChar char="●"/>
            </a:pPr>
            <a:r>
              <a:rPr b="1" lang="en" sz="2200"/>
              <a:t>Motivated by the aforementioned papers, in this study, we aim to find out which tools out of SVM (Support Vector Machines), Random Forests, and ANN (Artificial Neural Networks) work best for classification on different data modalities. More specifically, the goal is</a:t>
            </a:r>
            <a:endParaRPr b="1" sz="2200"/>
          </a:p>
          <a:p>
            <a:pPr indent="-368300" lvl="0" marL="457200" rtl="0" algn="l">
              <a:spcBef>
                <a:spcPts val="0"/>
              </a:spcBef>
              <a:spcAft>
                <a:spcPts val="0"/>
              </a:spcAft>
              <a:buSzPts val="2200"/>
              <a:buChar char="●"/>
            </a:pPr>
            <a:r>
              <a:rPr b="1" lang="en" sz="2200"/>
              <a:t>1) To find the best performance of each classification tool on the dataset</a:t>
            </a:r>
            <a:endParaRPr b="1" sz="2200"/>
          </a:p>
          <a:p>
            <a:pPr indent="-368300" lvl="0" marL="457200" rtl="0" algn="l">
              <a:spcBef>
                <a:spcPts val="0"/>
              </a:spcBef>
              <a:spcAft>
                <a:spcPts val="0"/>
              </a:spcAft>
              <a:buSzPts val="2200"/>
              <a:buChar char="●"/>
            </a:pPr>
            <a:r>
              <a:rPr b="1" lang="en" sz="2200"/>
              <a:t>2) To compare the performance of each machine learning tool to classify the same modality and the different modalities</a:t>
            </a:r>
            <a:endParaRPr b="1" sz="2200"/>
          </a:p>
          <a:p>
            <a:pPr indent="-368300" lvl="0" marL="457200" rtl="0" algn="l">
              <a:spcBef>
                <a:spcPts val="0"/>
              </a:spcBef>
              <a:spcAft>
                <a:spcPts val="0"/>
              </a:spcAft>
              <a:buSzPts val="2200"/>
              <a:buChar char="●"/>
            </a:pPr>
            <a:r>
              <a:rPr b="1" lang="en" sz="2200"/>
              <a:t>3) To investigate the misclassification samples (e.g., is there any correlation between false positives and/or false negatives)</a:t>
            </a:r>
            <a:endParaRPr b="1" sz="2200"/>
          </a:p>
          <a:p>
            <a:pPr indent="-368300" lvl="0" marL="457200" rtl="0" algn="l">
              <a:spcBef>
                <a:spcPts val="0"/>
              </a:spcBef>
              <a:spcAft>
                <a:spcPts val="0"/>
              </a:spcAft>
              <a:buSzPts val="2200"/>
              <a:buChar char="●"/>
            </a:pPr>
            <a:r>
              <a:rPr b="1" lang="en" sz="2200"/>
              <a:t>4) To analyze the efficiency of those features</a:t>
            </a:r>
            <a:endParaRPr b="1" sz="2200"/>
          </a:p>
          <a:p>
            <a:pPr indent="0" lvl="0" marL="0" rtl="0" algn="l">
              <a:spcBef>
                <a:spcPts val="2000"/>
              </a:spcBef>
              <a:spcAft>
                <a:spcPts val="0"/>
              </a:spcAft>
              <a:buNone/>
            </a:pPr>
            <a:r>
              <a:t/>
            </a:r>
            <a:endParaRPr b="1" sz="1600"/>
          </a:p>
          <a:p>
            <a:pPr indent="0" lvl="0" marL="457200" rtl="0" algn="l">
              <a:spcBef>
                <a:spcPts val="2000"/>
              </a:spcBef>
              <a:spcAft>
                <a:spcPts val="2000"/>
              </a:spcAft>
              <a:buNone/>
            </a:pPr>
            <a:r>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0" y="0"/>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b="1" lang="en"/>
              <a:t>Image </a:t>
            </a:r>
            <a:r>
              <a:rPr b="1" lang="en"/>
              <a:t>Dataset</a:t>
            </a:r>
            <a:endParaRPr b="1"/>
          </a:p>
        </p:txBody>
      </p:sp>
      <p:sp>
        <p:nvSpPr>
          <p:cNvPr id="85" name="Google Shape;85;p17"/>
          <p:cNvSpPr txBox="1"/>
          <p:nvPr>
            <p:ph idx="1" type="body"/>
          </p:nvPr>
        </p:nvSpPr>
        <p:spPr>
          <a:xfrm>
            <a:off x="583875" y="864725"/>
            <a:ext cx="7975800" cy="1612200"/>
          </a:xfrm>
          <a:prstGeom prst="rect">
            <a:avLst/>
          </a:prstGeom>
        </p:spPr>
        <p:txBody>
          <a:bodyPr anchorCtr="0" anchor="t" bIns="113750" lIns="113750" spcFirstLastPara="1" rIns="113750" wrap="square" tIns="113750">
            <a:noAutofit/>
          </a:bodyPr>
          <a:lstStyle/>
          <a:p>
            <a:pPr indent="-406400" lvl="0" marL="457200" rtl="0" algn="l">
              <a:spcBef>
                <a:spcPts val="0"/>
              </a:spcBef>
              <a:spcAft>
                <a:spcPts val="0"/>
              </a:spcAft>
              <a:buSzPts val="2800"/>
              <a:buChar char="●"/>
            </a:pPr>
            <a:r>
              <a:rPr lang="en" sz="2800"/>
              <a:t>The image dataset is of cropped images of </a:t>
            </a:r>
            <a:r>
              <a:rPr lang="en" sz="2800"/>
              <a:t>around 28,500 </a:t>
            </a:r>
            <a:r>
              <a:rPr lang="en" sz="2800"/>
              <a:t>male and </a:t>
            </a:r>
            <a:r>
              <a:rPr lang="en" sz="2800"/>
              <a:t>28,500 </a:t>
            </a:r>
            <a:r>
              <a:rPr lang="en" sz="2800"/>
              <a:t>female faces.</a:t>
            </a:r>
            <a:r>
              <a:rPr lang="en" sz="2800"/>
              <a:t> </a:t>
            </a:r>
            <a:r>
              <a:rPr lang="en" sz="2800"/>
              <a:t>Som sample images are shown below.</a:t>
            </a:r>
            <a:endParaRPr sz="2800"/>
          </a:p>
        </p:txBody>
      </p:sp>
      <p:pic>
        <p:nvPicPr>
          <p:cNvPr id="86" name="Google Shape;86;p17"/>
          <p:cNvPicPr preferRelativeResize="0"/>
          <p:nvPr/>
        </p:nvPicPr>
        <p:blipFill>
          <a:blip r:embed="rId3">
            <a:alphaModFix/>
          </a:blip>
          <a:stretch>
            <a:fillRect/>
          </a:stretch>
        </p:blipFill>
        <p:spPr>
          <a:xfrm>
            <a:off x="5011325" y="4810350"/>
            <a:ext cx="1241075" cy="1530650"/>
          </a:xfrm>
          <a:prstGeom prst="rect">
            <a:avLst/>
          </a:prstGeom>
          <a:noFill/>
          <a:ln>
            <a:noFill/>
          </a:ln>
        </p:spPr>
      </p:pic>
      <p:pic>
        <p:nvPicPr>
          <p:cNvPr id="87" name="Google Shape;87;p17"/>
          <p:cNvPicPr preferRelativeResize="0"/>
          <p:nvPr/>
        </p:nvPicPr>
        <p:blipFill>
          <a:blip r:embed="rId4">
            <a:alphaModFix/>
          </a:blip>
          <a:stretch>
            <a:fillRect/>
          </a:stretch>
        </p:blipFill>
        <p:spPr>
          <a:xfrm>
            <a:off x="4990056" y="2899581"/>
            <a:ext cx="1241075" cy="1551344"/>
          </a:xfrm>
          <a:prstGeom prst="rect">
            <a:avLst/>
          </a:prstGeom>
          <a:noFill/>
          <a:ln>
            <a:noFill/>
          </a:ln>
        </p:spPr>
      </p:pic>
      <p:pic>
        <p:nvPicPr>
          <p:cNvPr id="88" name="Google Shape;88;p17"/>
          <p:cNvPicPr preferRelativeResize="0"/>
          <p:nvPr/>
        </p:nvPicPr>
        <p:blipFill>
          <a:blip r:embed="rId5">
            <a:alphaModFix/>
          </a:blip>
          <a:stretch>
            <a:fillRect/>
          </a:stretch>
        </p:blipFill>
        <p:spPr>
          <a:xfrm>
            <a:off x="6987225" y="2906350"/>
            <a:ext cx="1281512" cy="1537825"/>
          </a:xfrm>
          <a:prstGeom prst="rect">
            <a:avLst/>
          </a:prstGeom>
          <a:noFill/>
          <a:ln>
            <a:noFill/>
          </a:ln>
        </p:spPr>
      </p:pic>
      <p:pic>
        <p:nvPicPr>
          <p:cNvPr id="89" name="Google Shape;89;p17"/>
          <p:cNvPicPr preferRelativeResize="0"/>
          <p:nvPr/>
        </p:nvPicPr>
        <p:blipFill>
          <a:blip r:embed="rId6">
            <a:alphaModFix/>
          </a:blip>
          <a:stretch>
            <a:fillRect/>
          </a:stretch>
        </p:blipFill>
        <p:spPr>
          <a:xfrm>
            <a:off x="956200" y="2899575"/>
            <a:ext cx="1241075" cy="1551350"/>
          </a:xfrm>
          <a:prstGeom prst="rect">
            <a:avLst/>
          </a:prstGeom>
          <a:noFill/>
          <a:ln>
            <a:noFill/>
          </a:ln>
        </p:spPr>
      </p:pic>
      <p:pic>
        <p:nvPicPr>
          <p:cNvPr id="90" name="Google Shape;90;p17"/>
          <p:cNvPicPr preferRelativeResize="0"/>
          <p:nvPr/>
        </p:nvPicPr>
        <p:blipFill>
          <a:blip r:embed="rId7">
            <a:alphaModFix/>
          </a:blip>
          <a:stretch>
            <a:fillRect/>
          </a:stretch>
        </p:blipFill>
        <p:spPr>
          <a:xfrm>
            <a:off x="2973125" y="2906333"/>
            <a:ext cx="1241075" cy="1537829"/>
          </a:xfrm>
          <a:prstGeom prst="rect">
            <a:avLst/>
          </a:prstGeom>
          <a:noFill/>
          <a:ln>
            <a:noFill/>
          </a:ln>
        </p:spPr>
      </p:pic>
      <p:pic>
        <p:nvPicPr>
          <p:cNvPr id="91" name="Google Shape;91;p17"/>
          <p:cNvPicPr preferRelativeResize="0"/>
          <p:nvPr/>
        </p:nvPicPr>
        <p:blipFill>
          <a:blip r:embed="rId8">
            <a:alphaModFix/>
          </a:blip>
          <a:stretch>
            <a:fillRect/>
          </a:stretch>
        </p:blipFill>
        <p:spPr>
          <a:xfrm>
            <a:off x="6986377" y="4815300"/>
            <a:ext cx="1281500" cy="1520750"/>
          </a:xfrm>
          <a:prstGeom prst="rect">
            <a:avLst/>
          </a:prstGeom>
          <a:noFill/>
          <a:ln>
            <a:noFill/>
          </a:ln>
        </p:spPr>
      </p:pic>
      <p:pic>
        <p:nvPicPr>
          <p:cNvPr id="92" name="Google Shape;92;p17"/>
          <p:cNvPicPr preferRelativeResize="0"/>
          <p:nvPr/>
        </p:nvPicPr>
        <p:blipFill>
          <a:blip r:embed="rId9">
            <a:alphaModFix/>
          </a:blip>
          <a:stretch>
            <a:fillRect/>
          </a:stretch>
        </p:blipFill>
        <p:spPr>
          <a:xfrm>
            <a:off x="956200" y="4826300"/>
            <a:ext cx="1241075" cy="1521750"/>
          </a:xfrm>
          <a:prstGeom prst="rect">
            <a:avLst/>
          </a:prstGeom>
          <a:noFill/>
          <a:ln>
            <a:noFill/>
          </a:ln>
        </p:spPr>
      </p:pic>
      <p:pic>
        <p:nvPicPr>
          <p:cNvPr id="93" name="Google Shape;93;p17"/>
          <p:cNvPicPr preferRelativeResize="0"/>
          <p:nvPr/>
        </p:nvPicPr>
        <p:blipFill>
          <a:blip r:embed="rId10">
            <a:alphaModFix/>
          </a:blip>
          <a:stretch>
            <a:fillRect/>
          </a:stretch>
        </p:blipFill>
        <p:spPr>
          <a:xfrm>
            <a:off x="2994400" y="4826300"/>
            <a:ext cx="1198533" cy="152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00" y="0"/>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b="1" lang="en"/>
              <a:t>Numerical Dataset</a:t>
            </a:r>
            <a:endParaRPr b="1"/>
          </a:p>
        </p:txBody>
      </p:sp>
      <p:sp>
        <p:nvSpPr>
          <p:cNvPr id="99" name="Google Shape;99;p18"/>
          <p:cNvSpPr txBox="1"/>
          <p:nvPr>
            <p:ph idx="1" type="body"/>
          </p:nvPr>
        </p:nvSpPr>
        <p:spPr>
          <a:xfrm>
            <a:off x="326175" y="1055850"/>
            <a:ext cx="8523300" cy="5038200"/>
          </a:xfrm>
          <a:prstGeom prst="rect">
            <a:avLst/>
          </a:prstGeom>
        </p:spPr>
        <p:txBody>
          <a:bodyPr anchorCtr="0" anchor="t" bIns="113750" lIns="113750" spcFirstLastPara="1" rIns="113750" wrap="square" tIns="113750">
            <a:noAutofit/>
          </a:bodyPr>
          <a:lstStyle/>
          <a:p>
            <a:pPr indent="-361950" lvl="0" marL="457200" rtl="0" algn="l">
              <a:spcBef>
                <a:spcPts val="0"/>
              </a:spcBef>
              <a:spcAft>
                <a:spcPts val="0"/>
              </a:spcAft>
              <a:buSzPts val="2100"/>
              <a:buChar char="●"/>
            </a:pPr>
            <a:r>
              <a:rPr lang="en" sz="2100"/>
              <a:t>The numerical dataset contains 7 descriptive features and a label for each of the subjects.</a:t>
            </a:r>
            <a:endParaRPr sz="2100"/>
          </a:p>
          <a:p>
            <a:pPr indent="-361950" lvl="0" marL="457200" rtl="0" algn="l">
              <a:spcBef>
                <a:spcPts val="0"/>
              </a:spcBef>
              <a:spcAft>
                <a:spcPts val="0"/>
              </a:spcAft>
              <a:buSzPts val="2100"/>
              <a:buChar char="●"/>
            </a:pPr>
            <a:r>
              <a:rPr lang="en" sz="2100"/>
              <a:t>Features:</a:t>
            </a:r>
            <a:endParaRPr sz="2100"/>
          </a:p>
          <a:p>
            <a:pPr indent="-361950" lvl="0" marL="457200" rtl="0" algn="l">
              <a:spcBef>
                <a:spcPts val="0"/>
              </a:spcBef>
              <a:spcAft>
                <a:spcPts val="0"/>
              </a:spcAft>
              <a:buSzPts val="2100"/>
              <a:buChar char="●"/>
            </a:pPr>
            <a:r>
              <a:rPr lang="en" sz="2100"/>
              <a:t>longhair -  1 if the subject has “long hair”, and 0 otherwise.</a:t>
            </a:r>
            <a:endParaRPr sz="2100"/>
          </a:p>
          <a:p>
            <a:pPr indent="-361950" lvl="0" marL="457200" rtl="0" algn="l">
              <a:spcBef>
                <a:spcPts val="0"/>
              </a:spcBef>
              <a:spcAft>
                <a:spcPts val="0"/>
              </a:spcAft>
              <a:buSzPts val="2100"/>
              <a:buChar char="●"/>
            </a:pPr>
            <a:r>
              <a:rPr lang="en" sz="2100"/>
              <a:t>foreheadwidthcm - Width of the subject’s forehead in centimeters.</a:t>
            </a:r>
            <a:endParaRPr sz="2100"/>
          </a:p>
          <a:p>
            <a:pPr indent="-361950" lvl="0" marL="457200" rtl="0" algn="l">
              <a:spcBef>
                <a:spcPts val="0"/>
              </a:spcBef>
              <a:spcAft>
                <a:spcPts val="0"/>
              </a:spcAft>
              <a:buSzPts val="2100"/>
              <a:buChar char="●"/>
            </a:pPr>
            <a:r>
              <a:rPr lang="en" sz="2100"/>
              <a:t>foreheadheightcm - Height of the subject’s forehead in centimeters.</a:t>
            </a:r>
            <a:endParaRPr sz="2100"/>
          </a:p>
          <a:p>
            <a:pPr indent="-361950" lvl="0" marL="457200" rtl="0" algn="l">
              <a:spcBef>
                <a:spcPts val="0"/>
              </a:spcBef>
              <a:spcAft>
                <a:spcPts val="0"/>
              </a:spcAft>
              <a:buSzPts val="2100"/>
              <a:buChar char="●"/>
            </a:pPr>
            <a:r>
              <a:rPr lang="en" sz="2100"/>
              <a:t>nosewide - 1 if the subject has a “wide nose”, and 0 otherwise.</a:t>
            </a:r>
            <a:endParaRPr sz="2100"/>
          </a:p>
          <a:p>
            <a:pPr indent="-361950" lvl="0" marL="457200" rtl="0" algn="l">
              <a:spcBef>
                <a:spcPts val="0"/>
              </a:spcBef>
              <a:spcAft>
                <a:spcPts val="0"/>
              </a:spcAft>
              <a:buSzPts val="2100"/>
              <a:buChar char="●"/>
            </a:pPr>
            <a:r>
              <a:rPr lang="en" sz="2100"/>
              <a:t>noselong - 1 if the subject has a “long nose”, and 0 otherwise.</a:t>
            </a:r>
            <a:endParaRPr sz="2100"/>
          </a:p>
          <a:p>
            <a:pPr indent="-361950" lvl="0" marL="457200" rtl="0" algn="l">
              <a:spcBef>
                <a:spcPts val="0"/>
              </a:spcBef>
              <a:spcAft>
                <a:spcPts val="0"/>
              </a:spcAft>
              <a:buSzPts val="2100"/>
              <a:buChar char="●"/>
            </a:pPr>
            <a:r>
              <a:rPr lang="en" sz="2100"/>
              <a:t>lipsthin - 1 if the subject has “thin lips”, and 0 otherwise.</a:t>
            </a:r>
            <a:endParaRPr sz="2100"/>
          </a:p>
          <a:p>
            <a:pPr indent="-361950" lvl="0" marL="457200" rtl="0" algn="l">
              <a:spcBef>
                <a:spcPts val="0"/>
              </a:spcBef>
              <a:spcAft>
                <a:spcPts val="0"/>
              </a:spcAft>
              <a:buSzPts val="2100"/>
              <a:buChar char="●"/>
            </a:pPr>
            <a:r>
              <a:rPr lang="en" sz="2100"/>
              <a:t>distancenosetoliplong - 1 if “long distance between nose and lips” and 0 otherwise.</a:t>
            </a:r>
            <a:endParaRPr sz="2100"/>
          </a:p>
          <a:p>
            <a:pPr indent="-361950" lvl="0" marL="457200" rtl="0" algn="l">
              <a:spcBef>
                <a:spcPts val="0"/>
              </a:spcBef>
              <a:spcAft>
                <a:spcPts val="0"/>
              </a:spcAft>
              <a:buSzPts val="2100"/>
              <a:buChar char="●"/>
            </a:pPr>
            <a:r>
              <a:rPr lang="en" sz="2100"/>
              <a:t>Label:</a:t>
            </a:r>
            <a:endParaRPr sz="2100"/>
          </a:p>
          <a:p>
            <a:pPr indent="-361950" lvl="0" marL="457200" rtl="0" algn="l">
              <a:spcBef>
                <a:spcPts val="0"/>
              </a:spcBef>
              <a:spcAft>
                <a:spcPts val="0"/>
              </a:spcAft>
              <a:buSzPts val="2100"/>
              <a:buChar char="●"/>
            </a:pPr>
            <a:r>
              <a:rPr lang="en" sz="2100"/>
              <a:t>gender - “Male” or “Female”.</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00" y="0"/>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None/>
            </a:pPr>
            <a:r>
              <a:rPr b="1" lang="en"/>
              <a:t>Our Approach</a:t>
            </a:r>
            <a:endParaRPr b="1"/>
          </a:p>
        </p:txBody>
      </p:sp>
      <p:sp>
        <p:nvSpPr>
          <p:cNvPr id="105" name="Google Shape;105;p19"/>
          <p:cNvSpPr txBox="1"/>
          <p:nvPr>
            <p:ph idx="1" type="body"/>
          </p:nvPr>
        </p:nvSpPr>
        <p:spPr>
          <a:xfrm>
            <a:off x="326175" y="1055850"/>
            <a:ext cx="8437200" cy="5038200"/>
          </a:xfrm>
          <a:prstGeom prst="rect">
            <a:avLst/>
          </a:prstGeom>
        </p:spPr>
        <p:txBody>
          <a:bodyPr anchorCtr="0" anchor="t" bIns="113750" lIns="113750" spcFirstLastPara="1" rIns="113750" wrap="square" tIns="113750">
            <a:noAutofit/>
          </a:bodyPr>
          <a:lstStyle/>
          <a:p>
            <a:pPr indent="-361950" lvl="0" marL="457200" rtl="0" algn="l">
              <a:spcBef>
                <a:spcPts val="0"/>
              </a:spcBef>
              <a:spcAft>
                <a:spcPts val="0"/>
              </a:spcAft>
              <a:buSzPts val="2100"/>
              <a:buChar char="●"/>
            </a:pPr>
            <a:r>
              <a:rPr b="1" lang="en" sz="2100"/>
              <a:t>W</a:t>
            </a:r>
            <a:r>
              <a:rPr b="1" lang="en" sz="2100"/>
              <a:t>e use grid search to find the best parameters for each of those classification tools.</a:t>
            </a:r>
            <a:endParaRPr b="1" sz="2100"/>
          </a:p>
          <a:p>
            <a:pPr indent="-361950" lvl="0" marL="457200" rtl="0" algn="l">
              <a:spcBef>
                <a:spcPts val="0"/>
              </a:spcBef>
              <a:spcAft>
                <a:spcPts val="0"/>
              </a:spcAft>
              <a:buSzPts val="2100"/>
              <a:buChar char="●"/>
            </a:pPr>
            <a:r>
              <a:rPr b="1" lang="en" sz="2100"/>
              <a:t>Three performance metrics Accuracy, F1-score [6], and AUC-ROC curve [7] are used to gauge the comparison of the above classification tools.</a:t>
            </a:r>
            <a:endParaRPr b="1" sz="2100"/>
          </a:p>
          <a:p>
            <a:pPr indent="-361950" lvl="0" marL="457200" rtl="0" algn="l">
              <a:spcBef>
                <a:spcPts val="0"/>
              </a:spcBef>
              <a:spcAft>
                <a:spcPts val="0"/>
              </a:spcAft>
              <a:buSzPts val="2100"/>
              <a:buChar char="●"/>
            </a:pPr>
            <a:r>
              <a:rPr b="1" lang="en" sz="2100"/>
              <a:t>We will focus on the analysis of misclassification and the analysis of the efficiency of those features after we have those test results.</a:t>
            </a:r>
            <a:endParaRPr b="1" sz="2100"/>
          </a:p>
          <a:p>
            <a:pPr indent="0" lvl="0" marL="0" rtl="0" algn="l">
              <a:spcBef>
                <a:spcPts val="2000"/>
              </a:spcBef>
              <a:spcAft>
                <a:spcPts val="2000"/>
              </a:spcAft>
              <a:buNone/>
            </a:pPr>
            <a:r>
              <a:t/>
            </a:r>
            <a:endParaRPr b="1"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0" y="0"/>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Numerical Results</a:t>
            </a:r>
            <a:endParaRPr b="1"/>
          </a:p>
        </p:txBody>
      </p:sp>
      <p:graphicFrame>
        <p:nvGraphicFramePr>
          <p:cNvPr id="111" name="Google Shape;111;p20"/>
          <p:cNvGraphicFramePr/>
          <p:nvPr/>
        </p:nvGraphicFramePr>
        <p:xfrm>
          <a:off x="139650" y="1080350"/>
          <a:ext cx="3000000" cy="3000000"/>
        </p:xfrm>
        <a:graphic>
          <a:graphicData uri="http://schemas.openxmlformats.org/drawingml/2006/table">
            <a:tbl>
              <a:tblPr>
                <a:noFill/>
                <a:tableStyleId>{D3EE14B4-1B1A-4207-A895-A7143D27BED3}</a:tableStyleId>
              </a:tblPr>
              <a:tblGrid>
                <a:gridCol w="1237525"/>
                <a:gridCol w="1282725"/>
                <a:gridCol w="1216200"/>
                <a:gridCol w="1145325"/>
                <a:gridCol w="1137525"/>
                <a:gridCol w="1025425"/>
                <a:gridCol w="1782375"/>
              </a:tblGrid>
              <a:tr h="585925">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SVM-Poly</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SVM-Sig</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SVM-Rbf</a:t>
                      </a:r>
                      <a:endParaRPr b="1" sz="18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ANN</a:t>
                      </a:r>
                      <a:endParaRPr b="1" sz="18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Random Forest</a:t>
                      </a:r>
                      <a:endParaRPr b="1" sz="1800">
                        <a:solidFill>
                          <a:schemeClr val="dk1"/>
                        </a:solidFill>
                        <a:latin typeface="Times New Roman"/>
                        <a:ea typeface="Times New Roman"/>
                        <a:cs typeface="Times New Roman"/>
                        <a:sym typeface="Times New Roman"/>
                      </a:endParaRPr>
                    </a:p>
                  </a:txBody>
                  <a:tcPr marT="91425" marB="91425" marR="91425" marL="91425" anchor="ctr"/>
                </a:tc>
              </a:tr>
              <a:tr h="585600">
                <a:tc rowSpan="3">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Numerical Feature</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0.9770</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0.9780</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0.9790</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0.9740</a:t>
                      </a:r>
                      <a:endParaRPr b="1" sz="1800">
                        <a:latin typeface="Times New Roman"/>
                        <a:ea typeface="Times New Roman"/>
                        <a:cs typeface="Times New Roman"/>
                        <a:sym typeface="Times New Roman"/>
                      </a:endParaRPr>
                    </a:p>
                  </a:txBody>
                  <a:tcPr marT="91425" marB="91425" marR="91425" marL="91425" anchor="ctr"/>
                </a:tc>
              </a:tr>
              <a:tr h="637075">
                <a:tc vMerge="1"/>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0.9766</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0.9777</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0.9790</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0.9736</a:t>
                      </a:r>
                      <a:endParaRPr b="1" sz="1800">
                        <a:latin typeface="Times New Roman"/>
                        <a:ea typeface="Times New Roman"/>
                        <a:cs typeface="Times New Roman"/>
                        <a:sym typeface="Times New Roman"/>
                      </a:endParaRPr>
                    </a:p>
                  </a:txBody>
                  <a:tcPr marT="91425" marB="91425" marR="91425" marL="91425" anchor="ctr"/>
                </a:tc>
              </a:tr>
              <a:tr h="620275">
                <a:tc vMerge="1"/>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AUC/ROC</a:t>
                      </a:r>
                      <a:endParaRPr b="1" sz="1800">
                        <a:latin typeface="Times New Roman"/>
                        <a:ea typeface="Times New Roman"/>
                        <a:cs typeface="Times New Roman"/>
                        <a:sym typeface="Times New Roman"/>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0.9981</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0.9981</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0.9977</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0.9943</a:t>
                      </a:r>
                      <a:endParaRPr b="1" sz="1800">
                        <a:latin typeface="Times New Roman"/>
                        <a:ea typeface="Times New Roman"/>
                        <a:cs typeface="Times New Roman"/>
                        <a:sym typeface="Times New Roman"/>
                      </a:endParaRPr>
                    </a:p>
                  </a:txBody>
                  <a:tcPr marT="91425" marB="91425" marR="91425" marL="91425" anchor="ctr"/>
                </a:tc>
              </a:tr>
              <a:tr h="560175">
                <a:tc rowSpan="3">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Image</a:t>
                      </a:r>
                      <a:endParaRPr b="1" sz="1800">
                        <a:latin typeface="Times New Roman"/>
                        <a:ea typeface="Times New Roman"/>
                        <a:cs typeface="Times New Roman"/>
                        <a:sym typeface="Times New Roman"/>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0.9196</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0.8778</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0.8143</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0.8646</a:t>
                      </a:r>
                      <a:endParaRPr b="1" sz="1800">
                        <a:latin typeface="Times New Roman"/>
                        <a:ea typeface="Times New Roman"/>
                        <a:cs typeface="Times New Roman"/>
                        <a:sym typeface="Times New Roman"/>
                      </a:endParaRPr>
                    </a:p>
                  </a:txBody>
                  <a:tcPr marT="91425" marB="91425" marR="91425" marL="91425" anchor="ctr"/>
                </a:tc>
              </a:tr>
              <a:tr h="560175">
                <a:tc vMerge="1"/>
                <a:tc>
                  <a:txBody>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F-1 Score</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0.9213</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0.8800</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0.8187</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0.8684</a:t>
                      </a:r>
                      <a:endParaRPr b="1" sz="1800">
                        <a:latin typeface="Times New Roman"/>
                        <a:ea typeface="Times New Roman"/>
                        <a:cs typeface="Times New Roman"/>
                        <a:sym typeface="Times New Roman"/>
                      </a:endParaRPr>
                    </a:p>
                  </a:txBody>
                  <a:tcPr marT="91425" marB="91425" marR="91425" marL="91425" anchor="ctr"/>
                </a:tc>
              </a:tr>
              <a:tr h="646000">
                <a:tc vMerge="1"/>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AUC/ROC</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0.9696</a:t>
                      </a:r>
                      <a:endParaRPr b="1" sz="1800">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0.9408</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0.8788</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b="1" lang="en" sz="1800">
                          <a:latin typeface="Times New Roman"/>
                          <a:ea typeface="Times New Roman"/>
                          <a:cs typeface="Times New Roman"/>
                          <a:sym typeface="Times New Roman"/>
                        </a:rPr>
                        <a:t>0.9362</a:t>
                      </a:r>
                      <a:endParaRPr b="1" sz="18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0" y="0"/>
            <a:ext cx="9144000" cy="817800"/>
          </a:xfrm>
          <a:prstGeom prst="rect">
            <a:avLst/>
          </a:prstGeom>
        </p:spPr>
        <p:txBody>
          <a:bodyPr anchorCtr="0" anchor="t" bIns="113750" lIns="113750" spcFirstLastPara="1" rIns="113750" wrap="square" tIns="113750">
            <a:noAutofit/>
          </a:bodyPr>
          <a:lstStyle/>
          <a:p>
            <a:pPr indent="0" lvl="0" marL="0" rtl="0" algn="ctr">
              <a:spcBef>
                <a:spcPts val="0"/>
              </a:spcBef>
              <a:spcAft>
                <a:spcPts val="0"/>
              </a:spcAft>
              <a:buClr>
                <a:schemeClr val="dk1"/>
              </a:buClr>
              <a:buSzPts val="1100"/>
              <a:buFont typeface="Arial"/>
              <a:buNone/>
            </a:pPr>
            <a:r>
              <a:rPr b="1" lang="en"/>
              <a:t>Numerical Results</a:t>
            </a:r>
            <a:endParaRPr b="1"/>
          </a:p>
        </p:txBody>
      </p:sp>
      <p:graphicFrame>
        <p:nvGraphicFramePr>
          <p:cNvPr id="117" name="Google Shape;117;p21"/>
          <p:cNvGraphicFramePr/>
          <p:nvPr/>
        </p:nvGraphicFramePr>
        <p:xfrm>
          <a:off x="476450" y="1081385"/>
          <a:ext cx="3000000" cy="3000000"/>
        </p:xfrm>
        <a:graphic>
          <a:graphicData uri="http://schemas.openxmlformats.org/drawingml/2006/table">
            <a:tbl>
              <a:tblPr>
                <a:noFill/>
                <a:tableStyleId>{D3EE14B4-1B1A-4207-A895-A7143D27BED3}</a:tableStyleId>
              </a:tblPr>
              <a:tblGrid>
                <a:gridCol w="1166825"/>
                <a:gridCol w="1231550"/>
                <a:gridCol w="1194575"/>
                <a:gridCol w="1074425"/>
                <a:gridCol w="1065150"/>
                <a:gridCol w="861850"/>
                <a:gridCol w="1702900"/>
              </a:tblGrid>
              <a:tr h="576925">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 sz="1700"/>
                        <a:t>SVM-Poly</a:t>
                      </a:r>
                      <a:endParaRPr sz="1700"/>
                    </a:p>
                  </a:txBody>
                  <a:tcPr marT="91425" marB="91425" marR="91425" marL="91425"/>
                </a:tc>
                <a:tc>
                  <a:txBody>
                    <a:bodyPr/>
                    <a:lstStyle/>
                    <a:p>
                      <a:pPr indent="0" lvl="0" marL="0" rtl="0" algn="l">
                        <a:spcBef>
                          <a:spcPts val="0"/>
                        </a:spcBef>
                        <a:spcAft>
                          <a:spcPts val="0"/>
                        </a:spcAft>
                        <a:buNone/>
                      </a:pPr>
                      <a:r>
                        <a:rPr lang="en" sz="1700"/>
                        <a:t>SVM-Rbf</a:t>
                      </a:r>
                      <a:endParaRPr sz="1700"/>
                    </a:p>
                  </a:txBody>
                  <a:tcPr marT="91425" marB="91425" marR="91425" marL="91425"/>
                </a:tc>
                <a:tc>
                  <a:txBody>
                    <a:bodyPr/>
                    <a:lstStyle/>
                    <a:p>
                      <a:pPr indent="0" lvl="0" marL="0" rtl="0" algn="l">
                        <a:spcBef>
                          <a:spcPts val="0"/>
                        </a:spcBef>
                        <a:spcAft>
                          <a:spcPts val="0"/>
                        </a:spcAft>
                        <a:buNone/>
                      </a:pPr>
                      <a:r>
                        <a:rPr lang="en" sz="1700"/>
                        <a:t>SVM-Sig</a:t>
                      </a:r>
                      <a:endParaRPr sz="1700"/>
                    </a:p>
                  </a:txBody>
                  <a:tcPr marT="91425" marB="91425" marR="91425" marL="91425"/>
                </a:tc>
                <a:tc>
                  <a:txBody>
                    <a:bodyPr/>
                    <a:lstStyle/>
                    <a:p>
                      <a:pPr indent="0" lvl="0" marL="0" rtl="0" algn="l">
                        <a:spcBef>
                          <a:spcPts val="0"/>
                        </a:spcBef>
                        <a:spcAft>
                          <a:spcPts val="0"/>
                        </a:spcAft>
                        <a:buNone/>
                      </a:pPr>
                      <a:r>
                        <a:rPr lang="en" sz="1700"/>
                        <a:t>ANN</a:t>
                      </a:r>
                      <a:endParaRPr sz="1700"/>
                    </a:p>
                  </a:txBody>
                  <a:tcPr marT="91425" marB="91425" marR="91425" marL="91425"/>
                </a:tc>
                <a:tc>
                  <a:txBody>
                    <a:bodyPr/>
                    <a:lstStyle/>
                    <a:p>
                      <a:pPr indent="0" lvl="0" marL="0" rtl="0" algn="l">
                        <a:spcBef>
                          <a:spcPts val="0"/>
                        </a:spcBef>
                        <a:spcAft>
                          <a:spcPts val="0"/>
                        </a:spcAft>
                        <a:buNone/>
                      </a:pPr>
                      <a:r>
                        <a:rPr lang="en" sz="1700"/>
                        <a:t>Random Forest</a:t>
                      </a:r>
                      <a:endParaRPr sz="1700"/>
                    </a:p>
                  </a:txBody>
                  <a:tcPr marT="91425" marB="91425" marR="91425" marL="91425"/>
                </a:tc>
              </a:tr>
              <a:tr h="472950">
                <a:tc rowSpan="4">
                  <a:txBody>
                    <a:bodyPr/>
                    <a:lstStyle/>
                    <a:p>
                      <a:pPr indent="0" lvl="0" marL="0" rtl="0" algn="l">
                        <a:spcBef>
                          <a:spcPts val="0"/>
                        </a:spcBef>
                        <a:spcAft>
                          <a:spcPts val="0"/>
                        </a:spcAft>
                        <a:buNone/>
                      </a:pPr>
                      <a:r>
                        <a:rPr lang="en" sz="1700"/>
                        <a:t>Numerical</a:t>
                      </a:r>
                      <a:endParaRPr sz="1700"/>
                    </a:p>
                  </a:txBody>
                  <a:tcPr marT="91425" marB="91425" marR="91425" marL="91425"/>
                </a:tc>
                <a:tc>
                  <a:txBody>
                    <a:bodyPr/>
                    <a:lstStyle/>
                    <a:p>
                      <a:pPr indent="0" lvl="0" marL="0" rtl="0" algn="l">
                        <a:spcBef>
                          <a:spcPts val="0"/>
                        </a:spcBef>
                        <a:spcAft>
                          <a:spcPts val="0"/>
                        </a:spcAft>
                        <a:buNone/>
                      </a:pPr>
                      <a:r>
                        <a:rPr lang="en" sz="1700"/>
                        <a:t>Accuracy</a:t>
                      </a:r>
                      <a:endParaRPr sz="1700"/>
                    </a:p>
                  </a:txBody>
                  <a:tcPr marT="91425" marB="91425" marR="91425" marL="91425"/>
                </a:tc>
                <a:tc>
                  <a:txBody>
                    <a:bodyPr/>
                    <a:lstStyle/>
                    <a:p>
                      <a:pPr indent="0" lvl="0" marL="0" rtl="0" algn="l">
                        <a:spcBef>
                          <a:spcPts val="0"/>
                        </a:spcBef>
                        <a:spcAft>
                          <a:spcPts val="0"/>
                        </a:spcAft>
                        <a:buNone/>
                      </a:pPr>
                      <a:r>
                        <a:rPr lang="en" sz="1700"/>
                        <a:t>0.9770</a:t>
                      </a:r>
                      <a:endParaRPr sz="1700"/>
                    </a:p>
                  </a:txBody>
                  <a:tcPr marT="91425" marB="91425" marR="91425" marL="91425"/>
                </a:tc>
                <a:tc>
                  <a:txBody>
                    <a:bodyPr/>
                    <a:lstStyle/>
                    <a:p>
                      <a:pPr indent="0" lvl="0" marL="0" rtl="0" algn="l">
                        <a:spcBef>
                          <a:spcPts val="0"/>
                        </a:spcBef>
                        <a:spcAft>
                          <a:spcPts val="0"/>
                        </a:spcAft>
                        <a:buNone/>
                      </a:pPr>
                      <a:r>
                        <a:rPr lang="en" sz="1700"/>
                        <a:t>0.9760</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r h="472950">
                <a:tc vMerge="1"/>
                <a:tc>
                  <a:txBody>
                    <a:bodyPr/>
                    <a:lstStyle/>
                    <a:p>
                      <a:pPr indent="0" lvl="0" marL="0" rtl="0" algn="l">
                        <a:spcBef>
                          <a:spcPts val="0"/>
                        </a:spcBef>
                        <a:spcAft>
                          <a:spcPts val="0"/>
                        </a:spcAft>
                        <a:buNone/>
                      </a:pPr>
                      <a:r>
                        <a:rPr lang="en" sz="1700"/>
                        <a:t>F1-Score</a:t>
                      </a:r>
                      <a:endParaRPr sz="1700"/>
                    </a:p>
                  </a:txBody>
                  <a:tcPr marT="91425" marB="91425" marR="91425" marL="91425"/>
                </a:tc>
                <a:tc>
                  <a:txBody>
                    <a:bodyPr/>
                    <a:lstStyle/>
                    <a:p>
                      <a:pPr indent="0" lvl="0" marL="0" rtl="0" algn="l">
                        <a:spcBef>
                          <a:spcPts val="0"/>
                        </a:spcBef>
                        <a:spcAft>
                          <a:spcPts val="0"/>
                        </a:spcAft>
                        <a:buNone/>
                      </a:pPr>
                      <a:r>
                        <a:rPr lang="en" sz="1700"/>
                        <a:t>0.9766</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r h="472950">
                <a:tc vMerge="1"/>
                <a:tc>
                  <a:txBody>
                    <a:bodyPr/>
                    <a:lstStyle/>
                    <a:p>
                      <a:pPr indent="0" lvl="0" marL="0" rtl="0" algn="l">
                        <a:spcBef>
                          <a:spcPts val="0"/>
                        </a:spcBef>
                        <a:spcAft>
                          <a:spcPts val="0"/>
                        </a:spcAft>
                        <a:buNone/>
                      </a:pPr>
                      <a:r>
                        <a:rPr lang="en" sz="1700"/>
                        <a:t>AUC/ROC</a:t>
                      </a:r>
                      <a:endParaRPr sz="1700"/>
                    </a:p>
                  </a:txBody>
                  <a:tcPr marT="91425" marB="91425" marR="91425" marL="91425"/>
                </a:tc>
                <a:tc>
                  <a:txBody>
                    <a:bodyPr/>
                    <a:lstStyle/>
                    <a:p>
                      <a:pPr indent="0" lvl="0" marL="0" rtl="0" algn="l">
                        <a:spcBef>
                          <a:spcPts val="0"/>
                        </a:spcBef>
                        <a:spcAft>
                          <a:spcPts val="0"/>
                        </a:spcAft>
                        <a:buNone/>
                      </a:pPr>
                      <a:r>
                        <a:rPr lang="en" sz="1700"/>
                        <a:t>0.9981</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r h="518325">
                <a:tc vMerge="1"/>
                <a:tc>
                  <a:txBody>
                    <a:bodyPr/>
                    <a:lstStyle/>
                    <a:p>
                      <a:pPr indent="0" lvl="0" marL="0" rtl="0" algn="l">
                        <a:spcBef>
                          <a:spcPts val="0"/>
                        </a:spcBef>
                        <a:spcAft>
                          <a:spcPts val="0"/>
                        </a:spcAft>
                        <a:buNone/>
                      </a:pPr>
                      <a:r>
                        <a:rPr lang="en" sz="1700"/>
                        <a:t>TIme (MS)</a:t>
                      </a:r>
                      <a:endParaRPr sz="1700"/>
                    </a:p>
                  </a:txBody>
                  <a:tcPr marT="91425" marB="91425" marR="91425" marL="91425"/>
                </a:tc>
                <a:tc>
                  <a:txBody>
                    <a:bodyPr/>
                    <a:lstStyle/>
                    <a:p>
                      <a:pPr indent="0" lvl="0" marL="0" rtl="0" algn="l">
                        <a:spcBef>
                          <a:spcPts val="0"/>
                        </a:spcBef>
                        <a:spcAft>
                          <a:spcPts val="0"/>
                        </a:spcAft>
                        <a:buNone/>
                      </a:pPr>
                      <a:r>
                        <a:rPr lang="en" sz="1700"/>
                        <a:t>62.13</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r h="472950">
                <a:tc rowSpan="4">
                  <a:txBody>
                    <a:bodyPr/>
                    <a:lstStyle/>
                    <a:p>
                      <a:pPr indent="0" lvl="0" marL="0" rtl="0" algn="l">
                        <a:spcBef>
                          <a:spcPts val="0"/>
                        </a:spcBef>
                        <a:spcAft>
                          <a:spcPts val="0"/>
                        </a:spcAft>
                        <a:buNone/>
                      </a:pPr>
                      <a:r>
                        <a:rPr lang="en" sz="1700"/>
                        <a:t>Image</a:t>
                      </a:r>
                      <a:endParaRPr sz="1700"/>
                    </a:p>
                  </a:txBody>
                  <a:tcPr marT="91425" marB="91425" marR="91425" marL="91425"/>
                </a:tc>
                <a:tc>
                  <a:txBody>
                    <a:bodyPr/>
                    <a:lstStyle/>
                    <a:p>
                      <a:pPr indent="0" lvl="0" marL="0" rtl="0" algn="l">
                        <a:spcBef>
                          <a:spcPts val="0"/>
                        </a:spcBef>
                        <a:spcAft>
                          <a:spcPts val="0"/>
                        </a:spcAft>
                        <a:buNone/>
                      </a:pPr>
                      <a:r>
                        <a:rPr lang="en" sz="1700"/>
                        <a:t>Accuracy</a:t>
                      </a:r>
                      <a:endParaRPr sz="1700"/>
                    </a:p>
                  </a:txBody>
                  <a:tcPr marT="91425" marB="91425" marR="91425" marL="91425"/>
                </a:tc>
                <a:tc>
                  <a:txBody>
                    <a:bodyPr/>
                    <a:lstStyle/>
                    <a:p>
                      <a:pPr indent="0" lvl="0" marL="0" rtl="0" algn="l">
                        <a:spcBef>
                          <a:spcPts val="0"/>
                        </a:spcBef>
                        <a:spcAft>
                          <a:spcPts val="0"/>
                        </a:spcAft>
                        <a:buNone/>
                      </a:pPr>
                      <a:r>
                        <a:rPr lang="en" sz="1700"/>
                        <a:t>0.9196</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r h="472950">
                <a:tc vMerge="1"/>
                <a:tc>
                  <a:txBody>
                    <a:bodyPr/>
                    <a:lstStyle/>
                    <a:p>
                      <a:pPr indent="0" lvl="0" marL="0" rtl="0" algn="l">
                        <a:spcBef>
                          <a:spcPts val="0"/>
                        </a:spcBef>
                        <a:spcAft>
                          <a:spcPts val="0"/>
                        </a:spcAft>
                        <a:buNone/>
                      </a:pPr>
                      <a:r>
                        <a:rPr lang="en" sz="1700"/>
                        <a:t>F1-Score</a:t>
                      </a:r>
                      <a:endParaRPr sz="1700"/>
                    </a:p>
                  </a:txBody>
                  <a:tcPr marT="91425" marB="91425" marR="91425" marL="91425"/>
                </a:tc>
                <a:tc>
                  <a:txBody>
                    <a:bodyPr/>
                    <a:lstStyle/>
                    <a:p>
                      <a:pPr indent="0" lvl="0" marL="0" rtl="0" algn="l">
                        <a:spcBef>
                          <a:spcPts val="0"/>
                        </a:spcBef>
                        <a:spcAft>
                          <a:spcPts val="0"/>
                        </a:spcAft>
                        <a:buNone/>
                      </a:pPr>
                      <a:r>
                        <a:rPr lang="en" sz="1700"/>
                        <a:t>0.9213</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r h="489725">
                <a:tc vMerge="1"/>
                <a:tc>
                  <a:txBody>
                    <a:bodyPr/>
                    <a:lstStyle/>
                    <a:p>
                      <a:pPr indent="0" lvl="0" marL="0" rtl="0" algn="l">
                        <a:spcBef>
                          <a:spcPts val="0"/>
                        </a:spcBef>
                        <a:spcAft>
                          <a:spcPts val="0"/>
                        </a:spcAft>
                        <a:buNone/>
                      </a:pPr>
                      <a:r>
                        <a:rPr lang="en" sz="1700"/>
                        <a:t>AUC/ROC</a:t>
                      </a:r>
                      <a:endParaRPr sz="1700"/>
                    </a:p>
                  </a:txBody>
                  <a:tcPr marT="91425" marB="91425" marR="91425" marL="91425"/>
                </a:tc>
                <a:tc>
                  <a:txBody>
                    <a:bodyPr/>
                    <a:lstStyle/>
                    <a:p>
                      <a:pPr indent="0" lvl="0" marL="0" rtl="0" algn="l">
                        <a:spcBef>
                          <a:spcPts val="0"/>
                        </a:spcBef>
                        <a:spcAft>
                          <a:spcPts val="0"/>
                        </a:spcAft>
                        <a:buNone/>
                      </a:pPr>
                      <a:r>
                        <a:rPr lang="en" sz="1700"/>
                        <a:t>0.9696</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r h="727650">
                <a:tc vMerge="1"/>
                <a:tc>
                  <a:txBody>
                    <a:bodyPr/>
                    <a:lstStyle/>
                    <a:p>
                      <a:pPr indent="0" lvl="0" marL="0" rtl="0" algn="l">
                        <a:spcBef>
                          <a:spcPts val="0"/>
                        </a:spcBef>
                        <a:spcAft>
                          <a:spcPts val="0"/>
                        </a:spcAft>
                        <a:buNone/>
                      </a:pPr>
                      <a:r>
                        <a:rPr lang="en" sz="1700"/>
                        <a:t>Time (Sec)</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t/>
                      </a:r>
                      <a:endParaRPr sz="17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