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7315200" cy="9601200"/>
  <p:embeddedFontLst>
    <p:embeddedFont>
      <p:font typeface="Old Standard TT" panose="02010600030101010101"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D76D86-4178-40C5-9552-0708B037B304}">
  <a:tblStyle styleId="{05D76D86-4178-40C5-9552-0708B037B3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1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c93d13fc4_0_9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c93d13fc4_0_9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c93d13fc4_0_1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c93d13fc4_0_13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c93d13fc4_0_8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c93d13fc4_0_8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9c93d13fc4_0_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9c93d13fc4_0_3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c93d13fc4_0_1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c93d13fc4_0_1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c93d13fc4_0_1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c93d13fc4_0_1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66395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c93d13fc4_0_1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c93d13fc4_0_14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9c93d13fc4_0_1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9c93d13fc4_0_16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9c93d13fc4_0_1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9c93d13fc4_0_11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c93d13fc4_0_1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c93d13fc4_0_1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c4140b7f8_0_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c4140b7f8_0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9c4140b7f8_0_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9c4140b7f8_0_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9c93d13fc4_0_1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9c93d13fc4_0_1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67891536a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67891536a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c93d13fc4_0_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c93d13fc4_0_8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9144000" cy="2282700"/>
          </a:xfrm>
          <a:prstGeom prst="rect">
            <a:avLst/>
          </a:prstGeom>
          <a:solidFill>
            <a:schemeClr val="lt2"/>
          </a:solidFill>
          <a:ln>
            <a:noFill/>
          </a:ln>
        </p:spPr>
        <p:txBody>
          <a:bodyPr spcFirstLastPara="1" wrap="square" lIns="113750" tIns="113750" rIns="113750" bIns="11375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4796667"/>
            <a:ext cx="3900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2524400"/>
            <a:ext cx="8118900" cy="2030700"/>
          </a:xfrm>
          <a:prstGeom prst="rect">
            <a:avLst/>
          </a:prstGeom>
        </p:spPr>
        <p:txBody>
          <a:bodyPr spcFirstLastPara="1" wrap="square" lIns="113750" tIns="113750" rIns="113750" bIns="113750" anchor="b" anchorCtr="0">
            <a:noAutofit/>
          </a:bodyPr>
          <a:lstStyle>
            <a:lvl1pPr lvl="0">
              <a:spcBef>
                <a:spcPts val="0"/>
              </a:spcBef>
              <a:spcAft>
                <a:spcPts val="0"/>
              </a:spcAft>
              <a:buClr>
                <a:schemeClr val="accent1"/>
              </a:buClr>
              <a:buSzPts val="5100"/>
              <a:buNone/>
              <a:defRPr sz="5100">
                <a:solidFill>
                  <a:schemeClr val="accent1"/>
                </a:solidFill>
              </a:defRPr>
            </a:lvl1pPr>
            <a:lvl2pPr lvl="1">
              <a:spcBef>
                <a:spcPts val="0"/>
              </a:spcBef>
              <a:spcAft>
                <a:spcPts val="0"/>
              </a:spcAft>
              <a:buClr>
                <a:schemeClr val="accent1"/>
              </a:buClr>
              <a:buSzPts val="5100"/>
              <a:buNone/>
              <a:defRPr sz="5100">
                <a:solidFill>
                  <a:schemeClr val="accent1"/>
                </a:solidFill>
              </a:defRPr>
            </a:lvl2pPr>
            <a:lvl3pPr lvl="2">
              <a:spcBef>
                <a:spcPts val="0"/>
              </a:spcBef>
              <a:spcAft>
                <a:spcPts val="0"/>
              </a:spcAft>
              <a:buClr>
                <a:schemeClr val="accent1"/>
              </a:buClr>
              <a:buSzPts val="5100"/>
              <a:buNone/>
              <a:defRPr sz="5100">
                <a:solidFill>
                  <a:schemeClr val="accent1"/>
                </a:solidFill>
              </a:defRPr>
            </a:lvl3pPr>
            <a:lvl4pPr lvl="3">
              <a:spcBef>
                <a:spcPts val="0"/>
              </a:spcBef>
              <a:spcAft>
                <a:spcPts val="0"/>
              </a:spcAft>
              <a:buClr>
                <a:schemeClr val="accent1"/>
              </a:buClr>
              <a:buSzPts val="5100"/>
              <a:buNone/>
              <a:defRPr sz="5100">
                <a:solidFill>
                  <a:schemeClr val="accent1"/>
                </a:solidFill>
              </a:defRPr>
            </a:lvl4pPr>
            <a:lvl5pPr lvl="4">
              <a:spcBef>
                <a:spcPts val="0"/>
              </a:spcBef>
              <a:spcAft>
                <a:spcPts val="0"/>
              </a:spcAft>
              <a:buClr>
                <a:schemeClr val="accent1"/>
              </a:buClr>
              <a:buSzPts val="5100"/>
              <a:buNone/>
              <a:defRPr sz="5100">
                <a:solidFill>
                  <a:schemeClr val="accent1"/>
                </a:solidFill>
              </a:defRPr>
            </a:lvl5pPr>
            <a:lvl6pPr lvl="5">
              <a:spcBef>
                <a:spcPts val="0"/>
              </a:spcBef>
              <a:spcAft>
                <a:spcPts val="0"/>
              </a:spcAft>
              <a:buClr>
                <a:schemeClr val="accent1"/>
              </a:buClr>
              <a:buSzPts val="5100"/>
              <a:buNone/>
              <a:defRPr sz="5100">
                <a:solidFill>
                  <a:schemeClr val="accent1"/>
                </a:solidFill>
              </a:defRPr>
            </a:lvl6pPr>
            <a:lvl7pPr lvl="6">
              <a:spcBef>
                <a:spcPts val="0"/>
              </a:spcBef>
              <a:spcAft>
                <a:spcPts val="0"/>
              </a:spcAft>
              <a:buClr>
                <a:schemeClr val="accent1"/>
              </a:buClr>
              <a:buSzPts val="5100"/>
              <a:buNone/>
              <a:defRPr sz="5100">
                <a:solidFill>
                  <a:schemeClr val="accent1"/>
                </a:solidFill>
              </a:defRPr>
            </a:lvl7pPr>
            <a:lvl8pPr lvl="7">
              <a:spcBef>
                <a:spcPts val="0"/>
              </a:spcBef>
              <a:spcAft>
                <a:spcPts val="0"/>
              </a:spcAft>
              <a:buClr>
                <a:schemeClr val="accent1"/>
              </a:buClr>
              <a:buSzPts val="5100"/>
              <a:buNone/>
              <a:defRPr sz="5100">
                <a:solidFill>
                  <a:schemeClr val="accent1"/>
                </a:solidFill>
              </a:defRPr>
            </a:lvl8pPr>
            <a:lvl9pPr lvl="8">
              <a:spcBef>
                <a:spcPts val="0"/>
              </a:spcBef>
              <a:spcAft>
                <a:spcPts val="0"/>
              </a:spcAft>
              <a:buClr>
                <a:schemeClr val="accent1"/>
              </a:buClr>
              <a:buSzPts val="5100"/>
              <a:buNone/>
              <a:defRPr sz="5100">
                <a:solidFill>
                  <a:schemeClr val="accent1"/>
                </a:solidFill>
              </a:defRPr>
            </a:lvl9pPr>
          </a:lstStyle>
          <a:p>
            <a:endParaRPr/>
          </a:p>
        </p:txBody>
      </p:sp>
      <p:sp>
        <p:nvSpPr>
          <p:cNvPr id="13" name="Google Shape;13;p2"/>
          <p:cNvSpPr txBox="1">
            <a:spLocks noGrp="1"/>
          </p:cNvSpPr>
          <p:nvPr>
            <p:ph type="subTitle" idx="1"/>
          </p:nvPr>
        </p:nvSpPr>
        <p:spPr>
          <a:xfrm>
            <a:off x="512700" y="5120852"/>
            <a:ext cx="8118900" cy="1050300"/>
          </a:xfrm>
          <a:prstGeom prst="rect">
            <a:avLst/>
          </a:prstGeom>
        </p:spPr>
        <p:txBody>
          <a:bodyPr spcFirstLastPara="1" wrap="square" lIns="113750" tIns="113750" rIns="113750" bIns="113750" anchor="t" anchorCtr="0">
            <a:noAutofit/>
          </a:bodyPr>
          <a:lstStyle>
            <a:lvl1pPr lvl="0">
              <a:lnSpc>
                <a:spcPct val="100000"/>
              </a:lnSpc>
              <a:spcBef>
                <a:spcPts val="0"/>
              </a:spcBef>
              <a:spcAft>
                <a:spcPts val="0"/>
              </a:spcAft>
              <a:buClr>
                <a:schemeClr val="accent2"/>
              </a:buClr>
              <a:buSzPts val="2800"/>
              <a:buNone/>
              <a:defRPr sz="2800">
                <a:solidFill>
                  <a:schemeClr val="accent2"/>
                </a:solidFill>
              </a:defRPr>
            </a:lvl1pPr>
            <a:lvl2pPr lvl="1">
              <a:lnSpc>
                <a:spcPct val="100000"/>
              </a:lnSpc>
              <a:spcBef>
                <a:spcPts val="0"/>
              </a:spcBef>
              <a:spcAft>
                <a:spcPts val="0"/>
              </a:spcAft>
              <a:buClr>
                <a:schemeClr val="accent2"/>
              </a:buClr>
              <a:buSzPts val="2800"/>
              <a:buNone/>
              <a:defRPr sz="2800">
                <a:solidFill>
                  <a:schemeClr val="accent2"/>
                </a:solidFill>
              </a:defRPr>
            </a:lvl2pPr>
            <a:lvl3pPr lvl="2">
              <a:lnSpc>
                <a:spcPct val="100000"/>
              </a:lnSpc>
              <a:spcBef>
                <a:spcPts val="0"/>
              </a:spcBef>
              <a:spcAft>
                <a:spcPts val="0"/>
              </a:spcAft>
              <a:buClr>
                <a:schemeClr val="accent2"/>
              </a:buClr>
              <a:buSzPts val="2800"/>
              <a:buNone/>
              <a:defRPr sz="2800">
                <a:solidFill>
                  <a:schemeClr val="accent2"/>
                </a:solidFill>
              </a:defRPr>
            </a:lvl3pPr>
            <a:lvl4pPr lvl="3">
              <a:lnSpc>
                <a:spcPct val="100000"/>
              </a:lnSpc>
              <a:spcBef>
                <a:spcPts val="0"/>
              </a:spcBef>
              <a:spcAft>
                <a:spcPts val="0"/>
              </a:spcAft>
              <a:buClr>
                <a:schemeClr val="accent2"/>
              </a:buClr>
              <a:buSzPts val="2800"/>
              <a:buNone/>
              <a:defRPr sz="2800">
                <a:solidFill>
                  <a:schemeClr val="accent2"/>
                </a:solidFill>
              </a:defRPr>
            </a:lvl4pPr>
            <a:lvl5pPr lvl="4">
              <a:lnSpc>
                <a:spcPct val="100000"/>
              </a:lnSpc>
              <a:spcBef>
                <a:spcPts val="0"/>
              </a:spcBef>
              <a:spcAft>
                <a:spcPts val="0"/>
              </a:spcAft>
              <a:buClr>
                <a:schemeClr val="accent2"/>
              </a:buClr>
              <a:buSzPts val="2800"/>
              <a:buNone/>
              <a:defRPr sz="2800">
                <a:solidFill>
                  <a:schemeClr val="accent2"/>
                </a:solidFill>
              </a:defRPr>
            </a:lvl5pPr>
            <a:lvl6pPr lvl="5">
              <a:lnSpc>
                <a:spcPct val="100000"/>
              </a:lnSpc>
              <a:spcBef>
                <a:spcPts val="0"/>
              </a:spcBef>
              <a:spcAft>
                <a:spcPts val="0"/>
              </a:spcAft>
              <a:buClr>
                <a:schemeClr val="accent2"/>
              </a:buClr>
              <a:buSzPts val="2800"/>
              <a:buNone/>
              <a:defRPr sz="2800">
                <a:solidFill>
                  <a:schemeClr val="accent2"/>
                </a:solidFill>
              </a:defRPr>
            </a:lvl6pPr>
            <a:lvl7pPr lvl="6">
              <a:lnSpc>
                <a:spcPct val="100000"/>
              </a:lnSpc>
              <a:spcBef>
                <a:spcPts val="0"/>
              </a:spcBef>
              <a:spcAft>
                <a:spcPts val="0"/>
              </a:spcAft>
              <a:buClr>
                <a:schemeClr val="accent2"/>
              </a:buClr>
              <a:buSzPts val="2800"/>
              <a:buNone/>
              <a:defRPr sz="2800">
                <a:solidFill>
                  <a:schemeClr val="accent2"/>
                </a:solidFill>
              </a:defRPr>
            </a:lvl7pPr>
            <a:lvl8pPr lvl="7">
              <a:lnSpc>
                <a:spcPct val="100000"/>
              </a:lnSpc>
              <a:spcBef>
                <a:spcPts val="0"/>
              </a:spcBef>
              <a:spcAft>
                <a:spcPts val="0"/>
              </a:spcAft>
              <a:buClr>
                <a:schemeClr val="accent2"/>
              </a:buClr>
              <a:buSzPts val="2800"/>
              <a:buNone/>
              <a:defRPr sz="2800">
                <a:solidFill>
                  <a:schemeClr val="accent2"/>
                </a:solidFill>
              </a:defRPr>
            </a:lvl8pPr>
            <a:lvl9pPr lvl="8">
              <a:lnSpc>
                <a:spcPct val="100000"/>
              </a:lnSpc>
              <a:spcBef>
                <a:spcPts val="0"/>
              </a:spcBef>
              <a:spcAft>
                <a:spcPts val="0"/>
              </a:spcAft>
              <a:buClr>
                <a:schemeClr val="accent2"/>
              </a:buClr>
              <a:buSzPts val="2800"/>
              <a:buNone/>
              <a:defRPr sz="2800">
                <a:solidFill>
                  <a:schemeClr val="accent2"/>
                </a:solidFill>
              </a:defRPr>
            </a:lvl9pPr>
          </a:lstStyle>
          <a:p>
            <a:endParaRPr/>
          </a:p>
        </p:txBody>
      </p:sp>
      <p:sp>
        <p:nvSpPr>
          <p:cNvPr id="14" name="Google Shape;14;p2"/>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386200"/>
            <a:ext cx="8520900" cy="2808600"/>
          </a:xfrm>
          <a:prstGeom prst="rect">
            <a:avLst/>
          </a:prstGeom>
        </p:spPr>
        <p:txBody>
          <a:bodyPr spcFirstLastPara="1" wrap="square" lIns="113750" tIns="113750" rIns="113750" bIns="113750" anchor="b" anchorCtr="0">
            <a:noAutofit/>
          </a:bodyPr>
          <a:lstStyle>
            <a:lvl1pPr lvl="0" algn="ctr">
              <a:spcBef>
                <a:spcPts val="0"/>
              </a:spcBef>
              <a:spcAft>
                <a:spcPts val="0"/>
              </a:spcAft>
              <a:buSzPts val="17400"/>
              <a:buNone/>
              <a:defRPr sz="17400" b="1"/>
            </a:lvl1pPr>
            <a:lvl2pPr lvl="1" algn="ctr">
              <a:spcBef>
                <a:spcPts val="0"/>
              </a:spcBef>
              <a:spcAft>
                <a:spcPts val="0"/>
              </a:spcAft>
              <a:buSzPts val="17400"/>
              <a:buNone/>
              <a:defRPr sz="17400" b="1"/>
            </a:lvl2pPr>
            <a:lvl3pPr lvl="2" algn="ctr">
              <a:spcBef>
                <a:spcPts val="0"/>
              </a:spcBef>
              <a:spcAft>
                <a:spcPts val="0"/>
              </a:spcAft>
              <a:buSzPts val="17400"/>
              <a:buNone/>
              <a:defRPr sz="17400" b="1"/>
            </a:lvl3pPr>
            <a:lvl4pPr lvl="3" algn="ctr">
              <a:spcBef>
                <a:spcPts val="0"/>
              </a:spcBef>
              <a:spcAft>
                <a:spcPts val="0"/>
              </a:spcAft>
              <a:buSzPts val="17400"/>
              <a:buNone/>
              <a:defRPr sz="17400" b="1"/>
            </a:lvl4pPr>
            <a:lvl5pPr lvl="4" algn="ctr">
              <a:spcBef>
                <a:spcPts val="0"/>
              </a:spcBef>
              <a:spcAft>
                <a:spcPts val="0"/>
              </a:spcAft>
              <a:buSzPts val="17400"/>
              <a:buNone/>
              <a:defRPr sz="17400" b="1"/>
            </a:lvl5pPr>
            <a:lvl6pPr lvl="5" algn="ctr">
              <a:spcBef>
                <a:spcPts val="0"/>
              </a:spcBef>
              <a:spcAft>
                <a:spcPts val="0"/>
              </a:spcAft>
              <a:buSzPts val="17400"/>
              <a:buNone/>
              <a:defRPr sz="17400" b="1"/>
            </a:lvl6pPr>
            <a:lvl7pPr lvl="6" algn="ctr">
              <a:spcBef>
                <a:spcPts val="0"/>
              </a:spcBef>
              <a:spcAft>
                <a:spcPts val="0"/>
              </a:spcAft>
              <a:buSzPts val="17400"/>
              <a:buNone/>
              <a:defRPr sz="17400" b="1"/>
            </a:lvl7pPr>
            <a:lvl8pPr lvl="7" algn="ctr">
              <a:spcBef>
                <a:spcPts val="0"/>
              </a:spcBef>
              <a:spcAft>
                <a:spcPts val="0"/>
              </a:spcAft>
              <a:buSzPts val="17400"/>
              <a:buNone/>
              <a:defRPr sz="17400" b="1"/>
            </a:lvl8pPr>
            <a:lvl9pPr lvl="8" algn="ctr">
              <a:spcBef>
                <a:spcPts val="0"/>
              </a:spcBef>
              <a:spcAft>
                <a:spcPts val="0"/>
              </a:spcAft>
              <a:buSzPts val="17400"/>
              <a:buNone/>
              <a:defRPr sz="17400" b="1"/>
            </a:lvl9pPr>
          </a:lstStyle>
          <a:p>
            <a:r>
              <a:t>xx%</a:t>
            </a:r>
          </a:p>
        </p:txBody>
      </p:sp>
      <p:sp>
        <p:nvSpPr>
          <p:cNvPr id="51" name="Google Shape;51;p11"/>
          <p:cNvSpPr txBox="1">
            <a:spLocks noGrp="1"/>
          </p:cNvSpPr>
          <p:nvPr>
            <p:ph type="body" idx="1"/>
          </p:nvPr>
        </p:nvSpPr>
        <p:spPr>
          <a:xfrm>
            <a:off x="311700" y="4304567"/>
            <a:ext cx="8520900" cy="1734300"/>
          </a:xfrm>
          <a:prstGeom prst="rect">
            <a:avLst/>
          </a:prstGeom>
        </p:spPr>
        <p:txBody>
          <a:bodyPr spcFirstLastPara="1" wrap="square" lIns="113750" tIns="113750" rIns="113750" bIns="113750" anchor="t" anchorCtr="0">
            <a:noAutofit/>
          </a:bodyPr>
          <a:lstStyle>
            <a:lvl1pPr marL="457200" lvl="0" indent="-374650" algn="ctr">
              <a:spcBef>
                <a:spcPts val="0"/>
              </a:spcBef>
              <a:spcAft>
                <a:spcPts val="0"/>
              </a:spcAft>
              <a:buSzPts val="23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52" name="Google Shape;52;p11"/>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4796667"/>
            <a:ext cx="3900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2524400"/>
            <a:ext cx="8118900" cy="2030700"/>
          </a:xfrm>
          <a:prstGeom prst="rect">
            <a:avLst/>
          </a:prstGeom>
        </p:spPr>
        <p:txBody>
          <a:bodyPr spcFirstLastPara="1" wrap="square" lIns="113750" tIns="113750" rIns="113750" bIns="113750" anchor="b" anchorCtr="0">
            <a:noAutofit/>
          </a:bodyPr>
          <a:lstStyle>
            <a:lvl1pPr lvl="0">
              <a:spcBef>
                <a:spcPts val="0"/>
              </a:spcBef>
              <a:spcAft>
                <a:spcPts val="0"/>
              </a:spcAft>
              <a:buClr>
                <a:schemeClr val="accent1"/>
              </a:buClr>
              <a:buSzPts val="7400"/>
              <a:buNone/>
              <a:defRPr sz="7400">
                <a:solidFill>
                  <a:schemeClr val="accent1"/>
                </a:solidFill>
              </a:defRPr>
            </a:lvl1pPr>
            <a:lvl2pPr lvl="1">
              <a:spcBef>
                <a:spcPts val="0"/>
              </a:spcBef>
              <a:spcAft>
                <a:spcPts val="0"/>
              </a:spcAft>
              <a:buClr>
                <a:schemeClr val="accent1"/>
              </a:buClr>
              <a:buSzPts val="7400"/>
              <a:buNone/>
              <a:defRPr sz="7400">
                <a:solidFill>
                  <a:schemeClr val="accent1"/>
                </a:solidFill>
              </a:defRPr>
            </a:lvl2pPr>
            <a:lvl3pPr lvl="2">
              <a:spcBef>
                <a:spcPts val="0"/>
              </a:spcBef>
              <a:spcAft>
                <a:spcPts val="0"/>
              </a:spcAft>
              <a:buClr>
                <a:schemeClr val="accent1"/>
              </a:buClr>
              <a:buSzPts val="7400"/>
              <a:buNone/>
              <a:defRPr sz="7400">
                <a:solidFill>
                  <a:schemeClr val="accent1"/>
                </a:solidFill>
              </a:defRPr>
            </a:lvl3pPr>
            <a:lvl4pPr lvl="3">
              <a:spcBef>
                <a:spcPts val="0"/>
              </a:spcBef>
              <a:spcAft>
                <a:spcPts val="0"/>
              </a:spcAft>
              <a:buClr>
                <a:schemeClr val="accent1"/>
              </a:buClr>
              <a:buSzPts val="7400"/>
              <a:buNone/>
              <a:defRPr sz="7400">
                <a:solidFill>
                  <a:schemeClr val="accent1"/>
                </a:solidFill>
              </a:defRPr>
            </a:lvl4pPr>
            <a:lvl5pPr lvl="4">
              <a:spcBef>
                <a:spcPts val="0"/>
              </a:spcBef>
              <a:spcAft>
                <a:spcPts val="0"/>
              </a:spcAft>
              <a:buClr>
                <a:schemeClr val="accent1"/>
              </a:buClr>
              <a:buSzPts val="7400"/>
              <a:buNone/>
              <a:defRPr sz="7400">
                <a:solidFill>
                  <a:schemeClr val="accent1"/>
                </a:solidFill>
              </a:defRPr>
            </a:lvl5pPr>
            <a:lvl6pPr lvl="5">
              <a:spcBef>
                <a:spcPts val="0"/>
              </a:spcBef>
              <a:spcAft>
                <a:spcPts val="0"/>
              </a:spcAft>
              <a:buClr>
                <a:schemeClr val="accent1"/>
              </a:buClr>
              <a:buSzPts val="7400"/>
              <a:buNone/>
              <a:defRPr sz="7400">
                <a:solidFill>
                  <a:schemeClr val="accent1"/>
                </a:solidFill>
              </a:defRPr>
            </a:lvl6pPr>
            <a:lvl7pPr lvl="6">
              <a:spcBef>
                <a:spcPts val="0"/>
              </a:spcBef>
              <a:spcAft>
                <a:spcPts val="0"/>
              </a:spcAft>
              <a:buClr>
                <a:schemeClr val="accent1"/>
              </a:buClr>
              <a:buSzPts val="7400"/>
              <a:buNone/>
              <a:defRPr sz="7400">
                <a:solidFill>
                  <a:schemeClr val="accent1"/>
                </a:solidFill>
              </a:defRPr>
            </a:lvl7pPr>
            <a:lvl8pPr lvl="7">
              <a:spcBef>
                <a:spcPts val="0"/>
              </a:spcBef>
              <a:spcAft>
                <a:spcPts val="0"/>
              </a:spcAft>
              <a:buClr>
                <a:schemeClr val="accent1"/>
              </a:buClr>
              <a:buSzPts val="7400"/>
              <a:buNone/>
              <a:defRPr sz="7400">
                <a:solidFill>
                  <a:schemeClr val="accent1"/>
                </a:solidFill>
              </a:defRPr>
            </a:lvl8pPr>
            <a:lvl9pPr lvl="8">
              <a:spcBef>
                <a:spcPts val="0"/>
              </a:spcBef>
              <a:spcAft>
                <a:spcPts val="0"/>
              </a:spcAft>
              <a:buClr>
                <a:schemeClr val="accent1"/>
              </a:buClr>
              <a:buSzPts val="7400"/>
              <a:buNone/>
              <a:defRPr sz="7400">
                <a:solidFill>
                  <a:schemeClr val="accent1"/>
                </a:solidFill>
              </a:defRPr>
            </a:lvl9pPr>
          </a:lstStyle>
          <a:p>
            <a:endParaRPr/>
          </a:p>
        </p:txBody>
      </p:sp>
      <p:sp>
        <p:nvSpPr>
          <p:cNvPr id="18" name="Google Shape;18;p3"/>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6727600"/>
            <a:ext cx="9144000" cy="130500"/>
          </a:xfrm>
          <a:prstGeom prst="rect">
            <a:avLst/>
          </a:prstGeom>
          <a:solidFill>
            <a:schemeClr val="lt2"/>
          </a:solidFill>
          <a:ln>
            <a:noFill/>
          </a:ln>
        </p:spPr>
        <p:txBody>
          <a:bodyPr spcFirstLastPara="1" wrap="square" lIns="113750" tIns="113750" rIns="113750" bIns="11375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593367"/>
            <a:ext cx="8520900" cy="817800"/>
          </a:xfrm>
          <a:prstGeom prst="rect">
            <a:avLst/>
          </a:prstGeom>
        </p:spPr>
        <p:txBody>
          <a:bodyPr spcFirstLastPara="1" wrap="square" lIns="113750" tIns="113750" rIns="113750" bIns="11375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311700" y="1562133"/>
            <a:ext cx="8520900" cy="4529700"/>
          </a:xfrm>
          <a:prstGeom prst="rect">
            <a:avLst/>
          </a:prstGeom>
        </p:spPr>
        <p:txBody>
          <a:bodyPr spcFirstLastPara="1" wrap="square" lIns="113750" tIns="113750" rIns="113750" bIns="113750" anchor="t" anchorCtr="0">
            <a:noAutofit/>
          </a:bodyPr>
          <a:lstStyle>
            <a:lvl1pPr marL="457200" lvl="0" indent="-374650">
              <a:spcBef>
                <a:spcPts val="0"/>
              </a:spcBef>
              <a:spcAft>
                <a:spcPts val="0"/>
              </a:spcAft>
              <a:buSzPts val="23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23" name="Google Shape;23;p4"/>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900" cy="817800"/>
          </a:xfrm>
          <a:prstGeom prst="rect">
            <a:avLst/>
          </a:prstGeom>
        </p:spPr>
        <p:txBody>
          <a:bodyPr spcFirstLastPara="1" wrap="square" lIns="113750" tIns="113750" rIns="113750" bIns="11375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311700" y="1562233"/>
            <a:ext cx="3999900" cy="4529700"/>
          </a:xfrm>
          <a:prstGeom prst="rect">
            <a:avLst/>
          </a:prstGeom>
        </p:spPr>
        <p:txBody>
          <a:bodyPr spcFirstLastPara="1" wrap="square" lIns="113750" tIns="113750" rIns="113750" bIns="113750" anchor="t" anchorCtr="0">
            <a:noAutofit/>
          </a:bodyPr>
          <a:lstStyle>
            <a:lvl1pPr marL="457200" lvl="0" indent="-336550">
              <a:spcBef>
                <a:spcPts val="0"/>
              </a:spcBef>
              <a:spcAft>
                <a:spcPts val="0"/>
              </a:spcAft>
              <a:buSzPts val="1700"/>
              <a:buChar char="●"/>
              <a:defRPr sz="1700"/>
            </a:lvl1pPr>
            <a:lvl2pPr marL="914400" lvl="1" indent="-317500">
              <a:spcBef>
                <a:spcPts val="2000"/>
              </a:spcBef>
              <a:spcAft>
                <a:spcPts val="0"/>
              </a:spcAft>
              <a:buSzPts val="1400"/>
              <a:buChar char="○"/>
              <a:defRPr sz="1400"/>
            </a:lvl2pPr>
            <a:lvl3pPr marL="1371600" lvl="2" indent="-317500">
              <a:spcBef>
                <a:spcPts val="2000"/>
              </a:spcBef>
              <a:spcAft>
                <a:spcPts val="0"/>
              </a:spcAft>
              <a:buSzPts val="1400"/>
              <a:buChar char="■"/>
              <a:defRPr sz="1400"/>
            </a:lvl3pPr>
            <a:lvl4pPr marL="1828800" lvl="3" indent="-317500">
              <a:spcBef>
                <a:spcPts val="2000"/>
              </a:spcBef>
              <a:spcAft>
                <a:spcPts val="0"/>
              </a:spcAft>
              <a:buSzPts val="1400"/>
              <a:buChar char="●"/>
              <a:defRPr sz="1400"/>
            </a:lvl4pPr>
            <a:lvl5pPr marL="2286000" lvl="4" indent="-317500">
              <a:spcBef>
                <a:spcPts val="2000"/>
              </a:spcBef>
              <a:spcAft>
                <a:spcPts val="0"/>
              </a:spcAft>
              <a:buSzPts val="1400"/>
              <a:buChar char="○"/>
              <a:defRPr sz="1400"/>
            </a:lvl5pPr>
            <a:lvl6pPr marL="2743200" lvl="5" indent="-317500">
              <a:spcBef>
                <a:spcPts val="2000"/>
              </a:spcBef>
              <a:spcAft>
                <a:spcPts val="0"/>
              </a:spcAft>
              <a:buSzPts val="1400"/>
              <a:buChar char="■"/>
              <a:defRPr sz="1400"/>
            </a:lvl6pPr>
            <a:lvl7pPr marL="3200400" lvl="6" indent="-317500">
              <a:spcBef>
                <a:spcPts val="2000"/>
              </a:spcBef>
              <a:spcAft>
                <a:spcPts val="0"/>
              </a:spcAft>
              <a:buSzPts val="1400"/>
              <a:buChar char="●"/>
              <a:defRPr sz="1400"/>
            </a:lvl7pPr>
            <a:lvl8pPr marL="3657600" lvl="7" indent="-317500">
              <a:spcBef>
                <a:spcPts val="2000"/>
              </a:spcBef>
              <a:spcAft>
                <a:spcPts val="0"/>
              </a:spcAft>
              <a:buSzPts val="1400"/>
              <a:buChar char="○"/>
              <a:defRPr sz="1400"/>
            </a:lvl8pPr>
            <a:lvl9pPr marL="4114800" lvl="8" indent="-317500">
              <a:spcBef>
                <a:spcPts val="2000"/>
              </a:spcBef>
              <a:spcAft>
                <a:spcPts val="2000"/>
              </a:spcAft>
              <a:buSzPts val="1400"/>
              <a:buChar char="■"/>
              <a:defRPr sz="1400"/>
            </a:lvl9pPr>
          </a:lstStyle>
          <a:p>
            <a:endParaRPr/>
          </a:p>
        </p:txBody>
      </p:sp>
      <p:sp>
        <p:nvSpPr>
          <p:cNvPr id="27" name="Google Shape;27;p5"/>
          <p:cNvSpPr txBox="1">
            <a:spLocks noGrp="1"/>
          </p:cNvSpPr>
          <p:nvPr>
            <p:ph type="body" idx="2"/>
          </p:nvPr>
        </p:nvSpPr>
        <p:spPr>
          <a:xfrm>
            <a:off x="4832400" y="1562233"/>
            <a:ext cx="3999900" cy="4529700"/>
          </a:xfrm>
          <a:prstGeom prst="rect">
            <a:avLst/>
          </a:prstGeom>
        </p:spPr>
        <p:txBody>
          <a:bodyPr spcFirstLastPara="1" wrap="square" lIns="113750" tIns="113750" rIns="113750" bIns="113750" anchor="t" anchorCtr="0">
            <a:noAutofit/>
          </a:bodyPr>
          <a:lstStyle>
            <a:lvl1pPr marL="457200" lvl="0" indent="-336550">
              <a:spcBef>
                <a:spcPts val="0"/>
              </a:spcBef>
              <a:spcAft>
                <a:spcPts val="0"/>
              </a:spcAft>
              <a:buSzPts val="1700"/>
              <a:buChar char="●"/>
              <a:defRPr sz="1700"/>
            </a:lvl1pPr>
            <a:lvl2pPr marL="914400" lvl="1" indent="-317500">
              <a:spcBef>
                <a:spcPts val="2000"/>
              </a:spcBef>
              <a:spcAft>
                <a:spcPts val="0"/>
              </a:spcAft>
              <a:buSzPts val="1400"/>
              <a:buChar char="○"/>
              <a:defRPr sz="1400"/>
            </a:lvl2pPr>
            <a:lvl3pPr marL="1371600" lvl="2" indent="-317500">
              <a:spcBef>
                <a:spcPts val="2000"/>
              </a:spcBef>
              <a:spcAft>
                <a:spcPts val="0"/>
              </a:spcAft>
              <a:buSzPts val="1400"/>
              <a:buChar char="■"/>
              <a:defRPr sz="1400"/>
            </a:lvl3pPr>
            <a:lvl4pPr marL="1828800" lvl="3" indent="-317500">
              <a:spcBef>
                <a:spcPts val="2000"/>
              </a:spcBef>
              <a:spcAft>
                <a:spcPts val="0"/>
              </a:spcAft>
              <a:buSzPts val="1400"/>
              <a:buChar char="●"/>
              <a:defRPr sz="1400"/>
            </a:lvl4pPr>
            <a:lvl5pPr marL="2286000" lvl="4" indent="-317500">
              <a:spcBef>
                <a:spcPts val="2000"/>
              </a:spcBef>
              <a:spcAft>
                <a:spcPts val="0"/>
              </a:spcAft>
              <a:buSzPts val="1400"/>
              <a:buChar char="○"/>
              <a:defRPr sz="1400"/>
            </a:lvl5pPr>
            <a:lvl6pPr marL="2743200" lvl="5" indent="-317500">
              <a:spcBef>
                <a:spcPts val="2000"/>
              </a:spcBef>
              <a:spcAft>
                <a:spcPts val="0"/>
              </a:spcAft>
              <a:buSzPts val="1400"/>
              <a:buChar char="■"/>
              <a:defRPr sz="1400"/>
            </a:lvl6pPr>
            <a:lvl7pPr marL="3200400" lvl="6" indent="-317500">
              <a:spcBef>
                <a:spcPts val="2000"/>
              </a:spcBef>
              <a:spcAft>
                <a:spcPts val="0"/>
              </a:spcAft>
              <a:buSzPts val="1400"/>
              <a:buChar char="●"/>
              <a:defRPr sz="1400"/>
            </a:lvl7pPr>
            <a:lvl8pPr marL="3657600" lvl="7" indent="-317500">
              <a:spcBef>
                <a:spcPts val="2000"/>
              </a:spcBef>
              <a:spcAft>
                <a:spcPts val="0"/>
              </a:spcAft>
              <a:buSzPts val="1400"/>
              <a:buChar char="○"/>
              <a:defRPr sz="1400"/>
            </a:lvl8pPr>
            <a:lvl9pPr marL="4114800" lvl="8" indent="-317500">
              <a:spcBef>
                <a:spcPts val="2000"/>
              </a:spcBef>
              <a:spcAft>
                <a:spcPts val="2000"/>
              </a:spcAft>
              <a:buSzPts val="1400"/>
              <a:buChar char="■"/>
              <a:defRPr sz="1400"/>
            </a:lvl9pPr>
          </a:lstStyle>
          <a:p>
            <a:endParaRPr/>
          </a:p>
        </p:txBody>
      </p:sp>
      <p:sp>
        <p:nvSpPr>
          <p:cNvPr id="28" name="Google Shape;28;p5"/>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900" cy="817800"/>
          </a:xfrm>
          <a:prstGeom prst="rect">
            <a:avLst/>
          </a:prstGeom>
        </p:spPr>
        <p:txBody>
          <a:bodyPr spcFirstLastPara="1" wrap="square" lIns="113750" tIns="113750" rIns="113750" bIns="11375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400"/>
          </a:xfrm>
          <a:prstGeom prst="rect">
            <a:avLst/>
          </a:prstGeom>
        </p:spPr>
        <p:txBody>
          <a:bodyPr spcFirstLastPara="1" wrap="square" lIns="113750" tIns="113750" rIns="113750" bIns="113750" anchor="b" anchorCtr="0">
            <a:no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34" name="Google Shape;34;p7"/>
          <p:cNvSpPr txBox="1">
            <a:spLocks noGrp="1"/>
          </p:cNvSpPr>
          <p:nvPr>
            <p:ph type="body" idx="1"/>
          </p:nvPr>
        </p:nvSpPr>
        <p:spPr>
          <a:xfrm>
            <a:off x="311700" y="1852800"/>
            <a:ext cx="2808000" cy="4239000"/>
          </a:xfrm>
          <a:prstGeom prst="rect">
            <a:avLst/>
          </a:prstGeom>
        </p:spPr>
        <p:txBody>
          <a:bodyPr spcFirstLastPara="1" wrap="square" lIns="113750" tIns="113750" rIns="113750" bIns="113750" anchor="t" anchorCtr="0">
            <a:noAutofit/>
          </a:bodyPr>
          <a:lstStyle>
            <a:lvl1pPr marL="457200" lvl="0" indent="-317500">
              <a:spcBef>
                <a:spcPts val="0"/>
              </a:spcBef>
              <a:spcAft>
                <a:spcPts val="0"/>
              </a:spcAft>
              <a:buSzPts val="1400"/>
              <a:buChar char="●"/>
              <a:defRPr sz="1400"/>
            </a:lvl1pPr>
            <a:lvl2pPr marL="914400" lvl="1" indent="-317500">
              <a:spcBef>
                <a:spcPts val="2000"/>
              </a:spcBef>
              <a:spcAft>
                <a:spcPts val="0"/>
              </a:spcAft>
              <a:buSzPts val="1400"/>
              <a:buChar char="○"/>
              <a:defRPr sz="1400"/>
            </a:lvl2pPr>
            <a:lvl3pPr marL="1371600" lvl="2" indent="-317500">
              <a:spcBef>
                <a:spcPts val="2000"/>
              </a:spcBef>
              <a:spcAft>
                <a:spcPts val="0"/>
              </a:spcAft>
              <a:buSzPts val="1400"/>
              <a:buChar char="■"/>
              <a:defRPr sz="1400"/>
            </a:lvl3pPr>
            <a:lvl4pPr marL="1828800" lvl="3" indent="-317500">
              <a:spcBef>
                <a:spcPts val="2000"/>
              </a:spcBef>
              <a:spcAft>
                <a:spcPts val="0"/>
              </a:spcAft>
              <a:buSzPts val="1400"/>
              <a:buChar char="●"/>
              <a:defRPr sz="1400"/>
            </a:lvl4pPr>
            <a:lvl5pPr marL="2286000" lvl="4" indent="-317500">
              <a:spcBef>
                <a:spcPts val="2000"/>
              </a:spcBef>
              <a:spcAft>
                <a:spcPts val="0"/>
              </a:spcAft>
              <a:buSzPts val="1400"/>
              <a:buChar char="○"/>
              <a:defRPr sz="1400"/>
            </a:lvl5pPr>
            <a:lvl6pPr marL="2743200" lvl="5" indent="-317500">
              <a:spcBef>
                <a:spcPts val="2000"/>
              </a:spcBef>
              <a:spcAft>
                <a:spcPts val="0"/>
              </a:spcAft>
              <a:buSzPts val="1400"/>
              <a:buChar char="■"/>
              <a:defRPr sz="1400"/>
            </a:lvl6pPr>
            <a:lvl7pPr marL="3200400" lvl="6" indent="-317500">
              <a:spcBef>
                <a:spcPts val="2000"/>
              </a:spcBef>
              <a:spcAft>
                <a:spcPts val="0"/>
              </a:spcAft>
              <a:buSzPts val="1400"/>
              <a:buChar char="●"/>
              <a:defRPr sz="1400"/>
            </a:lvl7pPr>
            <a:lvl8pPr marL="3657600" lvl="7" indent="-317500">
              <a:spcBef>
                <a:spcPts val="2000"/>
              </a:spcBef>
              <a:spcAft>
                <a:spcPts val="0"/>
              </a:spcAft>
              <a:buSzPts val="1400"/>
              <a:buChar char="○"/>
              <a:defRPr sz="1400"/>
            </a:lvl8pPr>
            <a:lvl9pPr marL="4114800" lvl="8" indent="-317500">
              <a:spcBef>
                <a:spcPts val="2000"/>
              </a:spcBef>
              <a:spcAft>
                <a:spcPts val="2000"/>
              </a:spcAft>
              <a:buSzPts val="1400"/>
              <a:buChar char="■"/>
              <a:defRPr sz="1400"/>
            </a:lvl9pPr>
          </a:lstStyle>
          <a:p>
            <a:endParaRPr/>
          </a:p>
        </p:txBody>
      </p:sp>
      <p:sp>
        <p:nvSpPr>
          <p:cNvPr id="35" name="Google Shape;35;p7"/>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701800"/>
            <a:ext cx="5604000" cy="5454600"/>
          </a:xfrm>
          <a:prstGeom prst="rect">
            <a:avLst/>
          </a:prstGeom>
        </p:spPr>
        <p:txBody>
          <a:bodyPr spcFirstLastPara="1" wrap="square" lIns="113750" tIns="113750" rIns="113750" bIns="113750" anchor="ctr" anchorCtr="0">
            <a:noAutofit/>
          </a:bodyPr>
          <a:lstStyle>
            <a:lvl1pPr lvl="0">
              <a:spcBef>
                <a:spcPts val="0"/>
              </a:spcBef>
              <a:spcAft>
                <a:spcPts val="0"/>
              </a:spcAft>
              <a:buClr>
                <a:schemeClr val="accent1"/>
              </a:buClr>
              <a:buSzPts val="6800"/>
              <a:buNone/>
              <a:defRPr sz="6800">
                <a:solidFill>
                  <a:schemeClr val="accent1"/>
                </a:solidFill>
              </a:defRPr>
            </a:lvl1pPr>
            <a:lvl2pPr lvl="1">
              <a:spcBef>
                <a:spcPts val="0"/>
              </a:spcBef>
              <a:spcAft>
                <a:spcPts val="0"/>
              </a:spcAft>
              <a:buClr>
                <a:schemeClr val="accent1"/>
              </a:buClr>
              <a:buSzPts val="6800"/>
              <a:buNone/>
              <a:defRPr sz="6800">
                <a:solidFill>
                  <a:schemeClr val="accent1"/>
                </a:solidFill>
              </a:defRPr>
            </a:lvl2pPr>
            <a:lvl3pPr lvl="2">
              <a:spcBef>
                <a:spcPts val="0"/>
              </a:spcBef>
              <a:spcAft>
                <a:spcPts val="0"/>
              </a:spcAft>
              <a:buClr>
                <a:schemeClr val="accent1"/>
              </a:buClr>
              <a:buSzPts val="6800"/>
              <a:buNone/>
              <a:defRPr sz="6800">
                <a:solidFill>
                  <a:schemeClr val="accent1"/>
                </a:solidFill>
              </a:defRPr>
            </a:lvl3pPr>
            <a:lvl4pPr lvl="3">
              <a:spcBef>
                <a:spcPts val="0"/>
              </a:spcBef>
              <a:spcAft>
                <a:spcPts val="0"/>
              </a:spcAft>
              <a:buClr>
                <a:schemeClr val="accent1"/>
              </a:buClr>
              <a:buSzPts val="6800"/>
              <a:buNone/>
              <a:defRPr sz="6800">
                <a:solidFill>
                  <a:schemeClr val="accent1"/>
                </a:solidFill>
              </a:defRPr>
            </a:lvl4pPr>
            <a:lvl5pPr lvl="4">
              <a:spcBef>
                <a:spcPts val="0"/>
              </a:spcBef>
              <a:spcAft>
                <a:spcPts val="0"/>
              </a:spcAft>
              <a:buClr>
                <a:schemeClr val="accent1"/>
              </a:buClr>
              <a:buSzPts val="6800"/>
              <a:buNone/>
              <a:defRPr sz="6800">
                <a:solidFill>
                  <a:schemeClr val="accent1"/>
                </a:solidFill>
              </a:defRPr>
            </a:lvl5pPr>
            <a:lvl6pPr lvl="5">
              <a:spcBef>
                <a:spcPts val="0"/>
              </a:spcBef>
              <a:spcAft>
                <a:spcPts val="0"/>
              </a:spcAft>
              <a:buClr>
                <a:schemeClr val="accent1"/>
              </a:buClr>
              <a:buSzPts val="6800"/>
              <a:buNone/>
              <a:defRPr sz="6800">
                <a:solidFill>
                  <a:schemeClr val="accent1"/>
                </a:solidFill>
              </a:defRPr>
            </a:lvl6pPr>
            <a:lvl7pPr lvl="6">
              <a:spcBef>
                <a:spcPts val="0"/>
              </a:spcBef>
              <a:spcAft>
                <a:spcPts val="0"/>
              </a:spcAft>
              <a:buClr>
                <a:schemeClr val="accent1"/>
              </a:buClr>
              <a:buSzPts val="6800"/>
              <a:buNone/>
              <a:defRPr sz="6800">
                <a:solidFill>
                  <a:schemeClr val="accent1"/>
                </a:solidFill>
              </a:defRPr>
            </a:lvl7pPr>
            <a:lvl8pPr lvl="7">
              <a:spcBef>
                <a:spcPts val="0"/>
              </a:spcBef>
              <a:spcAft>
                <a:spcPts val="0"/>
              </a:spcAft>
              <a:buClr>
                <a:schemeClr val="accent1"/>
              </a:buClr>
              <a:buSzPts val="6800"/>
              <a:buNone/>
              <a:defRPr sz="6800">
                <a:solidFill>
                  <a:schemeClr val="accent1"/>
                </a:solidFill>
              </a:defRPr>
            </a:lvl8pPr>
            <a:lvl9pPr lvl="8">
              <a:spcBef>
                <a:spcPts val="0"/>
              </a:spcBef>
              <a:spcAft>
                <a:spcPts val="0"/>
              </a:spcAft>
              <a:buClr>
                <a:schemeClr val="accent1"/>
              </a:buClr>
              <a:buSzPts val="6800"/>
              <a:buNone/>
              <a:defRPr sz="6800">
                <a:solidFill>
                  <a:schemeClr val="accent1"/>
                </a:solidFill>
              </a:defRPr>
            </a:lvl9pPr>
          </a:lstStyle>
          <a:p>
            <a:endParaRPr/>
          </a:p>
        </p:txBody>
      </p:sp>
      <p:sp>
        <p:nvSpPr>
          <p:cNvPr id="38" name="Google Shape;38;p8"/>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33"/>
            <a:ext cx="4572000" cy="6858000"/>
          </a:xfrm>
          <a:prstGeom prst="rect">
            <a:avLst/>
          </a:prstGeom>
          <a:solidFill>
            <a:schemeClr val="dk1"/>
          </a:solidFill>
          <a:ln>
            <a:noFill/>
          </a:ln>
        </p:spPr>
        <p:txBody>
          <a:bodyPr spcFirstLastPara="1" wrap="square" lIns="113750" tIns="113750" rIns="113750" bIns="11375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5994000"/>
            <a:ext cx="6861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843133"/>
            <a:ext cx="4044900" cy="1777500"/>
          </a:xfrm>
          <a:prstGeom prst="rect">
            <a:avLst/>
          </a:prstGeom>
        </p:spPr>
        <p:txBody>
          <a:bodyPr spcFirstLastPara="1" wrap="square" lIns="113750" tIns="113750" rIns="113750" bIns="113750" anchor="b" anchorCtr="0">
            <a:noAutofit/>
          </a:bodyPr>
          <a:lstStyle>
            <a:lvl1pPr lvl="0" algn="ctr">
              <a:spcBef>
                <a:spcPts val="0"/>
              </a:spcBef>
              <a:spcAft>
                <a:spcPts val="0"/>
              </a:spcAft>
              <a:buClr>
                <a:schemeClr val="lt2"/>
              </a:buClr>
              <a:buSzPts val="5100"/>
              <a:buNone/>
              <a:defRPr sz="5100">
                <a:solidFill>
                  <a:schemeClr val="lt2"/>
                </a:solidFill>
              </a:defRPr>
            </a:lvl1pPr>
            <a:lvl2pPr lvl="1" algn="ctr">
              <a:spcBef>
                <a:spcPts val="0"/>
              </a:spcBef>
              <a:spcAft>
                <a:spcPts val="0"/>
              </a:spcAft>
              <a:buClr>
                <a:schemeClr val="lt2"/>
              </a:buClr>
              <a:buSzPts val="5100"/>
              <a:buNone/>
              <a:defRPr sz="5100">
                <a:solidFill>
                  <a:schemeClr val="lt2"/>
                </a:solidFill>
              </a:defRPr>
            </a:lvl2pPr>
            <a:lvl3pPr lvl="2" algn="ctr">
              <a:spcBef>
                <a:spcPts val="0"/>
              </a:spcBef>
              <a:spcAft>
                <a:spcPts val="0"/>
              </a:spcAft>
              <a:buClr>
                <a:schemeClr val="lt2"/>
              </a:buClr>
              <a:buSzPts val="5100"/>
              <a:buNone/>
              <a:defRPr sz="5100">
                <a:solidFill>
                  <a:schemeClr val="lt2"/>
                </a:solidFill>
              </a:defRPr>
            </a:lvl3pPr>
            <a:lvl4pPr lvl="3" algn="ctr">
              <a:spcBef>
                <a:spcPts val="0"/>
              </a:spcBef>
              <a:spcAft>
                <a:spcPts val="0"/>
              </a:spcAft>
              <a:buClr>
                <a:schemeClr val="lt2"/>
              </a:buClr>
              <a:buSzPts val="5100"/>
              <a:buNone/>
              <a:defRPr sz="5100">
                <a:solidFill>
                  <a:schemeClr val="lt2"/>
                </a:solidFill>
              </a:defRPr>
            </a:lvl4pPr>
            <a:lvl5pPr lvl="4" algn="ctr">
              <a:spcBef>
                <a:spcPts val="0"/>
              </a:spcBef>
              <a:spcAft>
                <a:spcPts val="0"/>
              </a:spcAft>
              <a:buClr>
                <a:schemeClr val="lt2"/>
              </a:buClr>
              <a:buSzPts val="5100"/>
              <a:buNone/>
              <a:defRPr sz="5100">
                <a:solidFill>
                  <a:schemeClr val="lt2"/>
                </a:solidFill>
              </a:defRPr>
            </a:lvl5pPr>
            <a:lvl6pPr lvl="5" algn="ctr">
              <a:spcBef>
                <a:spcPts val="0"/>
              </a:spcBef>
              <a:spcAft>
                <a:spcPts val="0"/>
              </a:spcAft>
              <a:buClr>
                <a:schemeClr val="lt2"/>
              </a:buClr>
              <a:buSzPts val="5100"/>
              <a:buNone/>
              <a:defRPr sz="5100">
                <a:solidFill>
                  <a:schemeClr val="lt2"/>
                </a:solidFill>
              </a:defRPr>
            </a:lvl6pPr>
            <a:lvl7pPr lvl="6" algn="ctr">
              <a:spcBef>
                <a:spcPts val="0"/>
              </a:spcBef>
              <a:spcAft>
                <a:spcPts val="0"/>
              </a:spcAft>
              <a:buClr>
                <a:schemeClr val="lt2"/>
              </a:buClr>
              <a:buSzPts val="5100"/>
              <a:buNone/>
              <a:defRPr sz="5100">
                <a:solidFill>
                  <a:schemeClr val="lt2"/>
                </a:solidFill>
              </a:defRPr>
            </a:lvl7pPr>
            <a:lvl8pPr lvl="7" algn="ctr">
              <a:spcBef>
                <a:spcPts val="0"/>
              </a:spcBef>
              <a:spcAft>
                <a:spcPts val="0"/>
              </a:spcAft>
              <a:buClr>
                <a:schemeClr val="lt2"/>
              </a:buClr>
              <a:buSzPts val="5100"/>
              <a:buNone/>
              <a:defRPr sz="5100">
                <a:solidFill>
                  <a:schemeClr val="lt2"/>
                </a:solidFill>
              </a:defRPr>
            </a:lvl8pPr>
            <a:lvl9pPr lvl="8" algn="ctr">
              <a:spcBef>
                <a:spcPts val="0"/>
              </a:spcBef>
              <a:spcAft>
                <a:spcPts val="0"/>
              </a:spcAft>
              <a:buClr>
                <a:schemeClr val="lt2"/>
              </a:buClr>
              <a:buSzPts val="5100"/>
              <a:buNone/>
              <a:defRPr sz="5100">
                <a:solidFill>
                  <a:schemeClr val="lt2"/>
                </a:solidFill>
              </a:defRPr>
            </a:lvl9pPr>
          </a:lstStyle>
          <a:p>
            <a:endParaRPr/>
          </a:p>
        </p:txBody>
      </p:sp>
      <p:sp>
        <p:nvSpPr>
          <p:cNvPr id="43" name="Google Shape;43;p9"/>
          <p:cNvSpPr txBox="1">
            <a:spLocks noGrp="1"/>
          </p:cNvSpPr>
          <p:nvPr>
            <p:ph type="subTitle" idx="1"/>
          </p:nvPr>
        </p:nvSpPr>
        <p:spPr>
          <a:xfrm>
            <a:off x="265500" y="3692001"/>
            <a:ext cx="4044900" cy="1793700"/>
          </a:xfrm>
          <a:prstGeom prst="rect">
            <a:avLst/>
          </a:prstGeom>
        </p:spPr>
        <p:txBody>
          <a:bodyPr spcFirstLastPara="1" wrap="square" lIns="113750" tIns="113750" rIns="113750" bIns="113750"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44" name="Google Shape;44;p9"/>
          <p:cNvSpPr txBox="1">
            <a:spLocks noGrp="1"/>
          </p:cNvSpPr>
          <p:nvPr>
            <p:ph type="body" idx="2"/>
          </p:nvPr>
        </p:nvSpPr>
        <p:spPr>
          <a:xfrm>
            <a:off x="4939500" y="965600"/>
            <a:ext cx="3837000" cy="4926900"/>
          </a:xfrm>
          <a:prstGeom prst="rect">
            <a:avLst/>
          </a:prstGeom>
        </p:spPr>
        <p:txBody>
          <a:bodyPr spcFirstLastPara="1" wrap="square" lIns="113750" tIns="113750" rIns="113750" bIns="113750" anchor="ctr" anchorCtr="0">
            <a:noAutofit/>
          </a:bodyPr>
          <a:lstStyle>
            <a:lvl1pPr marL="457200" lvl="0" indent="-374650">
              <a:spcBef>
                <a:spcPts val="0"/>
              </a:spcBef>
              <a:spcAft>
                <a:spcPts val="0"/>
              </a:spcAft>
              <a:buClr>
                <a:schemeClr val="accent1"/>
              </a:buClr>
              <a:buSzPts val="2300"/>
              <a:buChar char="●"/>
              <a:defRPr>
                <a:solidFill>
                  <a:schemeClr val="accent1"/>
                </a:solidFill>
              </a:defRPr>
            </a:lvl1pPr>
            <a:lvl2pPr marL="914400" lvl="1" indent="-336550">
              <a:spcBef>
                <a:spcPts val="2000"/>
              </a:spcBef>
              <a:spcAft>
                <a:spcPts val="0"/>
              </a:spcAft>
              <a:buClr>
                <a:schemeClr val="accent1"/>
              </a:buClr>
              <a:buSzPts val="1700"/>
              <a:buChar char="○"/>
              <a:defRPr>
                <a:solidFill>
                  <a:schemeClr val="accent1"/>
                </a:solidFill>
              </a:defRPr>
            </a:lvl2pPr>
            <a:lvl3pPr marL="1371600" lvl="2" indent="-336550">
              <a:spcBef>
                <a:spcPts val="2000"/>
              </a:spcBef>
              <a:spcAft>
                <a:spcPts val="0"/>
              </a:spcAft>
              <a:buClr>
                <a:schemeClr val="accent1"/>
              </a:buClr>
              <a:buSzPts val="1700"/>
              <a:buChar char="■"/>
              <a:defRPr>
                <a:solidFill>
                  <a:schemeClr val="accent1"/>
                </a:solidFill>
              </a:defRPr>
            </a:lvl3pPr>
            <a:lvl4pPr marL="1828800" lvl="3" indent="-336550">
              <a:spcBef>
                <a:spcPts val="2000"/>
              </a:spcBef>
              <a:spcAft>
                <a:spcPts val="0"/>
              </a:spcAft>
              <a:buClr>
                <a:schemeClr val="accent1"/>
              </a:buClr>
              <a:buSzPts val="1700"/>
              <a:buChar char="●"/>
              <a:defRPr>
                <a:solidFill>
                  <a:schemeClr val="accent1"/>
                </a:solidFill>
              </a:defRPr>
            </a:lvl4pPr>
            <a:lvl5pPr marL="2286000" lvl="4" indent="-336550">
              <a:spcBef>
                <a:spcPts val="2000"/>
              </a:spcBef>
              <a:spcAft>
                <a:spcPts val="0"/>
              </a:spcAft>
              <a:buClr>
                <a:schemeClr val="accent1"/>
              </a:buClr>
              <a:buSzPts val="1700"/>
              <a:buChar char="○"/>
              <a:defRPr>
                <a:solidFill>
                  <a:schemeClr val="accent1"/>
                </a:solidFill>
              </a:defRPr>
            </a:lvl5pPr>
            <a:lvl6pPr marL="2743200" lvl="5" indent="-336550">
              <a:spcBef>
                <a:spcPts val="2000"/>
              </a:spcBef>
              <a:spcAft>
                <a:spcPts val="0"/>
              </a:spcAft>
              <a:buClr>
                <a:schemeClr val="accent1"/>
              </a:buClr>
              <a:buSzPts val="1700"/>
              <a:buChar char="■"/>
              <a:defRPr>
                <a:solidFill>
                  <a:schemeClr val="accent1"/>
                </a:solidFill>
              </a:defRPr>
            </a:lvl6pPr>
            <a:lvl7pPr marL="3200400" lvl="6" indent="-336550">
              <a:spcBef>
                <a:spcPts val="2000"/>
              </a:spcBef>
              <a:spcAft>
                <a:spcPts val="0"/>
              </a:spcAft>
              <a:buClr>
                <a:schemeClr val="accent1"/>
              </a:buClr>
              <a:buSzPts val="1700"/>
              <a:buChar char="●"/>
              <a:defRPr>
                <a:solidFill>
                  <a:schemeClr val="accent1"/>
                </a:solidFill>
              </a:defRPr>
            </a:lvl7pPr>
            <a:lvl8pPr marL="3657600" lvl="7" indent="-336550">
              <a:spcBef>
                <a:spcPts val="2000"/>
              </a:spcBef>
              <a:spcAft>
                <a:spcPts val="0"/>
              </a:spcAft>
              <a:buClr>
                <a:schemeClr val="accent1"/>
              </a:buClr>
              <a:buSzPts val="1700"/>
              <a:buChar char="○"/>
              <a:defRPr>
                <a:solidFill>
                  <a:schemeClr val="accent1"/>
                </a:solidFill>
              </a:defRPr>
            </a:lvl8pPr>
            <a:lvl9pPr marL="4114800" lvl="8" indent="-336550">
              <a:spcBef>
                <a:spcPts val="2000"/>
              </a:spcBef>
              <a:spcAft>
                <a:spcPts val="2000"/>
              </a:spcAft>
              <a:buClr>
                <a:schemeClr val="accent1"/>
              </a:buClr>
              <a:buSzPts val="1700"/>
              <a:buChar char="■"/>
              <a:defRPr>
                <a:solidFill>
                  <a:schemeClr val="accent1"/>
                </a:solidFill>
              </a:defRPr>
            </a:lvl9pPr>
          </a:lstStyle>
          <a:p>
            <a:endParaRPr/>
          </a:p>
        </p:txBody>
      </p:sp>
      <p:sp>
        <p:nvSpPr>
          <p:cNvPr id="45" name="Google Shape;45;p9"/>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9100" cy="806700"/>
          </a:xfrm>
          <a:prstGeom prst="rect">
            <a:avLst/>
          </a:prstGeom>
        </p:spPr>
        <p:txBody>
          <a:bodyPr spcFirstLastPara="1" wrap="square" lIns="113750" tIns="113750" rIns="113750" bIns="113750" anchor="ctr" anchorCtr="0">
            <a:noAutofit/>
          </a:bodyPr>
          <a:lstStyle>
            <a:lvl1pPr marL="457200" lvl="0" indent="-228600">
              <a:lnSpc>
                <a:spcPct val="100000"/>
              </a:lnSpc>
              <a:spcBef>
                <a:spcPts val="0"/>
              </a:spcBef>
              <a:spcAft>
                <a:spcPts val="0"/>
              </a:spcAft>
              <a:buSzPts val="2300"/>
              <a:buNone/>
              <a:defRPr/>
            </a:lvl1pPr>
          </a:lstStyle>
          <a:p>
            <a:endParaRPr/>
          </a:p>
        </p:txBody>
      </p:sp>
      <p:sp>
        <p:nvSpPr>
          <p:cNvPr id="48" name="Google Shape;48;p10"/>
          <p:cNvSpPr txBox="1">
            <a:spLocks noGrp="1"/>
          </p:cNvSpPr>
          <p:nvPr>
            <p:ph type="sldNum" idx="12"/>
          </p:nvPr>
        </p:nvSpPr>
        <p:spPr>
          <a:xfrm>
            <a:off x="8472458" y="6217622"/>
            <a:ext cx="549000" cy="524700"/>
          </a:xfrm>
          <a:prstGeom prst="rect">
            <a:avLst/>
          </a:prstGeom>
        </p:spPr>
        <p:txBody>
          <a:bodyPr spcFirstLastPara="1" wrap="square" lIns="113750" tIns="113750" rIns="113750" bIns="1137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900" cy="817800"/>
          </a:xfrm>
          <a:prstGeom prst="rect">
            <a:avLst/>
          </a:prstGeom>
          <a:noFill/>
          <a:ln>
            <a:noFill/>
          </a:ln>
        </p:spPr>
        <p:txBody>
          <a:bodyPr spcFirstLastPara="1" wrap="square" lIns="113750" tIns="113750" rIns="113750" bIns="113750" anchor="t" anchorCtr="0">
            <a:noAutofit/>
          </a:bodyPr>
          <a:lstStyle>
            <a:lvl1pPr lvl="0">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562133"/>
            <a:ext cx="8520900" cy="4529700"/>
          </a:xfrm>
          <a:prstGeom prst="rect">
            <a:avLst/>
          </a:prstGeom>
          <a:noFill/>
          <a:ln>
            <a:noFill/>
          </a:ln>
        </p:spPr>
        <p:txBody>
          <a:bodyPr spcFirstLastPara="1" wrap="square" lIns="113750" tIns="113750" rIns="113750" bIns="113750" anchor="t" anchorCtr="0">
            <a:noAutofit/>
          </a:bodyPr>
          <a:lstStyle>
            <a:lvl1pPr marL="457200" lvl="0" indent="-374650">
              <a:lnSpc>
                <a:spcPct val="115000"/>
              </a:lnSpc>
              <a:spcBef>
                <a:spcPts val="0"/>
              </a:spcBef>
              <a:spcAft>
                <a:spcPts val="0"/>
              </a:spcAft>
              <a:buClr>
                <a:schemeClr val="dk1"/>
              </a:buClr>
              <a:buSzPts val="2300"/>
              <a:buFont typeface="Old Standard TT"/>
              <a:buChar char="●"/>
              <a:defRPr sz="2300">
                <a:solidFill>
                  <a:schemeClr val="dk1"/>
                </a:solidFill>
                <a:latin typeface="Old Standard TT"/>
                <a:ea typeface="Old Standard TT"/>
                <a:cs typeface="Old Standard TT"/>
                <a:sym typeface="Old Standard TT"/>
              </a:defRPr>
            </a:lvl1pPr>
            <a:lvl2pPr marL="914400" lvl="1"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2pPr>
            <a:lvl3pPr marL="1371600" lvl="2"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3pPr>
            <a:lvl4pPr marL="1828800" lvl="3"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4pPr>
            <a:lvl5pPr marL="2286000" lvl="4"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5pPr>
            <a:lvl6pPr marL="2743200" lvl="5"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6pPr>
            <a:lvl7pPr marL="3200400" lvl="6"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7pPr>
            <a:lvl8pPr marL="3657600" lvl="7" indent="-33655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8pPr>
            <a:lvl9pPr marL="4114800" lvl="8" indent="-336550">
              <a:lnSpc>
                <a:spcPct val="115000"/>
              </a:lnSpc>
              <a:spcBef>
                <a:spcPts val="2000"/>
              </a:spcBef>
              <a:spcAft>
                <a:spcPts val="200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6217622"/>
            <a:ext cx="549000" cy="524700"/>
          </a:xfrm>
          <a:prstGeom prst="rect">
            <a:avLst/>
          </a:prstGeom>
          <a:noFill/>
          <a:ln>
            <a:noFill/>
          </a:ln>
        </p:spPr>
        <p:txBody>
          <a:bodyPr spcFirstLastPara="1" wrap="square" lIns="113750" tIns="113750" rIns="113750" bIns="113750" anchor="ctr" anchorCtr="0">
            <a:noAutofit/>
          </a:bodyPr>
          <a:lstStyle>
            <a:lvl1pPr lvl="0" algn="r">
              <a:buNone/>
              <a:defRPr sz="1100">
                <a:solidFill>
                  <a:schemeClr val="dk1"/>
                </a:solidFill>
                <a:latin typeface="Old Standard TT"/>
                <a:ea typeface="Old Standard TT"/>
                <a:cs typeface="Old Standard TT"/>
                <a:sym typeface="Old Standard TT"/>
              </a:defRPr>
            </a:lvl1pPr>
            <a:lvl2pPr lvl="1" algn="r">
              <a:buNone/>
              <a:defRPr sz="1100">
                <a:solidFill>
                  <a:schemeClr val="dk1"/>
                </a:solidFill>
                <a:latin typeface="Old Standard TT"/>
                <a:ea typeface="Old Standard TT"/>
                <a:cs typeface="Old Standard TT"/>
                <a:sym typeface="Old Standard TT"/>
              </a:defRPr>
            </a:lvl2pPr>
            <a:lvl3pPr lvl="2" algn="r">
              <a:buNone/>
              <a:defRPr sz="1100">
                <a:solidFill>
                  <a:schemeClr val="dk1"/>
                </a:solidFill>
                <a:latin typeface="Old Standard TT"/>
                <a:ea typeface="Old Standard TT"/>
                <a:cs typeface="Old Standard TT"/>
                <a:sym typeface="Old Standard TT"/>
              </a:defRPr>
            </a:lvl3pPr>
            <a:lvl4pPr lvl="3" algn="r">
              <a:buNone/>
              <a:defRPr sz="1100">
                <a:solidFill>
                  <a:schemeClr val="dk1"/>
                </a:solidFill>
                <a:latin typeface="Old Standard TT"/>
                <a:ea typeface="Old Standard TT"/>
                <a:cs typeface="Old Standard TT"/>
                <a:sym typeface="Old Standard TT"/>
              </a:defRPr>
            </a:lvl4pPr>
            <a:lvl5pPr lvl="4" algn="r">
              <a:buNone/>
              <a:defRPr sz="1100">
                <a:solidFill>
                  <a:schemeClr val="dk1"/>
                </a:solidFill>
                <a:latin typeface="Old Standard TT"/>
                <a:ea typeface="Old Standard TT"/>
                <a:cs typeface="Old Standard TT"/>
                <a:sym typeface="Old Standard TT"/>
              </a:defRPr>
            </a:lvl5pPr>
            <a:lvl6pPr lvl="5" algn="r">
              <a:buNone/>
              <a:defRPr sz="1100">
                <a:solidFill>
                  <a:schemeClr val="dk1"/>
                </a:solidFill>
                <a:latin typeface="Old Standard TT"/>
                <a:ea typeface="Old Standard TT"/>
                <a:cs typeface="Old Standard TT"/>
                <a:sym typeface="Old Standard TT"/>
              </a:defRPr>
            </a:lvl6pPr>
            <a:lvl7pPr lvl="6" algn="r">
              <a:buNone/>
              <a:defRPr sz="1100">
                <a:solidFill>
                  <a:schemeClr val="dk1"/>
                </a:solidFill>
                <a:latin typeface="Old Standard TT"/>
                <a:ea typeface="Old Standard TT"/>
                <a:cs typeface="Old Standard TT"/>
                <a:sym typeface="Old Standard TT"/>
              </a:defRPr>
            </a:lvl7pPr>
            <a:lvl8pPr lvl="7" algn="r">
              <a:buNone/>
              <a:defRPr sz="1100">
                <a:solidFill>
                  <a:schemeClr val="dk1"/>
                </a:solidFill>
                <a:latin typeface="Old Standard TT"/>
                <a:ea typeface="Old Standard TT"/>
                <a:cs typeface="Old Standard TT"/>
                <a:sym typeface="Old Standard TT"/>
              </a:defRPr>
            </a:lvl8pPr>
            <a:lvl9pPr lvl="8" algn="r">
              <a:buNone/>
              <a:defRPr sz="11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idx="4294967295"/>
          </p:nvPr>
        </p:nvSpPr>
        <p:spPr>
          <a:xfrm>
            <a:off x="-25" y="1039700"/>
            <a:ext cx="9144000" cy="20307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sz="5000" b="1" dirty="0"/>
              <a:t>Comparing and Contrasting Machine Learning Tools </a:t>
            </a:r>
            <a:endParaRPr sz="5000" b="1" dirty="0"/>
          </a:p>
        </p:txBody>
      </p:sp>
      <p:sp>
        <p:nvSpPr>
          <p:cNvPr id="60" name="Google Shape;60;p13"/>
          <p:cNvSpPr txBox="1">
            <a:spLocks noGrp="1"/>
          </p:cNvSpPr>
          <p:nvPr>
            <p:ph type="subTitle" idx="4294967295"/>
          </p:nvPr>
        </p:nvSpPr>
        <p:spPr>
          <a:xfrm>
            <a:off x="16650" y="3206400"/>
            <a:ext cx="9110700" cy="14253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sz="2300" dirty="0">
                <a:latin typeface="Times New Roman"/>
                <a:ea typeface="Times New Roman"/>
                <a:cs typeface="Times New Roman"/>
                <a:sym typeface="Times New Roman"/>
              </a:rPr>
              <a:t>Edward Chen, Michael Cirrito,</a:t>
            </a:r>
            <a:endParaRPr sz="2300" dirty="0">
              <a:latin typeface="Times New Roman"/>
              <a:ea typeface="Times New Roman"/>
              <a:cs typeface="Times New Roman"/>
              <a:sym typeface="Times New Roman"/>
            </a:endParaRPr>
          </a:p>
          <a:p>
            <a:pPr marL="0" lvl="0" indent="0" algn="ctr" rtl="0">
              <a:spcBef>
                <a:spcPts val="2000"/>
              </a:spcBef>
              <a:spcAft>
                <a:spcPts val="2000"/>
              </a:spcAft>
              <a:buNone/>
            </a:pPr>
            <a:r>
              <a:rPr lang="en" dirty="0">
                <a:latin typeface="Times New Roman"/>
                <a:ea typeface="Times New Roman"/>
                <a:cs typeface="Times New Roman"/>
                <a:sym typeface="Times New Roman"/>
              </a:rPr>
              <a:t>Jainam Shah, Efthimios Vlahos</a:t>
            </a:r>
            <a:endParaRPr sz="2300" dirty="0">
              <a:latin typeface="Times New Roman"/>
              <a:ea typeface="Times New Roman"/>
              <a:cs typeface="Times New Roman"/>
              <a:sym typeface="Times New Roman"/>
            </a:endParaRPr>
          </a:p>
        </p:txBody>
      </p:sp>
      <p:sp>
        <p:nvSpPr>
          <p:cNvPr id="61" name="Google Shape;61;p13"/>
          <p:cNvSpPr txBox="1">
            <a:spLocks noGrp="1"/>
          </p:cNvSpPr>
          <p:nvPr>
            <p:ph type="subTitle" idx="4294967295"/>
          </p:nvPr>
        </p:nvSpPr>
        <p:spPr>
          <a:xfrm>
            <a:off x="0" y="4892250"/>
            <a:ext cx="9144000" cy="592500"/>
          </a:xfrm>
          <a:prstGeom prst="rect">
            <a:avLst/>
          </a:prstGeom>
        </p:spPr>
        <p:txBody>
          <a:bodyPr spcFirstLastPara="1" wrap="square" lIns="113750" tIns="113750" rIns="113750" bIns="113750" anchor="t" anchorCtr="0">
            <a:noAutofit/>
          </a:bodyPr>
          <a:lstStyle/>
          <a:p>
            <a:pPr marL="0" lvl="0" indent="0" algn="ctr" rtl="0">
              <a:spcBef>
                <a:spcPts val="0"/>
              </a:spcBef>
              <a:spcAft>
                <a:spcPts val="2000"/>
              </a:spcAft>
              <a:buNone/>
            </a:pPr>
            <a:r>
              <a:rPr lang="en">
                <a:latin typeface="Times New Roman"/>
                <a:ea typeface="Times New Roman"/>
                <a:cs typeface="Times New Roman"/>
                <a:sym typeface="Times New Roman"/>
              </a:rPr>
              <a:t>11/28/2022</a:t>
            </a:r>
            <a:endParaRPr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0" y="-9925"/>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ROC Curves - Images</a:t>
            </a:r>
            <a:endParaRPr b="1"/>
          </a:p>
        </p:txBody>
      </p:sp>
      <p:pic>
        <p:nvPicPr>
          <p:cNvPr id="3" name="Picture 2">
            <a:extLst>
              <a:ext uri="{FF2B5EF4-FFF2-40B4-BE49-F238E27FC236}">
                <a16:creationId xmlns:a16="http://schemas.microsoft.com/office/drawing/2014/main" id="{557CD7A0-5760-4477-B5B2-7683DDFD0721}"/>
              </a:ext>
            </a:extLst>
          </p:cNvPr>
          <p:cNvPicPr>
            <a:picLocks noChangeAspect="1"/>
          </p:cNvPicPr>
          <p:nvPr/>
        </p:nvPicPr>
        <p:blipFill>
          <a:blip r:embed="rId3"/>
          <a:stretch>
            <a:fillRect/>
          </a:stretch>
        </p:blipFill>
        <p:spPr>
          <a:xfrm>
            <a:off x="340659" y="913873"/>
            <a:ext cx="8462682" cy="57295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0" y="-9925"/>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ROC Curves - SVM</a:t>
            </a:r>
            <a:endParaRPr b="1"/>
          </a:p>
        </p:txBody>
      </p:sp>
      <p:pic>
        <p:nvPicPr>
          <p:cNvPr id="3" name="Picture 2">
            <a:extLst>
              <a:ext uri="{FF2B5EF4-FFF2-40B4-BE49-F238E27FC236}">
                <a16:creationId xmlns:a16="http://schemas.microsoft.com/office/drawing/2014/main" id="{4B2F10B3-387B-6C70-3097-384FE81A664B}"/>
              </a:ext>
            </a:extLst>
          </p:cNvPr>
          <p:cNvPicPr>
            <a:picLocks noChangeAspect="1"/>
          </p:cNvPicPr>
          <p:nvPr/>
        </p:nvPicPr>
        <p:blipFill>
          <a:blip r:embed="rId3"/>
          <a:stretch>
            <a:fillRect/>
          </a:stretch>
        </p:blipFill>
        <p:spPr>
          <a:xfrm>
            <a:off x="385482" y="962148"/>
            <a:ext cx="8373036" cy="5668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0" y="-9925"/>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ROC Curves - ANN</a:t>
            </a:r>
            <a:endParaRPr b="1"/>
          </a:p>
        </p:txBody>
      </p:sp>
      <p:pic>
        <p:nvPicPr>
          <p:cNvPr id="3" name="Picture 2">
            <a:extLst>
              <a:ext uri="{FF2B5EF4-FFF2-40B4-BE49-F238E27FC236}">
                <a16:creationId xmlns:a16="http://schemas.microsoft.com/office/drawing/2014/main" id="{C6BFE268-4383-21D9-C301-3059FAFD2DD7}"/>
              </a:ext>
            </a:extLst>
          </p:cNvPr>
          <p:cNvPicPr>
            <a:picLocks noChangeAspect="1"/>
          </p:cNvPicPr>
          <p:nvPr/>
        </p:nvPicPr>
        <p:blipFill>
          <a:blip r:embed="rId3"/>
          <a:stretch>
            <a:fillRect/>
          </a:stretch>
        </p:blipFill>
        <p:spPr>
          <a:xfrm>
            <a:off x="358588" y="809469"/>
            <a:ext cx="8426824" cy="57052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0" y="-9925"/>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ROC Curves - Random Forest</a:t>
            </a:r>
            <a:endParaRPr b="1"/>
          </a:p>
        </p:txBody>
      </p:sp>
      <p:pic>
        <p:nvPicPr>
          <p:cNvPr id="141" name="Google Shape;141;p25"/>
          <p:cNvPicPr preferRelativeResize="0"/>
          <p:nvPr/>
        </p:nvPicPr>
        <p:blipFill>
          <a:blip r:embed="rId3">
            <a:alphaModFix/>
          </a:blip>
          <a:stretch>
            <a:fillRect/>
          </a:stretch>
        </p:blipFill>
        <p:spPr>
          <a:xfrm>
            <a:off x="238550" y="840000"/>
            <a:ext cx="8660624" cy="580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dirty="0"/>
              <a:t>Results and Analysis</a:t>
            </a:r>
            <a:endParaRPr b="1" dirty="0"/>
          </a:p>
        </p:txBody>
      </p:sp>
      <p:sp>
        <p:nvSpPr>
          <p:cNvPr id="147" name="Google Shape;147;p26"/>
          <p:cNvSpPr txBox="1">
            <a:spLocks noGrp="1"/>
          </p:cNvSpPr>
          <p:nvPr>
            <p:ph type="body" idx="1"/>
          </p:nvPr>
        </p:nvSpPr>
        <p:spPr>
          <a:xfrm>
            <a:off x="215153" y="885518"/>
            <a:ext cx="8624047" cy="5775258"/>
          </a:xfrm>
          <a:prstGeom prst="rect">
            <a:avLst/>
          </a:prstGeom>
        </p:spPr>
        <p:txBody>
          <a:bodyPr spcFirstLastPara="1" wrap="square" lIns="113750" tIns="113750" rIns="113750" bIns="113750" anchor="t" anchorCtr="0">
            <a:noAutofit/>
          </a:bodyPr>
          <a:lstStyle/>
          <a:p>
            <a:pPr algn="l"/>
            <a:r>
              <a:rPr lang="en-US" sz="1900" b="0" i="0" u="none" strike="noStrike" baseline="0" dirty="0">
                <a:latin typeface="Times New Roman" panose="02020603050405020304" pitchFamily="18" charset="0"/>
                <a:cs typeface="Times New Roman" panose="02020603050405020304" pitchFamily="18" charset="0"/>
              </a:rPr>
              <a:t>For numerical dataset, the performances of all the tools are very comparable. For image dataset, ANN has better performance than all other classification tools. Apparently, ANN takes much longer time than all the other tools. It is also clear that time elapsed on image dataset is way longer than that on numerical dataset.</a:t>
            </a:r>
            <a:endParaRPr sz="1900" dirty="0">
              <a:latin typeface="Times New Roman" panose="02020603050405020304" pitchFamily="18" charset="0"/>
              <a:cs typeface="Times New Roman" panose="02020603050405020304" pitchFamily="18" charset="0"/>
            </a:endParaRPr>
          </a:p>
          <a:p>
            <a:pPr algn="l"/>
            <a:r>
              <a:rPr lang="en-US" sz="1900" b="0" i="0" u="none" strike="noStrike" baseline="0" dirty="0">
                <a:latin typeface="Times New Roman" panose="02020603050405020304" pitchFamily="18" charset="0"/>
                <a:cs typeface="Times New Roman" panose="02020603050405020304" pitchFamily="18" charset="0"/>
              </a:rPr>
              <a:t>It has been found that long hair is very insignificant to determine if a subject is female or not and the four most significant features are wide nose, long nose, thin lips, and long distance nose to lip. When a female is at least three out of those four significant features, the female is misclassified as a male. If a male either has at most one of those four significant features, or at most two of those features plus a forehead width between 12.8cm and 12.9cm, the male is misclassified as a female.</a:t>
            </a:r>
            <a:endParaRPr sz="1900" dirty="0">
              <a:latin typeface="Times New Roman" panose="02020603050405020304" pitchFamily="18" charset="0"/>
              <a:cs typeface="Times New Roman" panose="02020603050405020304" pitchFamily="18" charset="0"/>
            </a:endParaRPr>
          </a:p>
          <a:p>
            <a:pPr algn="l"/>
            <a:r>
              <a:rPr lang="en-US" sz="1900" b="0" i="0" u="none" strike="noStrike" baseline="0" dirty="0">
                <a:latin typeface="Times New Roman" panose="02020603050405020304" pitchFamily="18" charset="0"/>
                <a:cs typeface="Times New Roman" panose="02020603050405020304" pitchFamily="18" charset="0"/>
              </a:rPr>
              <a:t>It has been observed that a lot of images belong to people displaying an emotion. It is also easy to be misclassified if certain features of a face are obstructed. Males with thinner eyebrows seem to be misclassified as female. Females with wider noses seem to be misclassified as male. It is worthy noticing that there are also a few faces on which we as human cannot determine their gender.</a:t>
            </a:r>
            <a:endParaRPr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dirty="0"/>
              <a:t>Conclusions and Future Work</a:t>
            </a:r>
            <a:endParaRPr b="1" dirty="0"/>
          </a:p>
        </p:txBody>
      </p:sp>
      <p:sp>
        <p:nvSpPr>
          <p:cNvPr id="147" name="Google Shape;147;p26"/>
          <p:cNvSpPr txBox="1">
            <a:spLocks noGrp="1"/>
          </p:cNvSpPr>
          <p:nvPr>
            <p:ph type="body" idx="1"/>
          </p:nvPr>
        </p:nvSpPr>
        <p:spPr>
          <a:xfrm>
            <a:off x="215153" y="885518"/>
            <a:ext cx="8624047" cy="5775258"/>
          </a:xfrm>
          <a:prstGeom prst="rect">
            <a:avLst/>
          </a:prstGeom>
        </p:spPr>
        <p:txBody>
          <a:bodyPr spcFirstLastPara="1" wrap="square" lIns="113750" tIns="113750" rIns="113750" bIns="113750" anchor="t" anchorCtr="0">
            <a:noAutofit/>
          </a:bodyPr>
          <a:lstStyle/>
          <a:p>
            <a:pPr algn="l"/>
            <a:r>
              <a:rPr lang="en-US" sz="1900" i="0" u="none" strike="noStrike" baseline="0" dirty="0">
                <a:latin typeface="Times New Roman" panose="02020603050405020304" pitchFamily="18" charset="0"/>
                <a:cs typeface="Times New Roman" panose="02020603050405020304" pitchFamily="18" charset="0"/>
              </a:rPr>
              <a:t>Machine learning has been speeding up its advancement in recent years, due to great advancement of computational power, such as GPU. ANNs have become the backbone of machine learning tools nowadays. We have seen in this experimental study that ANNs have outperformed other tools in classification, though with limited data. However, the elapsed time is still a concern of ANNs.</a:t>
            </a:r>
          </a:p>
          <a:p>
            <a:pPr algn="l"/>
            <a:r>
              <a:rPr lang="en-US" sz="1900" i="0" u="none" strike="noStrike" baseline="0" dirty="0">
                <a:latin typeface="Times New Roman" panose="02020603050405020304" pitchFamily="18" charset="0"/>
                <a:cs typeface="Times New Roman" panose="02020603050405020304" pitchFamily="18" charset="0"/>
              </a:rPr>
              <a:t>From this experimental study, it has been found that the tools performs much better on the numerical dataset than on the image dataset, in terms of the performance metrics and also elapsed time. This is because of human interaction with the machine, where the human tells the machine which features may be important and should be looked at. Therefore, when we combine human intelligence and artificial intelligence we get the best results. This could become a future research such that more human intelligence is involved in machine learning.</a:t>
            </a:r>
          </a:p>
          <a:p>
            <a:pPr algn="l"/>
            <a:r>
              <a:rPr lang="en-US" sz="1900" i="0" u="none" strike="noStrike" baseline="0" dirty="0">
                <a:latin typeface="Times New Roman" panose="02020603050405020304" pitchFamily="18" charset="0"/>
                <a:cs typeface="Times New Roman" panose="02020603050405020304" pitchFamily="18" charset="0"/>
              </a:rPr>
              <a:t>Moreover, there is still room for the numerical features to improve. Although there are four significant numerical features, other numerical features are still in the play. Some other relevant features can be added in the future, though they might be less significant. One such example is the measure of the eyebrows.</a:t>
            </a:r>
            <a:endParaRPr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27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References</a:t>
            </a:r>
            <a:endParaRPr b="1"/>
          </a:p>
        </p:txBody>
      </p:sp>
      <p:sp>
        <p:nvSpPr>
          <p:cNvPr id="153" name="Google Shape;153;p27"/>
          <p:cNvSpPr txBox="1">
            <a:spLocks noGrp="1"/>
          </p:cNvSpPr>
          <p:nvPr>
            <p:ph type="body" idx="1"/>
          </p:nvPr>
        </p:nvSpPr>
        <p:spPr>
          <a:xfrm>
            <a:off x="255768" y="1055850"/>
            <a:ext cx="8664114" cy="5038200"/>
          </a:xfrm>
          <a:prstGeom prst="rect">
            <a:avLst/>
          </a:prstGeom>
        </p:spPr>
        <p:txBody>
          <a:bodyPr spcFirstLastPara="1" wrap="square" lIns="113750" tIns="113750" rIns="113750" bIns="113750" anchor="t" anchorCtr="0">
            <a:noAutofit/>
          </a:bodyPr>
          <a:lstStyle/>
          <a:p>
            <a:pPr marL="0" lvl="0" indent="0" algn="l" rtl="0">
              <a:spcBef>
                <a:spcPts val="0"/>
              </a:spcBef>
              <a:spcAft>
                <a:spcPts val="0"/>
              </a:spcAft>
              <a:buNone/>
            </a:pPr>
            <a:r>
              <a:rPr lang="en" sz="1400" b="1" dirty="0"/>
              <a:t>[1]. I. H. Sarker, Machine Learning: Algorithms, Real-World Applications and Research Directions, SN Computer Science 2.3 (2021): 1-21.</a:t>
            </a:r>
          </a:p>
          <a:p>
            <a:pPr marL="0" lvl="0" indent="0" algn="l" rtl="0">
              <a:spcBef>
                <a:spcPts val="0"/>
              </a:spcBef>
              <a:spcAft>
                <a:spcPts val="0"/>
              </a:spcAft>
              <a:buNone/>
            </a:pPr>
            <a:endParaRPr lang="en" sz="1400" b="1" dirty="0"/>
          </a:p>
          <a:p>
            <a:pPr marL="0" lvl="0" indent="0" algn="l" rtl="0">
              <a:spcBef>
                <a:spcPts val="0"/>
              </a:spcBef>
              <a:spcAft>
                <a:spcPts val="0"/>
              </a:spcAft>
              <a:buNone/>
            </a:pPr>
            <a:r>
              <a:rPr lang="en" sz="1400" b="1" dirty="0"/>
              <a:t>[2]. S. Sarumathi, M. Vaishnavi, S. Geetha, P. Ranjetha, Comparative Analysis of Machine Learning Tools: A Review, International Journal of Computer and Information Engineering 15.6 (2021): 354-363.</a:t>
            </a:r>
          </a:p>
          <a:p>
            <a:pPr marL="0" lvl="0" indent="0" algn="l" rtl="0">
              <a:spcBef>
                <a:spcPts val="0"/>
              </a:spcBef>
              <a:spcAft>
                <a:spcPts val="0"/>
              </a:spcAft>
              <a:buNone/>
            </a:pPr>
            <a:endParaRPr lang="en" sz="1400" b="1" dirty="0"/>
          </a:p>
          <a:p>
            <a:pPr marL="0" lvl="0" indent="0" algn="l" rtl="0">
              <a:spcBef>
                <a:spcPts val="0"/>
              </a:spcBef>
              <a:spcAft>
                <a:spcPts val="0"/>
              </a:spcAft>
              <a:buNone/>
            </a:pPr>
            <a:r>
              <a:rPr lang="en" sz="1400" b="1" dirty="0"/>
              <a:t>[3]. R. Caruana, A. Niculescu-Mizil, An Empirical Comparison of Supervised Learning Algorithms, Proceedings of the 23rd International Conference on Machine Learning, Pittsburgh, PA, 2006.</a:t>
            </a:r>
          </a:p>
          <a:p>
            <a:pPr marL="0" lvl="0" indent="0" algn="l" rtl="0">
              <a:spcBef>
                <a:spcPts val="0"/>
              </a:spcBef>
              <a:spcAft>
                <a:spcPts val="0"/>
              </a:spcAft>
              <a:buNone/>
            </a:pPr>
            <a:endParaRPr lang="en" sz="1400" b="1" dirty="0"/>
          </a:p>
          <a:p>
            <a:pPr marL="0" lvl="0" indent="0" algn="l" rtl="0">
              <a:spcBef>
                <a:spcPts val="0"/>
              </a:spcBef>
              <a:spcAft>
                <a:spcPts val="0"/>
              </a:spcAft>
              <a:buNone/>
            </a:pPr>
            <a:r>
              <a:rPr lang="en" sz="1400" b="1" dirty="0"/>
              <a:t>[4]. https://www.kaggle.com/datasets/cashutosh/gender-classification-dataset.</a:t>
            </a:r>
          </a:p>
          <a:p>
            <a:pPr marL="0" lvl="0" indent="0" algn="l" rtl="0">
              <a:spcBef>
                <a:spcPts val="0"/>
              </a:spcBef>
              <a:spcAft>
                <a:spcPts val="0"/>
              </a:spcAft>
              <a:buNone/>
            </a:pPr>
            <a:endParaRPr lang="en" sz="1400" b="1" dirty="0"/>
          </a:p>
          <a:p>
            <a:pPr marL="0" lvl="0" indent="0" algn="l" rtl="0">
              <a:spcBef>
                <a:spcPts val="0"/>
              </a:spcBef>
              <a:spcAft>
                <a:spcPts val="0"/>
              </a:spcAft>
              <a:buNone/>
            </a:pPr>
            <a:r>
              <a:rPr lang="en-US" sz="1400" b="1" i="0" u="none" strike="noStrike" baseline="0" dirty="0">
                <a:latin typeface="Old Standard TT" panose="02010600030101010101" charset="0"/>
              </a:rPr>
              <a:t>[5]. https://www.kaggle.com/datasets/elakiricoder/gender-classification-dataset.</a:t>
            </a:r>
          </a:p>
          <a:p>
            <a:pPr marL="0" lvl="0" indent="0" algn="l" rtl="0">
              <a:spcBef>
                <a:spcPts val="0"/>
              </a:spcBef>
              <a:spcAft>
                <a:spcPts val="0"/>
              </a:spcAft>
              <a:buNone/>
            </a:pPr>
            <a:endParaRPr lang="en-US" sz="1400" b="1" dirty="0">
              <a:latin typeface="Old Standard TT" panose="02010600030101010101" charset="0"/>
            </a:endParaRPr>
          </a:p>
          <a:p>
            <a:pPr marL="0" lvl="0" indent="0" algn="l" rtl="0">
              <a:spcBef>
                <a:spcPts val="0"/>
              </a:spcBef>
              <a:spcAft>
                <a:spcPts val="0"/>
              </a:spcAft>
              <a:buNone/>
            </a:pPr>
            <a:r>
              <a:rPr lang="en-US" sz="1400" b="1" dirty="0">
                <a:latin typeface="Old Standard TT" panose="02010600030101010101" charset="0"/>
              </a:rPr>
              <a:t>[</a:t>
            </a:r>
            <a:r>
              <a:rPr lang="en-US" sz="1400" b="1" i="0" u="none" strike="noStrike" baseline="0" dirty="0">
                <a:latin typeface="Old Standard TT" panose="02010600030101010101" charset="0"/>
              </a:rPr>
              <a:t>6]. https://www.wikipedia.org.</a:t>
            </a:r>
          </a:p>
          <a:p>
            <a:pPr marL="0" lvl="0" indent="0" algn="l" rtl="0">
              <a:spcBef>
                <a:spcPts val="0"/>
              </a:spcBef>
              <a:spcAft>
                <a:spcPts val="0"/>
              </a:spcAft>
              <a:buNone/>
            </a:pPr>
            <a:endParaRPr lang="en-US" sz="1400" b="1" dirty="0">
              <a:latin typeface="Old Standard TT" panose="02010600030101010101" charset="0"/>
            </a:endParaRPr>
          </a:p>
          <a:p>
            <a:pPr marL="0" lvl="0" indent="0" algn="l" rtl="0">
              <a:spcBef>
                <a:spcPts val="0"/>
              </a:spcBef>
              <a:spcAft>
                <a:spcPts val="0"/>
              </a:spcAft>
              <a:buNone/>
            </a:pPr>
            <a:r>
              <a:rPr lang="en-US" sz="1400" b="1" dirty="0">
                <a:latin typeface="Old Standard TT" panose="02010600030101010101" charset="0"/>
              </a:rPr>
              <a:t>[</a:t>
            </a:r>
            <a:r>
              <a:rPr lang="en-US" sz="1400" b="1" i="0" u="none" strike="noStrike" baseline="0" dirty="0">
                <a:latin typeface="Old Standard TT" panose="02010600030101010101" charset="0"/>
              </a:rPr>
              <a:t>7]. J </a:t>
            </a:r>
            <a:r>
              <a:rPr lang="en-US" sz="1400" b="1" i="0" u="none" strike="noStrike" baseline="0" dirty="0" err="1">
                <a:latin typeface="Old Standard TT" panose="02010600030101010101" charset="0"/>
              </a:rPr>
              <a:t>Korstanje</a:t>
            </a:r>
            <a:r>
              <a:rPr lang="en-US" sz="1400" b="1" i="0" u="none" strike="noStrike" baseline="0" dirty="0">
                <a:latin typeface="Old Standard TT" panose="02010600030101010101" charset="0"/>
              </a:rPr>
              <a:t>, The F1 score. https://towardsdatascience.com/the-f1-score-bec2bbc38aa6.</a:t>
            </a:r>
          </a:p>
          <a:p>
            <a:pPr marL="0" lvl="0" indent="0" algn="l" rtl="0">
              <a:spcBef>
                <a:spcPts val="0"/>
              </a:spcBef>
              <a:spcAft>
                <a:spcPts val="0"/>
              </a:spcAft>
              <a:buNone/>
            </a:pPr>
            <a:endParaRPr lang="en-US" sz="1400" b="1" dirty="0">
              <a:latin typeface="Old Standard TT" panose="02010600030101010101" charset="0"/>
            </a:endParaRPr>
          </a:p>
          <a:p>
            <a:pPr marL="0" lvl="0" indent="0" algn="l" rtl="0">
              <a:spcBef>
                <a:spcPts val="0"/>
              </a:spcBef>
              <a:spcAft>
                <a:spcPts val="0"/>
              </a:spcAft>
              <a:buNone/>
            </a:pPr>
            <a:r>
              <a:rPr lang="en-US" sz="1400" b="1" dirty="0">
                <a:latin typeface="Old Standard TT" panose="02010600030101010101" charset="0"/>
              </a:rPr>
              <a:t>[</a:t>
            </a:r>
            <a:r>
              <a:rPr lang="en-US" sz="1400" b="1" i="0" u="none" strike="noStrike" baseline="0" dirty="0">
                <a:latin typeface="Old Standard TT" panose="02010600030101010101" charset="0"/>
              </a:rPr>
              <a:t>8]. R </a:t>
            </a:r>
            <a:r>
              <a:rPr lang="en-US" sz="1400" b="1" i="0" u="none" strike="noStrike" baseline="0" dirty="0" err="1">
                <a:latin typeface="Old Standard TT" panose="02010600030101010101" charset="0"/>
              </a:rPr>
              <a:t>Draelos</a:t>
            </a:r>
            <a:r>
              <a:rPr lang="en-US" sz="1400" b="1" i="0" u="none" strike="noStrike" baseline="0" dirty="0">
                <a:latin typeface="Old Standard TT" panose="02010600030101010101" charset="0"/>
              </a:rPr>
              <a:t>, Measuring Performance: AUC (AUROC). https://glassboxmedicine.com/2019/02/23/ </a:t>
            </a:r>
            <a:r>
              <a:rPr lang="en-US" sz="1400" b="1" i="0" u="none" strike="noStrike" baseline="0" dirty="0" err="1">
                <a:latin typeface="Old Standard TT" panose="02010600030101010101" charset="0"/>
              </a:rPr>
              <a:t>measuringperformance-auc-auroc</a:t>
            </a:r>
            <a:r>
              <a:rPr lang="en-US" sz="1400" b="1" i="0" u="none" strike="noStrike" baseline="0" dirty="0">
                <a:latin typeface="Old Standard TT" panose="02010600030101010101" charset="0"/>
              </a:rPr>
              <a:t>/.</a:t>
            </a:r>
            <a:endParaRPr sz="1400" b="1" dirty="0">
              <a:latin typeface="Old Standard TT" panose="02010600030101010101"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25" y="24700"/>
            <a:ext cx="9144000" cy="8421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dirty="0"/>
              <a:t>Abstract</a:t>
            </a:r>
            <a:endParaRPr b="1" dirty="0"/>
          </a:p>
        </p:txBody>
      </p:sp>
      <p:sp>
        <p:nvSpPr>
          <p:cNvPr id="67" name="Google Shape;67;p14"/>
          <p:cNvSpPr txBox="1">
            <a:spLocks noGrp="1"/>
          </p:cNvSpPr>
          <p:nvPr>
            <p:ph type="body" idx="1"/>
          </p:nvPr>
        </p:nvSpPr>
        <p:spPr>
          <a:xfrm>
            <a:off x="484525" y="1046000"/>
            <a:ext cx="8193000" cy="5128500"/>
          </a:xfrm>
          <a:prstGeom prst="rect">
            <a:avLst/>
          </a:prstGeom>
        </p:spPr>
        <p:txBody>
          <a:bodyPr spcFirstLastPara="1" wrap="square" lIns="113750" tIns="113750" rIns="113750" bIns="113750" anchor="t" anchorCtr="0">
            <a:noAutofit/>
          </a:bodyPr>
          <a:lstStyle/>
          <a:p>
            <a:pPr marL="50800" indent="0" algn="just">
              <a:buSzPts val="2800"/>
              <a:buNone/>
            </a:pPr>
            <a:r>
              <a:rPr lang="en-US" sz="2700" i="0" u="none" strike="noStrike" baseline="0" dirty="0">
                <a:latin typeface="Times New Roman" panose="02020603050405020304" pitchFamily="18" charset="0"/>
                <a:cs typeface="Times New Roman" panose="02020603050405020304" pitchFamily="18" charset="0"/>
              </a:rPr>
              <a:t>Does machine learning have a one size fits all technique? Does data coming in all different  modalities make any difference? In this experimental study, several machine learning tools, more specifically classification tools, are investigated. Two gender classification datasets with different data types, i.e., image and numerical, are used to compare the performance of those tools. The efficiency of the features and the misclassification cases are analyzed.</a:t>
            </a:r>
            <a:endParaRPr lang="en-US" sz="2700"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Char char="●"/>
            </a:pPr>
            <a:endParaRPr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25" y="24700"/>
            <a:ext cx="9144000" cy="8421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dirty="0"/>
              <a:t>Related Works</a:t>
            </a:r>
            <a:endParaRPr b="1" dirty="0"/>
          </a:p>
        </p:txBody>
      </p:sp>
      <p:sp>
        <p:nvSpPr>
          <p:cNvPr id="73" name="Google Shape;73;p15"/>
          <p:cNvSpPr txBox="1">
            <a:spLocks noGrp="1"/>
          </p:cNvSpPr>
          <p:nvPr>
            <p:ph type="body" idx="1"/>
          </p:nvPr>
        </p:nvSpPr>
        <p:spPr>
          <a:xfrm>
            <a:off x="311625" y="887825"/>
            <a:ext cx="8635200" cy="5738400"/>
          </a:xfrm>
          <a:prstGeom prst="rect">
            <a:avLst/>
          </a:prstGeom>
        </p:spPr>
        <p:txBody>
          <a:bodyPr spcFirstLastPara="1" wrap="square" lIns="113750" tIns="113750" rIns="113750" bIns="113750" anchor="t" anchorCtr="0">
            <a:noAutofit/>
          </a:bodyPr>
          <a:lstStyle/>
          <a:p>
            <a:pPr marL="0" lvl="0" indent="0" algn="l" rtl="0">
              <a:spcBef>
                <a:spcPts val="0"/>
              </a:spcBef>
              <a:spcAft>
                <a:spcPts val="0"/>
              </a:spcAft>
              <a:buClr>
                <a:schemeClr val="dk1"/>
              </a:buClr>
              <a:buSzPts val="1100"/>
              <a:buFont typeface="Arial"/>
              <a:buNone/>
            </a:pPr>
            <a:r>
              <a:rPr lang="en" b="1"/>
              <a:t>[1] presented a comprehensive view on these machine learning algorithms that can be applied to enhance the intelligence and the capabilities of an application. The paper explained the principles of different machine learning techniques and their applicability in various real-world application domains. Based on the study, the challenges and potential research directions were also highlighted.</a:t>
            </a:r>
            <a:endParaRPr b="1"/>
          </a:p>
          <a:p>
            <a:pPr marL="0" lvl="0" indent="0" algn="l" rtl="0">
              <a:spcBef>
                <a:spcPts val="2000"/>
              </a:spcBef>
              <a:spcAft>
                <a:spcPts val="0"/>
              </a:spcAft>
              <a:buNone/>
            </a:pPr>
            <a:r>
              <a:rPr lang="en" b="1"/>
              <a:t>[2].A number of machine learning tools were discussed, as well as how they are applied to different tasks. The paper gave a brief overview of those machine learning tools and their key features. Those tools that can be used to solve real-world problems were also presented. Different parameters and highlights features were examined. Specific frameworks that can be used with the processing platforms were provided as well.</a:t>
            </a:r>
            <a:endParaRPr b="1"/>
          </a:p>
          <a:p>
            <a:pPr marL="0" lvl="0" indent="0" algn="l" rtl="0">
              <a:spcBef>
                <a:spcPts val="2000"/>
              </a:spcBef>
              <a:spcAft>
                <a:spcPts val="2000"/>
              </a:spcAft>
              <a:buNone/>
            </a:pPr>
            <a:r>
              <a:rPr lang="en" b="1"/>
              <a:t>[3].A variety of performance criteria to evaluate the learning methods were used. The authors noted that 1) it is possible that learning methods perform well on one metric but poorly on another, 2) performance by metric has found that calibration has significant impact on tool performance, 3) performance by model has found that there is no universally best learning algorithm. Even the best models perform poorly on some problems, and models that have poor average performance perform well on a few problems or metrics.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25" y="24700"/>
            <a:ext cx="9144000" cy="8421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dirty="0"/>
              <a:t>Problem Statement</a:t>
            </a:r>
            <a:endParaRPr b="1" dirty="0"/>
          </a:p>
        </p:txBody>
      </p:sp>
      <p:sp>
        <p:nvSpPr>
          <p:cNvPr id="79" name="Google Shape;79;p16"/>
          <p:cNvSpPr txBox="1">
            <a:spLocks noGrp="1"/>
          </p:cNvSpPr>
          <p:nvPr>
            <p:ph type="body" idx="1"/>
          </p:nvPr>
        </p:nvSpPr>
        <p:spPr>
          <a:xfrm>
            <a:off x="311625" y="887825"/>
            <a:ext cx="8503500" cy="5738400"/>
          </a:xfrm>
          <a:prstGeom prst="rect">
            <a:avLst/>
          </a:prstGeom>
        </p:spPr>
        <p:txBody>
          <a:bodyPr spcFirstLastPara="1" wrap="square" lIns="113750" tIns="113750" rIns="113750" bIns="113750" anchor="t" anchorCtr="0">
            <a:noAutofit/>
          </a:bodyPr>
          <a:lstStyle/>
          <a:p>
            <a:pPr marL="457200" lvl="0" indent="-368300" algn="l" rtl="0">
              <a:spcBef>
                <a:spcPts val="0"/>
              </a:spcBef>
              <a:spcAft>
                <a:spcPts val="0"/>
              </a:spcAft>
              <a:buSzPts val="2200"/>
              <a:buChar char="●"/>
            </a:pPr>
            <a:r>
              <a:rPr lang="en" sz="2200" b="1" dirty="0"/>
              <a:t>Motivated by the aforementioned papers, in this study, we aim to find out which tools [6] out of SVM (Support Vector Machines), Random Forests, and ANN (Artificial Neural Networks) work best for classification on different data modalities. More specifically, the goal is</a:t>
            </a:r>
            <a:endParaRPr sz="2200" b="1" dirty="0"/>
          </a:p>
          <a:p>
            <a:pPr marL="457200" lvl="0" indent="-368300" algn="l" rtl="0">
              <a:spcBef>
                <a:spcPts val="0"/>
              </a:spcBef>
              <a:spcAft>
                <a:spcPts val="0"/>
              </a:spcAft>
              <a:buSzPts val="2200"/>
              <a:buChar char="●"/>
            </a:pPr>
            <a:r>
              <a:rPr lang="en" sz="2200" b="1" dirty="0"/>
              <a:t>1) To find the best performance of each classification tool on the dataset</a:t>
            </a:r>
            <a:endParaRPr sz="2200" b="1" dirty="0"/>
          </a:p>
          <a:p>
            <a:pPr marL="457200" lvl="0" indent="-368300" algn="l" rtl="0">
              <a:spcBef>
                <a:spcPts val="0"/>
              </a:spcBef>
              <a:spcAft>
                <a:spcPts val="0"/>
              </a:spcAft>
              <a:buSzPts val="2200"/>
              <a:buChar char="●"/>
            </a:pPr>
            <a:r>
              <a:rPr lang="en" sz="2200" b="1" dirty="0"/>
              <a:t>2) To compare the performance of each machine learning tool to classify the same modality and the different modalities</a:t>
            </a:r>
            <a:endParaRPr sz="2200" b="1" dirty="0"/>
          </a:p>
          <a:p>
            <a:pPr marL="457200" lvl="0" indent="-368300" algn="l" rtl="0">
              <a:spcBef>
                <a:spcPts val="0"/>
              </a:spcBef>
              <a:spcAft>
                <a:spcPts val="0"/>
              </a:spcAft>
              <a:buSzPts val="2200"/>
              <a:buChar char="●"/>
            </a:pPr>
            <a:r>
              <a:rPr lang="en" sz="2200" b="1" dirty="0"/>
              <a:t>3) To investigate the misclassification samples</a:t>
            </a:r>
            <a:endParaRPr sz="2200" b="1" dirty="0"/>
          </a:p>
          <a:p>
            <a:pPr marL="457200" lvl="0" indent="-368300" algn="l" rtl="0">
              <a:spcBef>
                <a:spcPts val="0"/>
              </a:spcBef>
              <a:spcAft>
                <a:spcPts val="0"/>
              </a:spcAft>
              <a:buSzPts val="2200"/>
              <a:buChar char="●"/>
            </a:pPr>
            <a:r>
              <a:rPr lang="en" sz="2200" b="1" dirty="0"/>
              <a:t>4) To analyze the efficiency of those features</a:t>
            </a:r>
            <a:endParaRPr sz="2200" b="1" dirty="0"/>
          </a:p>
          <a:p>
            <a:pPr marL="0" lvl="0" indent="0" algn="l" rtl="0">
              <a:spcBef>
                <a:spcPts val="2000"/>
              </a:spcBef>
              <a:spcAft>
                <a:spcPts val="0"/>
              </a:spcAft>
              <a:buNone/>
            </a:pPr>
            <a:endParaRPr sz="1600" b="1" dirty="0"/>
          </a:p>
          <a:p>
            <a:pPr marL="457200" lvl="0" indent="0" algn="l" rtl="0">
              <a:spcBef>
                <a:spcPts val="2000"/>
              </a:spcBef>
              <a:spcAft>
                <a:spcPts val="2000"/>
              </a:spcAft>
              <a:buNone/>
            </a:pPr>
            <a:endParaRPr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0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a:t>Image Dataset</a:t>
            </a:r>
            <a:endParaRPr b="1"/>
          </a:p>
        </p:txBody>
      </p:sp>
      <p:sp>
        <p:nvSpPr>
          <p:cNvPr id="85" name="Google Shape;85;p17"/>
          <p:cNvSpPr txBox="1">
            <a:spLocks noGrp="1"/>
          </p:cNvSpPr>
          <p:nvPr>
            <p:ph type="body" idx="1"/>
          </p:nvPr>
        </p:nvSpPr>
        <p:spPr>
          <a:xfrm>
            <a:off x="583875" y="864725"/>
            <a:ext cx="7975800" cy="1612200"/>
          </a:xfrm>
          <a:prstGeom prst="rect">
            <a:avLst/>
          </a:prstGeom>
        </p:spPr>
        <p:txBody>
          <a:bodyPr spcFirstLastPara="1" wrap="square" lIns="113750" tIns="113750" rIns="113750" bIns="113750" anchor="t" anchorCtr="0">
            <a:noAutofit/>
          </a:bodyPr>
          <a:lstStyle/>
          <a:p>
            <a:pPr marL="457200" lvl="0" indent="-406400" algn="l" rtl="0">
              <a:spcBef>
                <a:spcPts val="0"/>
              </a:spcBef>
              <a:spcAft>
                <a:spcPts val="0"/>
              </a:spcAft>
              <a:buSzPts val="2800"/>
              <a:buChar char="●"/>
            </a:pPr>
            <a:r>
              <a:rPr lang="en" sz="2800" dirty="0"/>
              <a:t>The image dataset [4] is of cropped images of around 28,500 male and 28,500 female faces. Som sample images are shown below.</a:t>
            </a:r>
            <a:endParaRPr sz="2800" dirty="0"/>
          </a:p>
        </p:txBody>
      </p:sp>
      <p:pic>
        <p:nvPicPr>
          <p:cNvPr id="86" name="Google Shape;86;p17"/>
          <p:cNvPicPr preferRelativeResize="0"/>
          <p:nvPr/>
        </p:nvPicPr>
        <p:blipFill>
          <a:blip r:embed="rId3">
            <a:alphaModFix/>
          </a:blip>
          <a:stretch>
            <a:fillRect/>
          </a:stretch>
        </p:blipFill>
        <p:spPr>
          <a:xfrm>
            <a:off x="5011325" y="4810350"/>
            <a:ext cx="1241075" cy="1530650"/>
          </a:xfrm>
          <a:prstGeom prst="rect">
            <a:avLst/>
          </a:prstGeom>
          <a:noFill/>
          <a:ln>
            <a:noFill/>
          </a:ln>
        </p:spPr>
      </p:pic>
      <p:pic>
        <p:nvPicPr>
          <p:cNvPr id="87" name="Google Shape;87;p17"/>
          <p:cNvPicPr preferRelativeResize="0"/>
          <p:nvPr/>
        </p:nvPicPr>
        <p:blipFill>
          <a:blip r:embed="rId4">
            <a:alphaModFix/>
          </a:blip>
          <a:stretch>
            <a:fillRect/>
          </a:stretch>
        </p:blipFill>
        <p:spPr>
          <a:xfrm>
            <a:off x="4990056" y="2899581"/>
            <a:ext cx="1241075" cy="1551344"/>
          </a:xfrm>
          <a:prstGeom prst="rect">
            <a:avLst/>
          </a:prstGeom>
          <a:noFill/>
          <a:ln>
            <a:noFill/>
          </a:ln>
        </p:spPr>
      </p:pic>
      <p:pic>
        <p:nvPicPr>
          <p:cNvPr id="88" name="Google Shape;88;p17"/>
          <p:cNvPicPr preferRelativeResize="0"/>
          <p:nvPr/>
        </p:nvPicPr>
        <p:blipFill>
          <a:blip r:embed="rId5">
            <a:alphaModFix/>
          </a:blip>
          <a:stretch>
            <a:fillRect/>
          </a:stretch>
        </p:blipFill>
        <p:spPr>
          <a:xfrm>
            <a:off x="6987225" y="2906350"/>
            <a:ext cx="1281512" cy="1537825"/>
          </a:xfrm>
          <a:prstGeom prst="rect">
            <a:avLst/>
          </a:prstGeom>
          <a:noFill/>
          <a:ln>
            <a:noFill/>
          </a:ln>
        </p:spPr>
      </p:pic>
      <p:pic>
        <p:nvPicPr>
          <p:cNvPr id="89" name="Google Shape;89;p17"/>
          <p:cNvPicPr preferRelativeResize="0"/>
          <p:nvPr/>
        </p:nvPicPr>
        <p:blipFill>
          <a:blip r:embed="rId6">
            <a:alphaModFix/>
          </a:blip>
          <a:stretch>
            <a:fillRect/>
          </a:stretch>
        </p:blipFill>
        <p:spPr>
          <a:xfrm>
            <a:off x="956200" y="2899575"/>
            <a:ext cx="1241075" cy="1551350"/>
          </a:xfrm>
          <a:prstGeom prst="rect">
            <a:avLst/>
          </a:prstGeom>
          <a:noFill/>
          <a:ln>
            <a:noFill/>
          </a:ln>
        </p:spPr>
      </p:pic>
      <p:pic>
        <p:nvPicPr>
          <p:cNvPr id="90" name="Google Shape;90;p17"/>
          <p:cNvPicPr preferRelativeResize="0"/>
          <p:nvPr/>
        </p:nvPicPr>
        <p:blipFill>
          <a:blip r:embed="rId7">
            <a:alphaModFix/>
          </a:blip>
          <a:stretch>
            <a:fillRect/>
          </a:stretch>
        </p:blipFill>
        <p:spPr>
          <a:xfrm>
            <a:off x="2973125" y="2906333"/>
            <a:ext cx="1241075" cy="1537829"/>
          </a:xfrm>
          <a:prstGeom prst="rect">
            <a:avLst/>
          </a:prstGeom>
          <a:noFill/>
          <a:ln>
            <a:noFill/>
          </a:ln>
        </p:spPr>
      </p:pic>
      <p:pic>
        <p:nvPicPr>
          <p:cNvPr id="91" name="Google Shape;91;p17"/>
          <p:cNvPicPr preferRelativeResize="0"/>
          <p:nvPr/>
        </p:nvPicPr>
        <p:blipFill>
          <a:blip r:embed="rId8">
            <a:alphaModFix/>
          </a:blip>
          <a:stretch>
            <a:fillRect/>
          </a:stretch>
        </p:blipFill>
        <p:spPr>
          <a:xfrm>
            <a:off x="6986377" y="4815300"/>
            <a:ext cx="1281500" cy="1520750"/>
          </a:xfrm>
          <a:prstGeom prst="rect">
            <a:avLst/>
          </a:prstGeom>
          <a:noFill/>
          <a:ln>
            <a:noFill/>
          </a:ln>
        </p:spPr>
      </p:pic>
      <p:pic>
        <p:nvPicPr>
          <p:cNvPr id="92" name="Google Shape;92;p17"/>
          <p:cNvPicPr preferRelativeResize="0"/>
          <p:nvPr/>
        </p:nvPicPr>
        <p:blipFill>
          <a:blip r:embed="rId9">
            <a:alphaModFix/>
          </a:blip>
          <a:stretch>
            <a:fillRect/>
          </a:stretch>
        </p:blipFill>
        <p:spPr>
          <a:xfrm>
            <a:off x="956200" y="4826300"/>
            <a:ext cx="1241075" cy="1521750"/>
          </a:xfrm>
          <a:prstGeom prst="rect">
            <a:avLst/>
          </a:prstGeom>
          <a:noFill/>
          <a:ln>
            <a:noFill/>
          </a:ln>
        </p:spPr>
      </p:pic>
      <p:pic>
        <p:nvPicPr>
          <p:cNvPr id="93" name="Google Shape;93;p17"/>
          <p:cNvPicPr preferRelativeResize="0"/>
          <p:nvPr/>
        </p:nvPicPr>
        <p:blipFill>
          <a:blip r:embed="rId10">
            <a:alphaModFix/>
          </a:blip>
          <a:stretch>
            <a:fillRect/>
          </a:stretch>
        </p:blipFill>
        <p:spPr>
          <a:xfrm>
            <a:off x="2994400" y="4826300"/>
            <a:ext cx="1198533" cy="152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a:t>Numerical Dataset</a:t>
            </a:r>
            <a:endParaRPr b="1"/>
          </a:p>
        </p:txBody>
      </p:sp>
      <p:sp>
        <p:nvSpPr>
          <p:cNvPr id="99" name="Google Shape;99;p18"/>
          <p:cNvSpPr txBox="1">
            <a:spLocks noGrp="1"/>
          </p:cNvSpPr>
          <p:nvPr>
            <p:ph type="body" idx="1"/>
          </p:nvPr>
        </p:nvSpPr>
        <p:spPr>
          <a:xfrm>
            <a:off x="326175" y="1055850"/>
            <a:ext cx="8523300" cy="5038200"/>
          </a:xfrm>
          <a:prstGeom prst="rect">
            <a:avLst/>
          </a:prstGeom>
        </p:spPr>
        <p:txBody>
          <a:bodyPr spcFirstLastPara="1" wrap="square" lIns="113750" tIns="113750" rIns="113750" bIns="113750" anchor="t" anchorCtr="0">
            <a:noAutofit/>
          </a:bodyPr>
          <a:lstStyle/>
          <a:p>
            <a:pPr marL="120650" indent="0" algn="just">
              <a:buNone/>
            </a:pPr>
            <a:r>
              <a:rPr lang="en-US" sz="2200" b="1" i="0" u="none" strike="noStrike" baseline="0" dirty="0">
                <a:latin typeface="Times New Roman" panose="02020603050405020304" pitchFamily="18" charset="0"/>
                <a:cs typeface="Times New Roman" panose="02020603050405020304" pitchFamily="18" charset="0"/>
              </a:rPr>
              <a:t>The numerical dataset [5] contains a label and seven descriptive features for each of the 5,001 subjects. The label is the gender of a subject, which is either ”Male” or ”Female”. The features:</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longhair -  1 if the subject has “long hair”, and 0 otherwise.</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foreheadwidthcm - Width of the subject’s forehead in centimeters.</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foreheadheightcm - Height of the subject’s forehead in centimeters.</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nosewide - 1 if the subject has a “wide nose”, and 0 otherwise.</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noselong - 1 if the subject has a “long nose”, and 0 otherwise.</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lipsthin - 1 if the subject has “thin lips”, and 0 otherwise.</a:t>
            </a:r>
            <a:endParaRPr sz="2200" b="1"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Char char="●"/>
            </a:pPr>
            <a:r>
              <a:rPr lang="en" sz="2200" b="1" dirty="0">
                <a:latin typeface="Times New Roman" panose="02020603050405020304" pitchFamily="18" charset="0"/>
                <a:cs typeface="Times New Roman" panose="02020603050405020304" pitchFamily="18" charset="0"/>
              </a:rPr>
              <a:t>distancenosetoliplong - 1 if “long distance between nose and lips” and 0 otherwise.</a:t>
            </a: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00" y="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None/>
            </a:pPr>
            <a:r>
              <a:rPr lang="en" b="1"/>
              <a:t>Our Approach</a:t>
            </a:r>
            <a:endParaRPr b="1"/>
          </a:p>
        </p:txBody>
      </p:sp>
      <p:sp>
        <p:nvSpPr>
          <p:cNvPr id="105" name="Google Shape;105;p19"/>
          <p:cNvSpPr txBox="1">
            <a:spLocks noGrp="1"/>
          </p:cNvSpPr>
          <p:nvPr>
            <p:ph type="body" idx="1"/>
          </p:nvPr>
        </p:nvSpPr>
        <p:spPr>
          <a:xfrm>
            <a:off x="326175" y="1055850"/>
            <a:ext cx="8437200" cy="5038200"/>
          </a:xfrm>
          <a:prstGeom prst="rect">
            <a:avLst/>
          </a:prstGeom>
        </p:spPr>
        <p:txBody>
          <a:bodyPr spcFirstLastPara="1" wrap="square" lIns="113750" tIns="113750" rIns="113750" bIns="113750" anchor="t" anchorCtr="0">
            <a:noAutofit/>
          </a:bodyPr>
          <a:lstStyle/>
          <a:p>
            <a:pPr marL="457200" lvl="0" indent="-361950" algn="l" rtl="0">
              <a:spcBef>
                <a:spcPts val="0"/>
              </a:spcBef>
              <a:spcAft>
                <a:spcPts val="0"/>
              </a:spcAft>
              <a:buSzPts val="2100"/>
              <a:buChar char="●"/>
            </a:pPr>
            <a:r>
              <a:rPr lang="en" sz="2100" b="1" dirty="0"/>
              <a:t>We use grid search to find the best parameters for each of those classification tools.</a:t>
            </a:r>
            <a:endParaRPr sz="2100" b="1" dirty="0"/>
          </a:p>
          <a:p>
            <a:pPr marL="457200" lvl="0" indent="-361950" algn="l" rtl="0">
              <a:spcBef>
                <a:spcPts val="0"/>
              </a:spcBef>
              <a:spcAft>
                <a:spcPts val="0"/>
              </a:spcAft>
              <a:buSzPts val="2100"/>
              <a:buChar char="●"/>
            </a:pPr>
            <a:r>
              <a:rPr lang="en" sz="2100" b="1" dirty="0"/>
              <a:t>Three performance metrics Accuracy, F1-score [7], and AUC-ROC curve [8] are used to gauge the comparison of the above classification tools.</a:t>
            </a:r>
            <a:endParaRPr sz="2100" b="1" dirty="0"/>
          </a:p>
          <a:p>
            <a:pPr marL="457200" lvl="0" indent="-361950" algn="l" rtl="0">
              <a:spcBef>
                <a:spcPts val="0"/>
              </a:spcBef>
              <a:spcAft>
                <a:spcPts val="0"/>
              </a:spcAft>
              <a:buSzPts val="2100"/>
              <a:buChar char="●"/>
            </a:pPr>
            <a:r>
              <a:rPr lang="en" sz="2100" b="1" dirty="0"/>
              <a:t>We focus on the analysis of misclassification and the analysis of the efficiency of those features after we have those test results.</a:t>
            </a:r>
            <a:endParaRPr sz="2100" b="1" dirty="0"/>
          </a:p>
          <a:p>
            <a:pPr marL="0" lvl="0" indent="0" algn="l" rtl="0">
              <a:spcBef>
                <a:spcPts val="2000"/>
              </a:spcBef>
              <a:spcAft>
                <a:spcPts val="2000"/>
              </a:spcAft>
              <a:buNone/>
            </a:pPr>
            <a:endParaRPr sz="21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0" y="76200"/>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Numerical Results</a:t>
            </a:r>
            <a:endParaRPr b="1"/>
          </a:p>
        </p:txBody>
      </p:sp>
      <p:graphicFrame>
        <p:nvGraphicFramePr>
          <p:cNvPr id="111" name="Google Shape;111;p20"/>
          <p:cNvGraphicFramePr/>
          <p:nvPr/>
        </p:nvGraphicFramePr>
        <p:xfrm>
          <a:off x="337750" y="1364700"/>
          <a:ext cx="8410625" cy="4023120"/>
        </p:xfrm>
        <a:graphic>
          <a:graphicData uri="http://schemas.openxmlformats.org/drawingml/2006/table">
            <a:tbl>
              <a:tblPr>
                <a:noFill/>
                <a:tableStyleId>{05D76D86-4178-40C5-9552-0708B037B304}</a:tableStyleId>
              </a:tblPr>
              <a:tblGrid>
                <a:gridCol w="1216225">
                  <a:extLst>
                    <a:ext uri="{9D8B030D-6E8A-4147-A177-3AD203B41FA5}">
                      <a16:colId xmlns:a16="http://schemas.microsoft.com/office/drawing/2014/main" val="20000"/>
                    </a:ext>
                  </a:extLst>
                </a:gridCol>
                <a:gridCol w="1524850">
                  <a:extLst>
                    <a:ext uri="{9D8B030D-6E8A-4147-A177-3AD203B41FA5}">
                      <a16:colId xmlns:a16="http://schemas.microsoft.com/office/drawing/2014/main" val="20001"/>
                    </a:ext>
                  </a:extLst>
                </a:gridCol>
                <a:gridCol w="1113600">
                  <a:extLst>
                    <a:ext uri="{9D8B030D-6E8A-4147-A177-3AD203B41FA5}">
                      <a16:colId xmlns:a16="http://schemas.microsoft.com/office/drawing/2014/main" val="20002"/>
                    </a:ext>
                  </a:extLst>
                </a:gridCol>
                <a:gridCol w="1139000">
                  <a:extLst>
                    <a:ext uri="{9D8B030D-6E8A-4147-A177-3AD203B41FA5}">
                      <a16:colId xmlns:a16="http://schemas.microsoft.com/office/drawing/2014/main" val="20003"/>
                    </a:ext>
                  </a:extLst>
                </a:gridCol>
                <a:gridCol w="1035975">
                  <a:extLst>
                    <a:ext uri="{9D8B030D-6E8A-4147-A177-3AD203B41FA5}">
                      <a16:colId xmlns:a16="http://schemas.microsoft.com/office/drawing/2014/main" val="20004"/>
                    </a:ext>
                  </a:extLst>
                </a:gridCol>
                <a:gridCol w="1147575">
                  <a:extLst>
                    <a:ext uri="{9D8B030D-6E8A-4147-A177-3AD203B41FA5}">
                      <a16:colId xmlns:a16="http://schemas.microsoft.com/office/drawing/2014/main" val="20005"/>
                    </a:ext>
                  </a:extLst>
                </a:gridCol>
                <a:gridCol w="12334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SVM-Poly</a:t>
                      </a:r>
                      <a:endParaRPr sz="16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SVM-Rbf</a:t>
                      </a:r>
                      <a:endParaRPr sz="16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SVM-Sig</a:t>
                      </a:r>
                      <a:endParaRPr sz="16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ANN</a:t>
                      </a:r>
                      <a:endParaRPr sz="16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R Forest</a:t>
                      </a:r>
                      <a:endParaRPr sz="1600"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rowSpan="4">
                  <a:txBody>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Numerical Feature</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600" b="1">
                          <a:solidFill>
                            <a:schemeClr val="dk1"/>
                          </a:solidFill>
                          <a:latin typeface="Times New Roman"/>
                          <a:ea typeface="Times New Roman"/>
                          <a:cs typeface="Times New Roman"/>
                          <a:sym typeface="Times New Roman"/>
                        </a:rPr>
                        <a:t>Accuracy</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0.9770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0.9780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0.9790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0.9800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0.9740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7175">
                <a:tc vMerge="1">
                  <a:txBody>
                    <a:bodyPr/>
                    <a:lstStyle/>
                    <a:p>
                      <a:endParaRPr lang="en-US"/>
                    </a:p>
                  </a:txBody>
                  <a:tcPr/>
                </a:tc>
                <a:tc>
                  <a:txBody>
                    <a:bodyPr/>
                    <a:lstStyle/>
                    <a:p>
                      <a:pPr marL="0" lvl="0" indent="0" algn="ctr" rtl="0">
                        <a:spcBef>
                          <a:spcPts val="0"/>
                        </a:spcBef>
                        <a:spcAft>
                          <a:spcPts val="0"/>
                        </a:spcAft>
                        <a:buNone/>
                      </a:pPr>
                      <a:r>
                        <a:rPr lang="en" sz="1600" b="1">
                          <a:solidFill>
                            <a:schemeClr val="dk1"/>
                          </a:solidFill>
                          <a:latin typeface="Times New Roman"/>
                          <a:ea typeface="Times New Roman"/>
                          <a:cs typeface="Times New Roman"/>
                          <a:sym typeface="Times New Roman"/>
                        </a:rPr>
                        <a:t>F1- Score</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0.9766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0.9777</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0.9790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0.9799</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0.9736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7175">
                <a:tc vMerge="1">
                  <a:txBody>
                    <a:bodyPr/>
                    <a:lstStyle/>
                    <a:p>
                      <a:endParaRPr lang="en-US"/>
                    </a:p>
                  </a:txBody>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AUC/ROC</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0.9981</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0.9981</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0.9977</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0.9976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0.9943</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vMerge="1">
                  <a:txBody>
                    <a:bodyPr/>
                    <a:lstStyle/>
                    <a:p>
                      <a:endParaRPr lang="en-US"/>
                    </a:p>
                  </a:txBody>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Time (Milisec)</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62.13</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95.40</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73.48</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1,770.24</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749.40</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7175">
                <a:tc rowSpan="4">
                  <a:txBody>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Image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600" b="1">
                          <a:solidFill>
                            <a:schemeClr val="dk1"/>
                          </a:solidFill>
                          <a:latin typeface="Times New Roman"/>
                          <a:ea typeface="Times New Roman"/>
                          <a:cs typeface="Times New Roman"/>
                          <a:sym typeface="Times New Roman"/>
                        </a:rPr>
                        <a:t>Accuracy</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0.9196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0.8778</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0.8143</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0.9574</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0.8646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7175">
                <a:tc vMerge="1">
                  <a:txBody>
                    <a:bodyPr/>
                    <a:lstStyle/>
                    <a:p>
                      <a:endParaRPr lang="en-US"/>
                    </a:p>
                  </a:txBody>
                  <a:tcPr/>
                </a:tc>
                <a:tc>
                  <a:txBody>
                    <a:bodyPr/>
                    <a:lstStyle/>
                    <a:p>
                      <a:pPr marL="0" lvl="0" indent="0" algn="ctr" rtl="0">
                        <a:spcBef>
                          <a:spcPts val="0"/>
                        </a:spcBef>
                        <a:spcAft>
                          <a:spcPts val="0"/>
                        </a:spcAft>
                        <a:buNone/>
                      </a:pPr>
                      <a:r>
                        <a:rPr lang="en" sz="1600" b="1">
                          <a:solidFill>
                            <a:schemeClr val="dk1"/>
                          </a:solidFill>
                          <a:latin typeface="Times New Roman"/>
                          <a:ea typeface="Times New Roman"/>
                          <a:cs typeface="Times New Roman"/>
                          <a:sym typeface="Times New Roman"/>
                        </a:rPr>
                        <a:t>F1- Score</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0.9213</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0.8800</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0.8187</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0.9576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0.8684</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7175">
                <a:tc vMerge="1">
                  <a:txBody>
                    <a:bodyPr/>
                    <a:lstStyle/>
                    <a:p>
                      <a:endParaRPr lang="en-US"/>
                    </a:p>
                  </a:txBody>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AUC/ROC</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0.9696</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0.9408</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0.8788</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0.9903</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0.9362</a:t>
                      </a:r>
                      <a:endParaRPr sz="1600" b="1">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96200">
                <a:tc vMerge="1">
                  <a:txBody>
                    <a:bodyPr/>
                    <a:lstStyle/>
                    <a:p>
                      <a:endParaRPr lang="en-US"/>
                    </a:p>
                  </a:txBody>
                  <a:tcPr/>
                </a:tc>
                <a:tc>
                  <a:txBody>
                    <a:bodyPr/>
                    <a:lstStyle/>
                    <a:p>
                      <a:pPr marL="0" lvl="0" indent="0" algn="ctr" rtl="0">
                        <a:spcBef>
                          <a:spcPts val="0"/>
                        </a:spcBef>
                        <a:spcAft>
                          <a:spcPts val="0"/>
                        </a:spcAft>
                        <a:buNone/>
                      </a:pPr>
                      <a:r>
                        <a:rPr lang="en" sz="1600" b="1">
                          <a:solidFill>
                            <a:schemeClr val="dk1"/>
                          </a:solidFill>
                          <a:latin typeface="Times New Roman"/>
                          <a:ea typeface="Times New Roman"/>
                          <a:cs typeface="Times New Roman"/>
                          <a:sym typeface="Times New Roman"/>
                        </a:rPr>
                        <a:t>Time (Sec)</a:t>
                      </a:r>
                      <a:endParaRPr sz="16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3,739.26</a:t>
                      </a:r>
                      <a:endParaRPr sz="16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6,936.98</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1,028.12</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1,695.29(*)</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10,224.12</a:t>
                      </a:r>
                      <a:endParaRPr sz="16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
        <p:nvSpPr>
          <p:cNvPr id="112" name="Google Shape;112;p20"/>
          <p:cNvSpPr txBox="1">
            <a:spLocks noGrp="1"/>
          </p:cNvSpPr>
          <p:nvPr>
            <p:ph type="body" idx="1"/>
          </p:nvPr>
        </p:nvSpPr>
        <p:spPr>
          <a:xfrm>
            <a:off x="355350" y="5672425"/>
            <a:ext cx="8523300" cy="746700"/>
          </a:xfrm>
          <a:prstGeom prst="rect">
            <a:avLst/>
          </a:prstGeom>
        </p:spPr>
        <p:txBody>
          <a:bodyPr spcFirstLastPara="1" wrap="square" lIns="113750" tIns="113750" rIns="113750" bIns="113750" anchor="t" anchorCtr="0">
            <a:noAutofit/>
          </a:bodyPr>
          <a:lstStyle/>
          <a:p>
            <a:pPr marL="0" lvl="0" indent="0" algn="ctr" rtl="0">
              <a:spcBef>
                <a:spcPts val="0"/>
              </a:spcBef>
              <a:spcAft>
                <a:spcPts val="2000"/>
              </a:spcAft>
              <a:buNone/>
            </a:pPr>
            <a:r>
              <a:rPr lang="en" sz="2100"/>
              <a:t>* - GPU time. Others are CPU time.</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0" y="-9925"/>
            <a:ext cx="9144000" cy="817800"/>
          </a:xfrm>
          <a:prstGeom prst="rect">
            <a:avLst/>
          </a:prstGeom>
        </p:spPr>
        <p:txBody>
          <a:bodyPr spcFirstLastPara="1" wrap="square" lIns="113750" tIns="113750" rIns="113750" bIns="113750" anchor="t" anchorCtr="0">
            <a:noAutofit/>
          </a:bodyPr>
          <a:lstStyle/>
          <a:p>
            <a:pPr marL="0" lvl="0" indent="0" algn="ctr" rtl="0">
              <a:spcBef>
                <a:spcPts val="0"/>
              </a:spcBef>
              <a:spcAft>
                <a:spcPts val="0"/>
              </a:spcAft>
              <a:buClr>
                <a:schemeClr val="dk1"/>
              </a:buClr>
              <a:buSzPts val="1100"/>
              <a:buFont typeface="Arial"/>
              <a:buNone/>
            </a:pPr>
            <a:r>
              <a:rPr lang="en" b="1"/>
              <a:t>ROC Curves - Numerical Feature</a:t>
            </a:r>
            <a:endParaRPr b="1"/>
          </a:p>
        </p:txBody>
      </p:sp>
      <p:pic>
        <p:nvPicPr>
          <p:cNvPr id="3" name="Picture 2">
            <a:extLst>
              <a:ext uri="{FF2B5EF4-FFF2-40B4-BE49-F238E27FC236}">
                <a16:creationId xmlns:a16="http://schemas.microsoft.com/office/drawing/2014/main" id="{92B649D2-9D3F-76D3-1C7B-5E3634C3A2A2}"/>
              </a:ext>
            </a:extLst>
          </p:cNvPr>
          <p:cNvPicPr>
            <a:picLocks noChangeAspect="1"/>
          </p:cNvPicPr>
          <p:nvPr/>
        </p:nvPicPr>
        <p:blipFill>
          <a:blip r:embed="rId3"/>
          <a:stretch>
            <a:fillRect/>
          </a:stretch>
        </p:blipFill>
        <p:spPr>
          <a:xfrm>
            <a:off x="386805" y="896471"/>
            <a:ext cx="8370390" cy="5656738"/>
          </a:xfrm>
          <a:prstGeom prst="rect">
            <a:avLst/>
          </a:prstGeom>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1439</Words>
  <Application>Microsoft Office PowerPoint</Application>
  <PresentationFormat>On-screen Show (4:3)</PresentationFormat>
  <Paragraphs>117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Old Standard TT</vt:lpstr>
      <vt:lpstr>Arial</vt:lpstr>
      <vt:lpstr>Paperback</vt:lpstr>
      <vt:lpstr>Comparing and Contrasting Machine Learning Tools </vt:lpstr>
      <vt:lpstr>Abstract</vt:lpstr>
      <vt:lpstr>Related Works</vt:lpstr>
      <vt:lpstr>Problem Statement</vt:lpstr>
      <vt:lpstr>Image Dataset</vt:lpstr>
      <vt:lpstr>Numerical Dataset</vt:lpstr>
      <vt:lpstr>Our Approach</vt:lpstr>
      <vt:lpstr>Numerical Results</vt:lpstr>
      <vt:lpstr>ROC Curves - Numerical Feature</vt:lpstr>
      <vt:lpstr>ROC Curves - Images</vt:lpstr>
      <vt:lpstr>ROC Curves - SVM</vt:lpstr>
      <vt:lpstr>ROC Curves - ANN</vt:lpstr>
      <vt:lpstr>ROC Curves - Random Forest</vt:lpstr>
      <vt:lpstr>Results and Analysis</vt:lpstr>
      <vt:lpstr>Conclusions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and Contrasting Machine Learning Tools </dc:title>
  <cp:lastModifiedBy>Chen Edward</cp:lastModifiedBy>
  <cp:revision>5</cp:revision>
  <dcterms:modified xsi:type="dcterms:W3CDTF">2022-12-06T03:17:05Z</dcterms:modified>
</cp:coreProperties>
</file>