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7315200" cy="9601200"/>
  <p:embeddedFontLst>
    <p:embeddedFont>
      <p:font typeface="Old Standard TT"/>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6" roundtripDataSignature="AMtx7mhPPLa/nX48gJLpd4dY/U97NJQo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941A02-4B19-4458-9DE2-A44A04C0565D}">
  <a:tblStyle styleId="{10941A02-4B19-4458-9DE2-A44A04C0565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OldStandardT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4: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6: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9: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3: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5: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5: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731520" y="4560570"/>
            <a:ext cx="5852160" cy="4320540"/>
          </a:xfrm>
          <a:prstGeom prst="rect">
            <a:avLst/>
          </a:prstGeom>
          <a:noFill/>
          <a:ln>
            <a:noFill/>
          </a:ln>
        </p:spPr>
        <p:txBody>
          <a:bodyPr anchorCtr="0" anchor="t" bIns="96625" lIns="96625" spcFirstLastPara="1" rIns="96625" wrap="square" tIns="966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 name="Shape 9"/>
        <p:cNvGrpSpPr/>
        <p:nvPr/>
      </p:nvGrpSpPr>
      <p:grpSpPr>
        <a:xfrm>
          <a:off x="0" y="0"/>
          <a:ext cx="0" cy="0"/>
          <a:chOff x="0" y="0"/>
          <a:chExt cx="0" cy="0"/>
        </a:xfrm>
      </p:grpSpPr>
      <p:sp>
        <p:nvSpPr>
          <p:cNvPr id="10" name="Google Shape;10;p18"/>
          <p:cNvSpPr txBox="1"/>
          <p:nvPr>
            <p:ph type="title"/>
          </p:nvPr>
        </p:nvSpPr>
        <p:spPr>
          <a:xfrm>
            <a:off x="311700" y="593367"/>
            <a:ext cx="8520900" cy="817800"/>
          </a:xfrm>
          <a:prstGeom prst="rect">
            <a:avLst/>
          </a:prstGeom>
          <a:noFill/>
          <a:ln>
            <a:noFill/>
          </a:ln>
        </p:spPr>
        <p:txBody>
          <a:bodyPr anchorCtr="0" anchor="t" bIns="113750" lIns="113750" spcFirstLastPara="1" rIns="113750" wrap="square" tIns="11375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 name="Google Shape;11;p18"/>
          <p:cNvSpPr txBox="1"/>
          <p:nvPr>
            <p:ph idx="1" type="body"/>
          </p:nvPr>
        </p:nvSpPr>
        <p:spPr>
          <a:xfrm>
            <a:off x="311700" y="1562233"/>
            <a:ext cx="3999900" cy="4529700"/>
          </a:xfrm>
          <a:prstGeom prst="rect">
            <a:avLst/>
          </a:prstGeom>
          <a:noFill/>
          <a:ln>
            <a:noFill/>
          </a:ln>
        </p:spPr>
        <p:txBody>
          <a:bodyPr anchorCtr="0" anchor="t" bIns="113750" lIns="113750" spcFirstLastPara="1" rIns="113750" wrap="square" tIns="113750">
            <a:noAutofit/>
          </a:bodyPr>
          <a:lstStyle>
            <a:lvl1pPr indent="-336550" lvl="0" marL="457200" algn="l">
              <a:lnSpc>
                <a:spcPct val="115000"/>
              </a:lnSpc>
              <a:spcBef>
                <a:spcPts val="0"/>
              </a:spcBef>
              <a:spcAft>
                <a:spcPts val="0"/>
              </a:spcAft>
              <a:buSzPts val="1700"/>
              <a:buChar char="●"/>
              <a:defRPr sz="1700"/>
            </a:lvl1pPr>
            <a:lvl2pPr indent="-317500" lvl="1" marL="914400" algn="l">
              <a:lnSpc>
                <a:spcPct val="115000"/>
              </a:lnSpc>
              <a:spcBef>
                <a:spcPts val="2000"/>
              </a:spcBef>
              <a:spcAft>
                <a:spcPts val="0"/>
              </a:spcAft>
              <a:buSzPts val="1400"/>
              <a:buChar char="○"/>
              <a:defRPr sz="1400"/>
            </a:lvl2pPr>
            <a:lvl3pPr indent="-317500" lvl="2" marL="1371600" algn="l">
              <a:lnSpc>
                <a:spcPct val="115000"/>
              </a:lnSpc>
              <a:spcBef>
                <a:spcPts val="2000"/>
              </a:spcBef>
              <a:spcAft>
                <a:spcPts val="0"/>
              </a:spcAft>
              <a:buSzPts val="1400"/>
              <a:buChar char="■"/>
              <a:defRPr sz="1400"/>
            </a:lvl3pPr>
            <a:lvl4pPr indent="-317500" lvl="3" marL="1828800" algn="l">
              <a:lnSpc>
                <a:spcPct val="115000"/>
              </a:lnSpc>
              <a:spcBef>
                <a:spcPts val="2000"/>
              </a:spcBef>
              <a:spcAft>
                <a:spcPts val="0"/>
              </a:spcAft>
              <a:buSzPts val="1400"/>
              <a:buChar char="●"/>
              <a:defRPr sz="1400"/>
            </a:lvl4pPr>
            <a:lvl5pPr indent="-317500" lvl="4" marL="2286000" algn="l">
              <a:lnSpc>
                <a:spcPct val="115000"/>
              </a:lnSpc>
              <a:spcBef>
                <a:spcPts val="2000"/>
              </a:spcBef>
              <a:spcAft>
                <a:spcPts val="0"/>
              </a:spcAft>
              <a:buSzPts val="1400"/>
              <a:buChar char="○"/>
              <a:defRPr sz="1400"/>
            </a:lvl5pPr>
            <a:lvl6pPr indent="-317500" lvl="5" marL="2743200" algn="l">
              <a:lnSpc>
                <a:spcPct val="115000"/>
              </a:lnSpc>
              <a:spcBef>
                <a:spcPts val="2000"/>
              </a:spcBef>
              <a:spcAft>
                <a:spcPts val="0"/>
              </a:spcAft>
              <a:buSzPts val="1400"/>
              <a:buChar char="■"/>
              <a:defRPr sz="1400"/>
            </a:lvl6pPr>
            <a:lvl7pPr indent="-317500" lvl="6" marL="3200400" algn="l">
              <a:lnSpc>
                <a:spcPct val="115000"/>
              </a:lnSpc>
              <a:spcBef>
                <a:spcPts val="2000"/>
              </a:spcBef>
              <a:spcAft>
                <a:spcPts val="0"/>
              </a:spcAft>
              <a:buSzPts val="1400"/>
              <a:buChar char="●"/>
              <a:defRPr sz="1400"/>
            </a:lvl7pPr>
            <a:lvl8pPr indent="-317500" lvl="7" marL="3657600" algn="l">
              <a:lnSpc>
                <a:spcPct val="115000"/>
              </a:lnSpc>
              <a:spcBef>
                <a:spcPts val="2000"/>
              </a:spcBef>
              <a:spcAft>
                <a:spcPts val="0"/>
              </a:spcAft>
              <a:buSzPts val="1400"/>
              <a:buChar char="○"/>
              <a:defRPr sz="1400"/>
            </a:lvl8pPr>
            <a:lvl9pPr indent="-317500" lvl="8" marL="4114800" algn="l">
              <a:lnSpc>
                <a:spcPct val="115000"/>
              </a:lnSpc>
              <a:spcBef>
                <a:spcPts val="2000"/>
              </a:spcBef>
              <a:spcAft>
                <a:spcPts val="2000"/>
              </a:spcAft>
              <a:buSzPts val="1400"/>
              <a:buChar char="■"/>
              <a:defRPr sz="1400"/>
            </a:lvl9pPr>
          </a:lstStyle>
          <a:p/>
        </p:txBody>
      </p:sp>
      <p:sp>
        <p:nvSpPr>
          <p:cNvPr id="12" name="Google Shape;12;p18"/>
          <p:cNvSpPr txBox="1"/>
          <p:nvPr>
            <p:ph idx="2" type="body"/>
          </p:nvPr>
        </p:nvSpPr>
        <p:spPr>
          <a:xfrm>
            <a:off x="4832400" y="1562233"/>
            <a:ext cx="3999900" cy="4529700"/>
          </a:xfrm>
          <a:prstGeom prst="rect">
            <a:avLst/>
          </a:prstGeom>
          <a:noFill/>
          <a:ln>
            <a:noFill/>
          </a:ln>
        </p:spPr>
        <p:txBody>
          <a:bodyPr anchorCtr="0" anchor="t" bIns="113750" lIns="113750" spcFirstLastPara="1" rIns="113750" wrap="square" tIns="113750">
            <a:noAutofit/>
          </a:bodyPr>
          <a:lstStyle>
            <a:lvl1pPr indent="-336550" lvl="0" marL="457200" algn="l">
              <a:lnSpc>
                <a:spcPct val="115000"/>
              </a:lnSpc>
              <a:spcBef>
                <a:spcPts val="0"/>
              </a:spcBef>
              <a:spcAft>
                <a:spcPts val="0"/>
              </a:spcAft>
              <a:buSzPts val="1700"/>
              <a:buChar char="●"/>
              <a:defRPr sz="1700"/>
            </a:lvl1pPr>
            <a:lvl2pPr indent="-317500" lvl="1" marL="914400" algn="l">
              <a:lnSpc>
                <a:spcPct val="115000"/>
              </a:lnSpc>
              <a:spcBef>
                <a:spcPts val="2000"/>
              </a:spcBef>
              <a:spcAft>
                <a:spcPts val="0"/>
              </a:spcAft>
              <a:buSzPts val="1400"/>
              <a:buChar char="○"/>
              <a:defRPr sz="1400"/>
            </a:lvl2pPr>
            <a:lvl3pPr indent="-317500" lvl="2" marL="1371600" algn="l">
              <a:lnSpc>
                <a:spcPct val="115000"/>
              </a:lnSpc>
              <a:spcBef>
                <a:spcPts val="2000"/>
              </a:spcBef>
              <a:spcAft>
                <a:spcPts val="0"/>
              </a:spcAft>
              <a:buSzPts val="1400"/>
              <a:buChar char="■"/>
              <a:defRPr sz="1400"/>
            </a:lvl3pPr>
            <a:lvl4pPr indent="-317500" lvl="3" marL="1828800" algn="l">
              <a:lnSpc>
                <a:spcPct val="115000"/>
              </a:lnSpc>
              <a:spcBef>
                <a:spcPts val="2000"/>
              </a:spcBef>
              <a:spcAft>
                <a:spcPts val="0"/>
              </a:spcAft>
              <a:buSzPts val="1400"/>
              <a:buChar char="●"/>
              <a:defRPr sz="1400"/>
            </a:lvl4pPr>
            <a:lvl5pPr indent="-317500" lvl="4" marL="2286000" algn="l">
              <a:lnSpc>
                <a:spcPct val="115000"/>
              </a:lnSpc>
              <a:spcBef>
                <a:spcPts val="2000"/>
              </a:spcBef>
              <a:spcAft>
                <a:spcPts val="0"/>
              </a:spcAft>
              <a:buSzPts val="1400"/>
              <a:buChar char="○"/>
              <a:defRPr sz="1400"/>
            </a:lvl5pPr>
            <a:lvl6pPr indent="-317500" lvl="5" marL="2743200" algn="l">
              <a:lnSpc>
                <a:spcPct val="115000"/>
              </a:lnSpc>
              <a:spcBef>
                <a:spcPts val="2000"/>
              </a:spcBef>
              <a:spcAft>
                <a:spcPts val="0"/>
              </a:spcAft>
              <a:buSzPts val="1400"/>
              <a:buChar char="■"/>
              <a:defRPr sz="1400"/>
            </a:lvl6pPr>
            <a:lvl7pPr indent="-317500" lvl="6" marL="3200400" algn="l">
              <a:lnSpc>
                <a:spcPct val="115000"/>
              </a:lnSpc>
              <a:spcBef>
                <a:spcPts val="2000"/>
              </a:spcBef>
              <a:spcAft>
                <a:spcPts val="0"/>
              </a:spcAft>
              <a:buSzPts val="1400"/>
              <a:buChar char="●"/>
              <a:defRPr sz="1400"/>
            </a:lvl7pPr>
            <a:lvl8pPr indent="-317500" lvl="7" marL="3657600" algn="l">
              <a:lnSpc>
                <a:spcPct val="115000"/>
              </a:lnSpc>
              <a:spcBef>
                <a:spcPts val="2000"/>
              </a:spcBef>
              <a:spcAft>
                <a:spcPts val="0"/>
              </a:spcAft>
              <a:buSzPts val="1400"/>
              <a:buChar char="○"/>
              <a:defRPr sz="1400"/>
            </a:lvl8pPr>
            <a:lvl9pPr indent="-317500" lvl="8" marL="4114800" algn="l">
              <a:lnSpc>
                <a:spcPct val="115000"/>
              </a:lnSpc>
              <a:spcBef>
                <a:spcPts val="2000"/>
              </a:spcBef>
              <a:spcAft>
                <a:spcPts val="2000"/>
              </a:spcAft>
              <a:buSzPts val="1400"/>
              <a:buChar char="■"/>
              <a:defRPr sz="1400"/>
            </a:lvl9pPr>
          </a:lstStyle>
          <a:p/>
        </p:txBody>
      </p:sp>
      <p:sp>
        <p:nvSpPr>
          <p:cNvPr id="13" name="Google Shape;13;p18"/>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7"/>
          <p:cNvSpPr txBox="1"/>
          <p:nvPr>
            <p:ph hasCustomPrompt="1" type="title"/>
          </p:nvPr>
        </p:nvSpPr>
        <p:spPr>
          <a:xfrm>
            <a:off x="311700" y="1386200"/>
            <a:ext cx="8520900" cy="2808600"/>
          </a:xfrm>
          <a:prstGeom prst="rect">
            <a:avLst/>
          </a:prstGeom>
          <a:noFill/>
          <a:ln>
            <a:noFill/>
          </a:ln>
        </p:spPr>
        <p:txBody>
          <a:bodyPr anchorCtr="0" anchor="b" bIns="113750" lIns="113750" spcFirstLastPara="1" rIns="113750" wrap="square" tIns="113750">
            <a:noAutofit/>
          </a:bodyPr>
          <a:lstStyle>
            <a:lvl1pPr lvl="0" algn="ctr">
              <a:lnSpc>
                <a:spcPct val="100000"/>
              </a:lnSpc>
              <a:spcBef>
                <a:spcPts val="0"/>
              </a:spcBef>
              <a:spcAft>
                <a:spcPts val="0"/>
              </a:spcAft>
              <a:buSzPts val="17400"/>
              <a:buNone/>
              <a:defRPr b="1" sz="17400"/>
            </a:lvl1pPr>
            <a:lvl2pPr lvl="1" algn="ctr">
              <a:lnSpc>
                <a:spcPct val="100000"/>
              </a:lnSpc>
              <a:spcBef>
                <a:spcPts val="0"/>
              </a:spcBef>
              <a:spcAft>
                <a:spcPts val="0"/>
              </a:spcAft>
              <a:buSzPts val="17400"/>
              <a:buNone/>
              <a:defRPr b="1" sz="17400"/>
            </a:lvl2pPr>
            <a:lvl3pPr lvl="2" algn="ctr">
              <a:lnSpc>
                <a:spcPct val="100000"/>
              </a:lnSpc>
              <a:spcBef>
                <a:spcPts val="0"/>
              </a:spcBef>
              <a:spcAft>
                <a:spcPts val="0"/>
              </a:spcAft>
              <a:buSzPts val="17400"/>
              <a:buNone/>
              <a:defRPr b="1" sz="17400"/>
            </a:lvl3pPr>
            <a:lvl4pPr lvl="3" algn="ctr">
              <a:lnSpc>
                <a:spcPct val="100000"/>
              </a:lnSpc>
              <a:spcBef>
                <a:spcPts val="0"/>
              </a:spcBef>
              <a:spcAft>
                <a:spcPts val="0"/>
              </a:spcAft>
              <a:buSzPts val="17400"/>
              <a:buNone/>
              <a:defRPr b="1" sz="17400"/>
            </a:lvl4pPr>
            <a:lvl5pPr lvl="4" algn="ctr">
              <a:lnSpc>
                <a:spcPct val="100000"/>
              </a:lnSpc>
              <a:spcBef>
                <a:spcPts val="0"/>
              </a:spcBef>
              <a:spcAft>
                <a:spcPts val="0"/>
              </a:spcAft>
              <a:buSzPts val="17400"/>
              <a:buNone/>
              <a:defRPr b="1" sz="17400"/>
            </a:lvl5pPr>
            <a:lvl6pPr lvl="5" algn="ctr">
              <a:lnSpc>
                <a:spcPct val="100000"/>
              </a:lnSpc>
              <a:spcBef>
                <a:spcPts val="0"/>
              </a:spcBef>
              <a:spcAft>
                <a:spcPts val="0"/>
              </a:spcAft>
              <a:buSzPts val="17400"/>
              <a:buNone/>
              <a:defRPr b="1" sz="17400"/>
            </a:lvl6pPr>
            <a:lvl7pPr lvl="6" algn="ctr">
              <a:lnSpc>
                <a:spcPct val="100000"/>
              </a:lnSpc>
              <a:spcBef>
                <a:spcPts val="0"/>
              </a:spcBef>
              <a:spcAft>
                <a:spcPts val="0"/>
              </a:spcAft>
              <a:buSzPts val="17400"/>
              <a:buNone/>
              <a:defRPr b="1" sz="17400"/>
            </a:lvl7pPr>
            <a:lvl8pPr lvl="7" algn="ctr">
              <a:lnSpc>
                <a:spcPct val="100000"/>
              </a:lnSpc>
              <a:spcBef>
                <a:spcPts val="0"/>
              </a:spcBef>
              <a:spcAft>
                <a:spcPts val="0"/>
              </a:spcAft>
              <a:buSzPts val="17400"/>
              <a:buNone/>
              <a:defRPr b="1" sz="17400"/>
            </a:lvl8pPr>
            <a:lvl9pPr lvl="8" algn="ctr">
              <a:lnSpc>
                <a:spcPct val="100000"/>
              </a:lnSpc>
              <a:spcBef>
                <a:spcPts val="0"/>
              </a:spcBef>
              <a:spcAft>
                <a:spcPts val="0"/>
              </a:spcAft>
              <a:buSzPts val="17400"/>
              <a:buNone/>
              <a:defRPr b="1" sz="17400"/>
            </a:lvl9pPr>
          </a:lstStyle>
          <a:p>
            <a:r>
              <a:t>xx%</a:t>
            </a:r>
          </a:p>
        </p:txBody>
      </p:sp>
      <p:sp>
        <p:nvSpPr>
          <p:cNvPr id="51" name="Google Shape;51;p27"/>
          <p:cNvSpPr txBox="1"/>
          <p:nvPr>
            <p:ph idx="1" type="body"/>
          </p:nvPr>
        </p:nvSpPr>
        <p:spPr>
          <a:xfrm>
            <a:off x="311700" y="4304567"/>
            <a:ext cx="8520900" cy="1734300"/>
          </a:xfrm>
          <a:prstGeom prst="rect">
            <a:avLst/>
          </a:prstGeom>
          <a:noFill/>
          <a:ln>
            <a:noFill/>
          </a:ln>
        </p:spPr>
        <p:txBody>
          <a:bodyPr anchorCtr="0" anchor="t" bIns="113750" lIns="113750" spcFirstLastPara="1" rIns="113750" wrap="square" tIns="113750">
            <a:noAutofit/>
          </a:bodyPr>
          <a:lstStyle>
            <a:lvl1pPr indent="-374650" lvl="0" marL="457200" algn="ctr">
              <a:lnSpc>
                <a:spcPct val="115000"/>
              </a:lnSpc>
              <a:spcBef>
                <a:spcPts val="0"/>
              </a:spcBef>
              <a:spcAft>
                <a:spcPts val="0"/>
              </a:spcAft>
              <a:buSzPts val="2300"/>
              <a:buChar char="●"/>
              <a:defRPr/>
            </a:lvl1pPr>
            <a:lvl2pPr indent="-336550" lvl="1" marL="914400" algn="ctr">
              <a:lnSpc>
                <a:spcPct val="115000"/>
              </a:lnSpc>
              <a:spcBef>
                <a:spcPts val="2000"/>
              </a:spcBef>
              <a:spcAft>
                <a:spcPts val="0"/>
              </a:spcAft>
              <a:buSzPts val="1700"/>
              <a:buChar char="○"/>
              <a:defRPr/>
            </a:lvl2pPr>
            <a:lvl3pPr indent="-336550" lvl="2" marL="1371600" algn="ctr">
              <a:lnSpc>
                <a:spcPct val="115000"/>
              </a:lnSpc>
              <a:spcBef>
                <a:spcPts val="2000"/>
              </a:spcBef>
              <a:spcAft>
                <a:spcPts val="0"/>
              </a:spcAft>
              <a:buSzPts val="1700"/>
              <a:buChar char="■"/>
              <a:defRPr/>
            </a:lvl3pPr>
            <a:lvl4pPr indent="-336550" lvl="3" marL="1828800" algn="ctr">
              <a:lnSpc>
                <a:spcPct val="115000"/>
              </a:lnSpc>
              <a:spcBef>
                <a:spcPts val="2000"/>
              </a:spcBef>
              <a:spcAft>
                <a:spcPts val="0"/>
              </a:spcAft>
              <a:buSzPts val="1700"/>
              <a:buChar char="●"/>
              <a:defRPr/>
            </a:lvl4pPr>
            <a:lvl5pPr indent="-336550" lvl="4" marL="2286000" algn="ctr">
              <a:lnSpc>
                <a:spcPct val="115000"/>
              </a:lnSpc>
              <a:spcBef>
                <a:spcPts val="2000"/>
              </a:spcBef>
              <a:spcAft>
                <a:spcPts val="0"/>
              </a:spcAft>
              <a:buSzPts val="1700"/>
              <a:buChar char="○"/>
              <a:defRPr/>
            </a:lvl5pPr>
            <a:lvl6pPr indent="-336550" lvl="5" marL="2743200" algn="ctr">
              <a:lnSpc>
                <a:spcPct val="115000"/>
              </a:lnSpc>
              <a:spcBef>
                <a:spcPts val="2000"/>
              </a:spcBef>
              <a:spcAft>
                <a:spcPts val="0"/>
              </a:spcAft>
              <a:buSzPts val="1700"/>
              <a:buChar char="■"/>
              <a:defRPr/>
            </a:lvl6pPr>
            <a:lvl7pPr indent="-336550" lvl="6" marL="3200400" algn="ctr">
              <a:lnSpc>
                <a:spcPct val="115000"/>
              </a:lnSpc>
              <a:spcBef>
                <a:spcPts val="2000"/>
              </a:spcBef>
              <a:spcAft>
                <a:spcPts val="0"/>
              </a:spcAft>
              <a:buSzPts val="1700"/>
              <a:buChar char="●"/>
              <a:defRPr/>
            </a:lvl7pPr>
            <a:lvl8pPr indent="-336550" lvl="7" marL="3657600" algn="ctr">
              <a:lnSpc>
                <a:spcPct val="115000"/>
              </a:lnSpc>
              <a:spcBef>
                <a:spcPts val="2000"/>
              </a:spcBef>
              <a:spcAft>
                <a:spcPts val="0"/>
              </a:spcAft>
              <a:buSzPts val="1700"/>
              <a:buChar char="○"/>
              <a:defRPr/>
            </a:lvl8pPr>
            <a:lvl9pPr indent="-336550" lvl="8" marL="4114800" algn="ctr">
              <a:lnSpc>
                <a:spcPct val="115000"/>
              </a:lnSpc>
              <a:spcBef>
                <a:spcPts val="2000"/>
              </a:spcBef>
              <a:spcAft>
                <a:spcPts val="2000"/>
              </a:spcAft>
              <a:buSzPts val="1700"/>
              <a:buChar char="■"/>
              <a:defRPr/>
            </a:lvl9pPr>
          </a:lstStyle>
          <a:p/>
        </p:txBody>
      </p:sp>
      <p:sp>
        <p:nvSpPr>
          <p:cNvPr id="52" name="Google Shape;52;p27"/>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8"/>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4" name="Shape 14"/>
        <p:cNvGrpSpPr/>
        <p:nvPr/>
      </p:nvGrpSpPr>
      <p:grpSpPr>
        <a:xfrm>
          <a:off x="0" y="0"/>
          <a:ext cx="0" cy="0"/>
          <a:chOff x="0" y="0"/>
          <a:chExt cx="0" cy="0"/>
        </a:xfrm>
      </p:grpSpPr>
      <p:sp>
        <p:nvSpPr>
          <p:cNvPr id="15" name="Google Shape;15;p19"/>
          <p:cNvSpPr/>
          <p:nvPr/>
        </p:nvSpPr>
        <p:spPr>
          <a:xfrm>
            <a:off x="0" y="133"/>
            <a:ext cx="9144000" cy="2282700"/>
          </a:xfrm>
          <a:prstGeom prst="rect">
            <a:avLst/>
          </a:prstGeom>
          <a:solidFill>
            <a:schemeClr val="lt2"/>
          </a:solidFill>
          <a:ln>
            <a:noFill/>
          </a:ln>
        </p:spPr>
        <p:txBody>
          <a:bodyPr anchorCtr="0" anchor="ctr" bIns="113750" lIns="113750" spcFirstLastPara="1" rIns="113750" wrap="square" tIns="1137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19"/>
          <p:cNvCxnSpPr/>
          <p:nvPr/>
        </p:nvCxnSpPr>
        <p:spPr>
          <a:xfrm>
            <a:off x="641934" y="4796667"/>
            <a:ext cx="390000" cy="0"/>
          </a:xfrm>
          <a:prstGeom prst="straightConnector1">
            <a:avLst/>
          </a:prstGeom>
          <a:noFill/>
          <a:ln cap="flat" cmpd="sng" w="28575">
            <a:solidFill>
              <a:schemeClr val="accent1"/>
            </a:solidFill>
            <a:prstDash val="solid"/>
            <a:round/>
            <a:headEnd len="sm" w="sm" type="none"/>
            <a:tailEnd len="sm" w="sm" type="none"/>
          </a:ln>
        </p:spPr>
      </p:cxnSp>
      <p:sp>
        <p:nvSpPr>
          <p:cNvPr id="17" name="Google Shape;17;p19"/>
          <p:cNvSpPr txBox="1"/>
          <p:nvPr>
            <p:ph type="ctrTitle"/>
          </p:nvPr>
        </p:nvSpPr>
        <p:spPr>
          <a:xfrm>
            <a:off x="512700" y="2524400"/>
            <a:ext cx="8118900" cy="2030700"/>
          </a:xfrm>
          <a:prstGeom prst="rect">
            <a:avLst/>
          </a:prstGeom>
          <a:noFill/>
          <a:ln>
            <a:noFill/>
          </a:ln>
        </p:spPr>
        <p:txBody>
          <a:bodyPr anchorCtr="0" anchor="b" bIns="113750" lIns="113750" spcFirstLastPara="1" rIns="113750" wrap="square" tIns="113750">
            <a:noAutofit/>
          </a:bodyPr>
          <a:lstStyle>
            <a:lvl1pPr lvl="0" algn="l">
              <a:lnSpc>
                <a:spcPct val="100000"/>
              </a:lnSpc>
              <a:spcBef>
                <a:spcPts val="0"/>
              </a:spcBef>
              <a:spcAft>
                <a:spcPts val="0"/>
              </a:spcAft>
              <a:buClr>
                <a:schemeClr val="accent1"/>
              </a:buClr>
              <a:buSzPts val="5100"/>
              <a:buNone/>
              <a:defRPr sz="5100">
                <a:solidFill>
                  <a:schemeClr val="accent1"/>
                </a:solidFill>
              </a:defRPr>
            </a:lvl1pPr>
            <a:lvl2pPr lvl="1" algn="l">
              <a:lnSpc>
                <a:spcPct val="100000"/>
              </a:lnSpc>
              <a:spcBef>
                <a:spcPts val="0"/>
              </a:spcBef>
              <a:spcAft>
                <a:spcPts val="0"/>
              </a:spcAft>
              <a:buClr>
                <a:schemeClr val="accent1"/>
              </a:buClr>
              <a:buSzPts val="5100"/>
              <a:buNone/>
              <a:defRPr sz="5100">
                <a:solidFill>
                  <a:schemeClr val="accent1"/>
                </a:solidFill>
              </a:defRPr>
            </a:lvl2pPr>
            <a:lvl3pPr lvl="2" algn="l">
              <a:lnSpc>
                <a:spcPct val="100000"/>
              </a:lnSpc>
              <a:spcBef>
                <a:spcPts val="0"/>
              </a:spcBef>
              <a:spcAft>
                <a:spcPts val="0"/>
              </a:spcAft>
              <a:buClr>
                <a:schemeClr val="accent1"/>
              </a:buClr>
              <a:buSzPts val="5100"/>
              <a:buNone/>
              <a:defRPr sz="5100">
                <a:solidFill>
                  <a:schemeClr val="accent1"/>
                </a:solidFill>
              </a:defRPr>
            </a:lvl3pPr>
            <a:lvl4pPr lvl="3" algn="l">
              <a:lnSpc>
                <a:spcPct val="100000"/>
              </a:lnSpc>
              <a:spcBef>
                <a:spcPts val="0"/>
              </a:spcBef>
              <a:spcAft>
                <a:spcPts val="0"/>
              </a:spcAft>
              <a:buClr>
                <a:schemeClr val="accent1"/>
              </a:buClr>
              <a:buSzPts val="5100"/>
              <a:buNone/>
              <a:defRPr sz="5100">
                <a:solidFill>
                  <a:schemeClr val="accent1"/>
                </a:solidFill>
              </a:defRPr>
            </a:lvl4pPr>
            <a:lvl5pPr lvl="4" algn="l">
              <a:lnSpc>
                <a:spcPct val="100000"/>
              </a:lnSpc>
              <a:spcBef>
                <a:spcPts val="0"/>
              </a:spcBef>
              <a:spcAft>
                <a:spcPts val="0"/>
              </a:spcAft>
              <a:buClr>
                <a:schemeClr val="accent1"/>
              </a:buClr>
              <a:buSzPts val="5100"/>
              <a:buNone/>
              <a:defRPr sz="5100">
                <a:solidFill>
                  <a:schemeClr val="accent1"/>
                </a:solidFill>
              </a:defRPr>
            </a:lvl5pPr>
            <a:lvl6pPr lvl="5" algn="l">
              <a:lnSpc>
                <a:spcPct val="100000"/>
              </a:lnSpc>
              <a:spcBef>
                <a:spcPts val="0"/>
              </a:spcBef>
              <a:spcAft>
                <a:spcPts val="0"/>
              </a:spcAft>
              <a:buClr>
                <a:schemeClr val="accent1"/>
              </a:buClr>
              <a:buSzPts val="5100"/>
              <a:buNone/>
              <a:defRPr sz="5100">
                <a:solidFill>
                  <a:schemeClr val="accent1"/>
                </a:solidFill>
              </a:defRPr>
            </a:lvl6pPr>
            <a:lvl7pPr lvl="6" algn="l">
              <a:lnSpc>
                <a:spcPct val="100000"/>
              </a:lnSpc>
              <a:spcBef>
                <a:spcPts val="0"/>
              </a:spcBef>
              <a:spcAft>
                <a:spcPts val="0"/>
              </a:spcAft>
              <a:buClr>
                <a:schemeClr val="accent1"/>
              </a:buClr>
              <a:buSzPts val="5100"/>
              <a:buNone/>
              <a:defRPr sz="5100">
                <a:solidFill>
                  <a:schemeClr val="accent1"/>
                </a:solidFill>
              </a:defRPr>
            </a:lvl7pPr>
            <a:lvl8pPr lvl="7" algn="l">
              <a:lnSpc>
                <a:spcPct val="100000"/>
              </a:lnSpc>
              <a:spcBef>
                <a:spcPts val="0"/>
              </a:spcBef>
              <a:spcAft>
                <a:spcPts val="0"/>
              </a:spcAft>
              <a:buClr>
                <a:schemeClr val="accent1"/>
              </a:buClr>
              <a:buSzPts val="5100"/>
              <a:buNone/>
              <a:defRPr sz="5100">
                <a:solidFill>
                  <a:schemeClr val="accent1"/>
                </a:solidFill>
              </a:defRPr>
            </a:lvl8pPr>
            <a:lvl9pPr lvl="8" algn="l">
              <a:lnSpc>
                <a:spcPct val="100000"/>
              </a:lnSpc>
              <a:spcBef>
                <a:spcPts val="0"/>
              </a:spcBef>
              <a:spcAft>
                <a:spcPts val="0"/>
              </a:spcAft>
              <a:buClr>
                <a:schemeClr val="accent1"/>
              </a:buClr>
              <a:buSzPts val="5100"/>
              <a:buNone/>
              <a:defRPr sz="5100">
                <a:solidFill>
                  <a:schemeClr val="accent1"/>
                </a:solidFill>
              </a:defRPr>
            </a:lvl9pPr>
          </a:lstStyle>
          <a:p/>
        </p:txBody>
      </p:sp>
      <p:sp>
        <p:nvSpPr>
          <p:cNvPr id="18" name="Google Shape;18;p19"/>
          <p:cNvSpPr txBox="1"/>
          <p:nvPr>
            <p:ph idx="1" type="subTitle"/>
          </p:nvPr>
        </p:nvSpPr>
        <p:spPr>
          <a:xfrm>
            <a:off x="512700" y="5120852"/>
            <a:ext cx="8118900" cy="1050300"/>
          </a:xfrm>
          <a:prstGeom prst="rect">
            <a:avLst/>
          </a:prstGeom>
          <a:noFill/>
          <a:ln>
            <a:noFill/>
          </a:ln>
        </p:spPr>
        <p:txBody>
          <a:bodyPr anchorCtr="0" anchor="t" bIns="113750" lIns="113750" spcFirstLastPara="1" rIns="113750" wrap="square" tIns="113750">
            <a:noAutofit/>
          </a:bodyPr>
          <a:lstStyle>
            <a:lvl1pPr lvl="0" algn="l">
              <a:lnSpc>
                <a:spcPct val="100000"/>
              </a:lnSpc>
              <a:spcBef>
                <a:spcPts val="0"/>
              </a:spcBef>
              <a:spcAft>
                <a:spcPts val="0"/>
              </a:spcAft>
              <a:buClr>
                <a:schemeClr val="accent2"/>
              </a:buClr>
              <a:buSzPts val="2800"/>
              <a:buNone/>
              <a:defRPr sz="2800">
                <a:solidFill>
                  <a:schemeClr val="accent2"/>
                </a:solidFill>
              </a:defRPr>
            </a:lvl1pPr>
            <a:lvl2pPr lvl="1" algn="l">
              <a:lnSpc>
                <a:spcPct val="100000"/>
              </a:lnSpc>
              <a:spcBef>
                <a:spcPts val="0"/>
              </a:spcBef>
              <a:spcAft>
                <a:spcPts val="0"/>
              </a:spcAft>
              <a:buClr>
                <a:schemeClr val="accent2"/>
              </a:buClr>
              <a:buSzPts val="2800"/>
              <a:buNone/>
              <a:defRPr sz="2800">
                <a:solidFill>
                  <a:schemeClr val="accent2"/>
                </a:solidFill>
              </a:defRPr>
            </a:lvl2pPr>
            <a:lvl3pPr lvl="2" algn="l">
              <a:lnSpc>
                <a:spcPct val="100000"/>
              </a:lnSpc>
              <a:spcBef>
                <a:spcPts val="0"/>
              </a:spcBef>
              <a:spcAft>
                <a:spcPts val="0"/>
              </a:spcAft>
              <a:buClr>
                <a:schemeClr val="accent2"/>
              </a:buClr>
              <a:buSzPts val="2800"/>
              <a:buNone/>
              <a:defRPr sz="2800">
                <a:solidFill>
                  <a:schemeClr val="accent2"/>
                </a:solidFill>
              </a:defRPr>
            </a:lvl3pPr>
            <a:lvl4pPr lvl="3" algn="l">
              <a:lnSpc>
                <a:spcPct val="100000"/>
              </a:lnSpc>
              <a:spcBef>
                <a:spcPts val="0"/>
              </a:spcBef>
              <a:spcAft>
                <a:spcPts val="0"/>
              </a:spcAft>
              <a:buClr>
                <a:schemeClr val="accent2"/>
              </a:buClr>
              <a:buSzPts val="2800"/>
              <a:buNone/>
              <a:defRPr sz="2800">
                <a:solidFill>
                  <a:schemeClr val="accent2"/>
                </a:solidFill>
              </a:defRPr>
            </a:lvl4pPr>
            <a:lvl5pPr lvl="4" algn="l">
              <a:lnSpc>
                <a:spcPct val="100000"/>
              </a:lnSpc>
              <a:spcBef>
                <a:spcPts val="0"/>
              </a:spcBef>
              <a:spcAft>
                <a:spcPts val="0"/>
              </a:spcAft>
              <a:buClr>
                <a:schemeClr val="accent2"/>
              </a:buClr>
              <a:buSzPts val="2800"/>
              <a:buNone/>
              <a:defRPr sz="2800">
                <a:solidFill>
                  <a:schemeClr val="accent2"/>
                </a:solidFill>
              </a:defRPr>
            </a:lvl5pPr>
            <a:lvl6pPr lvl="5" algn="l">
              <a:lnSpc>
                <a:spcPct val="100000"/>
              </a:lnSpc>
              <a:spcBef>
                <a:spcPts val="0"/>
              </a:spcBef>
              <a:spcAft>
                <a:spcPts val="0"/>
              </a:spcAft>
              <a:buClr>
                <a:schemeClr val="accent2"/>
              </a:buClr>
              <a:buSzPts val="2800"/>
              <a:buNone/>
              <a:defRPr sz="2800">
                <a:solidFill>
                  <a:schemeClr val="accent2"/>
                </a:solidFill>
              </a:defRPr>
            </a:lvl6pPr>
            <a:lvl7pPr lvl="6" algn="l">
              <a:lnSpc>
                <a:spcPct val="100000"/>
              </a:lnSpc>
              <a:spcBef>
                <a:spcPts val="0"/>
              </a:spcBef>
              <a:spcAft>
                <a:spcPts val="0"/>
              </a:spcAft>
              <a:buClr>
                <a:schemeClr val="accent2"/>
              </a:buClr>
              <a:buSzPts val="2800"/>
              <a:buNone/>
              <a:defRPr sz="2800">
                <a:solidFill>
                  <a:schemeClr val="accent2"/>
                </a:solidFill>
              </a:defRPr>
            </a:lvl7pPr>
            <a:lvl8pPr lvl="7" algn="l">
              <a:lnSpc>
                <a:spcPct val="100000"/>
              </a:lnSpc>
              <a:spcBef>
                <a:spcPts val="0"/>
              </a:spcBef>
              <a:spcAft>
                <a:spcPts val="0"/>
              </a:spcAft>
              <a:buClr>
                <a:schemeClr val="accent2"/>
              </a:buClr>
              <a:buSzPts val="2800"/>
              <a:buNone/>
              <a:defRPr sz="2800">
                <a:solidFill>
                  <a:schemeClr val="accent2"/>
                </a:solidFill>
              </a:defRPr>
            </a:lvl8pPr>
            <a:lvl9pPr lvl="8" algn="l">
              <a:lnSpc>
                <a:spcPct val="100000"/>
              </a:lnSpc>
              <a:spcBef>
                <a:spcPts val="0"/>
              </a:spcBef>
              <a:spcAft>
                <a:spcPts val="0"/>
              </a:spcAft>
              <a:buClr>
                <a:schemeClr val="accent2"/>
              </a:buClr>
              <a:buSzPts val="2800"/>
              <a:buNone/>
              <a:defRPr sz="2800">
                <a:solidFill>
                  <a:schemeClr val="accent2"/>
                </a:solidFill>
              </a:defRPr>
            </a:lvl9pPr>
          </a:lstStyle>
          <a:p/>
        </p:txBody>
      </p:sp>
      <p:sp>
        <p:nvSpPr>
          <p:cNvPr id="19" name="Google Shape;19;p19"/>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0"/>
          <p:cNvCxnSpPr/>
          <p:nvPr/>
        </p:nvCxnSpPr>
        <p:spPr>
          <a:xfrm>
            <a:off x="641934" y="4796667"/>
            <a:ext cx="3900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0"/>
          <p:cNvSpPr txBox="1"/>
          <p:nvPr>
            <p:ph type="title"/>
          </p:nvPr>
        </p:nvSpPr>
        <p:spPr>
          <a:xfrm>
            <a:off x="512700" y="2524400"/>
            <a:ext cx="8118900" cy="2030700"/>
          </a:xfrm>
          <a:prstGeom prst="rect">
            <a:avLst/>
          </a:prstGeom>
          <a:noFill/>
          <a:ln>
            <a:noFill/>
          </a:ln>
        </p:spPr>
        <p:txBody>
          <a:bodyPr anchorCtr="0" anchor="b" bIns="113750" lIns="113750" spcFirstLastPara="1" rIns="113750" wrap="square" tIns="113750">
            <a:noAutofit/>
          </a:bodyPr>
          <a:lstStyle>
            <a:lvl1pPr lvl="0" algn="l">
              <a:lnSpc>
                <a:spcPct val="100000"/>
              </a:lnSpc>
              <a:spcBef>
                <a:spcPts val="0"/>
              </a:spcBef>
              <a:spcAft>
                <a:spcPts val="0"/>
              </a:spcAft>
              <a:buClr>
                <a:schemeClr val="accent1"/>
              </a:buClr>
              <a:buSzPts val="7400"/>
              <a:buNone/>
              <a:defRPr sz="7400">
                <a:solidFill>
                  <a:schemeClr val="accent1"/>
                </a:solidFill>
              </a:defRPr>
            </a:lvl1pPr>
            <a:lvl2pPr lvl="1" algn="l">
              <a:lnSpc>
                <a:spcPct val="100000"/>
              </a:lnSpc>
              <a:spcBef>
                <a:spcPts val="0"/>
              </a:spcBef>
              <a:spcAft>
                <a:spcPts val="0"/>
              </a:spcAft>
              <a:buClr>
                <a:schemeClr val="accent1"/>
              </a:buClr>
              <a:buSzPts val="7400"/>
              <a:buNone/>
              <a:defRPr sz="7400">
                <a:solidFill>
                  <a:schemeClr val="accent1"/>
                </a:solidFill>
              </a:defRPr>
            </a:lvl2pPr>
            <a:lvl3pPr lvl="2" algn="l">
              <a:lnSpc>
                <a:spcPct val="100000"/>
              </a:lnSpc>
              <a:spcBef>
                <a:spcPts val="0"/>
              </a:spcBef>
              <a:spcAft>
                <a:spcPts val="0"/>
              </a:spcAft>
              <a:buClr>
                <a:schemeClr val="accent1"/>
              </a:buClr>
              <a:buSzPts val="7400"/>
              <a:buNone/>
              <a:defRPr sz="7400">
                <a:solidFill>
                  <a:schemeClr val="accent1"/>
                </a:solidFill>
              </a:defRPr>
            </a:lvl3pPr>
            <a:lvl4pPr lvl="3" algn="l">
              <a:lnSpc>
                <a:spcPct val="100000"/>
              </a:lnSpc>
              <a:spcBef>
                <a:spcPts val="0"/>
              </a:spcBef>
              <a:spcAft>
                <a:spcPts val="0"/>
              </a:spcAft>
              <a:buClr>
                <a:schemeClr val="accent1"/>
              </a:buClr>
              <a:buSzPts val="7400"/>
              <a:buNone/>
              <a:defRPr sz="7400">
                <a:solidFill>
                  <a:schemeClr val="accent1"/>
                </a:solidFill>
              </a:defRPr>
            </a:lvl4pPr>
            <a:lvl5pPr lvl="4" algn="l">
              <a:lnSpc>
                <a:spcPct val="100000"/>
              </a:lnSpc>
              <a:spcBef>
                <a:spcPts val="0"/>
              </a:spcBef>
              <a:spcAft>
                <a:spcPts val="0"/>
              </a:spcAft>
              <a:buClr>
                <a:schemeClr val="accent1"/>
              </a:buClr>
              <a:buSzPts val="7400"/>
              <a:buNone/>
              <a:defRPr sz="7400">
                <a:solidFill>
                  <a:schemeClr val="accent1"/>
                </a:solidFill>
              </a:defRPr>
            </a:lvl5pPr>
            <a:lvl6pPr lvl="5" algn="l">
              <a:lnSpc>
                <a:spcPct val="100000"/>
              </a:lnSpc>
              <a:spcBef>
                <a:spcPts val="0"/>
              </a:spcBef>
              <a:spcAft>
                <a:spcPts val="0"/>
              </a:spcAft>
              <a:buClr>
                <a:schemeClr val="accent1"/>
              </a:buClr>
              <a:buSzPts val="7400"/>
              <a:buNone/>
              <a:defRPr sz="7400">
                <a:solidFill>
                  <a:schemeClr val="accent1"/>
                </a:solidFill>
              </a:defRPr>
            </a:lvl6pPr>
            <a:lvl7pPr lvl="6" algn="l">
              <a:lnSpc>
                <a:spcPct val="100000"/>
              </a:lnSpc>
              <a:spcBef>
                <a:spcPts val="0"/>
              </a:spcBef>
              <a:spcAft>
                <a:spcPts val="0"/>
              </a:spcAft>
              <a:buClr>
                <a:schemeClr val="accent1"/>
              </a:buClr>
              <a:buSzPts val="7400"/>
              <a:buNone/>
              <a:defRPr sz="7400">
                <a:solidFill>
                  <a:schemeClr val="accent1"/>
                </a:solidFill>
              </a:defRPr>
            </a:lvl7pPr>
            <a:lvl8pPr lvl="7" algn="l">
              <a:lnSpc>
                <a:spcPct val="100000"/>
              </a:lnSpc>
              <a:spcBef>
                <a:spcPts val="0"/>
              </a:spcBef>
              <a:spcAft>
                <a:spcPts val="0"/>
              </a:spcAft>
              <a:buClr>
                <a:schemeClr val="accent1"/>
              </a:buClr>
              <a:buSzPts val="7400"/>
              <a:buNone/>
              <a:defRPr sz="7400">
                <a:solidFill>
                  <a:schemeClr val="accent1"/>
                </a:solidFill>
              </a:defRPr>
            </a:lvl8pPr>
            <a:lvl9pPr lvl="8" algn="l">
              <a:lnSpc>
                <a:spcPct val="100000"/>
              </a:lnSpc>
              <a:spcBef>
                <a:spcPts val="0"/>
              </a:spcBef>
              <a:spcAft>
                <a:spcPts val="0"/>
              </a:spcAft>
              <a:buClr>
                <a:schemeClr val="accent1"/>
              </a:buClr>
              <a:buSzPts val="7400"/>
              <a:buNone/>
              <a:defRPr sz="7400">
                <a:solidFill>
                  <a:schemeClr val="accent1"/>
                </a:solidFill>
              </a:defRPr>
            </a:lvl9pPr>
          </a:lstStyle>
          <a:p/>
        </p:txBody>
      </p:sp>
      <p:sp>
        <p:nvSpPr>
          <p:cNvPr id="23" name="Google Shape;23;p20"/>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21"/>
          <p:cNvSpPr/>
          <p:nvPr/>
        </p:nvSpPr>
        <p:spPr>
          <a:xfrm>
            <a:off x="0" y="6727600"/>
            <a:ext cx="9144000" cy="130500"/>
          </a:xfrm>
          <a:prstGeom prst="rect">
            <a:avLst/>
          </a:prstGeom>
          <a:solidFill>
            <a:schemeClr val="lt2"/>
          </a:solidFill>
          <a:ln>
            <a:noFill/>
          </a:ln>
        </p:spPr>
        <p:txBody>
          <a:bodyPr anchorCtr="0" anchor="ctr" bIns="113750" lIns="113750" spcFirstLastPara="1" rIns="113750" wrap="square" tIns="1137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txBox="1"/>
          <p:nvPr>
            <p:ph type="title"/>
          </p:nvPr>
        </p:nvSpPr>
        <p:spPr>
          <a:xfrm>
            <a:off x="311700" y="593367"/>
            <a:ext cx="8520900" cy="817800"/>
          </a:xfrm>
          <a:prstGeom prst="rect">
            <a:avLst/>
          </a:prstGeom>
          <a:noFill/>
          <a:ln>
            <a:noFill/>
          </a:ln>
        </p:spPr>
        <p:txBody>
          <a:bodyPr anchorCtr="0" anchor="t" bIns="113750" lIns="113750" spcFirstLastPara="1" rIns="113750" wrap="square" tIns="11375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p21"/>
          <p:cNvSpPr txBox="1"/>
          <p:nvPr>
            <p:ph idx="1" type="body"/>
          </p:nvPr>
        </p:nvSpPr>
        <p:spPr>
          <a:xfrm>
            <a:off x="311700" y="1562133"/>
            <a:ext cx="8520900" cy="4529700"/>
          </a:xfrm>
          <a:prstGeom prst="rect">
            <a:avLst/>
          </a:prstGeom>
          <a:noFill/>
          <a:ln>
            <a:noFill/>
          </a:ln>
        </p:spPr>
        <p:txBody>
          <a:bodyPr anchorCtr="0" anchor="t" bIns="113750" lIns="113750" spcFirstLastPara="1" rIns="113750" wrap="square" tIns="113750">
            <a:noAutofit/>
          </a:bodyPr>
          <a:lstStyle>
            <a:lvl1pPr indent="-374650" lvl="0" marL="457200" algn="l">
              <a:lnSpc>
                <a:spcPct val="115000"/>
              </a:lnSpc>
              <a:spcBef>
                <a:spcPts val="0"/>
              </a:spcBef>
              <a:spcAft>
                <a:spcPts val="0"/>
              </a:spcAft>
              <a:buSzPts val="2300"/>
              <a:buChar char="●"/>
              <a:defRPr/>
            </a:lvl1pPr>
            <a:lvl2pPr indent="-336550" lvl="1" marL="914400" algn="l">
              <a:lnSpc>
                <a:spcPct val="115000"/>
              </a:lnSpc>
              <a:spcBef>
                <a:spcPts val="2000"/>
              </a:spcBef>
              <a:spcAft>
                <a:spcPts val="0"/>
              </a:spcAft>
              <a:buSzPts val="1700"/>
              <a:buChar char="○"/>
              <a:defRPr/>
            </a:lvl2pPr>
            <a:lvl3pPr indent="-336550" lvl="2" marL="1371600" algn="l">
              <a:lnSpc>
                <a:spcPct val="115000"/>
              </a:lnSpc>
              <a:spcBef>
                <a:spcPts val="2000"/>
              </a:spcBef>
              <a:spcAft>
                <a:spcPts val="0"/>
              </a:spcAft>
              <a:buSzPts val="1700"/>
              <a:buChar char="■"/>
              <a:defRPr/>
            </a:lvl3pPr>
            <a:lvl4pPr indent="-336550" lvl="3" marL="1828800" algn="l">
              <a:lnSpc>
                <a:spcPct val="115000"/>
              </a:lnSpc>
              <a:spcBef>
                <a:spcPts val="2000"/>
              </a:spcBef>
              <a:spcAft>
                <a:spcPts val="0"/>
              </a:spcAft>
              <a:buSzPts val="1700"/>
              <a:buChar char="●"/>
              <a:defRPr/>
            </a:lvl4pPr>
            <a:lvl5pPr indent="-336550" lvl="4" marL="2286000" algn="l">
              <a:lnSpc>
                <a:spcPct val="115000"/>
              </a:lnSpc>
              <a:spcBef>
                <a:spcPts val="2000"/>
              </a:spcBef>
              <a:spcAft>
                <a:spcPts val="0"/>
              </a:spcAft>
              <a:buSzPts val="1700"/>
              <a:buChar char="○"/>
              <a:defRPr/>
            </a:lvl5pPr>
            <a:lvl6pPr indent="-336550" lvl="5" marL="2743200" algn="l">
              <a:lnSpc>
                <a:spcPct val="115000"/>
              </a:lnSpc>
              <a:spcBef>
                <a:spcPts val="2000"/>
              </a:spcBef>
              <a:spcAft>
                <a:spcPts val="0"/>
              </a:spcAft>
              <a:buSzPts val="1700"/>
              <a:buChar char="■"/>
              <a:defRPr/>
            </a:lvl6pPr>
            <a:lvl7pPr indent="-336550" lvl="6" marL="3200400" algn="l">
              <a:lnSpc>
                <a:spcPct val="115000"/>
              </a:lnSpc>
              <a:spcBef>
                <a:spcPts val="2000"/>
              </a:spcBef>
              <a:spcAft>
                <a:spcPts val="0"/>
              </a:spcAft>
              <a:buSzPts val="1700"/>
              <a:buChar char="●"/>
              <a:defRPr/>
            </a:lvl7pPr>
            <a:lvl8pPr indent="-336550" lvl="7" marL="3657600" algn="l">
              <a:lnSpc>
                <a:spcPct val="115000"/>
              </a:lnSpc>
              <a:spcBef>
                <a:spcPts val="2000"/>
              </a:spcBef>
              <a:spcAft>
                <a:spcPts val="0"/>
              </a:spcAft>
              <a:buSzPts val="1700"/>
              <a:buChar char="○"/>
              <a:defRPr/>
            </a:lvl8pPr>
            <a:lvl9pPr indent="-336550" lvl="8" marL="4114800" algn="l">
              <a:lnSpc>
                <a:spcPct val="115000"/>
              </a:lnSpc>
              <a:spcBef>
                <a:spcPts val="2000"/>
              </a:spcBef>
              <a:spcAft>
                <a:spcPts val="2000"/>
              </a:spcAft>
              <a:buSzPts val="1700"/>
              <a:buChar char="■"/>
              <a:defRPr/>
            </a:lvl9pPr>
          </a:lstStyle>
          <a:p/>
        </p:txBody>
      </p:sp>
      <p:sp>
        <p:nvSpPr>
          <p:cNvPr id="28" name="Google Shape;28;p21"/>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311700" y="593367"/>
            <a:ext cx="8520900" cy="817800"/>
          </a:xfrm>
          <a:prstGeom prst="rect">
            <a:avLst/>
          </a:prstGeom>
          <a:noFill/>
          <a:ln>
            <a:noFill/>
          </a:ln>
        </p:spPr>
        <p:txBody>
          <a:bodyPr anchorCtr="0" anchor="t" bIns="113750" lIns="113750" spcFirstLastPara="1" rIns="113750" wrap="square" tIns="11375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p22"/>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3"/>
          <p:cNvSpPr txBox="1"/>
          <p:nvPr>
            <p:ph type="title"/>
          </p:nvPr>
        </p:nvSpPr>
        <p:spPr>
          <a:xfrm>
            <a:off x="311700" y="740800"/>
            <a:ext cx="2808000" cy="1007400"/>
          </a:xfrm>
          <a:prstGeom prst="rect">
            <a:avLst/>
          </a:prstGeom>
          <a:noFill/>
          <a:ln>
            <a:noFill/>
          </a:ln>
        </p:spPr>
        <p:txBody>
          <a:bodyPr anchorCtr="0" anchor="b" bIns="113750" lIns="113750" spcFirstLastPara="1" rIns="113750" wrap="square" tIns="113750">
            <a:no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4" name="Google Shape;34;p23"/>
          <p:cNvSpPr txBox="1"/>
          <p:nvPr>
            <p:ph idx="1" type="body"/>
          </p:nvPr>
        </p:nvSpPr>
        <p:spPr>
          <a:xfrm>
            <a:off x="311700" y="1852800"/>
            <a:ext cx="2808000" cy="4239000"/>
          </a:xfrm>
          <a:prstGeom prst="rect">
            <a:avLst/>
          </a:prstGeom>
          <a:noFill/>
          <a:ln>
            <a:noFill/>
          </a:ln>
        </p:spPr>
        <p:txBody>
          <a:bodyPr anchorCtr="0" anchor="t" bIns="113750" lIns="113750" spcFirstLastPara="1" rIns="113750" wrap="square" tIns="11375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2000"/>
              </a:spcBef>
              <a:spcAft>
                <a:spcPts val="0"/>
              </a:spcAft>
              <a:buSzPts val="1400"/>
              <a:buChar char="○"/>
              <a:defRPr sz="1400"/>
            </a:lvl2pPr>
            <a:lvl3pPr indent="-317500" lvl="2" marL="1371600" algn="l">
              <a:lnSpc>
                <a:spcPct val="115000"/>
              </a:lnSpc>
              <a:spcBef>
                <a:spcPts val="2000"/>
              </a:spcBef>
              <a:spcAft>
                <a:spcPts val="0"/>
              </a:spcAft>
              <a:buSzPts val="1400"/>
              <a:buChar char="■"/>
              <a:defRPr sz="1400"/>
            </a:lvl3pPr>
            <a:lvl4pPr indent="-317500" lvl="3" marL="1828800" algn="l">
              <a:lnSpc>
                <a:spcPct val="115000"/>
              </a:lnSpc>
              <a:spcBef>
                <a:spcPts val="2000"/>
              </a:spcBef>
              <a:spcAft>
                <a:spcPts val="0"/>
              </a:spcAft>
              <a:buSzPts val="1400"/>
              <a:buChar char="●"/>
              <a:defRPr sz="1400"/>
            </a:lvl4pPr>
            <a:lvl5pPr indent="-317500" lvl="4" marL="2286000" algn="l">
              <a:lnSpc>
                <a:spcPct val="115000"/>
              </a:lnSpc>
              <a:spcBef>
                <a:spcPts val="2000"/>
              </a:spcBef>
              <a:spcAft>
                <a:spcPts val="0"/>
              </a:spcAft>
              <a:buSzPts val="1400"/>
              <a:buChar char="○"/>
              <a:defRPr sz="1400"/>
            </a:lvl5pPr>
            <a:lvl6pPr indent="-317500" lvl="5" marL="2743200" algn="l">
              <a:lnSpc>
                <a:spcPct val="115000"/>
              </a:lnSpc>
              <a:spcBef>
                <a:spcPts val="2000"/>
              </a:spcBef>
              <a:spcAft>
                <a:spcPts val="0"/>
              </a:spcAft>
              <a:buSzPts val="1400"/>
              <a:buChar char="■"/>
              <a:defRPr sz="1400"/>
            </a:lvl6pPr>
            <a:lvl7pPr indent="-317500" lvl="6" marL="3200400" algn="l">
              <a:lnSpc>
                <a:spcPct val="115000"/>
              </a:lnSpc>
              <a:spcBef>
                <a:spcPts val="2000"/>
              </a:spcBef>
              <a:spcAft>
                <a:spcPts val="0"/>
              </a:spcAft>
              <a:buSzPts val="1400"/>
              <a:buChar char="●"/>
              <a:defRPr sz="1400"/>
            </a:lvl7pPr>
            <a:lvl8pPr indent="-317500" lvl="7" marL="3657600" algn="l">
              <a:lnSpc>
                <a:spcPct val="115000"/>
              </a:lnSpc>
              <a:spcBef>
                <a:spcPts val="2000"/>
              </a:spcBef>
              <a:spcAft>
                <a:spcPts val="0"/>
              </a:spcAft>
              <a:buSzPts val="1400"/>
              <a:buChar char="○"/>
              <a:defRPr sz="1400"/>
            </a:lvl8pPr>
            <a:lvl9pPr indent="-317500" lvl="8" marL="4114800" algn="l">
              <a:lnSpc>
                <a:spcPct val="115000"/>
              </a:lnSpc>
              <a:spcBef>
                <a:spcPts val="2000"/>
              </a:spcBef>
              <a:spcAft>
                <a:spcPts val="2000"/>
              </a:spcAft>
              <a:buSzPts val="1400"/>
              <a:buChar char="■"/>
              <a:defRPr sz="1400"/>
            </a:lvl9pPr>
          </a:lstStyle>
          <a:p/>
        </p:txBody>
      </p:sp>
      <p:sp>
        <p:nvSpPr>
          <p:cNvPr id="35" name="Google Shape;35;p23"/>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24"/>
          <p:cNvSpPr txBox="1"/>
          <p:nvPr>
            <p:ph type="title"/>
          </p:nvPr>
        </p:nvSpPr>
        <p:spPr>
          <a:xfrm>
            <a:off x="490250" y="701800"/>
            <a:ext cx="5604000" cy="5454600"/>
          </a:xfrm>
          <a:prstGeom prst="rect">
            <a:avLst/>
          </a:prstGeom>
          <a:noFill/>
          <a:ln>
            <a:noFill/>
          </a:ln>
        </p:spPr>
        <p:txBody>
          <a:bodyPr anchorCtr="0" anchor="ctr" bIns="113750" lIns="113750" spcFirstLastPara="1" rIns="113750" wrap="square" tIns="113750">
            <a:noAutofit/>
          </a:bodyPr>
          <a:lstStyle>
            <a:lvl1pPr lvl="0" algn="l">
              <a:lnSpc>
                <a:spcPct val="100000"/>
              </a:lnSpc>
              <a:spcBef>
                <a:spcPts val="0"/>
              </a:spcBef>
              <a:spcAft>
                <a:spcPts val="0"/>
              </a:spcAft>
              <a:buClr>
                <a:schemeClr val="accent1"/>
              </a:buClr>
              <a:buSzPts val="6800"/>
              <a:buNone/>
              <a:defRPr sz="6800">
                <a:solidFill>
                  <a:schemeClr val="accent1"/>
                </a:solidFill>
              </a:defRPr>
            </a:lvl1pPr>
            <a:lvl2pPr lvl="1" algn="l">
              <a:lnSpc>
                <a:spcPct val="100000"/>
              </a:lnSpc>
              <a:spcBef>
                <a:spcPts val="0"/>
              </a:spcBef>
              <a:spcAft>
                <a:spcPts val="0"/>
              </a:spcAft>
              <a:buClr>
                <a:schemeClr val="accent1"/>
              </a:buClr>
              <a:buSzPts val="6800"/>
              <a:buNone/>
              <a:defRPr sz="6800">
                <a:solidFill>
                  <a:schemeClr val="accent1"/>
                </a:solidFill>
              </a:defRPr>
            </a:lvl2pPr>
            <a:lvl3pPr lvl="2" algn="l">
              <a:lnSpc>
                <a:spcPct val="100000"/>
              </a:lnSpc>
              <a:spcBef>
                <a:spcPts val="0"/>
              </a:spcBef>
              <a:spcAft>
                <a:spcPts val="0"/>
              </a:spcAft>
              <a:buClr>
                <a:schemeClr val="accent1"/>
              </a:buClr>
              <a:buSzPts val="6800"/>
              <a:buNone/>
              <a:defRPr sz="6800">
                <a:solidFill>
                  <a:schemeClr val="accent1"/>
                </a:solidFill>
              </a:defRPr>
            </a:lvl3pPr>
            <a:lvl4pPr lvl="3" algn="l">
              <a:lnSpc>
                <a:spcPct val="100000"/>
              </a:lnSpc>
              <a:spcBef>
                <a:spcPts val="0"/>
              </a:spcBef>
              <a:spcAft>
                <a:spcPts val="0"/>
              </a:spcAft>
              <a:buClr>
                <a:schemeClr val="accent1"/>
              </a:buClr>
              <a:buSzPts val="6800"/>
              <a:buNone/>
              <a:defRPr sz="6800">
                <a:solidFill>
                  <a:schemeClr val="accent1"/>
                </a:solidFill>
              </a:defRPr>
            </a:lvl4pPr>
            <a:lvl5pPr lvl="4" algn="l">
              <a:lnSpc>
                <a:spcPct val="100000"/>
              </a:lnSpc>
              <a:spcBef>
                <a:spcPts val="0"/>
              </a:spcBef>
              <a:spcAft>
                <a:spcPts val="0"/>
              </a:spcAft>
              <a:buClr>
                <a:schemeClr val="accent1"/>
              </a:buClr>
              <a:buSzPts val="6800"/>
              <a:buNone/>
              <a:defRPr sz="6800">
                <a:solidFill>
                  <a:schemeClr val="accent1"/>
                </a:solidFill>
              </a:defRPr>
            </a:lvl5pPr>
            <a:lvl6pPr lvl="5" algn="l">
              <a:lnSpc>
                <a:spcPct val="100000"/>
              </a:lnSpc>
              <a:spcBef>
                <a:spcPts val="0"/>
              </a:spcBef>
              <a:spcAft>
                <a:spcPts val="0"/>
              </a:spcAft>
              <a:buClr>
                <a:schemeClr val="accent1"/>
              </a:buClr>
              <a:buSzPts val="6800"/>
              <a:buNone/>
              <a:defRPr sz="6800">
                <a:solidFill>
                  <a:schemeClr val="accent1"/>
                </a:solidFill>
              </a:defRPr>
            </a:lvl6pPr>
            <a:lvl7pPr lvl="6" algn="l">
              <a:lnSpc>
                <a:spcPct val="100000"/>
              </a:lnSpc>
              <a:spcBef>
                <a:spcPts val="0"/>
              </a:spcBef>
              <a:spcAft>
                <a:spcPts val="0"/>
              </a:spcAft>
              <a:buClr>
                <a:schemeClr val="accent1"/>
              </a:buClr>
              <a:buSzPts val="6800"/>
              <a:buNone/>
              <a:defRPr sz="6800">
                <a:solidFill>
                  <a:schemeClr val="accent1"/>
                </a:solidFill>
              </a:defRPr>
            </a:lvl7pPr>
            <a:lvl8pPr lvl="7" algn="l">
              <a:lnSpc>
                <a:spcPct val="100000"/>
              </a:lnSpc>
              <a:spcBef>
                <a:spcPts val="0"/>
              </a:spcBef>
              <a:spcAft>
                <a:spcPts val="0"/>
              </a:spcAft>
              <a:buClr>
                <a:schemeClr val="accent1"/>
              </a:buClr>
              <a:buSzPts val="6800"/>
              <a:buNone/>
              <a:defRPr sz="6800">
                <a:solidFill>
                  <a:schemeClr val="accent1"/>
                </a:solidFill>
              </a:defRPr>
            </a:lvl8pPr>
            <a:lvl9pPr lvl="8" algn="l">
              <a:lnSpc>
                <a:spcPct val="100000"/>
              </a:lnSpc>
              <a:spcBef>
                <a:spcPts val="0"/>
              </a:spcBef>
              <a:spcAft>
                <a:spcPts val="0"/>
              </a:spcAft>
              <a:buClr>
                <a:schemeClr val="accent1"/>
              </a:buClr>
              <a:buSzPts val="6800"/>
              <a:buNone/>
              <a:defRPr sz="6800">
                <a:solidFill>
                  <a:schemeClr val="accent1"/>
                </a:solidFill>
              </a:defRPr>
            </a:lvl9pPr>
          </a:lstStyle>
          <a:p/>
        </p:txBody>
      </p:sp>
      <p:sp>
        <p:nvSpPr>
          <p:cNvPr id="38" name="Google Shape;38;p24"/>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5"/>
          <p:cNvSpPr/>
          <p:nvPr/>
        </p:nvSpPr>
        <p:spPr>
          <a:xfrm>
            <a:off x="4572000" y="-33"/>
            <a:ext cx="4572000" cy="6858000"/>
          </a:xfrm>
          <a:prstGeom prst="rect">
            <a:avLst/>
          </a:prstGeom>
          <a:solidFill>
            <a:schemeClr val="dk1"/>
          </a:solidFill>
          <a:ln>
            <a:noFill/>
          </a:ln>
        </p:spPr>
        <p:txBody>
          <a:bodyPr anchorCtr="0" anchor="ctr" bIns="113750" lIns="113750" spcFirstLastPara="1" rIns="113750" wrap="square" tIns="1137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5"/>
          <p:cNvCxnSpPr/>
          <p:nvPr/>
        </p:nvCxnSpPr>
        <p:spPr>
          <a:xfrm>
            <a:off x="5029675" y="5994000"/>
            <a:ext cx="6861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25"/>
          <p:cNvSpPr txBox="1"/>
          <p:nvPr>
            <p:ph type="title"/>
          </p:nvPr>
        </p:nvSpPr>
        <p:spPr>
          <a:xfrm>
            <a:off x="265500" y="1843133"/>
            <a:ext cx="4044900" cy="1777500"/>
          </a:xfrm>
          <a:prstGeom prst="rect">
            <a:avLst/>
          </a:prstGeom>
          <a:noFill/>
          <a:ln>
            <a:noFill/>
          </a:ln>
        </p:spPr>
        <p:txBody>
          <a:bodyPr anchorCtr="0" anchor="b" bIns="113750" lIns="113750" spcFirstLastPara="1" rIns="113750" wrap="square" tIns="113750">
            <a:noAutofit/>
          </a:bodyPr>
          <a:lstStyle>
            <a:lvl1pPr lvl="0" algn="ctr">
              <a:lnSpc>
                <a:spcPct val="100000"/>
              </a:lnSpc>
              <a:spcBef>
                <a:spcPts val="0"/>
              </a:spcBef>
              <a:spcAft>
                <a:spcPts val="0"/>
              </a:spcAft>
              <a:buClr>
                <a:schemeClr val="lt2"/>
              </a:buClr>
              <a:buSzPts val="5100"/>
              <a:buNone/>
              <a:defRPr sz="5100">
                <a:solidFill>
                  <a:schemeClr val="lt2"/>
                </a:solidFill>
              </a:defRPr>
            </a:lvl1pPr>
            <a:lvl2pPr lvl="1" algn="ctr">
              <a:lnSpc>
                <a:spcPct val="100000"/>
              </a:lnSpc>
              <a:spcBef>
                <a:spcPts val="0"/>
              </a:spcBef>
              <a:spcAft>
                <a:spcPts val="0"/>
              </a:spcAft>
              <a:buClr>
                <a:schemeClr val="lt2"/>
              </a:buClr>
              <a:buSzPts val="5100"/>
              <a:buNone/>
              <a:defRPr sz="5100">
                <a:solidFill>
                  <a:schemeClr val="lt2"/>
                </a:solidFill>
              </a:defRPr>
            </a:lvl2pPr>
            <a:lvl3pPr lvl="2" algn="ctr">
              <a:lnSpc>
                <a:spcPct val="100000"/>
              </a:lnSpc>
              <a:spcBef>
                <a:spcPts val="0"/>
              </a:spcBef>
              <a:spcAft>
                <a:spcPts val="0"/>
              </a:spcAft>
              <a:buClr>
                <a:schemeClr val="lt2"/>
              </a:buClr>
              <a:buSzPts val="5100"/>
              <a:buNone/>
              <a:defRPr sz="5100">
                <a:solidFill>
                  <a:schemeClr val="lt2"/>
                </a:solidFill>
              </a:defRPr>
            </a:lvl3pPr>
            <a:lvl4pPr lvl="3" algn="ctr">
              <a:lnSpc>
                <a:spcPct val="100000"/>
              </a:lnSpc>
              <a:spcBef>
                <a:spcPts val="0"/>
              </a:spcBef>
              <a:spcAft>
                <a:spcPts val="0"/>
              </a:spcAft>
              <a:buClr>
                <a:schemeClr val="lt2"/>
              </a:buClr>
              <a:buSzPts val="5100"/>
              <a:buNone/>
              <a:defRPr sz="5100">
                <a:solidFill>
                  <a:schemeClr val="lt2"/>
                </a:solidFill>
              </a:defRPr>
            </a:lvl4pPr>
            <a:lvl5pPr lvl="4" algn="ctr">
              <a:lnSpc>
                <a:spcPct val="100000"/>
              </a:lnSpc>
              <a:spcBef>
                <a:spcPts val="0"/>
              </a:spcBef>
              <a:spcAft>
                <a:spcPts val="0"/>
              </a:spcAft>
              <a:buClr>
                <a:schemeClr val="lt2"/>
              </a:buClr>
              <a:buSzPts val="5100"/>
              <a:buNone/>
              <a:defRPr sz="5100">
                <a:solidFill>
                  <a:schemeClr val="lt2"/>
                </a:solidFill>
              </a:defRPr>
            </a:lvl5pPr>
            <a:lvl6pPr lvl="5" algn="ctr">
              <a:lnSpc>
                <a:spcPct val="100000"/>
              </a:lnSpc>
              <a:spcBef>
                <a:spcPts val="0"/>
              </a:spcBef>
              <a:spcAft>
                <a:spcPts val="0"/>
              </a:spcAft>
              <a:buClr>
                <a:schemeClr val="lt2"/>
              </a:buClr>
              <a:buSzPts val="5100"/>
              <a:buNone/>
              <a:defRPr sz="5100">
                <a:solidFill>
                  <a:schemeClr val="lt2"/>
                </a:solidFill>
              </a:defRPr>
            </a:lvl6pPr>
            <a:lvl7pPr lvl="6" algn="ctr">
              <a:lnSpc>
                <a:spcPct val="100000"/>
              </a:lnSpc>
              <a:spcBef>
                <a:spcPts val="0"/>
              </a:spcBef>
              <a:spcAft>
                <a:spcPts val="0"/>
              </a:spcAft>
              <a:buClr>
                <a:schemeClr val="lt2"/>
              </a:buClr>
              <a:buSzPts val="5100"/>
              <a:buNone/>
              <a:defRPr sz="5100">
                <a:solidFill>
                  <a:schemeClr val="lt2"/>
                </a:solidFill>
              </a:defRPr>
            </a:lvl7pPr>
            <a:lvl8pPr lvl="7" algn="ctr">
              <a:lnSpc>
                <a:spcPct val="100000"/>
              </a:lnSpc>
              <a:spcBef>
                <a:spcPts val="0"/>
              </a:spcBef>
              <a:spcAft>
                <a:spcPts val="0"/>
              </a:spcAft>
              <a:buClr>
                <a:schemeClr val="lt2"/>
              </a:buClr>
              <a:buSzPts val="5100"/>
              <a:buNone/>
              <a:defRPr sz="5100">
                <a:solidFill>
                  <a:schemeClr val="lt2"/>
                </a:solidFill>
              </a:defRPr>
            </a:lvl8pPr>
            <a:lvl9pPr lvl="8" algn="ctr">
              <a:lnSpc>
                <a:spcPct val="100000"/>
              </a:lnSpc>
              <a:spcBef>
                <a:spcPts val="0"/>
              </a:spcBef>
              <a:spcAft>
                <a:spcPts val="0"/>
              </a:spcAft>
              <a:buClr>
                <a:schemeClr val="lt2"/>
              </a:buClr>
              <a:buSzPts val="5100"/>
              <a:buNone/>
              <a:defRPr sz="5100">
                <a:solidFill>
                  <a:schemeClr val="lt2"/>
                </a:solidFill>
              </a:defRPr>
            </a:lvl9pPr>
          </a:lstStyle>
          <a:p/>
        </p:txBody>
      </p:sp>
      <p:sp>
        <p:nvSpPr>
          <p:cNvPr id="43" name="Google Shape;43;p25"/>
          <p:cNvSpPr txBox="1"/>
          <p:nvPr>
            <p:ph idx="1" type="subTitle"/>
          </p:nvPr>
        </p:nvSpPr>
        <p:spPr>
          <a:xfrm>
            <a:off x="265500" y="3692001"/>
            <a:ext cx="4044900" cy="1793700"/>
          </a:xfrm>
          <a:prstGeom prst="rect">
            <a:avLst/>
          </a:prstGeom>
          <a:noFill/>
          <a:ln>
            <a:noFill/>
          </a:ln>
        </p:spPr>
        <p:txBody>
          <a:bodyPr anchorCtr="0" anchor="t" bIns="113750" lIns="113750" spcFirstLastPara="1" rIns="113750" wrap="square" tIns="11375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p:txBody>
      </p:sp>
      <p:sp>
        <p:nvSpPr>
          <p:cNvPr id="44" name="Google Shape;44;p25"/>
          <p:cNvSpPr txBox="1"/>
          <p:nvPr>
            <p:ph idx="2" type="body"/>
          </p:nvPr>
        </p:nvSpPr>
        <p:spPr>
          <a:xfrm>
            <a:off x="4939500" y="965600"/>
            <a:ext cx="3837000" cy="4926900"/>
          </a:xfrm>
          <a:prstGeom prst="rect">
            <a:avLst/>
          </a:prstGeom>
          <a:noFill/>
          <a:ln>
            <a:noFill/>
          </a:ln>
        </p:spPr>
        <p:txBody>
          <a:bodyPr anchorCtr="0" anchor="ctr" bIns="113750" lIns="113750" spcFirstLastPara="1" rIns="113750" wrap="square" tIns="113750">
            <a:noAutofit/>
          </a:bodyPr>
          <a:lstStyle>
            <a:lvl1pPr indent="-374650" lvl="0" marL="457200" algn="l">
              <a:lnSpc>
                <a:spcPct val="115000"/>
              </a:lnSpc>
              <a:spcBef>
                <a:spcPts val="0"/>
              </a:spcBef>
              <a:spcAft>
                <a:spcPts val="0"/>
              </a:spcAft>
              <a:buClr>
                <a:schemeClr val="accent1"/>
              </a:buClr>
              <a:buSzPts val="2300"/>
              <a:buChar char="●"/>
              <a:defRPr>
                <a:solidFill>
                  <a:schemeClr val="accent1"/>
                </a:solidFill>
              </a:defRPr>
            </a:lvl1pPr>
            <a:lvl2pPr indent="-336550" lvl="1" marL="914400" algn="l">
              <a:lnSpc>
                <a:spcPct val="115000"/>
              </a:lnSpc>
              <a:spcBef>
                <a:spcPts val="2000"/>
              </a:spcBef>
              <a:spcAft>
                <a:spcPts val="0"/>
              </a:spcAft>
              <a:buClr>
                <a:schemeClr val="accent1"/>
              </a:buClr>
              <a:buSzPts val="1700"/>
              <a:buChar char="○"/>
              <a:defRPr>
                <a:solidFill>
                  <a:schemeClr val="accent1"/>
                </a:solidFill>
              </a:defRPr>
            </a:lvl2pPr>
            <a:lvl3pPr indent="-336550" lvl="2" marL="1371600" algn="l">
              <a:lnSpc>
                <a:spcPct val="115000"/>
              </a:lnSpc>
              <a:spcBef>
                <a:spcPts val="2000"/>
              </a:spcBef>
              <a:spcAft>
                <a:spcPts val="0"/>
              </a:spcAft>
              <a:buClr>
                <a:schemeClr val="accent1"/>
              </a:buClr>
              <a:buSzPts val="1700"/>
              <a:buChar char="■"/>
              <a:defRPr>
                <a:solidFill>
                  <a:schemeClr val="accent1"/>
                </a:solidFill>
              </a:defRPr>
            </a:lvl3pPr>
            <a:lvl4pPr indent="-336550" lvl="3" marL="1828800" algn="l">
              <a:lnSpc>
                <a:spcPct val="115000"/>
              </a:lnSpc>
              <a:spcBef>
                <a:spcPts val="2000"/>
              </a:spcBef>
              <a:spcAft>
                <a:spcPts val="0"/>
              </a:spcAft>
              <a:buClr>
                <a:schemeClr val="accent1"/>
              </a:buClr>
              <a:buSzPts val="1700"/>
              <a:buChar char="●"/>
              <a:defRPr>
                <a:solidFill>
                  <a:schemeClr val="accent1"/>
                </a:solidFill>
              </a:defRPr>
            </a:lvl4pPr>
            <a:lvl5pPr indent="-336550" lvl="4" marL="2286000" algn="l">
              <a:lnSpc>
                <a:spcPct val="115000"/>
              </a:lnSpc>
              <a:spcBef>
                <a:spcPts val="2000"/>
              </a:spcBef>
              <a:spcAft>
                <a:spcPts val="0"/>
              </a:spcAft>
              <a:buClr>
                <a:schemeClr val="accent1"/>
              </a:buClr>
              <a:buSzPts val="1700"/>
              <a:buChar char="○"/>
              <a:defRPr>
                <a:solidFill>
                  <a:schemeClr val="accent1"/>
                </a:solidFill>
              </a:defRPr>
            </a:lvl5pPr>
            <a:lvl6pPr indent="-336550" lvl="5" marL="2743200" algn="l">
              <a:lnSpc>
                <a:spcPct val="115000"/>
              </a:lnSpc>
              <a:spcBef>
                <a:spcPts val="2000"/>
              </a:spcBef>
              <a:spcAft>
                <a:spcPts val="0"/>
              </a:spcAft>
              <a:buClr>
                <a:schemeClr val="accent1"/>
              </a:buClr>
              <a:buSzPts val="1700"/>
              <a:buChar char="■"/>
              <a:defRPr>
                <a:solidFill>
                  <a:schemeClr val="accent1"/>
                </a:solidFill>
              </a:defRPr>
            </a:lvl6pPr>
            <a:lvl7pPr indent="-336550" lvl="6" marL="3200400" algn="l">
              <a:lnSpc>
                <a:spcPct val="115000"/>
              </a:lnSpc>
              <a:spcBef>
                <a:spcPts val="2000"/>
              </a:spcBef>
              <a:spcAft>
                <a:spcPts val="0"/>
              </a:spcAft>
              <a:buClr>
                <a:schemeClr val="accent1"/>
              </a:buClr>
              <a:buSzPts val="1700"/>
              <a:buChar char="●"/>
              <a:defRPr>
                <a:solidFill>
                  <a:schemeClr val="accent1"/>
                </a:solidFill>
              </a:defRPr>
            </a:lvl7pPr>
            <a:lvl8pPr indent="-336550" lvl="7" marL="3657600" algn="l">
              <a:lnSpc>
                <a:spcPct val="115000"/>
              </a:lnSpc>
              <a:spcBef>
                <a:spcPts val="2000"/>
              </a:spcBef>
              <a:spcAft>
                <a:spcPts val="0"/>
              </a:spcAft>
              <a:buClr>
                <a:schemeClr val="accent1"/>
              </a:buClr>
              <a:buSzPts val="1700"/>
              <a:buChar char="○"/>
              <a:defRPr>
                <a:solidFill>
                  <a:schemeClr val="accent1"/>
                </a:solidFill>
              </a:defRPr>
            </a:lvl8pPr>
            <a:lvl9pPr indent="-336550" lvl="8" marL="4114800" algn="l">
              <a:lnSpc>
                <a:spcPct val="115000"/>
              </a:lnSpc>
              <a:spcBef>
                <a:spcPts val="2000"/>
              </a:spcBef>
              <a:spcAft>
                <a:spcPts val="2000"/>
              </a:spcAft>
              <a:buClr>
                <a:schemeClr val="accent1"/>
              </a:buClr>
              <a:buSzPts val="1700"/>
              <a:buChar char="■"/>
              <a:defRPr>
                <a:solidFill>
                  <a:schemeClr val="accent1"/>
                </a:solidFill>
              </a:defRPr>
            </a:lvl9pPr>
          </a:lstStyle>
          <a:p/>
        </p:txBody>
      </p:sp>
      <p:sp>
        <p:nvSpPr>
          <p:cNvPr id="45" name="Google Shape;45;p25"/>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6"/>
          <p:cNvSpPr txBox="1"/>
          <p:nvPr>
            <p:ph idx="1" type="body"/>
          </p:nvPr>
        </p:nvSpPr>
        <p:spPr>
          <a:xfrm>
            <a:off x="311700" y="5640767"/>
            <a:ext cx="5999100" cy="806700"/>
          </a:xfrm>
          <a:prstGeom prst="rect">
            <a:avLst/>
          </a:prstGeom>
          <a:noFill/>
          <a:ln>
            <a:noFill/>
          </a:ln>
        </p:spPr>
        <p:txBody>
          <a:bodyPr anchorCtr="0" anchor="ctr" bIns="113750" lIns="113750" spcFirstLastPara="1" rIns="113750" wrap="square" tIns="113750">
            <a:noAutofit/>
          </a:bodyPr>
          <a:lstStyle>
            <a:lvl1pPr indent="-228600" lvl="0" marL="457200" algn="l">
              <a:lnSpc>
                <a:spcPct val="100000"/>
              </a:lnSpc>
              <a:spcBef>
                <a:spcPts val="0"/>
              </a:spcBef>
              <a:spcAft>
                <a:spcPts val="0"/>
              </a:spcAft>
              <a:buSzPts val="2300"/>
              <a:buNone/>
              <a:defRPr/>
            </a:lvl1pPr>
          </a:lstStyle>
          <a:p/>
        </p:txBody>
      </p:sp>
      <p:sp>
        <p:nvSpPr>
          <p:cNvPr id="48" name="Google Shape;48;p26"/>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593367"/>
            <a:ext cx="8520900" cy="817800"/>
          </a:xfrm>
          <a:prstGeom prst="rect">
            <a:avLst/>
          </a:prstGeom>
          <a:noFill/>
          <a:ln>
            <a:noFill/>
          </a:ln>
        </p:spPr>
        <p:txBody>
          <a:bodyPr anchorCtr="0" anchor="t" bIns="113750" lIns="113750" spcFirstLastPara="1" rIns="113750" wrap="square" tIns="113750">
            <a:noAutofit/>
          </a:bodyPr>
          <a:lstStyle>
            <a:lvl1pPr lvl="0"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700"/>
              <a:buFont typeface="Old Standard TT"/>
              <a:buNone/>
              <a:defRPr b="0" i="0" sz="3700" u="none" cap="none" strike="noStrike">
                <a:solidFill>
                  <a:schemeClr val="dk1"/>
                </a:solidFill>
                <a:latin typeface="Old Standard TT"/>
                <a:ea typeface="Old Standard TT"/>
                <a:cs typeface="Old Standard TT"/>
                <a:sym typeface="Old Standard TT"/>
              </a:defRPr>
            </a:lvl9pPr>
          </a:lstStyle>
          <a:p/>
        </p:txBody>
      </p:sp>
      <p:sp>
        <p:nvSpPr>
          <p:cNvPr id="7" name="Google Shape;7;p17"/>
          <p:cNvSpPr txBox="1"/>
          <p:nvPr>
            <p:ph idx="1" type="body"/>
          </p:nvPr>
        </p:nvSpPr>
        <p:spPr>
          <a:xfrm>
            <a:off x="311700" y="1562133"/>
            <a:ext cx="8520900" cy="4529700"/>
          </a:xfrm>
          <a:prstGeom prst="rect">
            <a:avLst/>
          </a:prstGeom>
          <a:noFill/>
          <a:ln>
            <a:noFill/>
          </a:ln>
        </p:spPr>
        <p:txBody>
          <a:bodyPr anchorCtr="0" anchor="t" bIns="113750" lIns="113750" spcFirstLastPara="1" rIns="113750" wrap="square" tIns="113750">
            <a:noAutofit/>
          </a:bodyPr>
          <a:lstStyle>
            <a:lvl1pPr indent="-374650" lvl="0" marL="457200" marR="0" rtl="0" algn="l">
              <a:lnSpc>
                <a:spcPct val="115000"/>
              </a:lnSpc>
              <a:spcBef>
                <a:spcPts val="0"/>
              </a:spcBef>
              <a:spcAft>
                <a:spcPts val="0"/>
              </a:spcAft>
              <a:buClr>
                <a:schemeClr val="dk1"/>
              </a:buClr>
              <a:buSzPts val="2300"/>
              <a:buFont typeface="Old Standard TT"/>
              <a:buChar char="●"/>
              <a:defRPr b="0" i="0" sz="2300" u="none" cap="none" strike="noStrike">
                <a:solidFill>
                  <a:schemeClr val="dk1"/>
                </a:solidFill>
                <a:latin typeface="Old Standard TT"/>
                <a:ea typeface="Old Standard TT"/>
                <a:cs typeface="Old Standard TT"/>
                <a:sym typeface="Old Standard TT"/>
              </a:defRPr>
            </a:lvl1pPr>
            <a:lvl2pPr indent="-336550" lvl="1" marL="9144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2pPr>
            <a:lvl3pPr indent="-336550" lvl="2" marL="13716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3pPr>
            <a:lvl4pPr indent="-336550" lvl="3" marL="18288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4pPr>
            <a:lvl5pPr indent="-336550" lvl="4" marL="22860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5pPr>
            <a:lvl6pPr indent="-336550" lvl="5" marL="27432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6pPr>
            <a:lvl7pPr indent="-336550" lvl="6" marL="32004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7pPr>
            <a:lvl8pPr indent="-336550" lvl="7" marL="3657600" marR="0" rtl="0" algn="l">
              <a:lnSpc>
                <a:spcPct val="115000"/>
              </a:lnSpc>
              <a:spcBef>
                <a:spcPts val="2000"/>
              </a:spcBef>
              <a:spcAft>
                <a:spcPts val="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8pPr>
            <a:lvl9pPr indent="-336550" lvl="8" marL="4114800" marR="0" rtl="0" algn="l">
              <a:lnSpc>
                <a:spcPct val="115000"/>
              </a:lnSpc>
              <a:spcBef>
                <a:spcPts val="2000"/>
              </a:spcBef>
              <a:spcAft>
                <a:spcPts val="2000"/>
              </a:spcAft>
              <a:buClr>
                <a:schemeClr val="dk1"/>
              </a:buClr>
              <a:buSzPts val="1700"/>
              <a:buFont typeface="Old Standard TT"/>
              <a:buChar char="■"/>
              <a:defRPr b="0" i="0" sz="1700" u="none" cap="none" strike="noStrike">
                <a:solidFill>
                  <a:schemeClr val="dk1"/>
                </a:solidFill>
                <a:latin typeface="Old Standard TT"/>
                <a:ea typeface="Old Standard TT"/>
                <a:cs typeface="Old Standard TT"/>
                <a:sym typeface="Old Standard TT"/>
              </a:defRPr>
            </a:lvl9pPr>
          </a:lstStyle>
          <a:p/>
        </p:txBody>
      </p:sp>
      <p:sp>
        <p:nvSpPr>
          <p:cNvPr id="8" name="Google Shape;8;p17"/>
          <p:cNvSpPr txBox="1"/>
          <p:nvPr>
            <p:ph idx="12" type="sldNum"/>
          </p:nvPr>
        </p:nvSpPr>
        <p:spPr>
          <a:xfrm>
            <a:off x="8472458" y="6217622"/>
            <a:ext cx="549000" cy="524700"/>
          </a:xfrm>
          <a:prstGeom prst="rect">
            <a:avLst/>
          </a:prstGeom>
          <a:noFill/>
          <a:ln>
            <a:noFill/>
          </a:ln>
        </p:spPr>
        <p:txBody>
          <a:bodyPr anchorCtr="0" anchor="ctr" bIns="113750" lIns="113750" spcFirstLastPara="1" rIns="113750" wrap="square" tIns="11375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jpg"/><Relationship Id="rId10" Type="http://schemas.openxmlformats.org/officeDocument/2006/relationships/image" Target="../media/image11.jpg"/><Relationship Id="rId9" Type="http://schemas.openxmlformats.org/officeDocument/2006/relationships/image" Target="../media/image9.jpg"/><Relationship Id="rId5" Type="http://schemas.openxmlformats.org/officeDocument/2006/relationships/image" Target="../media/image13.jpg"/><Relationship Id="rId6" Type="http://schemas.openxmlformats.org/officeDocument/2006/relationships/image" Target="../media/image3.jpg"/><Relationship Id="rId7" Type="http://schemas.openxmlformats.org/officeDocument/2006/relationships/image" Target="../media/image8.jpg"/><Relationship Id="rId8"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4294967295" type="ctrTitle"/>
          </p:nvPr>
        </p:nvSpPr>
        <p:spPr>
          <a:xfrm>
            <a:off x="-25" y="1039700"/>
            <a:ext cx="9144000" cy="2030700"/>
          </a:xfrm>
          <a:prstGeom prst="rect">
            <a:avLst/>
          </a:prstGeom>
          <a:noFill/>
          <a:ln>
            <a:noFill/>
          </a:ln>
        </p:spPr>
        <p:txBody>
          <a:bodyPr anchorCtr="0" anchor="t" bIns="113750" lIns="113750" spcFirstLastPara="1" rIns="113750" wrap="square" tIns="113750">
            <a:noAutofit/>
          </a:bodyPr>
          <a:lstStyle/>
          <a:p>
            <a:pPr indent="0" lvl="0" marL="0" marR="0" rtl="0" algn="ctr">
              <a:lnSpc>
                <a:spcPct val="100000"/>
              </a:lnSpc>
              <a:spcBef>
                <a:spcPts val="0"/>
              </a:spcBef>
              <a:spcAft>
                <a:spcPts val="0"/>
              </a:spcAft>
              <a:buClr>
                <a:schemeClr val="dk1"/>
              </a:buClr>
              <a:buSzPts val="3700"/>
              <a:buFont typeface="Old Standard TT"/>
              <a:buNone/>
            </a:pPr>
            <a:r>
              <a:rPr b="1" i="0" lang="en" sz="5000" u="none" cap="none" strike="noStrike">
                <a:solidFill>
                  <a:schemeClr val="dk1"/>
                </a:solidFill>
                <a:latin typeface="Old Standard TT"/>
                <a:ea typeface="Old Standard TT"/>
                <a:cs typeface="Old Standard TT"/>
                <a:sym typeface="Old Standard TT"/>
              </a:rPr>
              <a:t>Comparing and Contrasting Machine Learning Tools </a:t>
            </a:r>
            <a:endParaRPr b="1" i="0" sz="5000" u="none" cap="none" strike="noStrike">
              <a:solidFill>
                <a:schemeClr val="dk1"/>
              </a:solidFill>
              <a:latin typeface="Old Standard TT"/>
              <a:ea typeface="Old Standard TT"/>
              <a:cs typeface="Old Standard TT"/>
              <a:sym typeface="Old Standard TT"/>
            </a:endParaRPr>
          </a:p>
        </p:txBody>
      </p:sp>
      <p:sp>
        <p:nvSpPr>
          <p:cNvPr id="60" name="Google Shape;60;p1"/>
          <p:cNvSpPr txBox="1"/>
          <p:nvPr>
            <p:ph idx="4294967295" type="subTitle"/>
          </p:nvPr>
        </p:nvSpPr>
        <p:spPr>
          <a:xfrm>
            <a:off x="16650" y="3206400"/>
            <a:ext cx="9110700" cy="1425300"/>
          </a:xfrm>
          <a:prstGeom prst="rect">
            <a:avLst/>
          </a:prstGeom>
          <a:noFill/>
          <a:ln>
            <a:noFill/>
          </a:ln>
        </p:spPr>
        <p:txBody>
          <a:bodyPr anchorCtr="0" anchor="t" bIns="113750" lIns="113750" spcFirstLastPara="1" rIns="113750" wrap="square" tIns="113750">
            <a:noAutofit/>
          </a:bodyPr>
          <a:lstStyle/>
          <a:p>
            <a:pPr indent="0" lvl="0" marL="0" marR="0" rtl="0" algn="ctr">
              <a:lnSpc>
                <a:spcPct val="115000"/>
              </a:lnSpc>
              <a:spcBef>
                <a:spcPts val="0"/>
              </a:spcBef>
              <a:spcAft>
                <a:spcPts val="0"/>
              </a:spcAft>
              <a:buClr>
                <a:schemeClr val="dk1"/>
              </a:buClr>
              <a:buSzPts val="2300"/>
              <a:buFont typeface="Old Standard TT"/>
              <a:buNone/>
            </a:pPr>
            <a:r>
              <a:rPr b="0" i="0" lang="en" sz="2300" u="none" cap="none" strike="noStrike">
                <a:solidFill>
                  <a:schemeClr val="dk1"/>
                </a:solidFill>
                <a:latin typeface="Times New Roman"/>
                <a:ea typeface="Times New Roman"/>
                <a:cs typeface="Times New Roman"/>
                <a:sym typeface="Times New Roman"/>
              </a:rPr>
              <a:t>Edward Chen, Michael Cirrito,</a:t>
            </a:r>
            <a:endParaRPr b="0" i="0" sz="23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2000"/>
              </a:spcBef>
              <a:spcAft>
                <a:spcPts val="2000"/>
              </a:spcAft>
              <a:buClr>
                <a:schemeClr val="dk1"/>
              </a:buClr>
              <a:buSzPts val="2300"/>
              <a:buFont typeface="Old Standard TT"/>
              <a:buNone/>
            </a:pPr>
            <a:r>
              <a:rPr b="0" i="0" lang="en" sz="2300" u="none" cap="none" strike="noStrike">
                <a:solidFill>
                  <a:schemeClr val="dk1"/>
                </a:solidFill>
                <a:latin typeface="Times New Roman"/>
                <a:ea typeface="Times New Roman"/>
                <a:cs typeface="Times New Roman"/>
                <a:sym typeface="Times New Roman"/>
              </a:rPr>
              <a:t>Jainam Shah, Efthimios Vlahos</a:t>
            </a:r>
            <a:endParaRPr b="0" i="0" sz="2300" u="none" cap="none" strike="noStrike">
              <a:solidFill>
                <a:schemeClr val="dk1"/>
              </a:solidFill>
              <a:latin typeface="Times New Roman"/>
              <a:ea typeface="Times New Roman"/>
              <a:cs typeface="Times New Roman"/>
              <a:sym typeface="Times New Roman"/>
            </a:endParaRPr>
          </a:p>
        </p:txBody>
      </p:sp>
      <p:sp>
        <p:nvSpPr>
          <p:cNvPr id="61" name="Google Shape;61;p1"/>
          <p:cNvSpPr txBox="1"/>
          <p:nvPr>
            <p:ph idx="4294967295" type="subTitle"/>
          </p:nvPr>
        </p:nvSpPr>
        <p:spPr>
          <a:xfrm>
            <a:off x="0" y="4892250"/>
            <a:ext cx="9144000" cy="592500"/>
          </a:xfrm>
          <a:prstGeom prst="rect">
            <a:avLst/>
          </a:prstGeom>
          <a:noFill/>
          <a:ln>
            <a:noFill/>
          </a:ln>
        </p:spPr>
        <p:txBody>
          <a:bodyPr anchorCtr="0" anchor="t" bIns="113750" lIns="113750" spcFirstLastPara="1" rIns="113750" wrap="square" tIns="113750">
            <a:noAutofit/>
          </a:bodyPr>
          <a:lstStyle/>
          <a:p>
            <a:pPr indent="0" lvl="0" marL="0" marR="0" rtl="0" algn="ctr">
              <a:lnSpc>
                <a:spcPct val="115000"/>
              </a:lnSpc>
              <a:spcBef>
                <a:spcPts val="0"/>
              </a:spcBef>
              <a:spcAft>
                <a:spcPts val="2000"/>
              </a:spcAft>
              <a:buClr>
                <a:schemeClr val="dk1"/>
              </a:buClr>
              <a:buSzPts val="2300"/>
              <a:buFont typeface="Old Standard TT"/>
              <a:buNone/>
            </a:pPr>
            <a:r>
              <a:rPr b="0" i="0" lang="en" sz="2300" u="none" cap="none" strike="noStrike">
                <a:solidFill>
                  <a:schemeClr val="dk1"/>
                </a:solidFill>
                <a:latin typeface="Times New Roman"/>
                <a:ea typeface="Times New Roman"/>
                <a:cs typeface="Times New Roman"/>
                <a:sym typeface="Times New Roman"/>
              </a:rPr>
              <a:t>11/28/2022</a:t>
            </a:r>
            <a:endParaRPr b="0" i="0" sz="2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100" y="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SzPts val="3700"/>
              <a:buNone/>
            </a:pPr>
            <a:r>
              <a:rPr b="1" lang="en"/>
              <a:t>Numerical Dataset</a:t>
            </a:r>
            <a:endParaRPr b="1"/>
          </a:p>
        </p:txBody>
      </p:sp>
      <p:sp>
        <p:nvSpPr>
          <p:cNvPr id="123" name="Google Shape;123;p6"/>
          <p:cNvSpPr txBox="1"/>
          <p:nvPr>
            <p:ph idx="1" type="body"/>
          </p:nvPr>
        </p:nvSpPr>
        <p:spPr>
          <a:xfrm>
            <a:off x="326175" y="1055850"/>
            <a:ext cx="8523300" cy="5038200"/>
          </a:xfrm>
          <a:prstGeom prst="rect">
            <a:avLst/>
          </a:prstGeom>
          <a:noFill/>
          <a:ln>
            <a:noFill/>
          </a:ln>
        </p:spPr>
        <p:txBody>
          <a:bodyPr anchorCtr="0" anchor="t" bIns="113750" lIns="113750" spcFirstLastPara="1" rIns="113750" wrap="square" tIns="113750">
            <a:noAutofit/>
          </a:bodyPr>
          <a:lstStyle/>
          <a:p>
            <a:pPr indent="0" lvl="0" marL="120650" rtl="0" algn="just">
              <a:lnSpc>
                <a:spcPct val="115000"/>
              </a:lnSpc>
              <a:spcBef>
                <a:spcPts val="0"/>
              </a:spcBef>
              <a:spcAft>
                <a:spcPts val="0"/>
              </a:spcAft>
              <a:buSzPts val="1700"/>
              <a:buNone/>
            </a:pPr>
            <a:r>
              <a:rPr b="1" i="0" lang="en" sz="2200" u="none" strike="noStrike">
                <a:latin typeface="Times New Roman"/>
                <a:ea typeface="Times New Roman"/>
                <a:cs typeface="Times New Roman"/>
                <a:sym typeface="Times New Roman"/>
              </a:rPr>
              <a:t>The numerical dataset [5] contains a label and seven descriptive features for each of the 5,001 subjects. The label is the gender of a subject, which is either ”Male” or ”Female”. The features:</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longhair -  1 if the subject has “long hair”, and 0 otherwise.</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foreheadwidthcm - Width of the subject’s forehead in centimeters.</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foreheadheightcm - Height of the subject’s forehead in centimeters.</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nosewide - 1 if the subject has a “wide nose”, and 0 otherwise.</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noselong - 1 if the subject has a “long nose”, and 0 otherwise.</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lipsthin - 1 if the subject has “thin lips”, and 0 otherwise.</a:t>
            </a:r>
            <a:endParaRPr b="1" sz="22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Char char="●"/>
            </a:pPr>
            <a:r>
              <a:rPr b="1" lang="en" sz="2200">
                <a:latin typeface="Times New Roman"/>
                <a:ea typeface="Times New Roman"/>
                <a:cs typeface="Times New Roman"/>
                <a:sym typeface="Times New Roman"/>
              </a:rPr>
              <a:t>distancenosetoliplong - 1 if “long distance between nose and lips” and 0 otherwise.</a:t>
            </a:r>
            <a:endParaRPr b="1" sz="2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100" y="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SzPts val="3700"/>
              <a:buNone/>
            </a:pPr>
            <a:r>
              <a:rPr b="1" lang="en"/>
              <a:t>Our Approach</a:t>
            </a:r>
            <a:endParaRPr b="1"/>
          </a:p>
        </p:txBody>
      </p:sp>
      <p:sp>
        <p:nvSpPr>
          <p:cNvPr id="129" name="Google Shape;129;p7"/>
          <p:cNvSpPr txBox="1"/>
          <p:nvPr>
            <p:ph idx="1" type="body"/>
          </p:nvPr>
        </p:nvSpPr>
        <p:spPr>
          <a:xfrm>
            <a:off x="326175" y="1055850"/>
            <a:ext cx="8437200" cy="5038200"/>
          </a:xfrm>
          <a:prstGeom prst="rect">
            <a:avLst/>
          </a:prstGeom>
          <a:noFill/>
          <a:ln>
            <a:noFill/>
          </a:ln>
        </p:spPr>
        <p:txBody>
          <a:bodyPr anchorCtr="0" anchor="t" bIns="113750" lIns="113750" spcFirstLastPara="1" rIns="113750" wrap="square" tIns="113750">
            <a:noAutofit/>
          </a:bodyPr>
          <a:lstStyle/>
          <a:p>
            <a:pPr indent="-361950" lvl="0" marL="457200" rtl="0" algn="l">
              <a:lnSpc>
                <a:spcPct val="115000"/>
              </a:lnSpc>
              <a:spcBef>
                <a:spcPts val="0"/>
              </a:spcBef>
              <a:spcAft>
                <a:spcPts val="0"/>
              </a:spcAft>
              <a:buSzPts val="2100"/>
              <a:buChar char="●"/>
            </a:pPr>
            <a:r>
              <a:rPr b="1" lang="en" sz="2100"/>
              <a:t>We use grid search to find the best parameters for each of those classification tools.</a:t>
            </a:r>
            <a:endParaRPr b="1" sz="2100"/>
          </a:p>
          <a:p>
            <a:pPr indent="-361950" lvl="0" marL="457200" rtl="0" algn="l">
              <a:lnSpc>
                <a:spcPct val="115000"/>
              </a:lnSpc>
              <a:spcBef>
                <a:spcPts val="0"/>
              </a:spcBef>
              <a:spcAft>
                <a:spcPts val="0"/>
              </a:spcAft>
              <a:buSzPts val="2100"/>
              <a:buChar char="●"/>
            </a:pPr>
            <a:r>
              <a:rPr b="1" lang="en" sz="2100"/>
              <a:t>Three performance metrics Accuracy, F1-score [7], and AUC-ROC curve [8] are used to gauge the comparison of the above classification tools.</a:t>
            </a:r>
            <a:endParaRPr b="1" sz="2100"/>
          </a:p>
          <a:p>
            <a:pPr indent="-361950" lvl="0" marL="457200" rtl="0" algn="l">
              <a:lnSpc>
                <a:spcPct val="115000"/>
              </a:lnSpc>
              <a:spcBef>
                <a:spcPts val="0"/>
              </a:spcBef>
              <a:spcAft>
                <a:spcPts val="0"/>
              </a:spcAft>
              <a:buSzPts val="2100"/>
              <a:buChar char="●"/>
            </a:pPr>
            <a:r>
              <a:rPr b="1" lang="en" sz="2100"/>
              <a:t>We focus on the analysis of misclassification and the analysis of the efficiency of those features after we have those test results.</a:t>
            </a:r>
            <a:endParaRPr b="1" sz="2100"/>
          </a:p>
          <a:p>
            <a:pPr indent="0" lvl="0" marL="0" rtl="0" algn="l">
              <a:lnSpc>
                <a:spcPct val="115000"/>
              </a:lnSpc>
              <a:spcBef>
                <a:spcPts val="2000"/>
              </a:spcBef>
              <a:spcAft>
                <a:spcPts val="2000"/>
              </a:spcAft>
              <a:buSzPts val="1700"/>
              <a:buNone/>
            </a:pPr>
            <a:r>
              <a:t/>
            </a:r>
            <a:endParaRPr b="1"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0" y="-9925"/>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ROC Curves - SVM</a:t>
            </a:r>
            <a:endParaRPr b="1"/>
          </a:p>
        </p:txBody>
      </p:sp>
      <p:pic>
        <p:nvPicPr>
          <p:cNvPr id="135" name="Google Shape;135;p11"/>
          <p:cNvPicPr preferRelativeResize="0"/>
          <p:nvPr/>
        </p:nvPicPr>
        <p:blipFill rotWithShape="1">
          <a:blip r:embed="rId3">
            <a:alphaModFix/>
          </a:blip>
          <a:srcRect b="0" l="0" r="0" t="0"/>
          <a:stretch/>
        </p:blipFill>
        <p:spPr>
          <a:xfrm>
            <a:off x="385482" y="962148"/>
            <a:ext cx="8373036" cy="5668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0" y="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Results and Analysis</a:t>
            </a:r>
            <a:endParaRPr b="1"/>
          </a:p>
        </p:txBody>
      </p:sp>
      <p:sp>
        <p:nvSpPr>
          <p:cNvPr id="141" name="Google Shape;141;p14"/>
          <p:cNvSpPr txBox="1"/>
          <p:nvPr>
            <p:ph idx="1" type="body"/>
          </p:nvPr>
        </p:nvSpPr>
        <p:spPr>
          <a:xfrm>
            <a:off x="215153" y="885518"/>
            <a:ext cx="8624047" cy="5775258"/>
          </a:xfrm>
          <a:prstGeom prst="rect">
            <a:avLst/>
          </a:prstGeom>
          <a:noFill/>
          <a:ln>
            <a:noFill/>
          </a:ln>
        </p:spPr>
        <p:txBody>
          <a:bodyPr anchorCtr="0" anchor="t" bIns="113750" lIns="113750" spcFirstLastPara="1" rIns="113750" wrap="square" tIns="113750">
            <a:noAutofit/>
          </a:bodyPr>
          <a:lstStyle/>
          <a:p>
            <a:pPr indent="-336550" lvl="0" marL="457200" rtl="0" algn="l">
              <a:lnSpc>
                <a:spcPct val="115000"/>
              </a:lnSpc>
              <a:spcBef>
                <a:spcPts val="0"/>
              </a:spcBef>
              <a:spcAft>
                <a:spcPts val="0"/>
              </a:spcAft>
              <a:buSzPts val="1700"/>
              <a:buChar char="●"/>
            </a:pPr>
            <a:r>
              <a:rPr b="0" i="0" lang="en" sz="1900" u="none" strike="noStrike">
                <a:latin typeface="Times New Roman"/>
                <a:ea typeface="Times New Roman"/>
                <a:cs typeface="Times New Roman"/>
                <a:sym typeface="Times New Roman"/>
              </a:rPr>
              <a:t>For numerical dataset, the performances of all the tools are very comparable. For image dataset, ANN has better performance than all other classification tools. Apparently, ANN takes much longer time than all the other tools. It is also clear that time elapsed on image dataset is way longer than that on numerical dataset.</a:t>
            </a:r>
            <a:endParaRPr sz="19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b="0" i="0" lang="en" sz="1900" u="none" strike="noStrike">
                <a:latin typeface="Times New Roman"/>
                <a:ea typeface="Times New Roman"/>
                <a:cs typeface="Times New Roman"/>
                <a:sym typeface="Times New Roman"/>
              </a:rPr>
              <a:t>It has been found that long hair is very insignificant to determine if a subject is female or not and the four most significant features are wide nose, long nose, thin lips, and long distance nose to lip. When a female is at least three out of those four significant features, the female is misclassified as a male. If a male either has at most one of those four significant features, or at most two of those features plus a forehead width between 12.8cm and 12.9cm, the male is misclassified as a female.</a:t>
            </a:r>
            <a:endParaRPr sz="19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Char char="●"/>
            </a:pPr>
            <a:r>
              <a:rPr b="0" i="0" lang="en" sz="1900" u="none" strike="noStrike">
                <a:latin typeface="Times New Roman"/>
                <a:ea typeface="Times New Roman"/>
                <a:cs typeface="Times New Roman"/>
                <a:sym typeface="Times New Roman"/>
              </a:rPr>
              <a:t>It has been observed that a lot of images belong to people displaying an emotion. It is also easy to be misclassified if certain features of a face are obstructed. Males with thinner eyebrows seem to be misclassified as female. Females with wider noses seem to be misclassified as male. It is worthy noticing that there are also a few faces on which we as human cannot determine their gender.</a:t>
            </a:r>
            <a:endParaRPr sz="1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0" y="7620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Numerical Results</a:t>
            </a:r>
            <a:endParaRPr b="1"/>
          </a:p>
        </p:txBody>
      </p:sp>
      <p:graphicFrame>
        <p:nvGraphicFramePr>
          <p:cNvPr id="147" name="Google Shape;147;p8"/>
          <p:cNvGraphicFramePr/>
          <p:nvPr/>
        </p:nvGraphicFramePr>
        <p:xfrm>
          <a:off x="337750" y="1364700"/>
          <a:ext cx="3000000" cy="3000000"/>
        </p:xfrm>
        <a:graphic>
          <a:graphicData uri="http://schemas.openxmlformats.org/drawingml/2006/table">
            <a:tbl>
              <a:tblPr>
                <a:noFill/>
                <a:tableStyleId>{10941A02-4B19-4458-9DE2-A44A04C0565D}</a:tableStyleId>
              </a:tblPr>
              <a:tblGrid>
                <a:gridCol w="1216225"/>
                <a:gridCol w="1524850"/>
                <a:gridCol w="1113600"/>
                <a:gridCol w="1139000"/>
                <a:gridCol w="1035975"/>
                <a:gridCol w="1147575"/>
                <a:gridCol w="12334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SVM-Poly</a:t>
                      </a:r>
                      <a:endParaRPr b="1" sz="16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SVM-Rbf</a:t>
                      </a:r>
                      <a:endParaRPr b="1" sz="16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SVM-Sig</a:t>
                      </a:r>
                      <a:endParaRPr b="1" sz="16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ANN</a:t>
                      </a:r>
                      <a:endParaRPr b="1" sz="16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R Forest</a:t>
                      </a:r>
                      <a:endParaRPr b="1" sz="1600" u="none" cap="none" strike="noStrike">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457175">
                <a:tc rowSpan="4">
                  <a:txBody>
                    <a:bodyPr/>
                    <a:lstStyle/>
                    <a:p>
                      <a:pPr indent="0" lvl="0" marL="0" marR="0" rtl="0" algn="ctr">
                        <a:lnSpc>
                          <a:spcPct val="100000"/>
                        </a:lnSpc>
                        <a:spcBef>
                          <a:spcPts val="0"/>
                        </a:spcBef>
                        <a:spcAft>
                          <a:spcPts val="0"/>
                        </a:spcAft>
                        <a:buClr>
                          <a:schemeClr val="dk1"/>
                        </a:buClr>
                        <a:buSzPts val="1100"/>
                        <a:buFont typeface="Arial"/>
                        <a:buNone/>
                      </a:pPr>
                      <a:r>
                        <a:rPr b="1" lang="en" sz="1800" u="none" cap="none" strike="noStrike">
                          <a:solidFill>
                            <a:schemeClr val="dk1"/>
                          </a:solidFill>
                          <a:latin typeface="Times New Roman"/>
                          <a:ea typeface="Times New Roman"/>
                          <a:cs typeface="Times New Roman"/>
                          <a:sym typeface="Times New Roman"/>
                        </a:rPr>
                        <a:t>Numerical Feature</a:t>
                      </a:r>
                      <a:endParaRPr b="1"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chemeClr val="dk1"/>
                          </a:solidFill>
                          <a:latin typeface="Times New Roman"/>
                          <a:ea typeface="Times New Roman"/>
                          <a:cs typeface="Times New Roman"/>
                          <a:sym typeface="Times New Roman"/>
                        </a:rPr>
                        <a:t>Accuracy</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0.9770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0.9780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0.9790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0.9800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0.9740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vMerge="1"/>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chemeClr val="dk1"/>
                          </a:solidFill>
                          <a:latin typeface="Times New Roman"/>
                          <a:ea typeface="Times New Roman"/>
                          <a:cs typeface="Times New Roman"/>
                          <a:sym typeface="Times New Roman"/>
                        </a:rPr>
                        <a:t>F1- Score</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0.9766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0.9777</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0.9790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0.9799</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0.9736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vMerge="1"/>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AUC/ROC</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0.9981</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0.9981</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0.9977</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0.9976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0.9943</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vMerge="1"/>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Time (Milisec)</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62.13</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95.40</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73.48</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1,770.24</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749.40</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rowSpan="4">
                  <a:txBody>
                    <a:bodyPr/>
                    <a:lstStyle/>
                    <a:p>
                      <a:pPr indent="0" lvl="0" marL="0" marR="0" rtl="0" algn="ctr">
                        <a:lnSpc>
                          <a:spcPct val="100000"/>
                        </a:lnSpc>
                        <a:spcBef>
                          <a:spcPts val="0"/>
                        </a:spcBef>
                        <a:spcAft>
                          <a:spcPts val="0"/>
                        </a:spcAft>
                        <a:buClr>
                          <a:schemeClr val="dk1"/>
                        </a:buClr>
                        <a:buSzPts val="1100"/>
                        <a:buFont typeface="Arial"/>
                        <a:buNone/>
                      </a:pPr>
                      <a:r>
                        <a:rPr b="1" lang="en" sz="1800" u="none" cap="none" strike="noStrike">
                          <a:solidFill>
                            <a:schemeClr val="dk1"/>
                          </a:solidFill>
                          <a:latin typeface="Times New Roman"/>
                          <a:ea typeface="Times New Roman"/>
                          <a:cs typeface="Times New Roman"/>
                          <a:sym typeface="Times New Roman"/>
                        </a:rPr>
                        <a:t>Image</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chemeClr val="dk1"/>
                          </a:solidFill>
                          <a:latin typeface="Times New Roman"/>
                          <a:ea typeface="Times New Roman"/>
                          <a:cs typeface="Times New Roman"/>
                          <a:sym typeface="Times New Roman"/>
                        </a:rPr>
                        <a:t>Accuracy</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0.9196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0.8778</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0.8143</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0.9574</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0.8646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vMerge="1"/>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chemeClr val="dk1"/>
                          </a:solidFill>
                          <a:latin typeface="Times New Roman"/>
                          <a:ea typeface="Times New Roman"/>
                          <a:cs typeface="Times New Roman"/>
                          <a:sym typeface="Times New Roman"/>
                        </a:rPr>
                        <a:t>F1- Score</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0.9213</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0.8800</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0.8187</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0.9576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0.8684</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vMerge="1"/>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AUC/ROC</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0.9696</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0.9408</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0.8788</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0.9903</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0.9362</a:t>
                      </a:r>
                      <a:endParaRPr b="1" sz="1600" u="none" cap="none" strike="noStrike">
                        <a:latin typeface="Times New Roman"/>
                        <a:ea typeface="Times New Roman"/>
                        <a:cs typeface="Times New Roman"/>
                        <a:sym typeface="Times New Roman"/>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vMerge="1"/>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solidFill>
                            <a:schemeClr val="dk1"/>
                          </a:solidFill>
                          <a:latin typeface="Times New Roman"/>
                          <a:ea typeface="Times New Roman"/>
                          <a:cs typeface="Times New Roman"/>
                          <a:sym typeface="Times New Roman"/>
                        </a:rPr>
                        <a:t>Time (Sec)</a:t>
                      </a:r>
                      <a:endParaRPr b="1" sz="16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3,739.26</a:t>
                      </a:r>
                      <a:endParaRPr b="1" sz="16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6,936.98</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1,028.12</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1,695.29(*)</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latin typeface="Times New Roman"/>
                          <a:ea typeface="Times New Roman"/>
                          <a:cs typeface="Times New Roman"/>
                          <a:sym typeface="Times New Roman"/>
                        </a:rPr>
                        <a:t>10,224.12</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48" name="Google Shape;148;p8"/>
          <p:cNvSpPr txBox="1"/>
          <p:nvPr>
            <p:ph idx="1" type="body"/>
          </p:nvPr>
        </p:nvSpPr>
        <p:spPr>
          <a:xfrm>
            <a:off x="355350" y="5672425"/>
            <a:ext cx="8523300" cy="746700"/>
          </a:xfrm>
          <a:prstGeom prst="rect">
            <a:avLst/>
          </a:prstGeom>
          <a:noFill/>
          <a:ln>
            <a:noFill/>
          </a:ln>
        </p:spPr>
        <p:txBody>
          <a:bodyPr anchorCtr="0" anchor="t" bIns="113750" lIns="113750" spcFirstLastPara="1" rIns="113750" wrap="square" tIns="113750">
            <a:noAutofit/>
          </a:bodyPr>
          <a:lstStyle/>
          <a:p>
            <a:pPr indent="0" lvl="0" marL="0" rtl="0" algn="ctr">
              <a:lnSpc>
                <a:spcPct val="115000"/>
              </a:lnSpc>
              <a:spcBef>
                <a:spcPts val="0"/>
              </a:spcBef>
              <a:spcAft>
                <a:spcPts val="2000"/>
              </a:spcAft>
              <a:buSzPts val="1700"/>
              <a:buNone/>
            </a:pPr>
            <a:r>
              <a:rPr lang="en" sz="2100"/>
              <a:t>* - GPU time. Others are CPU time.</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0" y="-9925"/>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ROC Curves - ANN</a:t>
            </a:r>
            <a:endParaRPr b="1"/>
          </a:p>
        </p:txBody>
      </p:sp>
      <p:pic>
        <p:nvPicPr>
          <p:cNvPr id="154" name="Google Shape;154;p12"/>
          <p:cNvPicPr preferRelativeResize="0"/>
          <p:nvPr/>
        </p:nvPicPr>
        <p:blipFill rotWithShape="1">
          <a:blip r:embed="rId3">
            <a:alphaModFix/>
          </a:blip>
          <a:srcRect b="0" l="0" r="0" t="0"/>
          <a:stretch/>
        </p:blipFill>
        <p:spPr>
          <a:xfrm>
            <a:off x="358588" y="809469"/>
            <a:ext cx="8426824" cy="57052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0" y="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References</a:t>
            </a:r>
            <a:endParaRPr b="1"/>
          </a:p>
        </p:txBody>
      </p:sp>
      <p:sp>
        <p:nvSpPr>
          <p:cNvPr id="160" name="Google Shape;160;p16"/>
          <p:cNvSpPr txBox="1"/>
          <p:nvPr>
            <p:ph idx="1" type="body"/>
          </p:nvPr>
        </p:nvSpPr>
        <p:spPr>
          <a:xfrm>
            <a:off x="255768" y="1055850"/>
            <a:ext cx="8664114" cy="5038200"/>
          </a:xfrm>
          <a:prstGeom prst="rect">
            <a:avLst/>
          </a:prstGeom>
          <a:noFill/>
          <a:ln>
            <a:noFill/>
          </a:ln>
        </p:spPr>
        <p:txBody>
          <a:bodyPr anchorCtr="0" anchor="t" bIns="113750" lIns="113750" spcFirstLastPara="1" rIns="113750" wrap="square" tIns="113750">
            <a:noAutofit/>
          </a:bodyPr>
          <a:lstStyle/>
          <a:p>
            <a:pPr indent="0" lvl="0" marL="0" rtl="0" algn="l">
              <a:lnSpc>
                <a:spcPct val="115000"/>
              </a:lnSpc>
              <a:spcBef>
                <a:spcPts val="0"/>
              </a:spcBef>
              <a:spcAft>
                <a:spcPts val="0"/>
              </a:spcAft>
              <a:buSzPts val="1700"/>
              <a:buNone/>
            </a:pPr>
            <a:r>
              <a:rPr b="1" lang="en" sz="1400"/>
              <a:t>[1]. I. H. Sarker, Machine Learning: Algorithms, Real-World Applications and Research Directions, SN Computer Science 2.3 (2021): 1-21.</a:t>
            </a:r>
            <a:endParaRPr/>
          </a:p>
          <a:p>
            <a:pPr indent="0" lvl="0" marL="0" rtl="0" algn="l">
              <a:lnSpc>
                <a:spcPct val="115000"/>
              </a:lnSpc>
              <a:spcBef>
                <a:spcPts val="0"/>
              </a:spcBef>
              <a:spcAft>
                <a:spcPts val="0"/>
              </a:spcAft>
              <a:buSzPts val="1700"/>
              <a:buNone/>
            </a:pPr>
            <a:r>
              <a:t/>
            </a:r>
            <a:endParaRPr b="1" sz="1400"/>
          </a:p>
          <a:p>
            <a:pPr indent="0" lvl="0" marL="0" rtl="0" algn="l">
              <a:lnSpc>
                <a:spcPct val="115000"/>
              </a:lnSpc>
              <a:spcBef>
                <a:spcPts val="0"/>
              </a:spcBef>
              <a:spcAft>
                <a:spcPts val="0"/>
              </a:spcAft>
              <a:buSzPts val="1700"/>
              <a:buNone/>
            </a:pPr>
            <a:r>
              <a:rPr b="1" lang="en" sz="1400"/>
              <a:t>[2]. S. Sarumathi, M. Vaishnavi, S. Geetha, P. Ranjetha, Comparative Analysis of Machine Learning Tools: A Review, International Journal of Computer and Information Engineering 15.6 (2021): 354-363.</a:t>
            </a:r>
            <a:endParaRPr/>
          </a:p>
          <a:p>
            <a:pPr indent="0" lvl="0" marL="0" rtl="0" algn="l">
              <a:lnSpc>
                <a:spcPct val="115000"/>
              </a:lnSpc>
              <a:spcBef>
                <a:spcPts val="0"/>
              </a:spcBef>
              <a:spcAft>
                <a:spcPts val="0"/>
              </a:spcAft>
              <a:buSzPts val="1700"/>
              <a:buNone/>
            </a:pPr>
            <a:r>
              <a:t/>
            </a:r>
            <a:endParaRPr b="1" sz="1400"/>
          </a:p>
          <a:p>
            <a:pPr indent="0" lvl="0" marL="0" rtl="0" algn="l">
              <a:lnSpc>
                <a:spcPct val="115000"/>
              </a:lnSpc>
              <a:spcBef>
                <a:spcPts val="0"/>
              </a:spcBef>
              <a:spcAft>
                <a:spcPts val="0"/>
              </a:spcAft>
              <a:buSzPts val="1700"/>
              <a:buNone/>
            </a:pPr>
            <a:r>
              <a:rPr b="1" lang="en" sz="1400"/>
              <a:t>[3]. R. Caruana, A. Niculescu-Mizil, An Empirical Comparison of Supervised Learning Algorithms, Proceedings of the 23rd International Conference on Machine Learning, Pittsburgh, PA, 2006.</a:t>
            </a:r>
            <a:endParaRPr/>
          </a:p>
          <a:p>
            <a:pPr indent="0" lvl="0" marL="0" rtl="0" algn="l">
              <a:lnSpc>
                <a:spcPct val="115000"/>
              </a:lnSpc>
              <a:spcBef>
                <a:spcPts val="0"/>
              </a:spcBef>
              <a:spcAft>
                <a:spcPts val="0"/>
              </a:spcAft>
              <a:buSzPts val="1700"/>
              <a:buNone/>
            </a:pPr>
            <a:r>
              <a:t/>
            </a:r>
            <a:endParaRPr b="1" sz="1400"/>
          </a:p>
          <a:p>
            <a:pPr indent="0" lvl="0" marL="0" rtl="0" algn="l">
              <a:lnSpc>
                <a:spcPct val="115000"/>
              </a:lnSpc>
              <a:spcBef>
                <a:spcPts val="0"/>
              </a:spcBef>
              <a:spcAft>
                <a:spcPts val="0"/>
              </a:spcAft>
              <a:buSzPts val="1700"/>
              <a:buNone/>
            </a:pPr>
            <a:r>
              <a:rPr b="1" lang="en" sz="1400"/>
              <a:t>[4]. https://www.kaggle.com/datasets/cashutosh/gender-classification-dataset.</a:t>
            </a:r>
            <a:endParaRPr/>
          </a:p>
          <a:p>
            <a:pPr indent="0" lvl="0" marL="0" rtl="0" algn="l">
              <a:lnSpc>
                <a:spcPct val="115000"/>
              </a:lnSpc>
              <a:spcBef>
                <a:spcPts val="0"/>
              </a:spcBef>
              <a:spcAft>
                <a:spcPts val="0"/>
              </a:spcAft>
              <a:buSzPts val="1700"/>
              <a:buNone/>
            </a:pPr>
            <a:r>
              <a:t/>
            </a:r>
            <a:endParaRPr b="1" sz="1400"/>
          </a:p>
          <a:p>
            <a:pPr indent="0" lvl="0" marL="0" rtl="0" algn="l">
              <a:lnSpc>
                <a:spcPct val="115000"/>
              </a:lnSpc>
              <a:spcBef>
                <a:spcPts val="0"/>
              </a:spcBef>
              <a:spcAft>
                <a:spcPts val="0"/>
              </a:spcAft>
              <a:buSzPts val="1700"/>
              <a:buNone/>
            </a:pPr>
            <a:r>
              <a:rPr b="1" i="0" lang="en" sz="1400" u="none" strike="noStrike">
                <a:latin typeface="Old Standard TT"/>
                <a:ea typeface="Old Standard TT"/>
                <a:cs typeface="Old Standard TT"/>
                <a:sym typeface="Old Standard TT"/>
              </a:rPr>
              <a:t>[5]. https://www.kaggle.com/datasets/elakiricoder/gender-classification-dataset.</a:t>
            </a:r>
            <a:endParaRPr/>
          </a:p>
          <a:p>
            <a:pPr indent="0" lvl="0" marL="0" rtl="0" algn="l">
              <a:lnSpc>
                <a:spcPct val="115000"/>
              </a:lnSpc>
              <a:spcBef>
                <a:spcPts val="0"/>
              </a:spcBef>
              <a:spcAft>
                <a:spcPts val="0"/>
              </a:spcAft>
              <a:buSzPts val="1700"/>
              <a:buNone/>
            </a:pPr>
            <a:r>
              <a:t/>
            </a:r>
            <a:endParaRPr b="1" sz="1400">
              <a:latin typeface="Old Standard TT"/>
              <a:ea typeface="Old Standard TT"/>
              <a:cs typeface="Old Standard TT"/>
              <a:sym typeface="Old Standard TT"/>
            </a:endParaRPr>
          </a:p>
          <a:p>
            <a:pPr indent="0" lvl="0" marL="0" rtl="0" algn="l">
              <a:lnSpc>
                <a:spcPct val="115000"/>
              </a:lnSpc>
              <a:spcBef>
                <a:spcPts val="0"/>
              </a:spcBef>
              <a:spcAft>
                <a:spcPts val="0"/>
              </a:spcAft>
              <a:buSzPts val="1700"/>
              <a:buNone/>
            </a:pPr>
            <a:r>
              <a:rPr b="1" lang="en" sz="1400">
                <a:latin typeface="Old Standard TT"/>
                <a:ea typeface="Old Standard TT"/>
                <a:cs typeface="Old Standard TT"/>
                <a:sym typeface="Old Standard TT"/>
              </a:rPr>
              <a:t>[</a:t>
            </a:r>
            <a:r>
              <a:rPr b="1" i="0" lang="en" sz="1400" u="none" strike="noStrike">
                <a:latin typeface="Old Standard TT"/>
                <a:ea typeface="Old Standard TT"/>
                <a:cs typeface="Old Standard TT"/>
                <a:sym typeface="Old Standard TT"/>
              </a:rPr>
              <a:t>6]. https://www.wikipedia.org.</a:t>
            </a:r>
            <a:endParaRPr/>
          </a:p>
          <a:p>
            <a:pPr indent="0" lvl="0" marL="0" rtl="0" algn="l">
              <a:lnSpc>
                <a:spcPct val="115000"/>
              </a:lnSpc>
              <a:spcBef>
                <a:spcPts val="0"/>
              </a:spcBef>
              <a:spcAft>
                <a:spcPts val="0"/>
              </a:spcAft>
              <a:buSzPts val="1700"/>
              <a:buNone/>
            </a:pPr>
            <a:r>
              <a:t/>
            </a:r>
            <a:endParaRPr b="1" sz="1400">
              <a:latin typeface="Old Standard TT"/>
              <a:ea typeface="Old Standard TT"/>
              <a:cs typeface="Old Standard TT"/>
              <a:sym typeface="Old Standard TT"/>
            </a:endParaRPr>
          </a:p>
          <a:p>
            <a:pPr indent="0" lvl="0" marL="0" rtl="0" algn="l">
              <a:lnSpc>
                <a:spcPct val="115000"/>
              </a:lnSpc>
              <a:spcBef>
                <a:spcPts val="0"/>
              </a:spcBef>
              <a:spcAft>
                <a:spcPts val="0"/>
              </a:spcAft>
              <a:buSzPts val="1700"/>
              <a:buNone/>
            </a:pPr>
            <a:r>
              <a:rPr b="1" lang="en" sz="1400">
                <a:latin typeface="Old Standard TT"/>
                <a:ea typeface="Old Standard TT"/>
                <a:cs typeface="Old Standard TT"/>
                <a:sym typeface="Old Standard TT"/>
              </a:rPr>
              <a:t>[</a:t>
            </a:r>
            <a:r>
              <a:rPr b="1" i="0" lang="en" sz="1400" u="none" strike="noStrike">
                <a:latin typeface="Old Standard TT"/>
                <a:ea typeface="Old Standard TT"/>
                <a:cs typeface="Old Standard TT"/>
                <a:sym typeface="Old Standard TT"/>
              </a:rPr>
              <a:t>7]. J Korstanje, The F1 score. https://towardsdatascience.com/the-f1-score-bec2bbc38aa6.</a:t>
            </a:r>
            <a:endParaRPr/>
          </a:p>
          <a:p>
            <a:pPr indent="0" lvl="0" marL="0" rtl="0" algn="l">
              <a:lnSpc>
                <a:spcPct val="115000"/>
              </a:lnSpc>
              <a:spcBef>
                <a:spcPts val="0"/>
              </a:spcBef>
              <a:spcAft>
                <a:spcPts val="0"/>
              </a:spcAft>
              <a:buSzPts val="1700"/>
              <a:buNone/>
            </a:pPr>
            <a:r>
              <a:t/>
            </a:r>
            <a:endParaRPr b="1" sz="1400">
              <a:latin typeface="Old Standard TT"/>
              <a:ea typeface="Old Standard TT"/>
              <a:cs typeface="Old Standard TT"/>
              <a:sym typeface="Old Standard TT"/>
            </a:endParaRPr>
          </a:p>
          <a:p>
            <a:pPr indent="0" lvl="0" marL="0" rtl="0" algn="l">
              <a:lnSpc>
                <a:spcPct val="115000"/>
              </a:lnSpc>
              <a:spcBef>
                <a:spcPts val="0"/>
              </a:spcBef>
              <a:spcAft>
                <a:spcPts val="0"/>
              </a:spcAft>
              <a:buSzPts val="1700"/>
              <a:buNone/>
            </a:pPr>
            <a:r>
              <a:rPr b="1" lang="en" sz="1400">
                <a:latin typeface="Old Standard TT"/>
                <a:ea typeface="Old Standard TT"/>
                <a:cs typeface="Old Standard TT"/>
                <a:sym typeface="Old Standard TT"/>
              </a:rPr>
              <a:t>[</a:t>
            </a:r>
            <a:r>
              <a:rPr b="1" i="0" lang="en" sz="1400" u="none" strike="noStrike">
                <a:latin typeface="Old Standard TT"/>
                <a:ea typeface="Old Standard TT"/>
                <a:cs typeface="Old Standard TT"/>
                <a:sym typeface="Old Standard TT"/>
              </a:rPr>
              <a:t>8]. R Draelos, Measuring Performance: AUC (AUROC). https://glassboxmedicine.com/2019/02/23/ measuringperformance-auc-auroc/.</a:t>
            </a:r>
            <a:endParaRPr b="1" sz="1400">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225" y="24700"/>
            <a:ext cx="9144000" cy="8421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SzPts val="3700"/>
              <a:buNone/>
            </a:pPr>
            <a:r>
              <a:rPr b="1" lang="en"/>
              <a:t>Abstract</a:t>
            </a:r>
            <a:endParaRPr b="1"/>
          </a:p>
        </p:txBody>
      </p:sp>
      <p:sp>
        <p:nvSpPr>
          <p:cNvPr id="67" name="Google Shape;67;p2"/>
          <p:cNvSpPr txBox="1"/>
          <p:nvPr>
            <p:ph idx="1" type="body"/>
          </p:nvPr>
        </p:nvSpPr>
        <p:spPr>
          <a:xfrm>
            <a:off x="484525" y="1046000"/>
            <a:ext cx="8193000" cy="5128500"/>
          </a:xfrm>
          <a:prstGeom prst="rect">
            <a:avLst/>
          </a:prstGeom>
          <a:noFill/>
          <a:ln>
            <a:noFill/>
          </a:ln>
        </p:spPr>
        <p:txBody>
          <a:bodyPr anchorCtr="0" anchor="t" bIns="113750" lIns="113750" spcFirstLastPara="1" rIns="113750" wrap="square" tIns="113750">
            <a:noAutofit/>
          </a:bodyPr>
          <a:lstStyle/>
          <a:p>
            <a:pPr indent="0" lvl="0" marL="50800" rtl="0" algn="just">
              <a:lnSpc>
                <a:spcPct val="115000"/>
              </a:lnSpc>
              <a:spcBef>
                <a:spcPts val="0"/>
              </a:spcBef>
              <a:spcAft>
                <a:spcPts val="0"/>
              </a:spcAft>
              <a:buSzPts val="2800"/>
              <a:buNone/>
            </a:pPr>
            <a:r>
              <a:rPr i="0" lang="en" sz="2700" u="none" strike="noStrike">
                <a:latin typeface="Times New Roman"/>
                <a:ea typeface="Times New Roman"/>
                <a:cs typeface="Times New Roman"/>
                <a:sym typeface="Times New Roman"/>
              </a:rPr>
              <a:t>Does machine learning have a one size fits all technique? Does data coming in all different  modalities make any difference? In this experimental study, several machine learning tools, more specifically classification tools, are investigated. Two gender classification datasets with different data types, i.e., image and numerical, are used to compare the performance of those tools. The efficiency of the features and the misclassification cases are analyzed.</a:t>
            </a:r>
            <a:endParaRPr sz="27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2800"/>
              <a:buNone/>
            </a:pPr>
            <a:r>
              <a:t/>
            </a:r>
            <a:endParaRPr sz="2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ph type="title"/>
          </p:nvPr>
        </p:nvSpPr>
        <p:spPr>
          <a:xfrm>
            <a:off x="0" y="-9925"/>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ROC Curves - Numerical Feature</a:t>
            </a:r>
            <a:endParaRPr b="1"/>
          </a:p>
        </p:txBody>
      </p:sp>
      <p:pic>
        <p:nvPicPr>
          <p:cNvPr id="73" name="Google Shape;73;p9"/>
          <p:cNvPicPr preferRelativeResize="0"/>
          <p:nvPr/>
        </p:nvPicPr>
        <p:blipFill rotWithShape="1">
          <a:blip r:embed="rId3">
            <a:alphaModFix/>
          </a:blip>
          <a:srcRect b="0" l="0" r="0" t="0"/>
          <a:stretch/>
        </p:blipFill>
        <p:spPr>
          <a:xfrm>
            <a:off x="386805" y="896471"/>
            <a:ext cx="8370390" cy="5656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ph type="title"/>
          </p:nvPr>
        </p:nvSpPr>
        <p:spPr>
          <a:xfrm>
            <a:off x="0" y="-9925"/>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ROC Curves - Random Forest</a:t>
            </a:r>
            <a:endParaRPr b="1"/>
          </a:p>
        </p:txBody>
      </p:sp>
      <p:pic>
        <p:nvPicPr>
          <p:cNvPr id="79" name="Google Shape;79;p13"/>
          <p:cNvPicPr preferRelativeResize="0"/>
          <p:nvPr/>
        </p:nvPicPr>
        <p:blipFill rotWithShape="1">
          <a:blip r:embed="rId3">
            <a:alphaModFix/>
          </a:blip>
          <a:srcRect b="0" l="0" r="0" t="0"/>
          <a:stretch/>
        </p:blipFill>
        <p:spPr>
          <a:xfrm>
            <a:off x="238550" y="840000"/>
            <a:ext cx="8660624" cy="580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type="title"/>
          </p:nvPr>
        </p:nvSpPr>
        <p:spPr>
          <a:xfrm>
            <a:off x="225" y="24700"/>
            <a:ext cx="9144000" cy="8421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SzPts val="3700"/>
              <a:buNone/>
            </a:pPr>
            <a:r>
              <a:rPr b="1" lang="en"/>
              <a:t>Related Works</a:t>
            </a:r>
            <a:endParaRPr b="1"/>
          </a:p>
        </p:txBody>
      </p:sp>
      <p:sp>
        <p:nvSpPr>
          <p:cNvPr id="85" name="Google Shape;85;p3"/>
          <p:cNvSpPr txBox="1"/>
          <p:nvPr>
            <p:ph idx="1" type="body"/>
          </p:nvPr>
        </p:nvSpPr>
        <p:spPr>
          <a:xfrm>
            <a:off x="311625" y="887825"/>
            <a:ext cx="8635200" cy="5738400"/>
          </a:xfrm>
          <a:prstGeom prst="rect">
            <a:avLst/>
          </a:prstGeom>
          <a:noFill/>
          <a:ln>
            <a:noFill/>
          </a:ln>
        </p:spPr>
        <p:txBody>
          <a:bodyPr anchorCtr="0" anchor="t" bIns="113750" lIns="113750" spcFirstLastPara="1" rIns="113750" wrap="square" tIns="113750">
            <a:noAutofit/>
          </a:bodyPr>
          <a:lstStyle/>
          <a:p>
            <a:pPr indent="0" lvl="0" marL="0" rtl="0" algn="l">
              <a:lnSpc>
                <a:spcPct val="115000"/>
              </a:lnSpc>
              <a:spcBef>
                <a:spcPts val="0"/>
              </a:spcBef>
              <a:spcAft>
                <a:spcPts val="0"/>
              </a:spcAft>
              <a:buClr>
                <a:schemeClr val="dk1"/>
              </a:buClr>
              <a:buSzPts val="1100"/>
              <a:buFont typeface="Arial"/>
              <a:buNone/>
            </a:pPr>
            <a:r>
              <a:rPr b="1" lang="en"/>
              <a:t>[1] presented a comprehensive view on these machine learning algorithms that can be applied to enhance the intelligence and the capabilities of an application. The paper explained the principles of different machine learning techniques and their applicability in various real-world application domains. Based on the study, the challenges and potential research directions were also highlighted.</a:t>
            </a:r>
            <a:endParaRPr b="1"/>
          </a:p>
          <a:p>
            <a:pPr indent="0" lvl="0" marL="0" rtl="0" algn="l">
              <a:lnSpc>
                <a:spcPct val="115000"/>
              </a:lnSpc>
              <a:spcBef>
                <a:spcPts val="2000"/>
              </a:spcBef>
              <a:spcAft>
                <a:spcPts val="0"/>
              </a:spcAft>
              <a:buSzPts val="1700"/>
              <a:buNone/>
            </a:pPr>
            <a:r>
              <a:rPr b="1" lang="en"/>
              <a:t>[2].A number of machine learning tools were discussed, as well as how they are applied to different tasks. The paper gave a brief overview of those machine learning tools and their key features. Those tools that can be used to solve real-world problems were also presented. Different parameters and highlights features were examined. Specific frameworks that can be used with the processing platforms were provided as well.</a:t>
            </a:r>
            <a:endParaRPr b="1"/>
          </a:p>
          <a:p>
            <a:pPr indent="0" lvl="0" marL="0" rtl="0" algn="l">
              <a:lnSpc>
                <a:spcPct val="115000"/>
              </a:lnSpc>
              <a:spcBef>
                <a:spcPts val="2000"/>
              </a:spcBef>
              <a:spcAft>
                <a:spcPts val="2000"/>
              </a:spcAft>
              <a:buSzPts val="1700"/>
              <a:buNone/>
            </a:pPr>
            <a:r>
              <a:rPr b="1" lang="en"/>
              <a:t>[3].A variety of performance criteria to evaluate the learning methods were used. The authors noted that 1) it is possible that learning methods perform well on one metric but poorly on another, 2) performance by metric has found that calibration has significant impact on tool performance, 3) performance by model has found that there is no universally best learning algorithm. Even the best models perform poorly on some problems, and models that have poor average performance perform well on a few problems or metrics.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type="title"/>
          </p:nvPr>
        </p:nvSpPr>
        <p:spPr>
          <a:xfrm>
            <a:off x="225" y="24700"/>
            <a:ext cx="9144000" cy="8421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SzPts val="3700"/>
              <a:buNone/>
            </a:pPr>
            <a:r>
              <a:rPr b="1" lang="en"/>
              <a:t>Problem Statement</a:t>
            </a:r>
            <a:endParaRPr b="1"/>
          </a:p>
        </p:txBody>
      </p:sp>
      <p:sp>
        <p:nvSpPr>
          <p:cNvPr id="91" name="Google Shape;91;p4"/>
          <p:cNvSpPr txBox="1"/>
          <p:nvPr>
            <p:ph idx="1" type="body"/>
          </p:nvPr>
        </p:nvSpPr>
        <p:spPr>
          <a:xfrm>
            <a:off x="311625" y="887825"/>
            <a:ext cx="8503500" cy="5738400"/>
          </a:xfrm>
          <a:prstGeom prst="rect">
            <a:avLst/>
          </a:prstGeom>
          <a:noFill/>
          <a:ln>
            <a:noFill/>
          </a:ln>
        </p:spPr>
        <p:txBody>
          <a:bodyPr anchorCtr="0" anchor="t" bIns="113750" lIns="113750" spcFirstLastPara="1" rIns="113750" wrap="square" tIns="113750">
            <a:noAutofit/>
          </a:bodyPr>
          <a:lstStyle/>
          <a:p>
            <a:pPr indent="-368300" lvl="0" marL="457200" rtl="0" algn="l">
              <a:lnSpc>
                <a:spcPct val="115000"/>
              </a:lnSpc>
              <a:spcBef>
                <a:spcPts val="0"/>
              </a:spcBef>
              <a:spcAft>
                <a:spcPts val="0"/>
              </a:spcAft>
              <a:buSzPts val="2200"/>
              <a:buChar char="●"/>
            </a:pPr>
            <a:r>
              <a:rPr b="1" lang="en" sz="2200"/>
              <a:t>Motivated by the aforementioned papers, in this study, we aim to find out which tools [6] out of SVM (Support Vector Machines), Random Forests, and ANN (Artificial Neural Networks) work best for classification on different data modalities. More specifically, the goal is</a:t>
            </a:r>
            <a:endParaRPr b="1" sz="2200"/>
          </a:p>
          <a:p>
            <a:pPr indent="-368300" lvl="0" marL="457200" rtl="0" algn="l">
              <a:lnSpc>
                <a:spcPct val="115000"/>
              </a:lnSpc>
              <a:spcBef>
                <a:spcPts val="0"/>
              </a:spcBef>
              <a:spcAft>
                <a:spcPts val="0"/>
              </a:spcAft>
              <a:buSzPts val="2200"/>
              <a:buChar char="●"/>
            </a:pPr>
            <a:r>
              <a:rPr b="1" lang="en" sz="2200"/>
              <a:t>1) To find the best performance of each classification tool on the dataset</a:t>
            </a:r>
            <a:endParaRPr b="1" sz="2200"/>
          </a:p>
          <a:p>
            <a:pPr indent="-368300" lvl="0" marL="457200" rtl="0" algn="l">
              <a:lnSpc>
                <a:spcPct val="115000"/>
              </a:lnSpc>
              <a:spcBef>
                <a:spcPts val="0"/>
              </a:spcBef>
              <a:spcAft>
                <a:spcPts val="0"/>
              </a:spcAft>
              <a:buSzPts val="2200"/>
              <a:buChar char="●"/>
            </a:pPr>
            <a:r>
              <a:rPr b="1" lang="en" sz="2200"/>
              <a:t>2) To compare the performance of each machine learning tool to classify the same modality and the different modalities</a:t>
            </a:r>
            <a:endParaRPr b="1" sz="2200"/>
          </a:p>
          <a:p>
            <a:pPr indent="-368300" lvl="0" marL="457200" rtl="0" algn="l">
              <a:lnSpc>
                <a:spcPct val="115000"/>
              </a:lnSpc>
              <a:spcBef>
                <a:spcPts val="0"/>
              </a:spcBef>
              <a:spcAft>
                <a:spcPts val="0"/>
              </a:spcAft>
              <a:buSzPts val="2200"/>
              <a:buChar char="●"/>
            </a:pPr>
            <a:r>
              <a:rPr b="1" lang="en" sz="2200"/>
              <a:t>3) To investigate the misclassification samples</a:t>
            </a:r>
            <a:endParaRPr b="1" sz="2200"/>
          </a:p>
          <a:p>
            <a:pPr indent="-368300" lvl="0" marL="457200" rtl="0" algn="l">
              <a:lnSpc>
                <a:spcPct val="115000"/>
              </a:lnSpc>
              <a:spcBef>
                <a:spcPts val="0"/>
              </a:spcBef>
              <a:spcAft>
                <a:spcPts val="0"/>
              </a:spcAft>
              <a:buSzPts val="2200"/>
              <a:buChar char="●"/>
            </a:pPr>
            <a:r>
              <a:rPr b="1" lang="en" sz="2200"/>
              <a:t>4) To analyze the efficiency of those features</a:t>
            </a:r>
            <a:endParaRPr b="1" sz="2200"/>
          </a:p>
          <a:p>
            <a:pPr indent="0" lvl="0" marL="0" rtl="0" algn="l">
              <a:lnSpc>
                <a:spcPct val="115000"/>
              </a:lnSpc>
              <a:spcBef>
                <a:spcPts val="2000"/>
              </a:spcBef>
              <a:spcAft>
                <a:spcPts val="0"/>
              </a:spcAft>
              <a:buSzPts val="1700"/>
              <a:buNone/>
            </a:pPr>
            <a:r>
              <a:t/>
            </a:r>
            <a:endParaRPr b="1" sz="1600"/>
          </a:p>
          <a:p>
            <a:pPr indent="0" lvl="0" marL="457200" rtl="0" algn="l">
              <a:lnSpc>
                <a:spcPct val="115000"/>
              </a:lnSpc>
              <a:spcBef>
                <a:spcPts val="2000"/>
              </a:spcBef>
              <a:spcAft>
                <a:spcPts val="2000"/>
              </a:spcAft>
              <a:buSzPts val="1700"/>
              <a:buNone/>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0" y="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Conclusions and Future Work</a:t>
            </a:r>
            <a:endParaRPr b="1"/>
          </a:p>
        </p:txBody>
      </p:sp>
      <p:sp>
        <p:nvSpPr>
          <p:cNvPr id="97" name="Google Shape;97;p15"/>
          <p:cNvSpPr txBox="1"/>
          <p:nvPr>
            <p:ph idx="1" type="body"/>
          </p:nvPr>
        </p:nvSpPr>
        <p:spPr>
          <a:xfrm>
            <a:off x="215153" y="885518"/>
            <a:ext cx="8624047" cy="5775258"/>
          </a:xfrm>
          <a:prstGeom prst="rect">
            <a:avLst/>
          </a:prstGeom>
          <a:noFill/>
          <a:ln>
            <a:noFill/>
          </a:ln>
        </p:spPr>
        <p:txBody>
          <a:bodyPr anchorCtr="0" anchor="t" bIns="113750" lIns="113750" spcFirstLastPara="1" rIns="113750" wrap="square" tIns="113750">
            <a:noAutofit/>
          </a:bodyPr>
          <a:lstStyle/>
          <a:p>
            <a:pPr indent="-336550" lvl="0" marL="457200" rtl="0" algn="l">
              <a:lnSpc>
                <a:spcPct val="115000"/>
              </a:lnSpc>
              <a:spcBef>
                <a:spcPts val="0"/>
              </a:spcBef>
              <a:spcAft>
                <a:spcPts val="0"/>
              </a:spcAft>
              <a:buSzPts val="1700"/>
              <a:buChar char="●"/>
            </a:pPr>
            <a:r>
              <a:rPr i="0" lang="en" sz="1900" u="none" strike="noStrike">
                <a:latin typeface="Times New Roman"/>
                <a:ea typeface="Times New Roman"/>
                <a:cs typeface="Times New Roman"/>
                <a:sym typeface="Times New Roman"/>
              </a:rPr>
              <a:t>Machine learning has been speeding up its advancement in recent years, due to great advancement of computational power, such as GPU. ANNs have become the backbone of machine learning tools nowadays. We have seen in this experimental study that ANNs have outperformed other tools in classification, though with limited data. However, the elapsed time is still a concern of ANNs.</a:t>
            </a:r>
            <a:endParaRPr/>
          </a:p>
          <a:p>
            <a:pPr indent="-336550" lvl="0" marL="457200" rtl="0" algn="l">
              <a:lnSpc>
                <a:spcPct val="115000"/>
              </a:lnSpc>
              <a:spcBef>
                <a:spcPts val="0"/>
              </a:spcBef>
              <a:spcAft>
                <a:spcPts val="0"/>
              </a:spcAft>
              <a:buSzPts val="1700"/>
              <a:buChar char="●"/>
            </a:pPr>
            <a:r>
              <a:rPr i="0" lang="en" sz="1900" u="none" strike="noStrike">
                <a:latin typeface="Times New Roman"/>
                <a:ea typeface="Times New Roman"/>
                <a:cs typeface="Times New Roman"/>
                <a:sym typeface="Times New Roman"/>
              </a:rPr>
              <a:t>From this experimental study, it has been found that the tools performs much better on the numerical dataset than on the image dataset, in terms of the performance metrics and also elapsed time. This is because of human interaction with the machine, where the human tells the machine which features may be important and should be looked at. Therefore, when we combine human intelligence and artificial intelligence we get the best results. This could become a future research such that more human intelligence is involved in machine learning.</a:t>
            </a:r>
            <a:endParaRPr/>
          </a:p>
          <a:p>
            <a:pPr indent="-336550" lvl="0" marL="457200" rtl="0" algn="l">
              <a:lnSpc>
                <a:spcPct val="115000"/>
              </a:lnSpc>
              <a:spcBef>
                <a:spcPts val="0"/>
              </a:spcBef>
              <a:spcAft>
                <a:spcPts val="0"/>
              </a:spcAft>
              <a:buSzPts val="1700"/>
              <a:buChar char="●"/>
            </a:pPr>
            <a:r>
              <a:rPr i="0" lang="en" sz="1900" u="none" strike="noStrike">
                <a:latin typeface="Times New Roman"/>
                <a:ea typeface="Times New Roman"/>
                <a:cs typeface="Times New Roman"/>
                <a:sym typeface="Times New Roman"/>
              </a:rPr>
              <a:t>Moreover, there is still room for the numerical features to improve. Although there are four significant numerical features, other numerical features are still in the play. Some other relevant features can be added in the future, though they might be less significant. One such example is the measure of the eyebrows.</a:t>
            </a:r>
            <a:endParaRPr sz="1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type="title"/>
          </p:nvPr>
        </p:nvSpPr>
        <p:spPr>
          <a:xfrm>
            <a:off x="-100" y="0"/>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SzPts val="3700"/>
              <a:buNone/>
            </a:pPr>
            <a:r>
              <a:rPr b="1" lang="en"/>
              <a:t>Image Dataset</a:t>
            </a:r>
            <a:endParaRPr b="1"/>
          </a:p>
        </p:txBody>
      </p:sp>
      <p:sp>
        <p:nvSpPr>
          <p:cNvPr id="103" name="Google Shape;103;p5"/>
          <p:cNvSpPr txBox="1"/>
          <p:nvPr>
            <p:ph idx="1" type="body"/>
          </p:nvPr>
        </p:nvSpPr>
        <p:spPr>
          <a:xfrm>
            <a:off x="583875" y="864725"/>
            <a:ext cx="7975800" cy="1612200"/>
          </a:xfrm>
          <a:prstGeom prst="rect">
            <a:avLst/>
          </a:prstGeom>
          <a:noFill/>
          <a:ln>
            <a:noFill/>
          </a:ln>
        </p:spPr>
        <p:txBody>
          <a:bodyPr anchorCtr="0" anchor="t" bIns="113750" lIns="113750" spcFirstLastPara="1" rIns="113750" wrap="square" tIns="113750">
            <a:noAutofit/>
          </a:bodyPr>
          <a:lstStyle/>
          <a:p>
            <a:pPr indent="-406400" lvl="0" marL="457200" rtl="0" algn="l">
              <a:lnSpc>
                <a:spcPct val="115000"/>
              </a:lnSpc>
              <a:spcBef>
                <a:spcPts val="0"/>
              </a:spcBef>
              <a:spcAft>
                <a:spcPts val="0"/>
              </a:spcAft>
              <a:buSzPts val="2800"/>
              <a:buChar char="●"/>
            </a:pPr>
            <a:r>
              <a:rPr lang="en" sz="2800"/>
              <a:t>The image dataset [4] is of cropped images of around 28,500 male and 28,500 female faces. Som sample images are shown below.</a:t>
            </a:r>
            <a:endParaRPr sz="2800"/>
          </a:p>
        </p:txBody>
      </p:sp>
      <p:pic>
        <p:nvPicPr>
          <p:cNvPr id="104" name="Google Shape;104;p5"/>
          <p:cNvPicPr preferRelativeResize="0"/>
          <p:nvPr/>
        </p:nvPicPr>
        <p:blipFill rotWithShape="1">
          <a:blip r:embed="rId3">
            <a:alphaModFix/>
          </a:blip>
          <a:srcRect b="0" l="0" r="0" t="0"/>
          <a:stretch/>
        </p:blipFill>
        <p:spPr>
          <a:xfrm>
            <a:off x="5011325" y="4810350"/>
            <a:ext cx="1241075" cy="1530650"/>
          </a:xfrm>
          <a:prstGeom prst="rect">
            <a:avLst/>
          </a:prstGeom>
          <a:noFill/>
          <a:ln>
            <a:noFill/>
          </a:ln>
        </p:spPr>
      </p:pic>
      <p:pic>
        <p:nvPicPr>
          <p:cNvPr id="105" name="Google Shape;105;p5"/>
          <p:cNvPicPr preferRelativeResize="0"/>
          <p:nvPr/>
        </p:nvPicPr>
        <p:blipFill rotWithShape="1">
          <a:blip r:embed="rId4">
            <a:alphaModFix/>
          </a:blip>
          <a:srcRect b="0" l="0" r="0" t="0"/>
          <a:stretch/>
        </p:blipFill>
        <p:spPr>
          <a:xfrm>
            <a:off x="4990056" y="2899581"/>
            <a:ext cx="1241075" cy="1551344"/>
          </a:xfrm>
          <a:prstGeom prst="rect">
            <a:avLst/>
          </a:prstGeom>
          <a:noFill/>
          <a:ln>
            <a:noFill/>
          </a:ln>
        </p:spPr>
      </p:pic>
      <p:pic>
        <p:nvPicPr>
          <p:cNvPr id="106" name="Google Shape;106;p5"/>
          <p:cNvPicPr preferRelativeResize="0"/>
          <p:nvPr/>
        </p:nvPicPr>
        <p:blipFill rotWithShape="1">
          <a:blip r:embed="rId5">
            <a:alphaModFix/>
          </a:blip>
          <a:srcRect b="0" l="0" r="0" t="0"/>
          <a:stretch/>
        </p:blipFill>
        <p:spPr>
          <a:xfrm>
            <a:off x="6987225" y="2906350"/>
            <a:ext cx="1281512" cy="1537825"/>
          </a:xfrm>
          <a:prstGeom prst="rect">
            <a:avLst/>
          </a:prstGeom>
          <a:noFill/>
          <a:ln>
            <a:noFill/>
          </a:ln>
        </p:spPr>
      </p:pic>
      <p:pic>
        <p:nvPicPr>
          <p:cNvPr id="107" name="Google Shape;107;p5"/>
          <p:cNvPicPr preferRelativeResize="0"/>
          <p:nvPr/>
        </p:nvPicPr>
        <p:blipFill rotWithShape="1">
          <a:blip r:embed="rId6">
            <a:alphaModFix/>
          </a:blip>
          <a:srcRect b="0" l="0" r="0" t="0"/>
          <a:stretch/>
        </p:blipFill>
        <p:spPr>
          <a:xfrm>
            <a:off x="956200" y="2899575"/>
            <a:ext cx="1241075" cy="1551350"/>
          </a:xfrm>
          <a:prstGeom prst="rect">
            <a:avLst/>
          </a:prstGeom>
          <a:noFill/>
          <a:ln>
            <a:noFill/>
          </a:ln>
        </p:spPr>
      </p:pic>
      <p:pic>
        <p:nvPicPr>
          <p:cNvPr id="108" name="Google Shape;108;p5"/>
          <p:cNvPicPr preferRelativeResize="0"/>
          <p:nvPr/>
        </p:nvPicPr>
        <p:blipFill rotWithShape="1">
          <a:blip r:embed="rId7">
            <a:alphaModFix/>
          </a:blip>
          <a:srcRect b="0" l="0" r="0" t="0"/>
          <a:stretch/>
        </p:blipFill>
        <p:spPr>
          <a:xfrm>
            <a:off x="2973125" y="2906333"/>
            <a:ext cx="1241075" cy="1537829"/>
          </a:xfrm>
          <a:prstGeom prst="rect">
            <a:avLst/>
          </a:prstGeom>
          <a:noFill/>
          <a:ln>
            <a:noFill/>
          </a:ln>
        </p:spPr>
      </p:pic>
      <p:pic>
        <p:nvPicPr>
          <p:cNvPr id="109" name="Google Shape;109;p5"/>
          <p:cNvPicPr preferRelativeResize="0"/>
          <p:nvPr/>
        </p:nvPicPr>
        <p:blipFill rotWithShape="1">
          <a:blip r:embed="rId8">
            <a:alphaModFix/>
          </a:blip>
          <a:srcRect b="0" l="0" r="0" t="0"/>
          <a:stretch/>
        </p:blipFill>
        <p:spPr>
          <a:xfrm>
            <a:off x="6986377" y="4815300"/>
            <a:ext cx="1281500" cy="1520750"/>
          </a:xfrm>
          <a:prstGeom prst="rect">
            <a:avLst/>
          </a:prstGeom>
          <a:noFill/>
          <a:ln>
            <a:noFill/>
          </a:ln>
        </p:spPr>
      </p:pic>
      <p:pic>
        <p:nvPicPr>
          <p:cNvPr id="110" name="Google Shape;110;p5"/>
          <p:cNvPicPr preferRelativeResize="0"/>
          <p:nvPr/>
        </p:nvPicPr>
        <p:blipFill rotWithShape="1">
          <a:blip r:embed="rId9">
            <a:alphaModFix/>
          </a:blip>
          <a:srcRect b="0" l="0" r="0" t="0"/>
          <a:stretch/>
        </p:blipFill>
        <p:spPr>
          <a:xfrm>
            <a:off x="956200" y="4826300"/>
            <a:ext cx="1241075" cy="1521750"/>
          </a:xfrm>
          <a:prstGeom prst="rect">
            <a:avLst/>
          </a:prstGeom>
          <a:noFill/>
          <a:ln>
            <a:noFill/>
          </a:ln>
        </p:spPr>
      </p:pic>
      <p:pic>
        <p:nvPicPr>
          <p:cNvPr id="111" name="Google Shape;111;p5"/>
          <p:cNvPicPr preferRelativeResize="0"/>
          <p:nvPr/>
        </p:nvPicPr>
        <p:blipFill rotWithShape="1">
          <a:blip r:embed="rId10">
            <a:alphaModFix/>
          </a:blip>
          <a:srcRect b="0" l="0" r="0" t="0"/>
          <a:stretch/>
        </p:blipFill>
        <p:spPr>
          <a:xfrm>
            <a:off x="2994400" y="4826300"/>
            <a:ext cx="1198533" cy="152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0" y="-9925"/>
            <a:ext cx="9144000" cy="817800"/>
          </a:xfrm>
          <a:prstGeom prst="rect">
            <a:avLst/>
          </a:prstGeom>
          <a:noFill/>
          <a:ln>
            <a:noFill/>
          </a:ln>
        </p:spPr>
        <p:txBody>
          <a:bodyPr anchorCtr="0" anchor="t" bIns="113750" lIns="113750" spcFirstLastPara="1" rIns="113750" wrap="square" tIns="113750">
            <a:noAutofit/>
          </a:bodyPr>
          <a:lstStyle/>
          <a:p>
            <a:pPr indent="0" lvl="0" marL="0" rtl="0" algn="ctr">
              <a:lnSpc>
                <a:spcPct val="100000"/>
              </a:lnSpc>
              <a:spcBef>
                <a:spcPts val="0"/>
              </a:spcBef>
              <a:spcAft>
                <a:spcPts val="0"/>
              </a:spcAft>
              <a:buClr>
                <a:schemeClr val="dk1"/>
              </a:buClr>
              <a:buSzPts val="1100"/>
              <a:buFont typeface="Arial"/>
              <a:buNone/>
            </a:pPr>
            <a:r>
              <a:rPr b="1" lang="en"/>
              <a:t>ROC Curves - Images</a:t>
            </a:r>
            <a:endParaRPr b="1"/>
          </a:p>
        </p:txBody>
      </p:sp>
      <p:pic>
        <p:nvPicPr>
          <p:cNvPr id="117" name="Google Shape;117;p10"/>
          <p:cNvPicPr preferRelativeResize="0"/>
          <p:nvPr/>
        </p:nvPicPr>
        <p:blipFill rotWithShape="1">
          <a:blip r:embed="rId3">
            <a:alphaModFix/>
          </a:blip>
          <a:srcRect b="0" l="0" r="0" t="0"/>
          <a:stretch/>
        </p:blipFill>
        <p:spPr>
          <a:xfrm>
            <a:off x="340659" y="913873"/>
            <a:ext cx="8462682" cy="57295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