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9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5A79C-7942-3B01-1005-DB4033A1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96" r="-2" b="1676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300" b="1" dirty="0">
                <a:solidFill>
                  <a:srgbClr val="FF0000"/>
                </a:solidFill>
              </a:rPr>
              <a:t>The Impact of Artificial Intelligence on Different Industries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00B0F0"/>
                </a:solidFill>
              </a:rPr>
              <a:t>Exploring Transformations Across Sectors
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44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actor in farmland">
            <a:extLst>
              <a:ext uri="{FF2B5EF4-FFF2-40B4-BE49-F238E27FC236}">
                <a16:creationId xmlns:a16="http://schemas.microsoft.com/office/drawing/2014/main" id="{CCE57640-4292-E219-B62D-4F0A1801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83" r="837" b="76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AI in Agriculture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Precision Farming:AI analyzes data from sensors and drones to optimize crop yields and reduce waste.Predictive Analytics:Forecasts weather and market trends to assist farmers in planning.Automation in Planting and Harvesting:Autonomous tractors and harvesters increase efficiency and reduce labor costs.</a:t>
            </a:r>
          </a:p>
        </p:txBody>
      </p:sp>
    </p:spTree>
    <p:extLst>
      <p:ext uri="{BB962C8B-B14F-4D97-AF65-F5344CB8AC3E}">
        <p14:creationId xmlns:p14="http://schemas.microsoft.com/office/powerpoint/2010/main" val="6390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02FC4BD5-099E-1D1B-05B9-96199A4E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61" r="4382" b="-6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AI in Marketing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Targeted Advertising:AI analyzes consumer behavior to create personalized ad campaigns.Customer Behavior Analysis:Understanding consumer trends through data analytics helps refine marketing strategies.Content Creation:AI tools generate marketing content, improving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4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Challenges and Ethical Considerations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Job Displacement:Automation may lead to job losses in certain sectors; reskilling is essential.Data Privacy:Increased data collection raises concerns about consumer privacy and security.Ethical Dilemmas:Issues such as bias in AI algorithms must be addressed to ensure fairness.</a:t>
            </a:r>
          </a:p>
          <a:p>
            <a:endParaRPr lang="en-US" dirty="0"/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BDA4C0D9-3B97-99A6-698F-4672AE82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10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bot operating a machine">
            <a:extLst>
              <a:ext uri="{FF2B5EF4-FFF2-40B4-BE49-F238E27FC236}">
                <a16:creationId xmlns:a16="http://schemas.microsoft.com/office/drawing/2014/main" id="{6CD71BAF-24B9-E6A4-A518-F75120EA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06" r="15402" b="4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Future Trends in AI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AI and IoT Integration:Smart devices will increasingly leverage AI for enhanced functionality.AI in Emerging Markets:AI adoption will grow in developing countries, addressing local challenges.Predictions for Advancements:Continued advancements in natural language processing, computer vision, and robotics.</a:t>
            </a:r>
          </a:p>
        </p:txBody>
      </p:sp>
    </p:spTree>
    <p:extLst>
      <p:ext uri="{BB962C8B-B14F-4D97-AF65-F5344CB8AC3E}">
        <p14:creationId xmlns:p14="http://schemas.microsoft.com/office/powerpoint/2010/main" val="3314393220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ople working on ideas">
            <a:extLst>
              <a:ext uri="{FF2B5EF4-FFF2-40B4-BE49-F238E27FC236}">
                <a16:creationId xmlns:a16="http://schemas.microsoft.com/office/drawing/2014/main" id="{6564B3FF-275A-1F81-5548-BB1675B7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49" r="21662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Summary of AI’s Transformative Impact:AI is reshaping industries, improving efficiency, and enhancing experiences.Call to Action:Embrace AI responsibly, focusing on ethical practices and workforce development.Future Outlook:The potential for AI to drive innovation is vast; collaboration across sectors is essential.</a:t>
            </a:r>
          </a:p>
        </p:txBody>
      </p:sp>
    </p:spTree>
    <p:extLst>
      <p:ext uri="{BB962C8B-B14F-4D97-AF65-F5344CB8AC3E}">
        <p14:creationId xmlns:p14="http://schemas.microsoft.com/office/powerpoint/2010/main" val="3590613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gle view of circuit shaped like a brain">
            <a:extLst>
              <a:ext uri="{FF2B5EF4-FFF2-40B4-BE49-F238E27FC236}">
                <a16:creationId xmlns:a16="http://schemas.microsoft.com/office/drawing/2014/main" id="{A0CF04BF-703A-AC1B-4CD2-EA68E7AA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54" r="16838" b="-5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Introduction to Artificial Intelligence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Definition of AI:Artificial Intelligence is the simulation of human intelligence processes by machines, particularly computer systems.Brief History and Evolution:Emerged in the 1950s, with milestones such as the development of expert systems and neural networks.Importance in Today’s World:AI has become integral in various applications, revolutionizing how industries operate.</a:t>
            </a:r>
          </a:p>
        </p:txBody>
      </p:sp>
    </p:spTree>
    <p:extLst>
      <p:ext uri="{BB962C8B-B14F-4D97-AF65-F5344CB8AC3E}">
        <p14:creationId xmlns:p14="http://schemas.microsoft.com/office/powerpoint/2010/main" val="2331312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bot operating a machine">
            <a:extLst>
              <a:ext uri="{FF2B5EF4-FFF2-40B4-BE49-F238E27FC236}">
                <a16:creationId xmlns:a16="http://schemas.microsoft.com/office/drawing/2014/main" id="{9549D454-E75F-E753-F4F9-67C5CB37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06" r="15402" b="4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Overview of AI Applications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Types of AI:Narrow AI: Specialized for specific tasks (e.g., voice assistants).General AI: Hypothetical AI that can perform any intellectual task like a human.Machine Learning and Deep Learning:Subsets of AI that enable machines to learn from data.AI in Everyday Technology:Examples include smart home devices, search algorithms, and social media content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3487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an of a human brain in a neurology clinic">
            <a:extLst>
              <a:ext uri="{FF2B5EF4-FFF2-40B4-BE49-F238E27FC236}">
                <a16:creationId xmlns:a16="http://schemas.microsoft.com/office/drawing/2014/main" id="{A8AD537A-64DF-AC43-0A54-8BFF8878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88" r="4" b="4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AI in Healthcare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Diagnostics:AI-powered tools can analyze medical images (e.g., X-rays, MRIs) to detect anomalies.Predictive Analytics:Predict patient outcomes and personalize treatment plans based on data trends.Robotic Surgeries:Robots assist surgeons with precision, resulting in less invasive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8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gitally rendered city with numbers">
            <a:extLst>
              <a:ext uri="{FF2B5EF4-FFF2-40B4-BE49-F238E27FC236}">
                <a16:creationId xmlns:a16="http://schemas.microsoft.com/office/drawing/2014/main" id="{3184C70B-CE42-F5B0-FA4F-BBDCA19C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08" r="36836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AI in Finance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Fraud Detection Systems:AI algorithms identify unusual transaction patterns to prevent fraud.Algorithmic Trading:AI analyzes market data to make real-time trading decisions, increasing efficiency.Chatbots for Customer Service:Provide 24/7 support, handling inquiries and transactions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9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AI in Manufacturing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Automation of Production Lines:Robots perform repetitive tasks, improving speed and reducing human error.Predictive Maintenance:AI analyzes machinery data to predict failures before they occur, reducing downtime.Quality Control:Machine vision systems inspect products for defects more accurately than humans.</a:t>
            </a:r>
          </a:p>
          <a:p>
            <a:endParaRPr lang="en-US" dirty="0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57EA1A23-3581-048D-4EFE-CF19C2E5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7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using a laptop sitting on a blue chair">
            <a:extLst>
              <a:ext uri="{FF2B5EF4-FFF2-40B4-BE49-F238E27FC236}">
                <a16:creationId xmlns:a16="http://schemas.microsoft.com/office/drawing/2014/main" id="{0D31A5AB-94F7-5B02-1642-D19F2697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68" r="-2" b="-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AI in Retail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Personalized Shopping Experiences:Recommendation engines suggest products based on browsing history and preferences.Inventory Management:AI predicts demand and manages stock levels, reducing overstock and shortages.Chatbots and Virtual Assistants:Help customers navigate websites and answer queries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6402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xes and roller conveyor">
            <a:extLst>
              <a:ext uri="{FF2B5EF4-FFF2-40B4-BE49-F238E27FC236}">
                <a16:creationId xmlns:a16="http://schemas.microsoft.com/office/drawing/2014/main" id="{E135360A-3179-E0C8-F876-A3203A2C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8" r="19154" b="4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AI in Transportation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Autonomous Vehicles:Self-driving cars use AI to navigate roads and respond to traffic conditions.Traffic Management:AI analyzes traffic patterns to optimize signals and reduce congestion.Logistics and Delivery:AI streamlines routing and scheduling for delivery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6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AI in Education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Personalized Learning:AI adapts learning materials based on student performance and preferences.Administrative Automation:Automates tasks like grading and scheduling, allowing educators to focus on teaching.Data Analytics:Analyzes student performance data to improve curriculum and teaching methods.</a:t>
            </a:r>
          </a:p>
        </p:txBody>
      </p:sp>
      <p:pic>
        <p:nvPicPr>
          <p:cNvPr id="8" name="Graphic 7" descr="Diploma Roll">
            <a:extLst>
              <a:ext uri="{FF2B5EF4-FFF2-40B4-BE49-F238E27FC236}">
                <a16:creationId xmlns:a16="http://schemas.microsoft.com/office/drawing/2014/main" id="{B549FC1C-9512-1032-B4BF-76FDB501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The Impact of Artificial Intelligence on Different Industries</vt:lpstr>
      <vt:lpstr>Introduction to Artificial Intelligence </vt:lpstr>
      <vt:lpstr>Overview of AI Applications</vt:lpstr>
      <vt:lpstr>AI in Healthcare</vt:lpstr>
      <vt:lpstr>AI in Finance</vt:lpstr>
      <vt:lpstr>AI in Manufacturing</vt:lpstr>
      <vt:lpstr>AI in Retail</vt:lpstr>
      <vt:lpstr>AI in Transportation</vt:lpstr>
      <vt:lpstr>AI in Education</vt:lpstr>
      <vt:lpstr>AI in Agriculture</vt:lpstr>
      <vt:lpstr>AI in Marketing</vt:lpstr>
      <vt:lpstr>Challenges and Ethical Considerations</vt:lpstr>
      <vt:lpstr>Future Trends in AI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Artificial Intelligence on Different Industries</dc:title>
  <dc:creator>Efty Khan</dc:creator>
  <cp:lastModifiedBy>Efty Khan</cp:lastModifiedBy>
  <cp:revision>3</cp:revision>
  <dcterms:created xsi:type="dcterms:W3CDTF">2024-10-25T10:08:03Z</dcterms:created>
  <dcterms:modified xsi:type="dcterms:W3CDTF">2024-12-13T17:59:51Z</dcterms:modified>
</cp:coreProperties>
</file>