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9267-BFA4-4E59-FA8C-3E0BA7E99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8FE04-948E-BCCA-DEB0-D56B651E1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D5AA-D300-B77B-1893-3633B158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6C26-5779-F448-10CF-B1A7D86C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0C3B-BF60-9073-0261-A4906370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599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0280-0DE5-12F3-AE9B-6618DC5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7C6EC-4C90-3331-BFDD-2429EE5B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31426-8605-B171-0227-C3B55ECF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B19F-90BA-821F-6977-4FABB938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309F-897A-8098-E652-E73B912A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293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0AF20-E9A7-AC59-291D-A156A1511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02486-785C-78EB-57EF-E655CBE5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4DCD-83A2-518E-A903-308D42C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53FCB-CAFD-B089-4917-458212B2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EDF8B-716B-8236-D2DC-993380E3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40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440C-6F5C-2D55-3567-751F506E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CED4-0CBE-9B3E-8C99-1CD0A2BA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A527-12DF-C554-6072-C5939B5A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9148-DA1F-38C7-82AC-32B81F09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F0FD-0F7A-F66B-1CB0-99B16028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658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DA0A-AC52-8323-ACCB-DE008CCC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56FB-D9FF-B3DC-2683-28BCDE00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17BF-CD90-365B-B63A-4C8E6D0B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6AA8-E87F-31FA-3D35-9DE15526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2031-F787-0351-87CE-0CFF7880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01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3C4-5189-4D34-D973-B54183F0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2086-F5FC-97E5-E0C3-8914F3722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B6AA-F5DF-64F1-88F8-00686B90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267A9-E956-087E-8BE7-D0B2F75C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DCA24-BD61-1BE6-A2AC-B8BB973B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1ABD-0AE6-1BE5-3DE2-55D55015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815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96E5-41A0-DEFD-757E-405483CB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8879-9454-C350-18EF-CDF2098D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9DA0A-33B9-062F-BC95-F88492C0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68C98-63FF-2105-4EC8-0C1752404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4B16C-E96A-DCBC-568A-3DA63149D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A5C48-A3A5-E781-5EE8-F2E4F7CC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54F4C-904A-FD17-3D58-0E568CB0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7084F-2D8B-8583-DC3B-04B7223F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765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525F-3990-118C-DC6E-6F51A303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51DAC-23BD-BB77-5A82-95180E9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B56C0-CC50-0D75-8D4D-D43F2F8C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BB188-2C7F-EE83-E8A2-8D254D01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8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CBAFE-D449-C76E-CDDE-140C1E84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7F9A2-EB95-9EC2-B6C9-E6A0A612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E01A2-938B-BE76-F5ED-EE9937A5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76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D6C7-CDE0-3D48-C45E-6741DCB1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20AA-450B-8FE6-D8EA-20918F2A8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A9D5C-FE69-9E0A-3777-E7287960B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19B3D-337A-699A-08CD-B32826BC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38BFE-29C6-EDC6-33C4-83D4E54F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2CB32-CEC4-7E9B-9B85-88EA91BB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164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CFBC-56D1-C899-1CB1-1F3755EB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A0A56-CEB0-F786-01A9-2B6EAFF7B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1A1AB-885D-66D7-D0EF-DABBC3499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6600-D8AB-1893-10D1-8E3FAA0C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535A9-74E5-F5A7-C2E0-E774EC6B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2A29B-95A1-8A1C-16BA-2BBEC318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12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A33E7-28BC-5DC2-0B4F-8EB22871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7580-6199-F02C-C420-8C2B0CE18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1A25-B619-EF4C-49E0-CDF05FDD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38C8-0BF2-4CCA-A950-8473AD68A0FA}" type="datetimeFigureOut">
              <a:rPr lang="es-PE" smtClean="0"/>
              <a:t>27/01/2025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A4C2-C3E6-A072-3C7D-80106A44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9921-30D7-21A1-CB0A-8644EC014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E2FD-3C50-420B-B3A8-839E9A884B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24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ssisvnlzipyilifvydn.supabase.co/storage/v1/object/public/miTienda/prd-images/413tHDeJGRL._MCnd_AC_.jpg?t=2025-01-27T20%3A33%3A37.628Z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19B3-6A8B-49EF-FE0E-5F3926D5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Datos:</a:t>
            </a:r>
            <a:endParaRPr lang="es-PE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33E12-4FE6-24D2-FB8C-B44790814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54394"/>
              </p:ext>
            </p:extLst>
          </p:nvPr>
        </p:nvGraphicFramePr>
        <p:xfrm>
          <a:off x="2464435" y="842010"/>
          <a:ext cx="8128000" cy="537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90">
                  <a:extLst>
                    <a:ext uri="{9D8B030D-6E8A-4147-A177-3AD203B41FA5}">
                      <a16:colId xmlns:a16="http://schemas.microsoft.com/office/drawing/2014/main" val="2891438721"/>
                    </a:ext>
                  </a:extLst>
                </a:gridCol>
                <a:gridCol w="6010910">
                  <a:extLst>
                    <a:ext uri="{9D8B030D-6E8A-4147-A177-3AD203B41FA5}">
                      <a16:colId xmlns:a16="http://schemas.microsoft.com/office/drawing/2014/main" val="418725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Descripción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1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Usuarios</a:t>
                      </a:r>
                      <a:r>
                        <a:rPr lang="en-US"/>
                        <a:t> para Login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Supabase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19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Productos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Products.js</a:t>
                      </a:r>
                    </a:p>
                    <a:p>
                      <a:pPr lvl="1"/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"81l7IXKfI8L._AC_UL320_",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CoBak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….”,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“Accesorios",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"50.00",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"29.99"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},</a:t>
                      </a:r>
                    </a:p>
                    <a:p>
                      <a:pPr lvl="1"/>
                      <a:r>
                        <a:rPr lang="es-PE" sz="1400" b="0" dirty="0"/>
                        <a:t>    …..</a:t>
                      </a:r>
                    </a:p>
                    <a:p>
                      <a:pPr lvl="1"/>
                      <a:r>
                        <a:rPr lang="es-PE" sz="14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3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prodFamilies.js</a:t>
                      </a:r>
                    </a:p>
                    <a:p>
                      <a:pPr lvl="1"/>
                      <a:r>
                        <a:rPr lang="es-PE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families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"Laptops",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"Desktops",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…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]</a:t>
                      </a:r>
                    </a:p>
                    <a:p>
                      <a:pPr lvl="1"/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 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families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es-P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D5E8-E314-2D3B-9E20-8DDC1544E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B3ED-35AB-E70A-F829-D5B4BEC1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Datos:</a:t>
            </a:r>
            <a:endParaRPr lang="es-PE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46DE20-8FBF-919E-A81B-8342F5691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41542"/>
              </p:ext>
            </p:extLst>
          </p:nvPr>
        </p:nvGraphicFramePr>
        <p:xfrm>
          <a:off x="2464435" y="842010"/>
          <a:ext cx="812800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090">
                  <a:extLst>
                    <a:ext uri="{9D8B030D-6E8A-4147-A177-3AD203B41FA5}">
                      <a16:colId xmlns:a16="http://schemas.microsoft.com/office/drawing/2014/main" val="2891438721"/>
                    </a:ext>
                  </a:extLst>
                </a:gridCol>
                <a:gridCol w="6010910">
                  <a:extLst>
                    <a:ext uri="{9D8B030D-6E8A-4147-A177-3AD203B41FA5}">
                      <a16:colId xmlns:a16="http://schemas.microsoft.com/office/drawing/2014/main" val="418725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Descripción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1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Imagenes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Supabase</a:t>
                      </a:r>
                      <a:endParaRPr lang="en-US" b="1" dirty="0"/>
                    </a:p>
                    <a:p>
                      <a:endParaRPr lang="en-US" b="1" dirty="0"/>
                    </a:p>
                    <a:p>
                      <a:r>
                        <a:rPr lang="es-PE" b="1" dirty="0">
                          <a:hlinkClick r:id="rId2"/>
                        </a:rPr>
                        <a:t>https://ossisvnlzipyilifvydn.supabase.co/storage/v1/object/public/miTienda/prd-images/413tHDeJGRL._MCnd_AC_.jpg?t=2025-01-27T20%3A33%3A37.628Z</a:t>
                      </a:r>
                      <a:endParaRPr lang="es-PE" b="1" dirty="0"/>
                    </a:p>
                    <a:p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19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Productos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la canasta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cartProductsjs</a:t>
                      </a:r>
                      <a:endParaRPr lang="en-US" sz="1400" b="0" dirty="0"/>
                    </a:p>
                    <a:p>
                      <a:pPr lvl="1"/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</a:t>
                      </a:r>
                    </a:p>
                    <a:p>
                      <a:pPr lvl="1"/>
                      <a:r>
                        <a:rPr lang="es-PE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{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"61d46oYQgdL._AC_UL320_",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"Samsung Galaxy 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A9+ …”,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computers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points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"4.5",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"8000.00",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s-PE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"168.99"</a:t>
                      </a:r>
                    </a:p>
                    <a:p>
                      <a:pPr lvl="1"/>
                      <a:r>
                        <a:rPr lang="es-PE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},</a:t>
                      </a:r>
                    </a:p>
                    <a:p>
                      <a:pPr lvl="1"/>
                      <a:r>
                        <a:rPr lang="es-PE" sz="1400" b="0" dirty="0"/>
                        <a:t>    …..</a:t>
                      </a:r>
                    </a:p>
                    <a:p>
                      <a:pPr lvl="1"/>
                      <a:r>
                        <a:rPr lang="es-PE" sz="1400" b="0" dirty="0"/>
                        <a:t>}</a:t>
                      </a:r>
                    </a:p>
                    <a:p>
                      <a:endParaRPr lang="es-P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3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7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95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6E92C-24B1-D728-2831-46DC7C7C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75A8-06D0-F4D9-3411-1DB40E00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caracteristicas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es-PE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F7B03-FE2A-6628-2C8E-83E78FC04125}"/>
              </a:ext>
            </a:extLst>
          </p:cNvPr>
          <p:cNvSpPr txBox="1"/>
          <p:nvPr/>
        </p:nvSpPr>
        <p:spPr>
          <a:xfrm>
            <a:off x="990600" y="1181100"/>
            <a:ext cx="9172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Home</a:t>
            </a:r>
            <a:r>
              <a:rPr lang="en-US" dirty="0"/>
              <a:t>: </a:t>
            </a:r>
            <a:r>
              <a:rPr lang="en-US" dirty="0" err="1"/>
              <a:t>aqui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breve </a:t>
            </a:r>
            <a:r>
              <a:rPr lang="en-US" dirty="0" err="1"/>
              <a:t>presentacion</a:t>
            </a:r>
            <a:r>
              <a:rPr lang="en-US" dirty="0"/>
              <a:t> de la </a:t>
            </a:r>
            <a:r>
              <a:rPr lang="en-US" dirty="0" err="1"/>
              <a:t>pagina</a:t>
            </a:r>
            <a:r>
              <a:rPr lang="en-US" dirty="0"/>
              <a:t> y se </a:t>
            </a:r>
            <a:r>
              <a:rPr lang="en-US" dirty="0" err="1"/>
              <a:t>muestran</a:t>
            </a:r>
            <a:r>
              <a:rPr lang="en-US" dirty="0"/>
              <a:t> la </a:t>
            </a:r>
            <a:r>
              <a:rPr lang="en-US" dirty="0" err="1"/>
              <a:t>lineas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Comprar</a:t>
            </a:r>
            <a:r>
              <a:rPr lang="en-US" b="1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Aqui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podran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Login, y </a:t>
            </a:r>
            <a:r>
              <a:rPr lang="en-US" dirty="0" err="1"/>
              <a:t>podran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 a la canasta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Podran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detalle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, la idea es que al final </a:t>
            </a:r>
            <a:r>
              <a:rPr lang="en-US" dirty="0" err="1"/>
              <a:t>cada</a:t>
            </a:r>
            <a:r>
              <a:rPr lang="en-US" dirty="0"/>
              <a:t> product </a:t>
            </a:r>
            <a:r>
              <a:rPr lang="en-US" dirty="0" err="1"/>
              <a:t>tenga</a:t>
            </a:r>
            <a:r>
              <a:rPr lang="en-US" dirty="0"/>
              <a:t> mas de </a:t>
            </a:r>
            <a:r>
              <a:rPr lang="en-US" dirty="0" err="1"/>
              <a:t>una</a:t>
            </a:r>
            <a:r>
              <a:rPr lang="en-US" dirty="0"/>
              <a:t> imagen para que </a:t>
            </a:r>
            <a:r>
              <a:rPr lang="en-US" dirty="0" err="1"/>
              <a:t>el</a:t>
            </a:r>
            <a:r>
              <a:rPr lang="en-US" dirty="0"/>
              <a:t> possible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detalle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producto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Podran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familia (</a:t>
            </a:r>
            <a:r>
              <a:rPr lang="en-US" dirty="0" err="1"/>
              <a:t>aqui</a:t>
            </a:r>
            <a:r>
              <a:rPr lang="en-US" dirty="0"/>
              <a:t> use modal) y </a:t>
            </a:r>
            <a:r>
              <a:rPr lang="en-US" dirty="0" err="1"/>
              <a:t>por</a:t>
            </a:r>
            <a:r>
              <a:rPr lang="en-US" dirty="0"/>
              <a:t> un string que luego a ser </a:t>
            </a:r>
            <a:r>
              <a:rPr lang="en-US" dirty="0" err="1"/>
              <a:t>encontrado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descripcion</a:t>
            </a:r>
            <a:r>
              <a:rPr lang="en-US" dirty="0"/>
              <a:t> de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Canasta: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Aqui se </a:t>
            </a:r>
            <a:r>
              <a:rPr lang="en-US" dirty="0" err="1"/>
              <a:t>podra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a la canasta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</a:t>
            </a:r>
            <a:r>
              <a:rPr lang="en-US" dirty="0" err="1"/>
              <a:t>comprar</a:t>
            </a:r>
            <a:r>
              <a:rPr lang="en-US" dirty="0"/>
              <a:t>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logeado</a:t>
            </a:r>
            <a:r>
              <a:rPr lang="en-US" dirty="0"/>
              <a:t> </a:t>
            </a:r>
            <a:r>
              <a:rPr lang="en-US" dirty="0" err="1"/>
              <a:t>podra</a:t>
            </a:r>
            <a:r>
              <a:rPr lang="en-US" dirty="0"/>
              <a:t> usar la </a:t>
            </a:r>
            <a:r>
              <a:rPr lang="en-US" dirty="0" err="1"/>
              <a:t>opcion</a:t>
            </a:r>
            <a:r>
              <a:rPr lang="en-US" dirty="0"/>
              <a:t> de </a:t>
            </a:r>
            <a:r>
              <a:rPr lang="en-US" b="1" dirty="0" err="1"/>
              <a:t>checkcout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Ordenes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Aqui </a:t>
            </a:r>
            <a:r>
              <a:rPr lang="en-US" dirty="0" err="1"/>
              <a:t>podran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comprar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 solo </a:t>
            </a:r>
            <a:r>
              <a:rPr lang="en-US" dirty="0" err="1"/>
              <a:t>podran</a:t>
            </a:r>
            <a:r>
              <a:rPr lang="en-US" dirty="0"/>
              <a:t> acceder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logeados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Account: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Login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usuarios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Logout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318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350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Datos:</vt:lpstr>
      <vt:lpstr>Datos:</vt:lpstr>
      <vt:lpstr>caracteristicas: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Edmundo FuentesRivera</dc:creator>
  <cp:lastModifiedBy>Edmundo FuentesRivera</cp:lastModifiedBy>
  <cp:revision>4</cp:revision>
  <dcterms:created xsi:type="dcterms:W3CDTF">2025-01-27T20:47:17Z</dcterms:created>
  <dcterms:modified xsi:type="dcterms:W3CDTF">2025-01-28T00:06:48Z</dcterms:modified>
</cp:coreProperties>
</file>