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2" r:id="rId6"/>
    <p:sldId id="263" r:id="rId7"/>
    <p:sldId id="261" r:id="rId8"/>
    <p:sldId id="258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>
        <p:scale>
          <a:sx n="71" d="100"/>
          <a:sy n="71" d="100"/>
        </p:scale>
        <p:origin x="4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9C16A6-8C48-4165-8DAF-8C957C12A8F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</dgm:pt>
    <dgm:pt modelId="{8994D886-A75F-411A-A9D7-D31991FF12BD}" type="pres">
      <dgm:prSet presAssocID="{7D9C16A6-8C48-4165-8DAF-8C957C12A8FA}" presName="root" presStyleCnt="0">
        <dgm:presLayoutVars>
          <dgm:dir/>
          <dgm:resizeHandles val="exact"/>
        </dgm:presLayoutVars>
      </dgm:prSet>
      <dgm:spPr/>
    </dgm:pt>
  </dgm:ptLst>
  <dgm:cxnLst>
    <dgm:cxn modelId="{5574CC64-4BF2-43BE-BABC-6DF1E58A4C74}" type="presOf" srcId="{7D9C16A6-8C48-4165-8DAF-8C957C12A8FA}" destId="{8994D886-A75F-411A-A9D7-D31991FF12BD}" srcOrd="0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6/2/2025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193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0019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6/2/2025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4409" y="4377304"/>
            <a:ext cx="11383702" cy="1147096"/>
          </a:xfrm>
        </p:spPr>
        <p:txBody>
          <a:bodyPr>
            <a:noAutofit/>
          </a:bodyPr>
          <a:lstStyle/>
          <a:p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ui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design &amp;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835" y="5565912"/>
            <a:ext cx="10993546" cy="4848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7CEBFF"/>
                </a:solidFill>
                <a:latin typeface="Arial Black" panose="020B0A04020102020204" pitchFamily="34" charset="0"/>
              </a:rPr>
              <a:t>Task 4 – by group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2147" y="2556220"/>
            <a:ext cx="3703320" cy="100101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174970C-D2B2-4293-B13A-0356FD4F14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7" b="3363"/>
          <a:stretch/>
        </p:blipFill>
        <p:spPr>
          <a:xfrm>
            <a:off x="2149915" y="2225586"/>
            <a:ext cx="3702233" cy="240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253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F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App identity</a:t>
            </a:r>
          </a:p>
        </p:txBody>
      </p:sp>
      <p:graphicFrame>
        <p:nvGraphicFramePr>
          <p:cNvPr id="4" name="Content Placeholder 3" descr="icon SmartArt graphic">
            <a:extLst>
              <a:ext uri="{FF2B5EF4-FFF2-40B4-BE49-F238E27FC236}">
                <a16:creationId xmlns:a16="http://schemas.microsoft.com/office/drawing/2014/main" id="{81E592E1-99DF-4294-A2E9-EF46299BD3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9697986"/>
              </p:ext>
            </p:extLst>
          </p:nvPr>
        </p:nvGraphicFramePr>
        <p:xfrm>
          <a:off x="581025" y="2181225"/>
          <a:ext cx="11029950" cy="36782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38E4BDB0-7455-418F-9437-D89193734F9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3217" b="3363"/>
          <a:stretch/>
        </p:blipFill>
        <p:spPr>
          <a:xfrm>
            <a:off x="8470034" y="1100492"/>
            <a:ext cx="2444110" cy="15889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BDB793-E9EA-4450-9438-E82AC233C7B3}"/>
              </a:ext>
            </a:extLst>
          </p:cNvPr>
          <p:cNvSpPr txBox="1"/>
          <p:nvPr/>
        </p:nvSpPr>
        <p:spPr>
          <a:xfrm>
            <a:off x="875733" y="2337264"/>
            <a:ext cx="545783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 i="1">
                <a:solidFill>
                  <a:srgbClr val="212121"/>
                </a:solidFill>
              </a:defRPr>
            </a:pPr>
            <a:r>
              <a:rPr sz="3200" dirty="0"/>
              <a:t>"Diagnose. Understand. Repair."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A07689-EC8C-4DB0-A60D-A1C9A7F8C5DE}"/>
              </a:ext>
            </a:extLst>
          </p:cNvPr>
          <p:cNvSpPr txBox="1"/>
          <p:nvPr/>
        </p:nvSpPr>
        <p:spPr>
          <a:xfrm>
            <a:off x="411958" y="3087748"/>
            <a:ext cx="10466327" cy="249299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2800" dirty="0"/>
          </a:p>
          <a:p>
            <a:pPr>
              <a:defRPr sz="2000"/>
            </a:pPr>
            <a:r>
              <a:rPr sz="3200" dirty="0"/>
              <a:t>👤 </a:t>
            </a:r>
            <a:r>
              <a:rPr sz="3200" b="1" dirty="0"/>
              <a:t>Target Users: </a:t>
            </a:r>
            <a:r>
              <a:rPr sz="3200" dirty="0"/>
              <a:t>Car Owners &amp; Mechanics</a:t>
            </a:r>
          </a:p>
          <a:p>
            <a:pPr>
              <a:defRPr sz="2000"/>
            </a:pPr>
            <a:r>
              <a:rPr sz="3200" dirty="0"/>
              <a:t>🎯 </a:t>
            </a:r>
            <a:r>
              <a:rPr sz="3200" b="1" dirty="0"/>
              <a:t>App Purpose: </a:t>
            </a:r>
            <a:r>
              <a:rPr sz="3200" dirty="0"/>
              <a:t>Detect car faults using dashboard images </a:t>
            </a:r>
            <a:endParaRPr lang="en-US" sz="3200" dirty="0"/>
          </a:p>
          <a:p>
            <a:pPr>
              <a:defRPr sz="2000"/>
            </a:pPr>
            <a:r>
              <a:rPr lang="en-US" sz="3200" dirty="0"/>
              <a:t>                              </a:t>
            </a:r>
            <a:r>
              <a:rPr sz="3200" dirty="0"/>
              <a:t>and engine sound</a:t>
            </a:r>
          </a:p>
          <a:p>
            <a:pPr>
              <a:defRPr sz="2000"/>
            </a:pPr>
            <a:r>
              <a:rPr sz="3200" dirty="0"/>
              <a:t>🛠️ </a:t>
            </a:r>
            <a:r>
              <a:rPr sz="3200" b="1" dirty="0"/>
              <a:t>Brand Theme: </a:t>
            </a:r>
            <a:r>
              <a:rPr sz="3200" dirty="0"/>
              <a:t>Reliable, intelligent, and user-friendly</a:t>
            </a:r>
          </a:p>
        </p:txBody>
      </p:sp>
    </p:spTree>
    <p:extLst>
      <p:ext uri="{BB962C8B-B14F-4D97-AF65-F5344CB8AC3E}">
        <p14:creationId xmlns:p14="http://schemas.microsoft.com/office/powerpoint/2010/main" val="1668246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E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Visual design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474DE1-8162-4706-9D7F-F65C176C6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68" t="16392" r="5128" b="8586"/>
          <a:stretch/>
        </p:blipFill>
        <p:spPr>
          <a:xfrm>
            <a:off x="5925382" y="794307"/>
            <a:ext cx="2227480" cy="40527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6762D8-92E0-42CB-BF03-045D86DFBE7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531" r="7924" b="3892"/>
          <a:stretch/>
        </p:blipFill>
        <p:spPr>
          <a:xfrm>
            <a:off x="447817" y="794307"/>
            <a:ext cx="2324424" cy="405273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5BA283-ADB0-4931-B7FC-A10EF2C64EB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687" b="4104"/>
          <a:stretch/>
        </p:blipFill>
        <p:spPr>
          <a:xfrm>
            <a:off x="3186599" y="745276"/>
            <a:ext cx="2324424" cy="4101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6E8C26-7FC3-4E63-B87A-84735D3BE9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05277" y="814998"/>
            <a:ext cx="2343477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Frontend implementation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3E2983-D21C-40BD-97BF-733C1E83A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269" y="1949965"/>
            <a:ext cx="2248935" cy="47332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3AE66D4-3D43-4081-A3A6-10938D1FEF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6414" y="1969374"/>
            <a:ext cx="2271600" cy="47332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63DBEAB-72D5-49CE-8D90-B504F6B73F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8483" y="1949964"/>
            <a:ext cx="2248935" cy="47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92254" y="1972469"/>
            <a:ext cx="4599745" cy="207817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Conclusion</a:t>
            </a:r>
            <a:b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&amp;</a:t>
            </a:r>
            <a:b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</a:b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demo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1E12BAB-EBCD-4728-8479-67F4112FA4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217" b="3363"/>
          <a:stretch/>
        </p:blipFill>
        <p:spPr>
          <a:xfrm>
            <a:off x="2867412" y="2383204"/>
            <a:ext cx="2564884" cy="1667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114</TotalTime>
  <Words>66</Words>
  <Application>Microsoft Office PowerPoint</Application>
  <PresentationFormat>Widescreen</PresentationFormat>
  <Paragraphs>18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 Black</vt:lpstr>
      <vt:lpstr>Arial Rounded MT Bold</vt:lpstr>
      <vt:lpstr>Calibri</vt:lpstr>
      <vt:lpstr>Gill Sans MT</vt:lpstr>
      <vt:lpstr>Wingdings 2</vt:lpstr>
      <vt:lpstr>Custom</vt:lpstr>
      <vt:lpstr>ui design &amp; implementation</vt:lpstr>
      <vt:lpstr>introduction</vt:lpstr>
      <vt:lpstr>App identity</vt:lpstr>
      <vt:lpstr>Visual design</vt:lpstr>
      <vt:lpstr>Frontend implementation</vt:lpstr>
      <vt:lpstr>Conclusion &amp;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design &amp; implementation</dc:title>
  <dc:creator>TATA GLEN</dc:creator>
  <cp:lastModifiedBy>TATA GLEN</cp:lastModifiedBy>
  <cp:revision>15</cp:revision>
  <dcterms:created xsi:type="dcterms:W3CDTF">2025-06-02T17:59:39Z</dcterms:created>
  <dcterms:modified xsi:type="dcterms:W3CDTF">2025-06-02T19:54:37Z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