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68e957e2a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68e957e2a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68e957e2a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68e957e2a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68e957e2a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68e957e2a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68e957e2a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68e957e2a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68e957e2a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68e957e2a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68e957e2a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468e957e2a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68e957e2a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468e957e2a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68e957e2a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468e957e2a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35900" y="1095950"/>
            <a:ext cx="8195400" cy="23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-GB"/>
              <a:t> Mobile App Development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98900" y="3586754"/>
            <a:ext cx="8332500" cy="10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45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Authors: Berinyuy Cletus, Efuetlateh Joan, Etape Ngabe, Etiendem Pearl, Tata Glen</a:t>
            </a:r>
            <a:endParaRPr sz="145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45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Year: 2024/2025</a:t>
            </a:r>
            <a:endParaRPr sz="145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5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/>
              <a:t> Contents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Types of Mobile Apps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Mobile App Programming Languages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Development Frameworks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Architectures &amp; Design Patterns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Requirement Engineering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Cost Estimation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Types of Mobile Apps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81915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Native Apps: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Platform-specific (Swift/Kotlin).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High performance, full device access.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Costly development.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Progressive Web Apps (PWAs):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Browser-based (HTML/CSS/JS).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No installation, low cost.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Hybrid Apps: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Cross-platform (React Native, Ionic).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Balanced cost/performance.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/>
              <a:t>Mobile App Programming Languages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557625" y="1227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560">
                <a:latin typeface="Times New Roman"/>
                <a:ea typeface="Times New Roman"/>
                <a:cs typeface="Times New Roman"/>
                <a:sym typeface="Times New Roman"/>
              </a:rPr>
              <a:t>Native:</a:t>
            </a:r>
            <a:endParaRPr sz="15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6544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70"/>
              <a:buFont typeface="Times New Roman"/>
              <a:buChar char="○"/>
            </a:pPr>
            <a:r>
              <a:rPr lang="en-GB" sz="1280">
                <a:latin typeface="Times New Roman"/>
                <a:ea typeface="Times New Roman"/>
                <a:cs typeface="Times New Roman"/>
                <a:sym typeface="Times New Roman"/>
              </a:rPr>
              <a:t>iOS: Swift (modern), Objective-C (legacy).</a:t>
            </a:r>
            <a:endParaRPr sz="12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65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0"/>
              <a:buFont typeface="Times New Roman"/>
              <a:buChar char="○"/>
            </a:pPr>
            <a:r>
              <a:rPr lang="en-GB" sz="1280">
                <a:latin typeface="Times New Roman"/>
                <a:ea typeface="Times New Roman"/>
                <a:cs typeface="Times New Roman"/>
                <a:sym typeface="Times New Roman"/>
              </a:rPr>
              <a:t>Android: Kotlin (recommended), Java.</a:t>
            </a:r>
            <a:endParaRPr sz="12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560">
                <a:latin typeface="Times New Roman"/>
                <a:ea typeface="Times New Roman"/>
                <a:cs typeface="Times New Roman"/>
                <a:sym typeface="Times New Roman"/>
              </a:rPr>
              <a:t>Hybrid:</a:t>
            </a:r>
            <a:endParaRPr sz="15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6544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70"/>
              <a:buFont typeface="Times New Roman"/>
              <a:buChar char="○"/>
            </a:pPr>
            <a:r>
              <a:rPr lang="en-GB" sz="1280">
                <a:latin typeface="Times New Roman"/>
                <a:ea typeface="Times New Roman"/>
                <a:cs typeface="Times New Roman"/>
                <a:sym typeface="Times New Roman"/>
              </a:rPr>
              <a:t>JavaScript (React Native), C# (Xamarin).</a:t>
            </a:r>
            <a:endParaRPr sz="12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560">
                <a:latin typeface="Times New Roman"/>
                <a:ea typeface="Times New Roman"/>
                <a:cs typeface="Times New Roman"/>
                <a:sym typeface="Times New Roman"/>
              </a:rPr>
              <a:t>PWA:</a:t>
            </a:r>
            <a:endParaRPr sz="15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6544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70"/>
              <a:buFont typeface="Times New Roman"/>
              <a:buChar char="○"/>
            </a:pPr>
            <a:r>
              <a:rPr lang="en-GB" sz="1280">
                <a:latin typeface="Times New Roman"/>
                <a:ea typeface="Times New Roman"/>
                <a:cs typeface="Times New Roman"/>
                <a:sym typeface="Times New Roman"/>
              </a:rPr>
              <a:t>JavaScript, Ruby.</a:t>
            </a:r>
            <a:endParaRPr sz="12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GB" sz="1560">
                <a:latin typeface="Times New Roman"/>
                <a:ea typeface="Times New Roman"/>
                <a:cs typeface="Times New Roman"/>
                <a:sym typeface="Times New Roman"/>
              </a:rPr>
              <a:t>Key Considerations:</a:t>
            </a:r>
            <a:endParaRPr sz="15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654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70"/>
              <a:buFont typeface="Times New Roman"/>
              <a:buChar char="●"/>
            </a:pPr>
            <a:r>
              <a:rPr lang="en-GB" sz="1560">
                <a:latin typeface="Times New Roman"/>
                <a:ea typeface="Times New Roman"/>
                <a:cs typeface="Times New Roman"/>
                <a:sym typeface="Times New Roman"/>
              </a:rPr>
              <a:t>Performance vs. development speed.</a:t>
            </a:r>
            <a:endParaRPr sz="15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65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0"/>
              <a:buFont typeface="Times New Roman"/>
              <a:buChar char="●"/>
            </a:pPr>
            <a:r>
              <a:rPr lang="en-GB" sz="1560">
                <a:latin typeface="Times New Roman"/>
                <a:ea typeface="Times New Roman"/>
                <a:cs typeface="Times New Roman"/>
                <a:sym typeface="Times New Roman"/>
              </a:rPr>
              <a:t>Learning curve (Swift/Kotlin &gt; Java).</a:t>
            </a:r>
            <a:endParaRPr sz="15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6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/>
              <a:t>Mobile App Development Frameworks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10325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Native: SwiftUI (iOS), Jetpack (Android).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Cross-Platform: Flutter (Dart), React Native (JavaScript).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Hybrid: Ionic (Web + Native).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Benefits: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Faster development with pre-built components.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Strong community support.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/>
              <a:t> Architectures &amp; Design Patterns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Architectures: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Monolithic (simple, hard to scale).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Microservices (scalable, complex).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MVVM (separates logic/UI).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Design Patterns: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Singleton (shared resources).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Observer (real-time updates)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/>
              <a:t>Requirement Engineering Steps: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Identify stakeholders.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Gather requirements (interviews, surveys).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Analyze &amp; prioritize (functional vs. non-functional).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Document (user stories, JIRA).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/>
              <a:t>Cost Estimation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2300">
                <a:latin typeface="Times New Roman"/>
                <a:ea typeface="Times New Roman"/>
                <a:cs typeface="Times New Roman"/>
                <a:sym typeface="Times New Roman"/>
              </a:rPr>
              <a:t>Factors: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App complexity, platform, team location.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2300">
                <a:latin typeface="Times New Roman"/>
                <a:ea typeface="Times New Roman"/>
                <a:cs typeface="Times New Roman"/>
                <a:sym typeface="Times New Roman"/>
              </a:rPr>
              <a:t>Techniques: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Bottom-up (feature-based).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Expert judgment.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/>
              <a:t>Conclusion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Choose app type based on budget/performance needs.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Use frameworks to speed up development.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Prioritize scalable architectures (MVVM, Microservices).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Plan requirements and costs early.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