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5326" autoAdjust="0"/>
  </p:normalViewPr>
  <p:slideViewPr>
    <p:cSldViewPr snapToGrid="0">
      <p:cViewPr varScale="1">
        <p:scale>
          <a:sx n="87" d="100"/>
          <a:sy n="87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97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4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45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96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1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3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5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2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8230-7F7F-4816-B4DE-D6A2C3A2D3C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CBB922-2DBF-49AE-8BE9-8BD3FD0BA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  <p:sldLayoutId id="2147484250" r:id="rId13"/>
    <p:sldLayoutId id="2147484251" r:id="rId14"/>
    <p:sldLayoutId id="2147484252" r:id="rId15"/>
    <p:sldLayoutId id="21474842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2B04-3332-909A-480D-F9BAF5E60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766" y="1786926"/>
            <a:ext cx="8445826" cy="1655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MODELLING OF A CAR FAULT DIAGNOSIS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FA298-B5D2-04C2-B50E-3F5E1EA24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4768" y="5420958"/>
            <a:ext cx="1357597" cy="381965"/>
          </a:xfrm>
        </p:spPr>
        <p:txBody>
          <a:bodyPr/>
          <a:lstStyle/>
          <a:p>
            <a:r>
              <a:rPr lang="en-US" dirty="0"/>
              <a:t>By Group 2</a:t>
            </a:r>
          </a:p>
        </p:txBody>
      </p:sp>
    </p:spTree>
    <p:extLst>
      <p:ext uri="{BB962C8B-B14F-4D97-AF65-F5344CB8AC3E}">
        <p14:creationId xmlns:p14="http://schemas.microsoft.com/office/powerpoint/2010/main" val="245031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A942-D99F-367E-89A8-475DC9FB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27" y="12528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8D12B-BB02-42C1-D884-12130A5F8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4" b="3492"/>
          <a:stretch/>
        </p:blipFill>
        <p:spPr bwMode="auto">
          <a:xfrm>
            <a:off x="555989" y="753010"/>
            <a:ext cx="11261730" cy="6104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047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76BA-143B-82EA-0A3E-A69E8B98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7" y="23887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5389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23EF-6DD5-005F-ECD2-AB26E0CB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12741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24E935-F6C8-FD00-7748-A54848914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900" t="5136" b="17704"/>
          <a:stretch/>
        </p:blipFill>
        <p:spPr>
          <a:xfrm>
            <a:off x="388495" y="790197"/>
            <a:ext cx="11069664" cy="606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0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EC2C-E0E7-3E54-BD50-32042764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84" y="14347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38213D-CDD0-CD0C-E638-D18E22A30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77" r="24709" b="4335"/>
          <a:stretch/>
        </p:blipFill>
        <p:spPr>
          <a:xfrm>
            <a:off x="571499" y="656457"/>
            <a:ext cx="6682154" cy="62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6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55AE-8A4C-8F60-39FE-EE250D90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55" y="143473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AC6B2C-C2D0-FA49-251D-28D417420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54" y="635096"/>
            <a:ext cx="10515600" cy="622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5817-4AEF-2E7F-E5AA-1A40D9AE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65" y="177264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21C52-2766-2D26-BE98-D7D5A547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465" y="1360929"/>
            <a:ext cx="10515600" cy="494992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Dashboard Light and Receive Diagnosis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892D9-12D3-FA94-C103-EEC933A9DC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" t="6559" r="3950" b="16943"/>
          <a:stretch/>
        </p:blipFill>
        <p:spPr bwMode="auto">
          <a:xfrm>
            <a:off x="433465" y="1696915"/>
            <a:ext cx="8964268" cy="51610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876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2347-18F6-EBF7-EDC6-52C80DD78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17" y="616757"/>
            <a:ext cx="10515600" cy="56244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Engine Sound and Receive Diagnosis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8DD312-1499-5998-BFB1-040B079807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" t="7164" r="4864" b="13827"/>
          <a:stretch/>
        </p:blipFill>
        <p:spPr bwMode="auto">
          <a:xfrm>
            <a:off x="505365" y="1125415"/>
            <a:ext cx="9471227" cy="57325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455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9F1A9-348F-830A-00E1-192A2E82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18" y="579281"/>
            <a:ext cx="10515600" cy="56994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Login, Logout and Sign Up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0B565-C8D9-C041-CB98-4D85D9A5C9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" t="6904" r="34054" b="14724"/>
          <a:stretch/>
        </p:blipFill>
        <p:spPr bwMode="auto">
          <a:xfrm>
            <a:off x="1097933" y="879230"/>
            <a:ext cx="6937132" cy="60579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1995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BAF4-2AD8-169B-CDBF-72145E4CD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34" y="534310"/>
            <a:ext cx="10515600" cy="57893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and Contact Mechanic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45F239-7CA5-52F9-6CC6-9D0BEF040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 t="5739" r="20533" b="29128"/>
          <a:stretch/>
        </p:blipFill>
        <p:spPr bwMode="auto">
          <a:xfrm>
            <a:off x="328534" y="975946"/>
            <a:ext cx="9773828" cy="58587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288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A827-98A3-315C-D803-A6EABB2DD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6852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C16C4-726A-A596-D6E4-9BAEB71E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8" b="2901"/>
          <a:stretch/>
        </p:blipFill>
        <p:spPr bwMode="auto">
          <a:xfrm>
            <a:off x="418475" y="586132"/>
            <a:ext cx="8811857" cy="6271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9212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50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SYSTEM MODELLING OF A CAR FAULT DIAGNOSIS APP</vt:lpstr>
      <vt:lpstr>CONTEXT DIAGRAM</vt:lpstr>
      <vt:lpstr>DATA FLOW DIAGRAM</vt:lpstr>
      <vt:lpstr>USE CASE DIAGRAM</vt:lpstr>
      <vt:lpstr>SEQUENCE DIAGRAMS</vt:lpstr>
      <vt:lpstr>PowerPoint Presentation</vt:lpstr>
      <vt:lpstr>PowerPoint Presentation</vt:lpstr>
      <vt:lpstr>PowerPoint Presentation</vt:lpstr>
      <vt:lpstr>CLASS DIAGRAM</vt:lpstr>
      <vt:lpstr>DEPLOYMENT DIAGRAM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Efuet Joan</dc:creator>
  <cp:lastModifiedBy>Etape Benida</cp:lastModifiedBy>
  <cp:revision>4</cp:revision>
  <dcterms:created xsi:type="dcterms:W3CDTF">2025-05-26T20:36:48Z</dcterms:created>
  <dcterms:modified xsi:type="dcterms:W3CDTF">2025-05-27T10:38:41Z</dcterms:modified>
</cp:coreProperties>
</file>