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51"/>
  </p:notesMasterIdLst>
  <p:handoutMasterIdLst>
    <p:handoutMasterId r:id="rId52"/>
  </p:handoutMasterIdLst>
  <p:sldIdLst>
    <p:sldId id="256" r:id="rId2"/>
    <p:sldId id="306" r:id="rId3"/>
    <p:sldId id="340" r:id="rId4"/>
    <p:sldId id="348" r:id="rId5"/>
    <p:sldId id="339" r:id="rId6"/>
    <p:sldId id="350" r:id="rId7"/>
    <p:sldId id="349" r:id="rId8"/>
    <p:sldId id="257" r:id="rId9"/>
    <p:sldId id="342" r:id="rId10"/>
    <p:sldId id="307" r:id="rId11"/>
    <p:sldId id="308" r:id="rId12"/>
    <p:sldId id="258" r:id="rId13"/>
    <p:sldId id="259" r:id="rId14"/>
    <p:sldId id="304" r:id="rId15"/>
    <p:sldId id="305" r:id="rId16"/>
    <p:sldId id="260" r:id="rId17"/>
    <p:sldId id="261" r:id="rId18"/>
    <p:sldId id="347" r:id="rId19"/>
    <p:sldId id="332" r:id="rId20"/>
    <p:sldId id="335" r:id="rId21"/>
    <p:sldId id="262" r:id="rId22"/>
    <p:sldId id="309" r:id="rId23"/>
    <p:sldId id="272" r:id="rId24"/>
    <p:sldId id="263" r:id="rId25"/>
    <p:sldId id="343" r:id="rId26"/>
    <p:sldId id="310" r:id="rId27"/>
    <p:sldId id="336" r:id="rId28"/>
    <p:sldId id="344" r:id="rId29"/>
    <p:sldId id="311" r:id="rId30"/>
    <p:sldId id="313" r:id="rId31"/>
    <p:sldId id="345" r:id="rId32"/>
    <p:sldId id="322" r:id="rId33"/>
    <p:sldId id="323" r:id="rId34"/>
    <p:sldId id="324" r:id="rId35"/>
    <p:sldId id="325" r:id="rId36"/>
    <p:sldId id="326" r:id="rId37"/>
    <p:sldId id="315" r:id="rId38"/>
    <p:sldId id="314" r:id="rId39"/>
    <p:sldId id="337" r:id="rId40"/>
    <p:sldId id="327" r:id="rId41"/>
    <p:sldId id="338" r:id="rId42"/>
    <p:sldId id="266" r:id="rId43"/>
    <p:sldId id="268" r:id="rId44"/>
    <p:sldId id="271" r:id="rId45"/>
    <p:sldId id="330" r:id="rId46"/>
    <p:sldId id="331" r:id="rId47"/>
    <p:sldId id="334" r:id="rId48"/>
    <p:sldId id="333" r:id="rId49"/>
    <p:sldId id="346" r:id="rId5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ctor Pinto" initials="VP" lastIdx="2" clrIdx="0">
    <p:extLst>
      <p:ext uri="{19B8F6BF-5375-455C-9EA6-DF929625EA0E}">
        <p15:presenceInfo xmlns:p15="http://schemas.microsoft.com/office/powerpoint/2012/main" userId="Victor Pinto" providerId="None"/>
      </p:ext>
    </p:extLst>
  </p:cmAuthor>
  <p:cmAuthor id="2" name="Victor Pinto" initials="VP [2]" lastIdx="1" clrIdx="1">
    <p:extLst>
      <p:ext uri="{19B8F6BF-5375-455C-9EA6-DF929625EA0E}">
        <p15:presenceInfo xmlns:p15="http://schemas.microsoft.com/office/powerpoint/2012/main" userId="bb701d004d44920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E000"/>
    <a:srgbClr val="B2B2B2"/>
    <a:srgbClr val="2188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9E80CB-7FAF-4A03-B269-BF5C69DF8E7A}">
  <a:tblStyle styleId="{C69E80CB-7FAF-4A03-B269-BF5C69DF8E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95" autoAdjust="0"/>
    <p:restoredTop sz="94660"/>
  </p:normalViewPr>
  <p:slideViewPr>
    <p:cSldViewPr snapToGrid="0">
      <p:cViewPr varScale="1">
        <p:scale>
          <a:sx n="114" d="100"/>
          <a:sy n="114" d="100"/>
        </p:scale>
        <p:origin x="780" y="84"/>
      </p:cViewPr>
      <p:guideLst/>
    </p:cSldViewPr>
  </p:slideViewPr>
  <p:notesTextViewPr>
    <p:cViewPr>
      <p:scale>
        <a:sx n="1" d="1"/>
        <a:sy n="1" d="1"/>
      </p:scale>
      <p:origin x="0" y="0"/>
    </p:cViewPr>
  </p:notesTextViewPr>
  <p:sorterViewPr>
    <p:cViewPr>
      <p:scale>
        <a:sx n="100" d="100"/>
        <a:sy n="100" d="100"/>
      </p:scale>
      <p:origin x="0" y="-18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E16E2C6-FD13-5FAD-584F-465BBB2C372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BO"/>
          </a:p>
        </p:txBody>
      </p:sp>
      <p:sp>
        <p:nvSpPr>
          <p:cNvPr id="3" name="Marcador de fecha 2">
            <a:extLst>
              <a:ext uri="{FF2B5EF4-FFF2-40B4-BE49-F238E27FC236}">
                <a16:creationId xmlns:a16="http://schemas.microsoft.com/office/drawing/2014/main" id="{5DAAD3CA-971F-70F2-7D9E-6BC7DC5220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FFD174-0BB7-43EC-B194-E43F6417AD5C}" type="datetimeFigureOut">
              <a:rPr lang="es-BO" smtClean="0"/>
              <a:t>5/12/2022</a:t>
            </a:fld>
            <a:endParaRPr lang="es-BO"/>
          </a:p>
        </p:txBody>
      </p:sp>
      <p:sp>
        <p:nvSpPr>
          <p:cNvPr id="4" name="Marcador de pie de página 3">
            <a:extLst>
              <a:ext uri="{FF2B5EF4-FFF2-40B4-BE49-F238E27FC236}">
                <a16:creationId xmlns:a16="http://schemas.microsoft.com/office/drawing/2014/main" id="{DF112660-FE63-4099-BEB9-DFB8AE761D8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s-BO"/>
              <a:t>Pinto Mora Victor Angel</a:t>
            </a:r>
          </a:p>
        </p:txBody>
      </p:sp>
      <p:sp>
        <p:nvSpPr>
          <p:cNvPr id="5" name="Marcador de número de diapositiva 4">
            <a:extLst>
              <a:ext uri="{FF2B5EF4-FFF2-40B4-BE49-F238E27FC236}">
                <a16:creationId xmlns:a16="http://schemas.microsoft.com/office/drawing/2014/main" id="{26AB928B-2EA2-DF17-7BC9-D21F907E76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490189-3A4D-4C14-BC6A-DC813ED80D69}" type="slidenum">
              <a:rPr lang="es-BO" smtClean="0"/>
              <a:t>‹Nº›</a:t>
            </a:fld>
            <a:endParaRPr lang="es-BO"/>
          </a:p>
        </p:txBody>
      </p:sp>
    </p:spTree>
    <p:extLst>
      <p:ext uri="{BB962C8B-B14F-4D97-AF65-F5344CB8AC3E}">
        <p14:creationId xmlns:p14="http://schemas.microsoft.com/office/powerpoint/2010/main" val="270780481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g8714a43093_1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6" name="Google Shape;2736;g8714a43093_1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86fa6133bc_4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245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8824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97546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6"/>
        <p:cNvGrpSpPr/>
        <p:nvPr/>
      </p:nvGrpSpPr>
      <p:grpSpPr>
        <a:xfrm>
          <a:off x="0" y="0"/>
          <a:ext cx="0" cy="0"/>
          <a:chOff x="0" y="0"/>
          <a:chExt cx="0" cy="0"/>
        </a:xfrm>
      </p:grpSpPr>
      <p:sp>
        <p:nvSpPr>
          <p:cNvPr id="2617" name="Google Shape;2617;g8714a43093_5_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8" name="Google Shape;2618;g8714a43093_5_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5279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8"/>
        <p:cNvGrpSpPr/>
        <p:nvPr/>
      </p:nvGrpSpPr>
      <p:grpSpPr>
        <a:xfrm>
          <a:off x="0" y="0"/>
          <a:ext cx="0" cy="0"/>
          <a:chOff x="0" y="0"/>
          <a:chExt cx="0" cy="0"/>
        </a:xfrm>
      </p:grpSpPr>
      <p:sp>
        <p:nvSpPr>
          <p:cNvPr id="2729" name="Google Shape;2729;g8714a43093_3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0" name="Google Shape;2730;g8714a43093_3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12694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1839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3213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40641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6388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Highlighted numbers">
  <p:cSld name="Highlighted numbers">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a:spLocks noGrp="1"/>
          </p:cNvSpPr>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88" name="Google Shape;988;p20"/>
          <p:cNvSpPr txBox="1">
            <a:spLocks noGrp="1"/>
          </p:cNvSpPr>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a:spLocks noGrp="1"/>
          </p:cNvSpPr>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90" name="Google Shape;990;p20"/>
          <p:cNvSpPr txBox="1">
            <a:spLocks noGrp="1"/>
          </p:cNvSpPr>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a:spLocks noGrp="1"/>
          </p:cNvSpPr>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992" name="Google Shape;992;p20"/>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7407333" y="1284925"/>
            <a:ext cx="581800" cy="582350"/>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3" name="Google Shape;1003;p20"/>
          <p:cNvGrpSpPr/>
          <p:nvPr/>
        </p:nvGrpSpPr>
        <p:grpSpPr>
          <a:xfrm rot="5400000" flipH="1">
            <a:off x="7869720" y="2754200"/>
            <a:ext cx="292025" cy="292575"/>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8" name="Google Shape;1008;p20"/>
          <p:cNvGrpSpPr/>
          <p:nvPr/>
        </p:nvGrpSpPr>
        <p:grpSpPr>
          <a:xfrm rot="5400000" flipH="1">
            <a:off x="8012458" y="178175"/>
            <a:ext cx="175000" cy="175000"/>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20" name="Google Shape;1020;p20"/>
          <p:cNvGrpSpPr/>
          <p:nvPr/>
        </p:nvGrpSpPr>
        <p:grpSpPr>
          <a:xfrm rot="5400000" flipH="1">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024" name="Google Shape;1024;p20"/>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44" name="Google Shape;1044;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 name="Google Shape;1045;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41042191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2">
  <p:cSld name="Main point 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759835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8" r:id="rId7"/>
    <p:sldLayoutId id="2147483659" r:id="rId8"/>
    <p:sldLayoutId id="2147483660" r:id="rId9"/>
    <p:sldLayoutId id="2147483661" r:id="rId10"/>
    <p:sldLayoutId id="2147483662" r:id="rId11"/>
    <p:sldLayoutId id="2147483669" r:id="rId12"/>
    <p:sldLayoutId id="2147483673" r:id="rId13"/>
    <p:sldLayoutId id="2147483674" r:id="rId14"/>
    <p:sldLayoutId id="2147483675" r:id="rId15"/>
    <p:sldLayoutId id="2147483676" r:id="rId16"/>
    <p:sldLayoutId id="2147483683" r:id="rId17"/>
    <p:sldLayoutId id="2147483684" r:id="rId18"/>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g"/><Relationship Id="rId1" Type="http://schemas.openxmlformats.org/officeDocument/2006/relationships/slideLayout" Target="../slideLayouts/slideLayout9.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g"/><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fonts.google.com/specimen/Poppins?query=poppins"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1939635"/>
            <a:ext cx="3763099" cy="3203763"/>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84" name="Google Shape;1884;p35"/>
          <p:cNvSpPr txBox="1">
            <a:spLocks noGrp="1"/>
          </p:cNvSpPr>
          <p:nvPr>
            <p:ph type="ctrTitle"/>
          </p:nvPr>
        </p:nvSpPr>
        <p:spPr>
          <a:xfrm>
            <a:off x="4297298" y="3032290"/>
            <a:ext cx="4809126" cy="2372844"/>
          </a:xfrm>
          <a:prstGeom prst="rect">
            <a:avLst/>
          </a:prstGeom>
        </p:spPr>
        <p:txBody>
          <a:bodyPr spcFirstLastPara="1" wrap="square" lIns="91425" tIns="91425" rIns="91425" bIns="91425" anchor="b" anchorCtr="0">
            <a:noAutofit/>
          </a:bodyPr>
          <a:lstStyle/>
          <a:p>
            <a:pPr marL="0" marR="0" algn="ctr">
              <a:lnSpc>
                <a:spcPct val="150000"/>
              </a:lnSpc>
              <a:spcBef>
                <a:spcPts val="0"/>
              </a:spcBef>
              <a:spcAft>
                <a:spcPts val="800"/>
              </a:spcAft>
            </a:pPr>
            <a:r>
              <a:rPr lang="es-BO" sz="1800" b="1" dirty="0">
                <a:solidFill>
                  <a:schemeClr val="tx1"/>
                </a:solidFill>
                <a:latin typeface="Tahoma" panose="020B0604030504040204" pitchFamily="34" charset="0"/>
                <a:ea typeface="Calibri" panose="020F0502020204030204" pitchFamily="34" charset="0"/>
                <a:cs typeface="Times New Roman" panose="02020603050405020304" pitchFamily="18" charset="0"/>
              </a:rPr>
              <a:t>DESARROLLO DE UNA </a:t>
            </a:r>
            <a: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t>APLICACIÓN WEB PARA LA COTIZACIÓN Y VENTA DE COMPONENTES ELECTRÓNICOS PARA LA EMPRESA MXT-TECHONOLOGY</a:t>
            </a:r>
            <a:b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br>
            <a:b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br>
            <a: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t>Estudiante: </a:t>
            </a:r>
            <a:r>
              <a:rPr lang="es-BO" sz="1800" b="1" dirty="0">
                <a:ln>
                  <a:noFill/>
                </a:ln>
                <a:solidFill>
                  <a:schemeClr val="tx2">
                    <a:lumMod val="50000"/>
                  </a:schemeClr>
                </a:solidFill>
                <a:latin typeface="Tahoma" panose="020B0604030504040204" pitchFamily="34" charset="0"/>
                <a:ea typeface="Calibri" panose="020F0502020204030204" pitchFamily="34" charset="0"/>
                <a:cs typeface="Times New Roman" panose="02020603050405020304" pitchFamily="18" charset="0"/>
              </a:rPr>
              <a:t>Pinto Mora Victor Angel</a:t>
            </a:r>
            <a:br>
              <a:rPr lang="es-BO" sz="1800" b="1" dirty="0">
                <a:ln>
                  <a:noFill/>
                </a:ln>
                <a:solidFill>
                  <a:schemeClr val="accent1">
                    <a:lumMod val="60000"/>
                    <a:lumOff val="40000"/>
                  </a:schemeClr>
                </a:solidFill>
                <a:latin typeface="Tahoma" panose="020B0604030504040204" pitchFamily="34" charset="0"/>
                <a:ea typeface="Calibri" panose="020F0502020204030204" pitchFamily="34" charset="0"/>
                <a:cs typeface="Times New Roman" panose="02020603050405020304" pitchFamily="18" charset="0"/>
              </a:rPr>
            </a:br>
            <a: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t>Tutor: </a:t>
            </a:r>
            <a:r>
              <a:rPr lang="es-BO" sz="1800" b="1" dirty="0">
                <a:ln>
                  <a:noFill/>
                </a:ln>
                <a:solidFill>
                  <a:schemeClr val="tx2">
                    <a:lumMod val="50000"/>
                  </a:schemeClr>
                </a:solidFill>
                <a:latin typeface="Tahoma" panose="020B0604030504040204" pitchFamily="34" charset="0"/>
                <a:ea typeface="Calibri" panose="020F0502020204030204" pitchFamily="34" charset="0"/>
                <a:cs typeface="Times New Roman" panose="02020603050405020304" pitchFamily="18" charset="0"/>
              </a:rPr>
              <a:t>Alejandro Wills Mercado</a:t>
            </a:r>
            <a:b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b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6EF003F7-F7BA-AFF8-AB3B-B5AD88342811}"/>
              </a:ext>
            </a:extLst>
          </p:cNvPr>
          <p:cNvPicPr>
            <a:picLocks noChangeAspect="1"/>
          </p:cNvPicPr>
          <p:nvPr/>
        </p:nvPicPr>
        <p:blipFill>
          <a:blip r:embed="rId3"/>
          <a:stretch>
            <a:fillRect/>
          </a:stretch>
        </p:blipFill>
        <p:spPr>
          <a:xfrm>
            <a:off x="215634" y="73831"/>
            <a:ext cx="1751893" cy="1355985"/>
          </a:xfrm>
          <a:prstGeom prst="rect">
            <a:avLst/>
          </a:prstGeom>
        </p:spPr>
      </p:pic>
      <p:pic>
        <p:nvPicPr>
          <p:cNvPr id="8" name="Picture 7">
            <a:extLst>
              <a:ext uri="{FF2B5EF4-FFF2-40B4-BE49-F238E27FC236}">
                <a16:creationId xmlns:a16="http://schemas.microsoft.com/office/drawing/2014/main" id="{8E7FFFC9-DAD2-56B3-BC5F-8FBBC54A5226}"/>
              </a:ext>
            </a:extLst>
          </p:cNvPr>
          <p:cNvPicPr>
            <a:picLocks noChangeAspect="1"/>
          </p:cNvPicPr>
          <p:nvPr/>
        </p:nvPicPr>
        <p:blipFill>
          <a:blip r:embed="rId4"/>
          <a:stretch>
            <a:fillRect/>
          </a:stretch>
        </p:blipFill>
        <p:spPr>
          <a:xfrm>
            <a:off x="2038814" y="2367319"/>
            <a:ext cx="878777" cy="756511"/>
          </a:xfrm>
          <a:prstGeom prst="rect">
            <a:avLst/>
          </a:prstGeom>
        </p:spPr>
      </p:pic>
      <p:pic>
        <p:nvPicPr>
          <p:cNvPr id="4" name="Picture 3">
            <a:extLst>
              <a:ext uri="{FF2B5EF4-FFF2-40B4-BE49-F238E27FC236}">
                <a16:creationId xmlns:a16="http://schemas.microsoft.com/office/drawing/2014/main" id="{3C9926E8-8D64-2CD9-EA81-BA22F183011E}"/>
              </a:ext>
            </a:extLst>
          </p:cNvPr>
          <p:cNvPicPr>
            <a:picLocks noChangeAspect="1"/>
          </p:cNvPicPr>
          <p:nvPr/>
        </p:nvPicPr>
        <p:blipFill>
          <a:blip r:embed="rId5"/>
          <a:stretch>
            <a:fillRect/>
          </a:stretch>
        </p:blipFill>
        <p:spPr>
          <a:xfrm>
            <a:off x="2500482" y="3548346"/>
            <a:ext cx="895223" cy="7548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grpSp>
        <p:nvGrpSpPr>
          <p:cNvPr id="2183" name="Google Shape;2183;p40"/>
          <p:cNvGrpSpPr/>
          <p:nvPr/>
        </p:nvGrpSpPr>
        <p:grpSpPr>
          <a:xfrm>
            <a:off x="1819024" y="3893816"/>
            <a:ext cx="175013" cy="27000"/>
            <a:chOff x="5662375" y="212375"/>
            <a:chExt cx="175013" cy="27000"/>
          </a:xfrm>
        </p:grpSpPr>
        <p:sp>
          <p:nvSpPr>
            <p:cNvPr id="2184" name="Google Shape;2184;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85" name="Google Shape;2185;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86" name="Google Shape;2186;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nvGrpSpPr>
          <p:cNvPr id="2187" name="Google Shape;2187;p40"/>
          <p:cNvGrpSpPr/>
          <p:nvPr/>
        </p:nvGrpSpPr>
        <p:grpSpPr>
          <a:xfrm>
            <a:off x="4484494" y="3893828"/>
            <a:ext cx="175013" cy="27000"/>
            <a:chOff x="5662375" y="212375"/>
            <a:chExt cx="175013" cy="27000"/>
          </a:xfrm>
        </p:grpSpPr>
        <p:sp>
          <p:nvSpPr>
            <p:cNvPr id="2188" name="Google Shape;2188;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89" name="Google Shape;2189;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90" name="Google Shape;2190;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nvGrpSpPr>
          <p:cNvPr id="2191" name="Google Shape;2191;p40"/>
          <p:cNvGrpSpPr/>
          <p:nvPr/>
        </p:nvGrpSpPr>
        <p:grpSpPr>
          <a:xfrm>
            <a:off x="7149964" y="3893816"/>
            <a:ext cx="175013" cy="27000"/>
            <a:chOff x="5662375" y="212375"/>
            <a:chExt cx="175013" cy="27000"/>
          </a:xfrm>
        </p:grpSpPr>
        <p:sp>
          <p:nvSpPr>
            <p:cNvPr id="2192" name="Google Shape;2192;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93" name="Google Shape;2193;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94" name="Google Shape;2194;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Objetivo General</a:t>
            </a:r>
            <a:endParaRPr b="1" dirty="0"/>
          </a:p>
        </p:txBody>
      </p:sp>
      <p:sp>
        <p:nvSpPr>
          <p:cNvPr id="14" name="Google Shape;2178;p39">
            <a:extLst>
              <a:ext uri="{FF2B5EF4-FFF2-40B4-BE49-F238E27FC236}">
                <a16:creationId xmlns:a16="http://schemas.microsoft.com/office/drawing/2014/main" id="{6167F517-7340-DB54-53DC-38A8B5080421}"/>
              </a:ext>
            </a:extLst>
          </p:cNvPr>
          <p:cNvSpPr txBox="1">
            <a:spLocks noGrp="1"/>
          </p:cNvSpPr>
          <p:nvPr>
            <p:ph type="subTitle" idx="1"/>
          </p:nvPr>
        </p:nvSpPr>
        <p:spPr>
          <a:xfrm>
            <a:off x="900907" y="1222672"/>
            <a:ext cx="7517199" cy="2779239"/>
          </a:xfrm>
          <a:prstGeom prst="rect">
            <a:avLst/>
          </a:prstGeom>
        </p:spPr>
        <p:txBody>
          <a:bodyPr spcFirstLastPara="1" wrap="square" lIns="91425" tIns="91425" rIns="91425" bIns="91425" anchor="t" anchorCtr="0">
            <a:noAutofit/>
          </a:bodyPr>
          <a:lstStyle/>
          <a:p>
            <a:pPr lvl="0" algn="just" rtl="0">
              <a:lnSpc>
                <a:spcPct val="150000"/>
              </a:lnSpc>
              <a:spcBef>
                <a:spcPts val="0"/>
              </a:spcBef>
              <a:spcAft>
                <a:spcPts val="0"/>
              </a:spcAft>
            </a:pPr>
            <a:endParaRPr lang="en-US" dirty="0">
              <a:solidFill>
                <a:schemeClr val="tx2">
                  <a:lumMod val="50000"/>
                </a:schemeClr>
              </a:solidFill>
            </a:endParaRPr>
          </a:p>
          <a:p>
            <a:pPr>
              <a:lnSpc>
                <a:spcPct val="150000"/>
              </a:lnSpc>
            </a:pPr>
            <a:r>
              <a:rPr lang="es-BO" sz="1400" dirty="0">
                <a:solidFill>
                  <a:schemeClr val="tx2">
                    <a:lumMod val="50000"/>
                  </a:schemeClr>
                </a:solidFill>
                <a:effectLst/>
                <a:latin typeface="Barlow Semi Condensed" panose="00000506000000000000" pitchFamily="2" charset="0"/>
                <a:ea typeface="Calibri" panose="020F0502020204030204" pitchFamily="34" charset="0"/>
                <a:cs typeface="Times New Roman" panose="02020603050405020304" pitchFamily="18" charset="0"/>
              </a:rPr>
              <a:t>Implementar una página web donde el cliente pueda acceder fácilmente a la visualización de los productos y también a las características de dicho producto con el objetivo de incrementar ventas y facilitar al cliente </a:t>
            </a:r>
          </a:p>
          <a:p>
            <a:pPr>
              <a:lnSpc>
                <a:spcPct val="150000"/>
              </a:lnSpc>
            </a:pPr>
            <a:r>
              <a:rPr lang="es-BO" sz="1400" dirty="0">
                <a:solidFill>
                  <a:schemeClr val="tx2">
                    <a:lumMod val="50000"/>
                  </a:schemeClr>
                </a:solidFill>
                <a:latin typeface="Barlow Semi Condensed" panose="00000506000000000000" pitchFamily="2" charset="0"/>
                <a:ea typeface="Calibri" panose="020F0502020204030204" pitchFamily="34" charset="0"/>
                <a:cs typeface="Times New Roman" panose="02020603050405020304" pitchFamily="18" charset="0"/>
              </a:rPr>
              <a:t>e</a:t>
            </a:r>
            <a:r>
              <a:rPr lang="es-BO" sz="1400" dirty="0">
                <a:solidFill>
                  <a:schemeClr val="tx2">
                    <a:lumMod val="50000"/>
                  </a:schemeClr>
                </a:solidFill>
                <a:effectLst/>
                <a:latin typeface="Barlow Semi Condensed" panose="00000506000000000000" pitchFamily="2" charset="0"/>
                <a:ea typeface="Calibri" panose="020F0502020204030204" pitchFamily="34" charset="0"/>
                <a:cs typeface="Times New Roman" panose="02020603050405020304" pitchFamily="18" charset="0"/>
              </a:rPr>
              <a:t>l acceso a la informacion sobre algún producto o la compra del producto.</a:t>
            </a:r>
          </a:p>
          <a:p>
            <a:pPr>
              <a:lnSpc>
                <a:spcPct val="150000"/>
              </a:lnSpc>
            </a:pPr>
            <a:r>
              <a:rPr lang="es-BO" sz="1400" dirty="0">
                <a:solidFill>
                  <a:schemeClr val="tx2">
                    <a:lumMod val="50000"/>
                  </a:schemeClr>
                </a:solidFill>
                <a:effectLst/>
                <a:latin typeface="Barlow Semi Condensed" panose="00000506000000000000" pitchFamily="2" charset="0"/>
                <a:ea typeface="Calibri" panose="020F0502020204030204" pitchFamily="34" charset="0"/>
                <a:cs typeface="Times New Roman" panose="02020603050405020304" pitchFamily="18" charset="0"/>
              </a:rPr>
              <a:t>Y así lograr incrementar el movimiento de los productos que llegaría a ser el aumento de ventas.</a:t>
            </a:r>
            <a:endParaRPr lang="en-US" sz="1400" dirty="0">
              <a:solidFill>
                <a:schemeClr val="tx2">
                  <a:lumMod val="50000"/>
                </a:schemeClr>
              </a:solidFill>
              <a:effectLst/>
              <a:latin typeface="Barlow Semi Condensed" panose="00000506000000000000" pitchFamily="2" charset="0"/>
              <a:ea typeface="Calibri" panose="020F0502020204030204" pitchFamily="34" charset="0"/>
              <a:cs typeface="Times New Roman" panose="02020603050405020304" pitchFamily="18" charset="0"/>
            </a:endParaRPr>
          </a:p>
          <a:p>
            <a:pPr lvl="0" algn="l" rtl="0">
              <a:spcBef>
                <a:spcPts val="0"/>
              </a:spcBef>
              <a:spcAft>
                <a:spcPts val="0"/>
              </a:spcAft>
            </a:pPr>
            <a:endParaRPr lang="en-US" dirty="0"/>
          </a:p>
        </p:txBody>
      </p:sp>
      <p:sp>
        <p:nvSpPr>
          <p:cNvPr id="2" name="CuadroTexto 1">
            <a:extLst>
              <a:ext uri="{FF2B5EF4-FFF2-40B4-BE49-F238E27FC236}">
                <a16:creationId xmlns:a16="http://schemas.microsoft.com/office/drawing/2014/main" id="{9A6C3055-CEC4-1CA4-0DB8-2D458DFA8A44}"/>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489905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195;p40">
            <a:extLst>
              <a:ext uri="{FF2B5EF4-FFF2-40B4-BE49-F238E27FC236}">
                <a16:creationId xmlns:a16="http://schemas.microsoft.com/office/drawing/2014/main" id="{EFCE0B19-F7C3-A6E7-C622-E0F5D9A4C252}"/>
              </a:ext>
            </a:extLst>
          </p:cNvPr>
          <p:cNvSpPr txBox="1">
            <a:spLocks/>
          </p:cNvSpPr>
          <p:nvPr/>
        </p:nvSpPr>
        <p:spPr>
          <a:xfrm>
            <a:off x="1783050" y="396273"/>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b="1" dirty="0"/>
              <a:t>Objetivos Especifícos</a:t>
            </a:r>
          </a:p>
        </p:txBody>
      </p:sp>
      <p:sp>
        <p:nvSpPr>
          <p:cNvPr id="10" name="Google Shape;2178;p39">
            <a:extLst>
              <a:ext uri="{FF2B5EF4-FFF2-40B4-BE49-F238E27FC236}">
                <a16:creationId xmlns:a16="http://schemas.microsoft.com/office/drawing/2014/main" id="{04449A00-D86E-2905-D94F-10A2F55789A4}"/>
              </a:ext>
            </a:extLst>
          </p:cNvPr>
          <p:cNvSpPr txBox="1">
            <a:spLocks/>
          </p:cNvSpPr>
          <p:nvPr/>
        </p:nvSpPr>
        <p:spPr>
          <a:xfrm>
            <a:off x="813400" y="875499"/>
            <a:ext cx="7517199" cy="37566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just"/>
            <a:endParaRPr lang="en-US" sz="2000" dirty="0">
              <a:solidFill>
                <a:schemeClr val="tx2">
                  <a:lumMod val="50000"/>
                </a:schemeClr>
              </a:solidFill>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4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Utilizar un patrón de dise</a:t>
            </a:r>
            <a:r>
              <a:rPr lang="es-AR" sz="1400" dirty="0">
                <a:solidFill>
                  <a:schemeClr val="tx2">
                    <a:lumMod val="50000"/>
                  </a:schemeClr>
                </a:solidFill>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ño  modelo vista controlador para la elaboración del sistema</a:t>
            </a: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4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Lograr que el cliente logre visualizar todos los productos existentes en ambas sucursales de la empresa </a:t>
            </a:r>
            <a:endParaRPr lang="en-US" sz="14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4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Lograr que cada producto debe tener la mayor información posible para llamar la atención del cliente </a:t>
            </a:r>
            <a:endParaRPr lang="en-US" sz="1400" dirty="0">
              <a:solidFill>
                <a:schemeClr val="tx2">
                  <a:lumMod val="50000"/>
                </a:schemeClr>
              </a:solidFill>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n-US" sz="14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Contar con un Sistema de login para </a:t>
            </a:r>
            <a:r>
              <a:rPr lang="es-AR" sz="14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acceder a la pagina web</a:t>
            </a: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AR" sz="1400" dirty="0">
                <a:solidFill>
                  <a:schemeClr val="tx2">
                    <a:lumMod val="50000"/>
                  </a:schemeClr>
                </a:solidFill>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Contar con roles que dividan las funciones de los usuarios registrados en la pagina</a:t>
            </a: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AR" sz="14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Incluir teléfonos y direcciones de las sucursales de la empresa en la pagina web</a:t>
            </a: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AR" sz="1400" dirty="0">
                <a:solidFill>
                  <a:schemeClr val="tx2">
                    <a:lumMod val="50000"/>
                  </a:schemeClr>
                </a:solidFill>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Facilitar las compras y funciones que realicen los clientes con los productos mediante funciones de la pagina web</a:t>
            </a: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AR" sz="14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Generar reportes en pdf Excel sobre ventas</a:t>
            </a:r>
            <a:r>
              <a:rPr lang="es-AR" sz="1400" dirty="0">
                <a:solidFill>
                  <a:schemeClr val="tx2">
                    <a:lumMod val="50000"/>
                  </a:schemeClr>
                </a:solidFill>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 y movimientos de los productos registrados en la pagina</a:t>
            </a:r>
            <a:endParaRPr lang="en-US" sz="14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805"/>
              </a:spcAft>
              <a:buClr>
                <a:srgbClr val="000000"/>
              </a:buClr>
              <a:buSzPts val="1200"/>
              <a:buFont typeface="Arial" panose="020B0604020202020204" pitchFamily="34" charset="0"/>
              <a:buChar char="•"/>
            </a:pP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algn="l"/>
            <a:endParaRPr lang="en-US" dirty="0"/>
          </a:p>
        </p:txBody>
      </p:sp>
      <p:sp>
        <p:nvSpPr>
          <p:cNvPr id="2" name="CuadroTexto 1">
            <a:extLst>
              <a:ext uri="{FF2B5EF4-FFF2-40B4-BE49-F238E27FC236}">
                <a16:creationId xmlns:a16="http://schemas.microsoft.com/office/drawing/2014/main" id="{A4AD41A9-734F-FC36-3739-629A5853B095}"/>
              </a:ext>
            </a:extLst>
          </p:cNvPr>
          <p:cNvSpPr txBox="1"/>
          <p:nvPr/>
        </p:nvSpPr>
        <p:spPr>
          <a:xfrm>
            <a:off x="3548470" y="4874890"/>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354345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2138" name="Google Shape;2138;p37"/>
          <p:cNvSpPr txBox="1">
            <a:spLocks noGrp="1"/>
          </p:cNvSpPr>
          <p:nvPr>
            <p:ph type="title"/>
          </p:nvPr>
        </p:nvSpPr>
        <p:spPr>
          <a:xfrm>
            <a:off x="3586526" y="481517"/>
            <a:ext cx="1970948"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Justificación</a:t>
            </a:r>
            <a:endParaRPr b="1" dirty="0"/>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dirty="0"/>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endParaRPr dirty="0"/>
          </a:p>
        </p:txBody>
      </p:sp>
      <p:sp>
        <p:nvSpPr>
          <p:cNvPr id="23" name="Oval 22">
            <a:extLst>
              <a:ext uri="{FF2B5EF4-FFF2-40B4-BE49-F238E27FC236}">
                <a16:creationId xmlns:a16="http://schemas.microsoft.com/office/drawing/2014/main" id="{59A2C9BB-D5C8-B8D6-22CA-21A4B3F82107}"/>
              </a:ext>
            </a:extLst>
          </p:cNvPr>
          <p:cNvSpPr/>
          <p:nvPr/>
        </p:nvSpPr>
        <p:spPr>
          <a:xfrm>
            <a:off x="1042416" y="1801368"/>
            <a:ext cx="1964020" cy="1502941"/>
          </a:xfrm>
          <a:prstGeom prst="ellips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Barlow Semi Condensed" panose="00000506000000000000" pitchFamily="2" charset="0"/>
              </a:rPr>
              <a:t>TÉCNICA</a:t>
            </a:r>
            <a:endParaRPr lang="en-US" dirty="0">
              <a:solidFill>
                <a:schemeClr val="tx1"/>
              </a:solidFill>
              <a:latin typeface="Barlow Semi Condensed" panose="00000506000000000000" pitchFamily="2" charset="0"/>
            </a:endParaRPr>
          </a:p>
        </p:txBody>
      </p:sp>
      <p:sp>
        <p:nvSpPr>
          <p:cNvPr id="24" name="Oval 23">
            <a:extLst>
              <a:ext uri="{FF2B5EF4-FFF2-40B4-BE49-F238E27FC236}">
                <a16:creationId xmlns:a16="http://schemas.microsoft.com/office/drawing/2014/main" id="{4A688B10-B095-BABA-EE04-A5A4E1331C2C}"/>
              </a:ext>
            </a:extLst>
          </p:cNvPr>
          <p:cNvSpPr/>
          <p:nvPr/>
        </p:nvSpPr>
        <p:spPr>
          <a:xfrm>
            <a:off x="3586526" y="1801367"/>
            <a:ext cx="1964020" cy="1502941"/>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Barlow Semi Condensed" panose="00000506000000000000" pitchFamily="2" charset="0"/>
              </a:rPr>
              <a:t>SOCIAL</a:t>
            </a:r>
            <a:endParaRPr lang="en-US" dirty="0">
              <a:solidFill>
                <a:schemeClr val="tx1"/>
              </a:solidFill>
              <a:latin typeface="Barlow Semi Condensed" panose="00000506000000000000" pitchFamily="2" charset="0"/>
            </a:endParaRPr>
          </a:p>
        </p:txBody>
      </p:sp>
      <p:sp>
        <p:nvSpPr>
          <p:cNvPr id="25" name="Oval 24">
            <a:extLst>
              <a:ext uri="{FF2B5EF4-FFF2-40B4-BE49-F238E27FC236}">
                <a16:creationId xmlns:a16="http://schemas.microsoft.com/office/drawing/2014/main" id="{E5C0C2CB-C36A-9F64-A99E-049A1489A6CF}"/>
              </a:ext>
            </a:extLst>
          </p:cNvPr>
          <p:cNvSpPr/>
          <p:nvPr/>
        </p:nvSpPr>
        <p:spPr>
          <a:xfrm>
            <a:off x="6137566" y="1801366"/>
            <a:ext cx="1964020" cy="1502941"/>
          </a:xfrm>
          <a:prstGeom prst="ellips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Barlow Semi Condensed" panose="00000506000000000000" pitchFamily="2" charset="0"/>
              </a:rPr>
              <a:t>ECONOMICA</a:t>
            </a:r>
            <a:endParaRPr lang="en-US" dirty="0">
              <a:solidFill>
                <a:schemeClr val="tx1"/>
              </a:solidFill>
              <a:latin typeface="Barlow Semi Condensed" panose="00000506000000000000" pitchFamily="2" charset="0"/>
            </a:endParaRPr>
          </a:p>
        </p:txBody>
      </p:sp>
      <p:sp>
        <p:nvSpPr>
          <p:cNvPr id="2" name="CuadroTexto 1">
            <a:extLst>
              <a:ext uri="{FF2B5EF4-FFF2-40B4-BE49-F238E27FC236}">
                <a16:creationId xmlns:a16="http://schemas.microsoft.com/office/drawing/2014/main" id="{9F427CFE-78F3-FFB5-58D5-8894CAE196CE}"/>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8" name="Google Shape;2138;p37">
            <a:extLst>
              <a:ext uri="{FF2B5EF4-FFF2-40B4-BE49-F238E27FC236}">
                <a16:creationId xmlns:a16="http://schemas.microsoft.com/office/drawing/2014/main" id="{B7861E04-6384-54F8-6B54-7A74AE660022}"/>
              </a:ext>
            </a:extLst>
          </p:cNvPr>
          <p:cNvSpPr txBox="1">
            <a:spLocks noGrp="1"/>
          </p:cNvSpPr>
          <p:nvPr>
            <p:ph type="title"/>
          </p:nvPr>
        </p:nvSpPr>
        <p:spPr>
          <a:xfrm>
            <a:off x="1111688" y="232136"/>
            <a:ext cx="3307911" cy="9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b="1" dirty="0"/>
              <a:t>Justificación Técnica</a:t>
            </a:r>
            <a:endParaRPr sz="3200" b="1" dirty="0"/>
          </a:p>
        </p:txBody>
      </p:sp>
      <p:sp>
        <p:nvSpPr>
          <p:cNvPr id="10" name="TextBox 9">
            <a:extLst>
              <a:ext uri="{FF2B5EF4-FFF2-40B4-BE49-F238E27FC236}">
                <a16:creationId xmlns:a16="http://schemas.microsoft.com/office/drawing/2014/main" id="{BD56A194-53D4-BE8B-59AB-6A044FC7804C}"/>
              </a:ext>
            </a:extLst>
          </p:cNvPr>
          <p:cNvSpPr txBox="1"/>
          <p:nvPr/>
        </p:nvSpPr>
        <p:spPr>
          <a:xfrm>
            <a:off x="2234966" y="1155978"/>
            <a:ext cx="4369265" cy="2831544"/>
          </a:xfrm>
          <a:prstGeom prst="rect">
            <a:avLst/>
          </a:prstGeom>
          <a:noFill/>
        </p:spPr>
        <p:txBody>
          <a:bodyPr wrap="square" rtlCol="0">
            <a:spAutoFit/>
          </a:bodyPr>
          <a:lstStyle/>
          <a:p>
            <a:pPr marL="449580" marR="0">
              <a:lnSpc>
                <a:spcPct val="150000"/>
              </a:lnSpc>
              <a:spcBef>
                <a:spcPts val="0"/>
              </a:spcBef>
              <a:spcAft>
                <a:spcPts val="1225"/>
              </a:spcAft>
            </a:pPr>
            <a:r>
              <a:rPr lang="es-BO" sz="1200" dirty="0">
                <a:effectLst/>
                <a:latin typeface="Barlow Semi Condensed" panose="00000506000000000000" pitchFamily="2" charset="0"/>
                <a:ea typeface="Calibri" panose="020F0502020204030204" pitchFamily="34" charset="0"/>
                <a:cs typeface="Times New Roman" panose="02020603050405020304" pitchFamily="18" charset="0"/>
              </a:rPr>
              <a:t>La implementación de la página web permitirá lograr un mayor control y exposición sobre los productos, beneficiando tanto como al cliente como al vendedor. El beneficio será en gran parte para el cliente ya que solo tendrá que realizar el pedido del producto que desee mediante a página web.</a:t>
            </a:r>
            <a:endParaRPr lang="en-US" sz="1200" dirty="0">
              <a:effectLst/>
              <a:latin typeface="Barlow Semi Condensed" panose="00000506000000000000" pitchFamily="2" charset="0"/>
              <a:ea typeface="Calibri" panose="020F0502020204030204" pitchFamily="34" charset="0"/>
              <a:cs typeface="Times New Roman" panose="02020603050405020304" pitchFamily="18" charset="0"/>
            </a:endParaRPr>
          </a:p>
          <a:p>
            <a:pPr marL="449580" marR="0">
              <a:lnSpc>
                <a:spcPct val="150000"/>
              </a:lnSpc>
              <a:spcBef>
                <a:spcPts val="0"/>
              </a:spcBef>
              <a:spcAft>
                <a:spcPts val="1225"/>
              </a:spcAft>
            </a:pPr>
            <a:r>
              <a:rPr lang="es-BO" sz="1200" dirty="0">
                <a:effectLst/>
                <a:latin typeface="Barlow Semi Condensed" panose="00000506000000000000" pitchFamily="2" charset="0"/>
                <a:ea typeface="Calibri" panose="020F0502020204030204" pitchFamily="34" charset="0"/>
                <a:cs typeface="Times New Roman" panose="02020603050405020304" pitchFamily="18" charset="0"/>
              </a:rPr>
              <a:t>Además de la exposición de productos se podrá saber cuales son los productos o categorías con más movimientos, estos productos estarán en la página principal de la página</a:t>
            </a:r>
            <a:r>
              <a:rPr lang="es-BO" sz="1200" b="1" dirty="0">
                <a:effectLst/>
                <a:latin typeface="Barlow Semi Condensed" panose="00000506000000000000" pitchFamily="2" charset="0"/>
                <a:ea typeface="Calibri" panose="020F0502020204030204" pitchFamily="34" charset="0"/>
                <a:cs typeface="Times New Roman" panose="02020603050405020304" pitchFamily="18" charset="0"/>
              </a:rPr>
              <a:t>.</a:t>
            </a:r>
            <a:endParaRPr lang="en-US" sz="1200" b="1"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n-US" dirty="0"/>
          </a:p>
        </p:txBody>
      </p:sp>
      <p:sp>
        <p:nvSpPr>
          <p:cNvPr id="2" name="CuadroTexto 1">
            <a:extLst>
              <a:ext uri="{FF2B5EF4-FFF2-40B4-BE49-F238E27FC236}">
                <a16:creationId xmlns:a16="http://schemas.microsoft.com/office/drawing/2014/main" id="{93192816-9703-695B-883B-EB6E636AB1BD}"/>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8" name="Google Shape;2138;p37">
            <a:extLst>
              <a:ext uri="{FF2B5EF4-FFF2-40B4-BE49-F238E27FC236}">
                <a16:creationId xmlns:a16="http://schemas.microsoft.com/office/drawing/2014/main" id="{B7861E04-6384-54F8-6B54-7A74AE660022}"/>
              </a:ext>
            </a:extLst>
          </p:cNvPr>
          <p:cNvSpPr txBox="1">
            <a:spLocks noGrp="1"/>
          </p:cNvSpPr>
          <p:nvPr>
            <p:ph type="title"/>
          </p:nvPr>
        </p:nvSpPr>
        <p:spPr>
          <a:xfrm>
            <a:off x="1132471" y="0"/>
            <a:ext cx="3307911" cy="9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b="1" dirty="0"/>
              <a:t>Justificación Social</a:t>
            </a:r>
            <a:endParaRPr sz="3200" b="1" dirty="0"/>
          </a:p>
        </p:txBody>
      </p:sp>
      <p:sp>
        <p:nvSpPr>
          <p:cNvPr id="10" name="TextBox 9">
            <a:extLst>
              <a:ext uri="{FF2B5EF4-FFF2-40B4-BE49-F238E27FC236}">
                <a16:creationId xmlns:a16="http://schemas.microsoft.com/office/drawing/2014/main" id="{BD56A194-53D4-BE8B-59AB-6A044FC7804C}"/>
              </a:ext>
            </a:extLst>
          </p:cNvPr>
          <p:cNvSpPr txBox="1"/>
          <p:nvPr/>
        </p:nvSpPr>
        <p:spPr>
          <a:xfrm>
            <a:off x="2604655" y="1155978"/>
            <a:ext cx="3671454" cy="2831544"/>
          </a:xfrm>
          <a:prstGeom prst="rect">
            <a:avLst/>
          </a:prstGeom>
          <a:noFill/>
        </p:spPr>
        <p:txBody>
          <a:bodyPr wrap="square" rtlCol="0">
            <a:spAutoFit/>
          </a:bodyPr>
          <a:lstStyle/>
          <a:p>
            <a:pPr marL="449580" marR="0">
              <a:lnSpc>
                <a:spcPct val="150000"/>
              </a:lnSpc>
              <a:spcBef>
                <a:spcPts val="0"/>
              </a:spcBef>
              <a:spcAft>
                <a:spcPts val="1225"/>
              </a:spcAft>
            </a:pPr>
            <a:r>
              <a:rPr lang="es-BO" sz="1200" dirty="0">
                <a:effectLst/>
                <a:latin typeface="Barlow Semi Condensed" panose="00000506000000000000" pitchFamily="2" charset="0"/>
                <a:ea typeface="Calibri" panose="020F0502020204030204" pitchFamily="34" charset="0"/>
                <a:cs typeface="Times New Roman" panose="02020603050405020304" pitchFamily="18" charset="0"/>
              </a:rPr>
              <a:t>La elaboración de este sistema de ventas busca tener una relevancia social ya que se busca normalizar las compras mediante internet y agilizar este proceso. </a:t>
            </a:r>
          </a:p>
          <a:p>
            <a:pPr marL="449580" marR="0">
              <a:lnSpc>
                <a:spcPct val="150000"/>
              </a:lnSpc>
              <a:spcBef>
                <a:spcPts val="0"/>
              </a:spcBef>
              <a:spcAft>
                <a:spcPts val="1225"/>
              </a:spcAft>
            </a:pPr>
            <a:r>
              <a:rPr lang="es-BO" sz="1200" dirty="0">
                <a:effectLst/>
                <a:latin typeface="Barlow Semi Condensed" panose="00000506000000000000" pitchFamily="2" charset="0"/>
                <a:ea typeface="Calibri" panose="020F0502020204030204" pitchFamily="34" charset="0"/>
                <a:cs typeface="Times New Roman" panose="02020603050405020304" pitchFamily="18" charset="0"/>
              </a:rPr>
              <a:t>Se busca facilitar la compra y exposición de productos tecnológicos favoreciendo tanto al cliente como al vendedor y así tener un alcance más grande en cuanto a las ventas.</a:t>
            </a:r>
            <a:endParaRPr lang="en-US" sz="1200"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n-US" dirty="0"/>
          </a:p>
        </p:txBody>
      </p:sp>
      <p:sp>
        <p:nvSpPr>
          <p:cNvPr id="2" name="CuadroTexto 1">
            <a:extLst>
              <a:ext uri="{FF2B5EF4-FFF2-40B4-BE49-F238E27FC236}">
                <a16:creationId xmlns:a16="http://schemas.microsoft.com/office/drawing/2014/main" id="{BDE5FAE3-1055-77AA-A24F-62BB8EA98565}"/>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894143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8" name="Google Shape;2138;p37">
            <a:extLst>
              <a:ext uri="{FF2B5EF4-FFF2-40B4-BE49-F238E27FC236}">
                <a16:creationId xmlns:a16="http://schemas.microsoft.com/office/drawing/2014/main" id="{B7861E04-6384-54F8-6B54-7A74AE660022}"/>
              </a:ext>
            </a:extLst>
          </p:cNvPr>
          <p:cNvSpPr txBox="1">
            <a:spLocks noGrp="1"/>
          </p:cNvSpPr>
          <p:nvPr>
            <p:ph type="title"/>
          </p:nvPr>
        </p:nvSpPr>
        <p:spPr>
          <a:xfrm>
            <a:off x="1077052" y="0"/>
            <a:ext cx="4915039" cy="9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b="1" dirty="0"/>
              <a:t>Justificación Economica</a:t>
            </a:r>
            <a:endParaRPr sz="3200" b="1" dirty="0"/>
          </a:p>
        </p:txBody>
      </p:sp>
      <p:sp>
        <p:nvSpPr>
          <p:cNvPr id="10" name="TextBox 9">
            <a:extLst>
              <a:ext uri="{FF2B5EF4-FFF2-40B4-BE49-F238E27FC236}">
                <a16:creationId xmlns:a16="http://schemas.microsoft.com/office/drawing/2014/main" id="{BD56A194-53D4-BE8B-59AB-6A044FC7804C}"/>
              </a:ext>
            </a:extLst>
          </p:cNvPr>
          <p:cNvSpPr txBox="1"/>
          <p:nvPr/>
        </p:nvSpPr>
        <p:spPr>
          <a:xfrm>
            <a:off x="1733550" y="1047541"/>
            <a:ext cx="4915039" cy="2800767"/>
          </a:xfrm>
          <a:prstGeom prst="rect">
            <a:avLst/>
          </a:prstGeom>
          <a:noFill/>
        </p:spPr>
        <p:txBody>
          <a:bodyPr wrap="square" rtlCol="0">
            <a:spAutoFit/>
          </a:bodyPr>
          <a:lstStyle/>
          <a:p>
            <a:pPr marL="685800" marR="0" algn="ctr">
              <a:lnSpc>
                <a:spcPct val="150000"/>
              </a:lnSpc>
              <a:spcBef>
                <a:spcPts val="0"/>
              </a:spcBef>
              <a:spcAft>
                <a:spcPts val="0"/>
              </a:spcAft>
            </a:pPr>
            <a:r>
              <a:rPr lang="es-BO" sz="1200" dirty="0">
                <a:effectLst/>
                <a:latin typeface="Barlow Semi Condensed" panose="00000506000000000000" pitchFamily="2" charset="0"/>
                <a:ea typeface="Times New Roman" panose="02020603050405020304" pitchFamily="18" charset="0"/>
              </a:rPr>
              <a:t>La implementación de la pagina web para la empresa mxt-technology permitirá tener mayor alcance sobre la exposición y control de sus productos y de la misma manera podrá reducir gastos en publicidad digital en redes sociales. </a:t>
            </a:r>
            <a:endParaRPr lang="en-US" sz="1200" dirty="0">
              <a:effectLst/>
              <a:latin typeface="Barlow Semi Condensed" panose="00000506000000000000" pitchFamily="2" charset="0"/>
              <a:ea typeface="Times New Roman" panose="02020603050405020304" pitchFamily="18" charset="0"/>
            </a:endParaRPr>
          </a:p>
          <a:p>
            <a:pPr marL="685800" marR="0" algn="ctr">
              <a:lnSpc>
                <a:spcPct val="150000"/>
              </a:lnSpc>
              <a:spcBef>
                <a:spcPts val="0"/>
              </a:spcBef>
              <a:spcAft>
                <a:spcPts val="0"/>
              </a:spcAft>
            </a:pPr>
            <a:r>
              <a:rPr lang="es-BO" sz="1200" dirty="0">
                <a:effectLst/>
                <a:latin typeface="Barlow Semi Condensed" panose="00000506000000000000" pitchFamily="2" charset="0"/>
                <a:ea typeface="Times New Roman" panose="02020603050405020304" pitchFamily="18" charset="0"/>
              </a:rPr>
              <a:t>Ya que normalmente estas empresas que manejan productos informáticos electrónicos suelen optar por contratar diseñadores gráficos y personal para realizar publicidad y manejo de redes sociales todo esto con el fin de aumentar la publicidad de sus productos mediante la publicidad.</a:t>
            </a:r>
            <a:endParaRPr lang="en-US" sz="1200" dirty="0">
              <a:effectLst/>
              <a:latin typeface="Barlow Semi Condensed" panose="00000506000000000000" pitchFamily="2" charset="0"/>
              <a:ea typeface="Times New Roman" panose="02020603050405020304" pitchFamily="18" charset="0"/>
            </a:endParaRPr>
          </a:p>
          <a:p>
            <a:endParaRPr lang="en-US" dirty="0">
              <a:latin typeface="Bahnschrift" panose="020B0502040204020203" pitchFamily="34" charset="0"/>
            </a:endParaRPr>
          </a:p>
        </p:txBody>
      </p:sp>
      <p:sp>
        <p:nvSpPr>
          <p:cNvPr id="2" name="CuadroTexto 1">
            <a:extLst>
              <a:ext uri="{FF2B5EF4-FFF2-40B4-BE49-F238E27FC236}">
                <a16:creationId xmlns:a16="http://schemas.microsoft.com/office/drawing/2014/main" id="{79F214E1-D978-7EFC-A264-CB2E61A6D1C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824575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167128" y="434478"/>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Límites</a:t>
            </a:r>
            <a:endParaRPr b="1" dirty="0"/>
          </a:p>
        </p:txBody>
      </p:sp>
      <p:sp>
        <p:nvSpPr>
          <p:cNvPr id="2178" name="Google Shape;2178;p39"/>
          <p:cNvSpPr txBox="1">
            <a:spLocks noGrp="1"/>
          </p:cNvSpPr>
          <p:nvPr>
            <p:ph type="subTitle" idx="1"/>
          </p:nvPr>
        </p:nvSpPr>
        <p:spPr>
          <a:xfrm>
            <a:off x="2167128" y="1192061"/>
            <a:ext cx="4809600" cy="3517789"/>
          </a:xfrm>
          <a:prstGeom prst="rect">
            <a:avLst/>
          </a:prstGeom>
        </p:spPr>
        <p:txBody>
          <a:bodyPr spcFirstLastPara="1" wrap="square" lIns="91425" tIns="91425" rIns="91425" bIns="91425" anchor="t" anchorCtr="0">
            <a:noAutofit/>
          </a:bodyPr>
          <a:lstStyle/>
          <a:p>
            <a:pPr marL="342900" lvl="0" indent="-342900" algn="just">
              <a:lnSpc>
                <a:spcPct val="150000"/>
              </a:lnSpc>
              <a:spcAft>
                <a:spcPts val="1225"/>
              </a:spcAft>
              <a:buFont typeface="Symbol" panose="05050102010706020507" pitchFamily="18" charset="2"/>
              <a:buChar char=""/>
            </a:pPr>
            <a:r>
              <a:rPr lang="es-BO" sz="1200" dirty="0">
                <a:latin typeface="Barlow Semi Condensed" panose="00000506000000000000" pitchFamily="2" charset="0"/>
                <a:ea typeface="Times New Roman" panose="02020603050405020304" pitchFamily="18" charset="0"/>
              </a:rPr>
              <a:t>Los roles tendrá funciones determinadas y especificas</a:t>
            </a:r>
            <a:r>
              <a:rPr lang="es-BO" sz="1200" dirty="0">
                <a:effectLst/>
                <a:latin typeface="Barlow Semi Condensed" panose="00000506000000000000" pitchFamily="2" charset="0"/>
                <a:ea typeface="Times New Roman" panose="02020603050405020304" pitchFamily="18" charset="0"/>
              </a:rPr>
              <a:t>.</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Los productos no se eliminarán de la base de datos ya que se optará por usar un sistema de activo e inactivo.</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Los métodos de pago serán 2 : Efectivo, Deposito Bancario.	</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El sistema contara con 4 roles</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El sistema web no se podrá usar de manera local.</a:t>
            </a:r>
          </a:p>
        </p:txBody>
      </p:sp>
      <p:sp>
        <p:nvSpPr>
          <p:cNvPr id="2" name="CuadroTexto 1">
            <a:extLst>
              <a:ext uri="{FF2B5EF4-FFF2-40B4-BE49-F238E27FC236}">
                <a16:creationId xmlns:a16="http://schemas.microsoft.com/office/drawing/2014/main" id="{7BC8E48F-0F0C-BBED-4771-2519BF2BE6FD}"/>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HERRAMIENTAS DE DESARROLLO</a:t>
            </a:r>
            <a:endParaRPr b="1" dirty="0"/>
          </a:p>
        </p:txBody>
      </p:sp>
      <p:pic>
        <p:nvPicPr>
          <p:cNvPr id="13" name="Picture 12">
            <a:extLst>
              <a:ext uri="{FF2B5EF4-FFF2-40B4-BE49-F238E27FC236}">
                <a16:creationId xmlns:a16="http://schemas.microsoft.com/office/drawing/2014/main" id="{8035603B-84E2-87D5-A790-717300A3B2D7}"/>
              </a:ext>
            </a:extLst>
          </p:cNvPr>
          <p:cNvPicPr>
            <a:picLocks noChangeAspect="1"/>
          </p:cNvPicPr>
          <p:nvPr/>
        </p:nvPicPr>
        <p:blipFill>
          <a:blip r:embed="rId3"/>
          <a:stretch>
            <a:fillRect/>
          </a:stretch>
        </p:blipFill>
        <p:spPr>
          <a:xfrm>
            <a:off x="800463" y="1500682"/>
            <a:ext cx="1015343" cy="1015343"/>
          </a:xfrm>
          <a:prstGeom prst="rect">
            <a:avLst/>
          </a:prstGeom>
        </p:spPr>
      </p:pic>
      <p:pic>
        <p:nvPicPr>
          <p:cNvPr id="15" name="Picture 14">
            <a:extLst>
              <a:ext uri="{FF2B5EF4-FFF2-40B4-BE49-F238E27FC236}">
                <a16:creationId xmlns:a16="http://schemas.microsoft.com/office/drawing/2014/main" id="{B6914EC7-F52E-30A5-31D4-319DED498B7C}"/>
              </a:ext>
            </a:extLst>
          </p:cNvPr>
          <p:cNvPicPr>
            <a:picLocks noChangeAspect="1"/>
          </p:cNvPicPr>
          <p:nvPr/>
        </p:nvPicPr>
        <p:blipFill>
          <a:blip r:embed="rId4"/>
          <a:stretch>
            <a:fillRect/>
          </a:stretch>
        </p:blipFill>
        <p:spPr>
          <a:xfrm>
            <a:off x="1858372" y="3013020"/>
            <a:ext cx="1086404" cy="1086404"/>
          </a:xfrm>
          <a:prstGeom prst="rect">
            <a:avLst/>
          </a:prstGeom>
        </p:spPr>
      </p:pic>
      <p:pic>
        <p:nvPicPr>
          <p:cNvPr id="17" name="Picture 16">
            <a:extLst>
              <a:ext uri="{FF2B5EF4-FFF2-40B4-BE49-F238E27FC236}">
                <a16:creationId xmlns:a16="http://schemas.microsoft.com/office/drawing/2014/main" id="{21C74CEE-DB9C-68C6-220E-9C8F85FBD691}"/>
              </a:ext>
            </a:extLst>
          </p:cNvPr>
          <p:cNvPicPr>
            <a:picLocks noChangeAspect="1"/>
          </p:cNvPicPr>
          <p:nvPr/>
        </p:nvPicPr>
        <p:blipFill>
          <a:blip r:embed="rId5"/>
          <a:stretch>
            <a:fillRect/>
          </a:stretch>
        </p:blipFill>
        <p:spPr>
          <a:xfrm>
            <a:off x="3518816" y="1512533"/>
            <a:ext cx="1657938" cy="858112"/>
          </a:xfrm>
          <a:prstGeom prst="rect">
            <a:avLst/>
          </a:prstGeom>
        </p:spPr>
      </p:pic>
      <p:sp>
        <p:nvSpPr>
          <p:cNvPr id="2" name="TextBox 1">
            <a:extLst>
              <a:ext uri="{FF2B5EF4-FFF2-40B4-BE49-F238E27FC236}">
                <a16:creationId xmlns:a16="http://schemas.microsoft.com/office/drawing/2014/main" id="{4C2E5282-755F-4050-81D1-285F074BA682}"/>
              </a:ext>
            </a:extLst>
          </p:cNvPr>
          <p:cNvSpPr txBox="1"/>
          <p:nvPr/>
        </p:nvSpPr>
        <p:spPr>
          <a:xfrm>
            <a:off x="659852" y="2539301"/>
            <a:ext cx="1398793" cy="307777"/>
          </a:xfrm>
          <a:prstGeom prst="rect">
            <a:avLst/>
          </a:prstGeom>
          <a:noFill/>
        </p:spPr>
        <p:txBody>
          <a:bodyPr wrap="square" rtlCol="0">
            <a:spAutoFit/>
          </a:bodyPr>
          <a:lstStyle/>
          <a:p>
            <a:pPr algn="ctr"/>
            <a:r>
              <a:rPr lang="en-US" b="1" dirty="0">
                <a:latin typeface="Bahnschrift" panose="020B0502040204020203" pitchFamily="34" charset="0"/>
              </a:rPr>
              <a:t>BOOTSTRAP</a:t>
            </a:r>
          </a:p>
        </p:txBody>
      </p:sp>
      <p:sp>
        <p:nvSpPr>
          <p:cNvPr id="3" name="TextBox 2">
            <a:extLst>
              <a:ext uri="{FF2B5EF4-FFF2-40B4-BE49-F238E27FC236}">
                <a16:creationId xmlns:a16="http://schemas.microsoft.com/office/drawing/2014/main" id="{121D07EB-088E-1F4B-6B9E-D8221A68BD4D}"/>
              </a:ext>
            </a:extLst>
          </p:cNvPr>
          <p:cNvSpPr txBox="1"/>
          <p:nvPr/>
        </p:nvSpPr>
        <p:spPr>
          <a:xfrm>
            <a:off x="1815806" y="4122698"/>
            <a:ext cx="1398793" cy="523220"/>
          </a:xfrm>
          <a:prstGeom prst="rect">
            <a:avLst/>
          </a:prstGeom>
          <a:noFill/>
        </p:spPr>
        <p:txBody>
          <a:bodyPr wrap="square" rtlCol="0">
            <a:spAutoFit/>
          </a:bodyPr>
          <a:lstStyle/>
          <a:p>
            <a:pPr algn="ctr"/>
            <a:r>
              <a:rPr lang="en-US" b="1" dirty="0">
                <a:latin typeface="Bahnschrift" panose="020B0502040204020203" pitchFamily="34" charset="0"/>
              </a:rPr>
              <a:t>VISUAL STUDIO CODE</a:t>
            </a:r>
          </a:p>
        </p:txBody>
      </p:sp>
      <p:sp>
        <p:nvSpPr>
          <p:cNvPr id="4" name="TextBox 3">
            <a:extLst>
              <a:ext uri="{FF2B5EF4-FFF2-40B4-BE49-F238E27FC236}">
                <a16:creationId xmlns:a16="http://schemas.microsoft.com/office/drawing/2014/main" id="{7B3139B7-1242-5816-AC3A-C7977A5A0881}"/>
              </a:ext>
            </a:extLst>
          </p:cNvPr>
          <p:cNvSpPr txBox="1"/>
          <p:nvPr/>
        </p:nvSpPr>
        <p:spPr>
          <a:xfrm>
            <a:off x="3648388" y="2459336"/>
            <a:ext cx="1398793" cy="307777"/>
          </a:xfrm>
          <a:prstGeom prst="rect">
            <a:avLst/>
          </a:prstGeom>
          <a:noFill/>
        </p:spPr>
        <p:txBody>
          <a:bodyPr wrap="square" rtlCol="0">
            <a:spAutoFit/>
          </a:bodyPr>
          <a:lstStyle/>
          <a:p>
            <a:pPr algn="ctr"/>
            <a:r>
              <a:rPr lang="en-US" b="1" dirty="0">
                <a:latin typeface="Bahnschrift" panose="020B0502040204020203" pitchFamily="34" charset="0"/>
              </a:rPr>
              <a:t>MYSQL</a:t>
            </a:r>
          </a:p>
        </p:txBody>
      </p:sp>
      <p:pic>
        <p:nvPicPr>
          <p:cNvPr id="6" name="Picture 5">
            <a:extLst>
              <a:ext uri="{FF2B5EF4-FFF2-40B4-BE49-F238E27FC236}">
                <a16:creationId xmlns:a16="http://schemas.microsoft.com/office/drawing/2014/main" id="{6B3DBBB8-0A28-FE8E-52A8-6B073CFA7639}"/>
              </a:ext>
            </a:extLst>
          </p:cNvPr>
          <p:cNvPicPr>
            <a:picLocks noChangeAspect="1"/>
          </p:cNvPicPr>
          <p:nvPr/>
        </p:nvPicPr>
        <p:blipFill>
          <a:blip r:embed="rId6"/>
          <a:stretch>
            <a:fillRect/>
          </a:stretch>
        </p:blipFill>
        <p:spPr>
          <a:xfrm>
            <a:off x="5991382" y="3130977"/>
            <a:ext cx="968447" cy="968447"/>
          </a:xfrm>
          <a:prstGeom prst="rect">
            <a:avLst/>
          </a:prstGeom>
        </p:spPr>
      </p:pic>
      <p:sp>
        <p:nvSpPr>
          <p:cNvPr id="7" name="TextBox 6">
            <a:extLst>
              <a:ext uri="{FF2B5EF4-FFF2-40B4-BE49-F238E27FC236}">
                <a16:creationId xmlns:a16="http://schemas.microsoft.com/office/drawing/2014/main" id="{192534CD-0F4C-0C01-0610-33AA8FAE49F6}"/>
              </a:ext>
            </a:extLst>
          </p:cNvPr>
          <p:cNvSpPr txBox="1"/>
          <p:nvPr/>
        </p:nvSpPr>
        <p:spPr>
          <a:xfrm>
            <a:off x="5776208" y="4252942"/>
            <a:ext cx="1398793" cy="307777"/>
          </a:xfrm>
          <a:prstGeom prst="rect">
            <a:avLst/>
          </a:prstGeom>
          <a:noFill/>
        </p:spPr>
        <p:txBody>
          <a:bodyPr wrap="square" rtlCol="0">
            <a:spAutoFit/>
          </a:bodyPr>
          <a:lstStyle/>
          <a:p>
            <a:pPr algn="ctr"/>
            <a:r>
              <a:rPr lang="en-US" b="1" dirty="0">
                <a:latin typeface="Bahnschrift" panose="020B0502040204020203" pitchFamily="34" charset="0"/>
              </a:rPr>
              <a:t>JavaScript</a:t>
            </a:r>
          </a:p>
        </p:txBody>
      </p:sp>
      <p:pic>
        <p:nvPicPr>
          <p:cNvPr id="8" name="Picture 7">
            <a:extLst>
              <a:ext uri="{FF2B5EF4-FFF2-40B4-BE49-F238E27FC236}">
                <a16:creationId xmlns:a16="http://schemas.microsoft.com/office/drawing/2014/main" id="{6A8F452A-5550-D4F4-112E-5AB4E6D77645}"/>
              </a:ext>
            </a:extLst>
          </p:cNvPr>
          <p:cNvPicPr>
            <a:picLocks noChangeAspect="1"/>
          </p:cNvPicPr>
          <p:nvPr/>
        </p:nvPicPr>
        <p:blipFill>
          <a:blip r:embed="rId7"/>
          <a:stretch>
            <a:fillRect/>
          </a:stretch>
        </p:blipFill>
        <p:spPr>
          <a:xfrm>
            <a:off x="6828651" y="1512532"/>
            <a:ext cx="1514886" cy="946803"/>
          </a:xfrm>
          <a:prstGeom prst="rect">
            <a:avLst/>
          </a:prstGeom>
        </p:spPr>
      </p:pic>
      <p:sp>
        <p:nvSpPr>
          <p:cNvPr id="9" name="TextBox 8">
            <a:extLst>
              <a:ext uri="{FF2B5EF4-FFF2-40B4-BE49-F238E27FC236}">
                <a16:creationId xmlns:a16="http://schemas.microsoft.com/office/drawing/2014/main" id="{F5F9E3B7-0C36-1CD3-8DD2-54AB934D055F}"/>
              </a:ext>
            </a:extLst>
          </p:cNvPr>
          <p:cNvSpPr txBox="1"/>
          <p:nvPr/>
        </p:nvSpPr>
        <p:spPr>
          <a:xfrm>
            <a:off x="6944744" y="2459335"/>
            <a:ext cx="1398793" cy="307777"/>
          </a:xfrm>
          <a:prstGeom prst="rect">
            <a:avLst/>
          </a:prstGeom>
          <a:noFill/>
        </p:spPr>
        <p:txBody>
          <a:bodyPr wrap="square" rtlCol="0">
            <a:spAutoFit/>
          </a:bodyPr>
          <a:lstStyle/>
          <a:p>
            <a:pPr algn="ctr"/>
            <a:r>
              <a:rPr lang="en-US" b="1" dirty="0">
                <a:latin typeface="Bahnschrift" panose="020B0502040204020203" pitchFamily="34" charset="0"/>
              </a:rPr>
              <a:t>Php</a:t>
            </a:r>
          </a:p>
        </p:txBody>
      </p:sp>
      <p:sp>
        <p:nvSpPr>
          <p:cNvPr id="5" name="CuadroTexto 4">
            <a:extLst>
              <a:ext uri="{FF2B5EF4-FFF2-40B4-BE49-F238E27FC236}">
                <a16:creationId xmlns:a16="http://schemas.microsoft.com/office/drawing/2014/main" id="{E6EE96D8-821C-4DA1-4592-08F69E353BF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pic>
        <p:nvPicPr>
          <p:cNvPr id="11" name="Imagen 10">
            <a:extLst>
              <a:ext uri="{FF2B5EF4-FFF2-40B4-BE49-F238E27FC236}">
                <a16:creationId xmlns:a16="http://schemas.microsoft.com/office/drawing/2014/main" id="{B57E4BD7-2E87-7C0C-7839-6E6C8964CC69}"/>
              </a:ext>
            </a:extLst>
          </p:cNvPr>
          <p:cNvPicPr>
            <a:picLocks noChangeAspect="1"/>
          </p:cNvPicPr>
          <p:nvPr/>
        </p:nvPicPr>
        <p:blipFill>
          <a:blip r:embed="rId8"/>
          <a:stretch>
            <a:fillRect/>
          </a:stretch>
        </p:blipFill>
        <p:spPr>
          <a:xfrm>
            <a:off x="3913920" y="3130977"/>
            <a:ext cx="867727" cy="122421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25E82B-0623-894A-9BDC-6F1241CC584D}"/>
              </a:ext>
            </a:extLst>
          </p:cNvPr>
          <p:cNvSpPr>
            <a:spLocks noGrp="1"/>
          </p:cNvSpPr>
          <p:nvPr>
            <p:ph type="title"/>
          </p:nvPr>
        </p:nvSpPr>
        <p:spPr>
          <a:xfrm>
            <a:off x="1734288" y="295466"/>
            <a:ext cx="5577900" cy="594300"/>
          </a:xfrm>
        </p:spPr>
        <p:txBody>
          <a:bodyPr/>
          <a:lstStyle/>
          <a:p>
            <a:r>
              <a:rPr lang="es-BO" b="1" dirty="0"/>
              <a:t>PHP</a:t>
            </a:r>
          </a:p>
        </p:txBody>
      </p:sp>
      <p:pic>
        <p:nvPicPr>
          <p:cNvPr id="10" name="Imagen 9">
            <a:extLst>
              <a:ext uri="{FF2B5EF4-FFF2-40B4-BE49-F238E27FC236}">
                <a16:creationId xmlns:a16="http://schemas.microsoft.com/office/drawing/2014/main" id="{E43F4FA2-25EC-C0A5-9382-994372A7C2E8}"/>
              </a:ext>
            </a:extLst>
          </p:cNvPr>
          <p:cNvPicPr>
            <a:picLocks noChangeAspect="1"/>
          </p:cNvPicPr>
          <p:nvPr/>
        </p:nvPicPr>
        <p:blipFill>
          <a:blip r:embed="rId2"/>
          <a:stretch>
            <a:fillRect/>
          </a:stretch>
        </p:blipFill>
        <p:spPr>
          <a:xfrm>
            <a:off x="1288723" y="1481137"/>
            <a:ext cx="1635919" cy="1221643"/>
          </a:xfrm>
          <a:prstGeom prst="rect">
            <a:avLst/>
          </a:prstGeom>
        </p:spPr>
      </p:pic>
      <p:pic>
        <p:nvPicPr>
          <p:cNvPr id="12" name="Imagen 11">
            <a:extLst>
              <a:ext uri="{FF2B5EF4-FFF2-40B4-BE49-F238E27FC236}">
                <a16:creationId xmlns:a16="http://schemas.microsoft.com/office/drawing/2014/main" id="{D0A38ACD-0504-8B3B-7251-24DA54E2DA74}"/>
              </a:ext>
            </a:extLst>
          </p:cNvPr>
          <p:cNvPicPr>
            <a:picLocks noChangeAspect="1"/>
          </p:cNvPicPr>
          <p:nvPr/>
        </p:nvPicPr>
        <p:blipFill>
          <a:blip r:embed="rId3"/>
          <a:stretch>
            <a:fillRect/>
          </a:stretch>
        </p:blipFill>
        <p:spPr>
          <a:xfrm>
            <a:off x="3738934" y="1623357"/>
            <a:ext cx="1666132" cy="937199"/>
          </a:xfrm>
          <a:prstGeom prst="rect">
            <a:avLst/>
          </a:prstGeom>
        </p:spPr>
      </p:pic>
      <p:pic>
        <p:nvPicPr>
          <p:cNvPr id="14" name="Imagen 13">
            <a:extLst>
              <a:ext uri="{FF2B5EF4-FFF2-40B4-BE49-F238E27FC236}">
                <a16:creationId xmlns:a16="http://schemas.microsoft.com/office/drawing/2014/main" id="{145A1D69-DD71-B185-D45E-4239FC9ACBB4}"/>
              </a:ext>
            </a:extLst>
          </p:cNvPr>
          <p:cNvPicPr>
            <a:picLocks noChangeAspect="1"/>
          </p:cNvPicPr>
          <p:nvPr/>
        </p:nvPicPr>
        <p:blipFill>
          <a:blip r:embed="rId4"/>
          <a:stretch>
            <a:fillRect/>
          </a:stretch>
        </p:blipFill>
        <p:spPr>
          <a:xfrm>
            <a:off x="3953832" y="3048442"/>
            <a:ext cx="1236336" cy="1419726"/>
          </a:xfrm>
          <a:prstGeom prst="rect">
            <a:avLst/>
          </a:prstGeom>
        </p:spPr>
      </p:pic>
      <p:pic>
        <p:nvPicPr>
          <p:cNvPr id="16" name="Imagen 15">
            <a:extLst>
              <a:ext uri="{FF2B5EF4-FFF2-40B4-BE49-F238E27FC236}">
                <a16:creationId xmlns:a16="http://schemas.microsoft.com/office/drawing/2014/main" id="{764CAD8E-F719-6302-B0F5-670685CE6C1B}"/>
              </a:ext>
            </a:extLst>
          </p:cNvPr>
          <p:cNvPicPr>
            <a:picLocks noChangeAspect="1"/>
          </p:cNvPicPr>
          <p:nvPr/>
        </p:nvPicPr>
        <p:blipFill>
          <a:blip r:embed="rId5"/>
          <a:stretch>
            <a:fillRect/>
          </a:stretch>
        </p:blipFill>
        <p:spPr>
          <a:xfrm>
            <a:off x="6494228" y="1491374"/>
            <a:ext cx="1635919" cy="1221643"/>
          </a:xfrm>
          <a:prstGeom prst="rect">
            <a:avLst/>
          </a:prstGeom>
        </p:spPr>
      </p:pic>
    </p:spTree>
    <p:extLst>
      <p:ext uri="{BB962C8B-B14F-4D97-AF65-F5344CB8AC3E}">
        <p14:creationId xmlns:p14="http://schemas.microsoft.com/office/powerpoint/2010/main" val="3161270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550" y="428382"/>
            <a:ext cx="5496900" cy="1171818"/>
          </a:xfrm>
        </p:spPr>
        <p:txBody>
          <a:bodyPr/>
          <a:lstStyle/>
          <a:p>
            <a:r>
              <a:rPr lang="en-US" b="1" dirty="0"/>
              <a:t>SERVIDORES DE HOSTINGS Y ALOJAMIENTO</a:t>
            </a:r>
          </a:p>
        </p:txBody>
      </p:sp>
      <p:pic>
        <p:nvPicPr>
          <p:cNvPr id="4" name="Picture 3">
            <a:extLst>
              <a:ext uri="{FF2B5EF4-FFF2-40B4-BE49-F238E27FC236}">
                <a16:creationId xmlns:a16="http://schemas.microsoft.com/office/drawing/2014/main" id="{F191E359-7D16-9DCB-EF95-605A1F1AAA47}"/>
              </a:ext>
            </a:extLst>
          </p:cNvPr>
          <p:cNvPicPr>
            <a:picLocks noChangeAspect="1"/>
          </p:cNvPicPr>
          <p:nvPr/>
        </p:nvPicPr>
        <p:blipFill>
          <a:blip r:embed="rId2"/>
          <a:stretch>
            <a:fillRect/>
          </a:stretch>
        </p:blipFill>
        <p:spPr>
          <a:xfrm>
            <a:off x="3101036" y="3238164"/>
            <a:ext cx="2941781" cy="1103168"/>
          </a:xfrm>
          <a:prstGeom prst="rect">
            <a:avLst/>
          </a:prstGeom>
        </p:spPr>
      </p:pic>
      <p:pic>
        <p:nvPicPr>
          <p:cNvPr id="7" name="Picture 6">
            <a:extLst>
              <a:ext uri="{FF2B5EF4-FFF2-40B4-BE49-F238E27FC236}">
                <a16:creationId xmlns:a16="http://schemas.microsoft.com/office/drawing/2014/main" id="{7971306B-191C-6D5D-FC3D-67846392798B}"/>
              </a:ext>
            </a:extLst>
          </p:cNvPr>
          <p:cNvPicPr>
            <a:picLocks noChangeAspect="1"/>
          </p:cNvPicPr>
          <p:nvPr/>
        </p:nvPicPr>
        <p:blipFill>
          <a:blip r:embed="rId3"/>
          <a:stretch>
            <a:fillRect/>
          </a:stretch>
        </p:blipFill>
        <p:spPr>
          <a:xfrm>
            <a:off x="1531722" y="1581293"/>
            <a:ext cx="1569314" cy="1569314"/>
          </a:xfrm>
          <a:prstGeom prst="rect">
            <a:avLst/>
          </a:prstGeom>
        </p:spPr>
      </p:pic>
      <p:pic>
        <p:nvPicPr>
          <p:cNvPr id="9" name="Picture 8">
            <a:extLst>
              <a:ext uri="{FF2B5EF4-FFF2-40B4-BE49-F238E27FC236}">
                <a16:creationId xmlns:a16="http://schemas.microsoft.com/office/drawing/2014/main" id="{F12A5F2A-20B3-15D7-880C-ADA95B542A0F}"/>
              </a:ext>
            </a:extLst>
          </p:cNvPr>
          <p:cNvPicPr>
            <a:picLocks noChangeAspect="1"/>
          </p:cNvPicPr>
          <p:nvPr/>
        </p:nvPicPr>
        <p:blipFill>
          <a:blip r:embed="rId4"/>
          <a:stretch>
            <a:fillRect/>
          </a:stretch>
        </p:blipFill>
        <p:spPr>
          <a:xfrm>
            <a:off x="5603773" y="1484912"/>
            <a:ext cx="2345230" cy="1898073"/>
          </a:xfrm>
          <a:prstGeom prst="rect">
            <a:avLst/>
          </a:prstGeom>
        </p:spPr>
      </p:pic>
      <p:sp>
        <p:nvSpPr>
          <p:cNvPr id="3" name="CuadroTexto 2">
            <a:extLst>
              <a:ext uri="{FF2B5EF4-FFF2-40B4-BE49-F238E27FC236}">
                <a16:creationId xmlns:a16="http://schemas.microsoft.com/office/drawing/2014/main" id="{921C2DE2-3FA1-69C5-A754-6531CBBB41CD}"/>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477602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167128" y="434478"/>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b="1" dirty="0"/>
              <a:t>CONTENIDOS</a:t>
            </a:r>
          </a:p>
        </p:txBody>
      </p:sp>
      <p:sp>
        <p:nvSpPr>
          <p:cNvPr id="2178" name="Google Shape;2178;p39"/>
          <p:cNvSpPr txBox="1">
            <a:spLocks noGrp="1"/>
          </p:cNvSpPr>
          <p:nvPr>
            <p:ph type="subTitle" idx="1"/>
          </p:nvPr>
        </p:nvSpPr>
        <p:spPr>
          <a:xfrm>
            <a:off x="1307509" y="1010477"/>
            <a:ext cx="6678809" cy="3804803"/>
          </a:xfrm>
          <a:prstGeom prst="rect">
            <a:avLst/>
          </a:prstGeom>
        </p:spPr>
        <p:txBody>
          <a:bodyPr spcFirstLastPara="1" wrap="square" lIns="91425" tIns="91425" rIns="91425" bIns="91425" anchor="t" anchorCtr="0">
            <a:noAutofit/>
          </a:bodyPr>
          <a:lstStyle/>
          <a:p>
            <a:pPr marL="342900" lvl="0" indent="-342900" algn="l" rtl="0">
              <a:lnSpc>
                <a:spcPct val="150000"/>
              </a:lnSpc>
              <a:spcBef>
                <a:spcPts val="0"/>
              </a:spcBef>
              <a:spcAft>
                <a:spcPts val="0"/>
              </a:spcAft>
              <a:buFont typeface="Arial" panose="020B0604020202020204" pitchFamily="34" charset="0"/>
              <a:buChar char="•"/>
            </a:pPr>
            <a:r>
              <a:rPr lang="en-US" dirty="0"/>
              <a:t>ANTECEDENTES</a:t>
            </a:r>
          </a:p>
          <a:p>
            <a:pPr marL="342900" lvl="0" indent="-342900" algn="l" rtl="0">
              <a:lnSpc>
                <a:spcPct val="150000"/>
              </a:lnSpc>
              <a:spcBef>
                <a:spcPts val="0"/>
              </a:spcBef>
              <a:spcAft>
                <a:spcPts val="0"/>
              </a:spcAft>
              <a:buFont typeface="Arial" panose="020B0604020202020204" pitchFamily="34" charset="0"/>
              <a:buChar char="•"/>
            </a:pPr>
            <a:r>
              <a:rPr lang="en-US" dirty="0"/>
              <a:t>PROBLEMÁTICA</a:t>
            </a:r>
          </a:p>
          <a:p>
            <a:pPr marL="342900" lvl="0" indent="-342900" algn="l" rtl="0">
              <a:lnSpc>
                <a:spcPct val="150000"/>
              </a:lnSpc>
              <a:spcBef>
                <a:spcPts val="0"/>
              </a:spcBef>
              <a:spcAft>
                <a:spcPts val="0"/>
              </a:spcAft>
              <a:buFont typeface="Arial" panose="020B0604020202020204" pitchFamily="34" charset="0"/>
              <a:buChar char="•"/>
            </a:pPr>
            <a:r>
              <a:rPr lang="en-US" dirty="0"/>
              <a:t>BENEFICIOS DE UNA PAGINA WEB</a:t>
            </a:r>
          </a:p>
          <a:p>
            <a:pPr marL="342900" lvl="0" indent="-342900" algn="l" rtl="0">
              <a:lnSpc>
                <a:spcPct val="150000"/>
              </a:lnSpc>
              <a:spcBef>
                <a:spcPts val="0"/>
              </a:spcBef>
              <a:spcAft>
                <a:spcPts val="0"/>
              </a:spcAft>
              <a:buFont typeface="Arial" panose="020B0604020202020204" pitchFamily="34" charset="0"/>
              <a:buChar char="•"/>
            </a:pPr>
            <a:r>
              <a:rPr lang="en-US" dirty="0">
                <a:latin typeface="Barlow Semi Condensed"/>
                <a:ea typeface="Barlow Semi Condensed"/>
                <a:cs typeface="Barlow Semi Condensed"/>
                <a:sym typeface="Barlow Semi Condensed"/>
              </a:rPr>
              <a:t>OBJETIVOS</a:t>
            </a:r>
          </a:p>
          <a:p>
            <a:pPr marL="342900" lvl="0" indent="-342900" algn="l" rtl="0">
              <a:lnSpc>
                <a:spcPct val="150000"/>
              </a:lnSpc>
              <a:spcBef>
                <a:spcPts val="0"/>
              </a:spcBef>
              <a:spcAft>
                <a:spcPts val="0"/>
              </a:spcAft>
              <a:buFont typeface="Arial" panose="020B0604020202020204" pitchFamily="34" charset="0"/>
              <a:buChar char="•"/>
            </a:pPr>
            <a:r>
              <a:rPr lang="en-US" dirty="0"/>
              <a:t>JUSTIFICACIÓN</a:t>
            </a:r>
          </a:p>
          <a:p>
            <a:pPr marL="342900" lvl="0" indent="-342900" algn="l" rtl="0">
              <a:lnSpc>
                <a:spcPct val="150000"/>
              </a:lnSpc>
              <a:spcBef>
                <a:spcPts val="0"/>
              </a:spcBef>
              <a:spcAft>
                <a:spcPts val="0"/>
              </a:spcAft>
              <a:buFont typeface="Arial" panose="020B0604020202020204" pitchFamily="34" charset="0"/>
              <a:buChar char="•"/>
            </a:pPr>
            <a:r>
              <a:rPr lang="en-US" dirty="0"/>
              <a:t>LÍMITES</a:t>
            </a:r>
          </a:p>
          <a:p>
            <a:pPr marL="342900" lvl="0" indent="-342900" algn="l" rtl="0">
              <a:lnSpc>
                <a:spcPct val="150000"/>
              </a:lnSpc>
              <a:spcBef>
                <a:spcPts val="0"/>
              </a:spcBef>
              <a:spcAft>
                <a:spcPts val="0"/>
              </a:spcAft>
              <a:buFont typeface="Arial" panose="020B0604020202020204" pitchFamily="34" charset="0"/>
              <a:buChar char="•"/>
            </a:pPr>
            <a:r>
              <a:rPr lang="en-US" dirty="0"/>
              <a:t>HERRAMIENTAS DE DESARROLLO</a:t>
            </a:r>
          </a:p>
          <a:p>
            <a:pPr marL="342900" lvl="0" indent="-342900" algn="l" rtl="0">
              <a:lnSpc>
                <a:spcPct val="150000"/>
              </a:lnSpc>
              <a:spcBef>
                <a:spcPts val="0"/>
              </a:spcBef>
              <a:spcAft>
                <a:spcPts val="0"/>
              </a:spcAft>
              <a:buFont typeface="Arial" panose="020B0604020202020204" pitchFamily="34" charset="0"/>
              <a:buChar char="•"/>
            </a:pPr>
            <a:r>
              <a:rPr lang="en-US" dirty="0"/>
              <a:t>METODOLOGÍA</a:t>
            </a:r>
          </a:p>
          <a:p>
            <a:pPr marL="342900" lvl="0" indent="-342900" algn="l" rtl="0">
              <a:lnSpc>
                <a:spcPct val="150000"/>
              </a:lnSpc>
              <a:spcBef>
                <a:spcPts val="0"/>
              </a:spcBef>
              <a:spcAft>
                <a:spcPts val="0"/>
              </a:spcAft>
              <a:buFont typeface="Arial" panose="020B0604020202020204" pitchFamily="34" charset="0"/>
              <a:buChar char="•"/>
            </a:pPr>
            <a:r>
              <a:rPr lang="en-US" dirty="0"/>
              <a:t>MARCO APLICATIVO</a:t>
            </a:r>
          </a:p>
          <a:p>
            <a:pPr marL="342900" lvl="0" indent="-342900" algn="l" rtl="0">
              <a:lnSpc>
                <a:spcPct val="150000"/>
              </a:lnSpc>
              <a:spcBef>
                <a:spcPts val="0"/>
              </a:spcBef>
              <a:spcAft>
                <a:spcPts val="0"/>
              </a:spcAft>
              <a:buFont typeface="Arial" panose="020B0604020202020204" pitchFamily="34" charset="0"/>
              <a:buChar char="•"/>
            </a:pPr>
            <a:r>
              <a:rPr lang="en-US" dirty="0"/>
              <a:t>DISE</a:t>
            </a:r>
            <a:r>
              <a:rPr lang="es-BO" dirty="0"/>
              <a:t>ÑO</a:t>
            </a:r>
            <a:endParaRPr lang="en-US" dirty="0"/>
          </a:p>
        </p:txBody>
      </p:sp>
      <p:sp>
        <p:nvSpPr>
          <p:cNvPr id="2" name="CuadroTexto 1">
            <a:extLst>
              <a:ext uri="{FF2B5EF4-FFF2-40B4-BE49-F238E27FC236}">
                <a16:creationId xmlns:a16="http://schemas.microsoft.com/office/drawing/2014/main" id="{ED6A3046-09AC-491C-91FB-3D4C87E168F4}"/>
              </a:ext>
            </a:extLst>
          </p:cNvPr>
          <p:cNvSpPr txBox="1"/>
          <p:nvPr/>
        </p:nvSpPr>
        <p:spPr>
          <a:xfrm>
            <a:off x="3867325" y="4866500"/>
            <a:ext cx="2063692" cy="276999"/>
          </a:xfrm>
          <a:prstGeom prst="rect">
            <a:avLst/>
          </a:prstGeom>
          <a:noFill/>
        </p:spPr>
        <p:txBody>
          <a:bodyPr wrap="square" rtlCol="0">
            <a:spAutoFit/>
          </a:bodyPr>
          <a:lstStyle/>
          <a:p>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053882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4964;p67">
            <a:extLst>
              <a:ext uri="{FF2B5EF4-FFF2-40B4-BE49-F238E27FC236}">
                <a16:creationId xmlns:a16="http://schemas.microsoft.com/office/drawing/2014/main" id="{A1A58072-3569-E9F1-E68F-301B6E6E2420}"/>
              </a:ext>
            </a:extLst>
          </p:cNvPr>
          <p:cNvGrpSpPr/>
          <p:nvPr/>
        </p:nvGrpSpPr>
        <p:grpSpPr>
          <a:xfrm>
            <a:off x="2052663" y="3498863"/>
            <a:ext cx="5038650" cy="754200"/>
            <a:chOff x="1521813" y="496163"/>
            <a:chExt cx="5038650" cy="754200"/>
          </a:xfrm>
        </p:grpSpPr>
        <p:sp>
          <p:nvSpPr>
            <p:cNvPr id="5" name="Google Shape;4965;p67">
              <a:extLst>
                <a:ext uri="{FF2B5EF4-FFF2-40B4-BE49-F238E27FC236}">
                  <a16:creationId xmlns:a16="http://schemas.microsoft.com/office/drawing/2014/main" id="{8BAA496D-30F7-5A95-81AC-71EAD5F67B13}"/>
                </a:ext>
              </a:extLst>
            </p:cNvPr>
            <p:cNvSpPr/>
            <p:nvPr/>
          </p:nvSpPr>
          <p:spPr>
            <a:xfrm>
              <a:off x="3645413" y="496163"/>
              <a:ext cx="791400" cy="754200"/>
            </a:xfrm>
            <a:prstGeom prst="roundRect">
              <a:avLst>
                <a:gd name="adj" fmla="val 16667"/>
              </a:avLst>
            </a:prstGeom>
            <a:solidFill>
              <a:schemeClr val="bg1"/>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4966;p67">
              <a:extLst>
                <a:ext uri="{FF2B5EF4-FFF2-40B4-BE49-F238E27FC236}">
                  <a16:creationId xmlns:a16="http://schemas.microsoft.com/office/drawing/2014/main" id="{3F86F25A-8018-5193-EA48-4846734A4080}"/>
                </a:ext>
              </a:extLst>
            </p:cNvPr>
            <p:cNvSpPr/>
            <p:nvPr/>
          </p:nvSpPr>
          <p:spPr>
            <a:xfrm>
              <a:off x="4707232" y="496163"/>
              <a:ext cx="791400" cy="754200"/>
            </a:xfrm>
            <a:prstGeom prst="roundRect">
              <a:avLst>
                <a:gd name="adj" fmla="val 16667"/>
              </a:avLst>
            </a:prstGeom>
            <a:solidFill>
              <a:srgbClr val="218838"/>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4967;p67">
              <a:extLst>
                <a:ext uri="{FF2B5EF4-FFF2-40B4-BE49-F238E27FC236}">
                  <a16:creationId xmlns:a16="http://schemas.microsoft.com/office/drawing/2014/main" id="{B11027FF-BC94-52AC-E5DA-7ED4A8748979}"/>
                </a:ext>
              </a:extLst>
            </p:cNvPr>
            <p:cNvSpPr/>
            <p:nvPr/>
          </p:nvSpPr>
          <p:spPr>
            <a:xfrm>
              <a:off x="5769052" y="496163"/>
              <a:ext cx="791400" cy="754200"/>
            </a:xfrm>
            <a:prstGeom prst="roundRect">
              <a:avLst>
                <a:gd name="adj" fmla="val 16667"/>
              </a:avLst>
            </a:prstGeom>
            <a:solidFill>
              <a:srgbClr val="B2B2B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968;p67">
              <a:extLst>
                <a:ext uri="{FF2B5EF4-FFF2-40B4-BE49-F238E27FC236}">
                  <a16:creationId xmlns:a16="http://schemas.microsoft.com/office/drawing/2014/main" id="{48771837-CEC1-D8B6-EC6A-9C22CCA22033}"/>
                </a:ext>
              </a:extLst>
            </p:cNvPr>
            <p:cNvSpPr/>
            <p:nvPr/>
          </p:nvSpPr>
          <p:spPr>
            <a:xfrm>
              <a:off x="1521813" y="496163"/>
              <a:ext cx="791400" cy="754200"/>
            </a:xfrm>
            <a:prstGeom prst="roundRect">
              <a:avLst>
                <a:gd name="adj" fmla="val 16667"/>
              </a:avLst>
            </a:prstGeom>
            <a:solidFill>
              <a:schemeClr val="tx1"/>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94949"/>
                </a:solidFill>
              </a:endParaRPr>
            </a:p>
          </p:txBody>
        </p:sp>
        <p:sp>
          <p:nvSpPr>
            <p:cNvPr id="9" name="Google Shape;4969;p67">
              <a:extLst>
                <a:ext uri="{FF2B5EF4-FFF2-40B4-BE49-F238E27FC236}">
                  <a16:creationId xmlns:a16="http://schemas.microsoft.com/office/drawing/2014/main" id="{F89AD2F2-84D0-C903-1811-C38C442A9331}"/>
                </a:ext>
              </a:extLst>
            </p:cNvPr>
            <p:cNvSpPr txBox="1"/>
            <p:nvPr/>
          </p:nvSpPr>
          <p:spPr>
            <a:xfrm>
              <a:off x="364541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rgbClr val="494949"/>
                  </a:solidFill>
                  <a:latin typeface="Consolas" panose="020B0609020204030204" pitchFamily="49" charset="0"/>
                </a:rPr>
                <a:t>#FFF</a:t>
              </a:r>
              <a:endParaRPr sz="1000" b="1" dirty="0">
                <a:solidFill>
                  <a:srgbClr val="494949"/>
                </a:solidFill>
                <a:latin typeface="Consolas" panose="020B0609020204030204" pitchFamily="49" charset="0"/>
              </a:endParaRPr>
            </a:p>
          </p:txBody>
        </p:sp>
        <p:sp>
          <p:nvSpPr>
            <p:cNvPr id="10" name="Google Shape;4970;p67">
              <a:extLst>
                <a:ext uri="{FF2B5EF4-FFF2-40B4-BE49-F238E27FC236}">
                  <a16:creationId xmlns:a16="http://schemas.microsoft.com/office/drawing/2014/main" id="{C6597024-849A-13D4-C095-8C726C60A19F}"/>
                </a:ext>
              </a:extLst>
            </p:cNvPr>
            <p:cNvSpPr txBox="1"/>
            <p:nvPr/>
          </p:nvSpPr>
          <p:spPr>
            <a:xfrm>
              <a:off x="4707238"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BO" sz="1100" b="1" i="0" dirty="0">
                  <a:solidFill>
                    <a:schemeClr val="bg1"/>
                  </a:solidFill>
                  <a:effectLst/>
                  <a:latin typeface="consolas" panose="020B0609020204030204" pitchFamily="49" charset="0"/>
                </a:rPr>
                <a:t>#218838</a:t>
              </a:r>
              <a:endParaRPr sz="1000" b="1" dirty="0">
                <a:solidFill>
                  <a:schemeClr val="bg1"/>
                </a:solidFill>
              </a:endParaRPr>
            </a:p>
          </p:txBody>
        </p:sp>
        <p:sp>
          <p:nvSpPr>
            <p:cNvPr id="11" name="Google Shape;4971;p67">
              <a:extLst>
                <a:ext uri="{FF2B5EF4-FFF2-40B4-BE49-F238E27FC236}">
                  <a16:creationId xmlns:a16="http://schemas.microsoft.com/office/drawing/2014/main" id="{4ED7F4E7-3236-3285-2A68-66573E730AA4}"/>
                </a:ext>
              </a:extLst>
            </p:cNvPr>
            <p:cNvSpPr txBox="1"/>
            <p:nvPr/>
          </p:nvSpPr>
          <p:spPr>
            <a:xfrm>
              <a:off x="576906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rgbClr val="494949"/>
                  </a:solidFill>
                  <a:latin typeface="Consolas" panose="020B0609020204030204" pitchFamily="49" charset="0"/>
                </a:rPr>
                <a:t>#b2b2b2</a:t>
              </a:r>
              <a:endParaRPr sz="1000" b="1" dirty="0">
                <a:solidFill>
                  <a:srgbClr val="494949"/>
                </a:solidFill>
                <a:latin typeface="Consolas" panose="020B0609020204030204" pitchFamily="49" charset="0"/>
              </a:endParaRPr>
            </a:p>
          </p:txBody>
        </p:sp>
        <p:sp>
          <p:nvSpPr>
            <p:cNvPr id="12" name="Google Shape;4972;p67">
              <a:extLst>
                <a:ext uri="{FF2B5EF4-FFF2-40B4-BE49-F238E27FC236}">
                  <a16:creationId xmlns:a16="http://schemas.microsoft.com/office/drawing/2014/main" id="{066B0EC3-7DDE-7FC3-D1B4-44CFD5AE824E}"/>
                </a:ext>
              </a:extLst>
            </p:cNvPr>
            <p:cNvSpPr txBox="1"/>
            <p:nvPr/>
          </p:nvSpPr>
          <p:spPr>
            <a:xfrm>
              <a:off x="152181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rgbClr val="FFFFFF"/>
                  </a:solidFill>
                  <a:latin typeface="Consolas" panose="020B0609020204030204" pitchFamily="49" charset="0"/>
                </a:rPr>
                <a:t>#000</a:t>
              </a:r>
              <a:endParaRPr sz="1000" b="1" dirty="0">
                <a:solidFill>
                  <a:srgbClr val="FFFFFF"/>
                </a:solidFill>
                <a:latin typeface="Consolas" panose="020B0609020204030204" pitchFamily="49" charset="0"/>
              </a:endParaRPr>
            </a:p>
          </p:txBody>
        </p:sp>
        <p:sp>
          <p:nvSpPr>
            <p:cNvPr id="13" name="Google Shape;4973;p67">
              <a:extLst>
                <a:ext uri="{FF2B5EF4-FFF2-40B4-BE49-F238E27FC236}">
                  <a16:creationId xmlns:a16="http://schemas.microsoft.com/office/drawing/2014/main" id="{0C371379-32AF-B5B4-544D-A80812A56DA7}"/>
                </a:ext>
              </a:extLst>
            </p:cNvPr>
            <p:cNvSpPr/>
            <p:nvPr/>
          </p:nvSpPr>
          <p:spPr>
            <a:xfrm>
              <a:off x="2583613" y="496163"/>
              <a:ext cx="791400" cy="754200"/>
            </a:xfrm>
            <a:prstGeom prst="roundRect">
              <a:avLst>
                <a:gd name="adj" fmla="val 16667"/>
              </a:avLst>
            </a:prstGeom>
            <a:solidFill>
              <a:srgbClr val="70E000"/>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94949"/>
                </a:solidFill>
              </a:endParaRPr>
            </a:p>
          </p:txBody>
        </p:sp>
        <p:sp>
          <p:nvSpPr>
            <p:cNvPr id="14" name="Google Shape;4974;p67">
              <a:extLst>
                <a:ext uri="{FF2B5EF4-FFF2-40B4-BE49-F238E27FC236}">
                  <a16:creationId xmlns:a16="http://schemas.microsoft.com/office/drawing/2014/main" id="{1A630D05-469A-B465-88CC-ACE21B1B260D}"/>
                </a:ext>
              </a:extLst>
            </p:cNvPr>
            <p:cNvSpPr txBox="1"/>
            <p:nvPr/>
          </p:nvSpPr>
          <p:spPr>
            <a:xfrm>
              <a:off x="258361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tx1"/>
                  </a:solidFill>
                  <a:latin typeface="Consolas" panose="020B0609020204030204" pitchFamily="49" charset="0"/>
                </a:rPr>
                <a:t>#70E000</a:t>
              </a:r>
              <a:endParaRPr sz="1000" b="1" dirty="0">
                <a:solidFill>
                  <a:schemeClr val="tx1"/>
                </a:solidFill>
                <a:latin typeface="Consolas" panose="020B0609020204030204" pitchFamily="49" charset="0"/>
              </a:endParaRPr>
            </a:p>
          </p:txBody>
        </p:sp>
      </p:grpSp>
      <p:sp>
        <p:nvSpPr>
          <p:cNvPr id="15" name="Google Shape;4975;p67">
            <a:extLst>
              <a:ext uri="{FF2B5EF4-FFF2-40B4-BE49-F238E27FC236}">
                <a16:creationId xmlns:a16="http://schemas.microsoft.com/office/drawing/2014/main" id="{18E18446-C955-4349-4890-96A1FE958592}"/>
              </a:ext>
            </a:extLst>
          </p:cNvPr>
          <p:cNvSpPr txBox="1">
            <a:spLocks/>
          </p:cNvSpPr>
          <p:nvPr/>
        </p:nvSpPr>
        <p:spPr>
          <a:xfrm>
            <a:off x="1048313" y="275674"/>
            <a:ext cx="7047300" cy="5034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ctr">
              <a:buClr>
                <a:srgbClr val="000000"/>
              </a:buClr>
              <a:buSzPts val="1100"/>
              <a:buFont typeface="Arial"/>
              <a:buNone/>
            </a:pPr>
            <a:r>
              <a:rPr lang="es-BO" b="1" dirty="0">
                <a:solidFill>
                  <a:schemeClr val="tx1"/>
                </a:solidFill>
                <a:latin typeface="Fjalla One" panose="02000506040000020004" pitchFamily="2" charset="0"/>
                <a:ea typeface="Arial"/>
                <a:cs typeface="Arial"/>
                <a:sym typeface="Arial"/>
              </a:rPr>
              <a:t>Fuentes y Colores Aplicados</a:t>
            </a:r>
          </a:p>
        </p:txBody>
      </p:sp>
      <p:sp>
        <p:nvSpPr>
          <p:cNvPr id="16" name="Google Shape;4976;p67">
            <a:extLst>
              <a:ext uri="{FF2B5EF4-FFF2-40B4-BE49-F238E27FC236}">
                <a16:creationId xmlns:a16="http://schemas.microsoft.com/office/drawing/2014/main" id="{08185A99-625E-F84E-3C3E-891FD1CB72EC}"/>
              </a:ext>
            </a:extLst>
          </p:cNvPr>
          <p:cNvSpPr txBox="1">
            <a:spLocks/>
          </p:cNvSpPr>
          <p:nvPr/>
        </p:nvSpPr>
        <p:spPr>
          <a:xfrm>
            <a:off x="1068100" y="1457874"/>
            <a:ext cx="7047300" cy="60581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BO" dirty="0">
                <a:solidFill>
                  <a:schemeClr val="tx1"/>
                </a:solidFill>
                <a:latin typeface="Barlow Semi Condensed" panose="00000506000000000000" pitchFamily="2" charset="0"/>
              </a:rPr>
              <a:t>El Proyecto se utilizo las siguientes fuentes y colores para la elaboración de la pagina web</a:t>
            </a:r>
            <a:endParaRPr lang="es-BO" sz="1200" dirty="0">
              <a:solidFill>
                <a:schemeClr val="tx1"/>
              </a:solidFill>
              <a:latin typeface="Barlow Semi Condensed" panose="00000506000000000000" pitchFamily="2" charset="0"/>
            </a:endParaRPr>
          </a:p>
        </p:txBody>
      </p:sp>
      <p:sp>
        <p:nvSpPr>
          <p:cNvPr id="17" name="Google Shape;4977;p67">
            <a:extLst>
              <a:ext uri="{FF2B5EF4-FFF2-40B4-BE49-F238E27FC236}">
                <a16:creationId xmlns:a16="http://schemas.microsoft.com/office/drawing/2014/main" id="{1325D3D9-D997-81D8-F718-727F4749A5E1}"/>
              </a:ext>
            </a:extLst>
          </p:cNvPr>
          <p:cNvSpPr txBox="1">
            <a:spLocks/>
          </p:cNvSpPr>
          <p:nvPr/>
        </p:nvSpPr>
        <p:spPr>
          <a:xfrm>
            <a:off x="1068100" y="1820411"/>
            <a:ext cx="7047300" cy="152140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1"/>
                </a:solidFill>
                <a:latin typeface="Barlow Semi Condensed" panose="00000506000000000000" pitchFamily="2" charset="0"/>
              </a:rPr>
              <a:t>Poppins Font</a:t>
            </a:r>
          </a:p>
          <a:p>
            <a:pPr algn="ctr"/>
            <a:r>
              <a:rPr lang="en-US" b="1" dirty="0">
                <a:solidFill>
                  <a:schemeClr val="accent1"/>
                </a:solidFill>
                <a:latin typeface="Barlow Semi Condensed" panose="00000506000000000000" pitchFamily="2" charset="0"/>
                <a:hlinkClick r:id="rId2">
                  <a:extLst>
                    <a:ext uri="{A12FA001-AC4F-418D-AE19-62706E023703}">
                      <ahyp:hlinkClr xmlns:ahyp="http://schemas.microsoft.com/office/drawing/2018/hyperlinkcolor" val="tx"/>
                    </a:ext>
                  </a:extLst>
                </a:hlinkClick>
              </a:rPr>
              <a:t>Poppins - Google Fonts</a:t>
            </a:r>
            <a:endParaRPr lang="en-US" b="1" dirty="0">
              <a:solidFill>
                <a:schemeClr val="accent1"/>
              </a:solidFill>
              <a:latin typeface="Barlow Semi Condensed" panose="00000506000000000000" pitchFamily="2" charset="0"/>
            </a:endParaRPr>
          </a:p>
          <a:p>
            <a:pPr algn="ctr"/>
            <a:endParaRPr lang="en-US" b="1" dirty="0">
              <a:solidFill>
                <a:schemeClr val="tx1"/>
              </a:solidFill>
              <a:latin typeface="Barlow Semi Condensed" panose="00000506000000000000" pitchFamily="2" charset="0"/>
            </a:endParaRPr>
          </a:p>
          <a:p>
            <a:pPr algn="ctr"/>
            <a:r>
              <a:rPr lang="en-US" sz="1050" b="1" dirty="0">
                <a:solidFill>
                  <a:schemeClr val="tx1"/>
                </a:solidFill>
                <a:latin typeface="Barlow Semi Condensed" panose="00000506000000000000" pitchFamily="2" charset="0"/>
              </a:rPr>
              <a:t>Fuente de texto de las diapositivas</a:t>
            </a:r>
          </a:p>
          <a:p>
            <a:pPr algn="ctr"/>
            <a:endParaRPr lang="en-US" sz="1000" b="1" dirty="0">
              <a:solidFill>
                <a:schemeClr val="tx1"/>
              </a:solidFill>
              <a:latin typeface="Barlow Semi Condensed" panose="00000506000000000000" pitchFamily="2" charset="0"/>
            </a:endParaRPr>
          </a:p>
          <a:p>
            <a:pPr algn="ctr"/>
            <a:r>
              <a:rPr lang="en-US" b="1" u="sng" dirty="0">
                <a:solidFill>
                  <a:schemeClr val="accent1"/>
                </a:solidFill>
                <a:latin typeface="Barlow Semi Condensed" panose="00000506000000000000" pitchFamily="2" charset="0"/>
              </a:rPr>
              <a:t>Barlow Condensed</a:t>
            </a:r>
          </a:p>
          <a:p>
            <a:pPr algn="ctr">
              <a:buClr>
                <a:schemeClr val="dk1"/>
              </a:buClr>
              <a:buSzPts val="1100"/>
            </a:pPr>
            <a:endParaRPr lang="en-US" dirty="0">
              <a:solidFill>
                <a:srgbClr val="FFFFFF"/>
              </a:solidFill>
              <a:latin typeface="Barlow Semi Condensed" panose="00000506000000000000" pitchFamily="2" charset="0"/>
            </a:endParaRPr>
          </a:p>
        </p:txBody>
      </p:sp>
      <p:sp>
        <p:nvSpPr>
          <p:cNvPr id="2" name="CuadroTexto 1">
            <a:extLst>
              <a:ext uri="{FF2B5EF4-FFF2-40B4-BE49-F238E27FC236}">
                <a16:creationId xmlns:a16="http://schemas.microsoft.com/office/drawing/2014/main" id="{18D41692-F83D-9B15-8D8C-B82EBD0530E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638564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568850" y="137549"/>
            <a:ext cx="6006300" cy="13587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METODOLOGÍA DE DESARROLLO</a:t>
            </a:r>
            <a:endParaRPr b="1" dirty="0"/>
          </a:p>
        </p:txBody>
      </p:sp>
      <p:pic>
        <p:nvPicPr>
          <p:cNvPr id="4" name="Picture 3">
            <a:extLst>
              <a:ext uri="{FF2B5EF4-FFF2-40B4-BE49-F238E27FC236}">
                <a16:creationId xmlns:a16="http://schemas.microsoft.com/office/drawing/2014/main" id="{9FE0ED71-B1EB-C6EA-EE7C-66C63DCCDD9A}"/>
              </a:ext>
            </a:extLst>
          </p:cNvPr>
          <p:cNvPicPr>
            <a:picLocks noChangeAspect="1"/>
          </p:cNvPicPr>
          <p:nvPr/>
        </p:nvPicPr>
        <p:blipFill>
          <a:blip r:embed="rId3"/>
          <a:stretch>
            <a:fillRect/>
          </a:stretch>
        </p:blipFill>
        <p:spPr>
          <a:xfrm>
            <a:off x="3410816" y="1071130"/>
            <a:ext cx="2322368" cy="2322368"/>
          </a:xfrm>
          <a:prstGeom prst="rect">
            <a:avLst/>
          </a:prstGeom>
        </p:spPr>
      </p:pic>
      <p:sp>
        <p:nvSpPr>
          <p:cNvPr id="5" name="Subtitle 3">
            <a:extLst>
              <a:ext uri="{FF2B5EF4-FFF2-40B4-BE49-F238E27FC236}">
                <a16:creationId xmlns:a16="http://schemas.microsoft.com/office/drawing/2014/main" id="{14AC17DF-108B-3BAB-449D-46217B9DD200}"/>
              </a:ext>
            </a:extLst>
          </p:cNvPr>
          <p:cNvSpPr txBox="1">
            <a:spLocks/>
          </p:cNvSpPr>
          <p:nvPr/>
        </p:nvSpPr>
        <p:spPr>
          <a:xfrm>
            <a:off x="1936173" y="3647211"/>
            <a:ext cx="5271654" cy="12618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marL="0" marR="0" algn="ctr">
              <a:lnSpc>
                <a:spcPct val="150000"/>
              </a:lnSpc>
              <a:spcBef>
                <a:spcPts val="0"/>
              </a:spcBef>
              <a:spcAft>
                <a:spcPts val="800"/>
              </a:spcAft>
              <a:tabLst>
                <a:tab pos="2103120" algn="l"/>
              </a:tabLst>
            </a:pPr>
            <a:r>
              <a:rPr lang="es-BO" dirty="0">
                <a:effectLst/>
                <a:latin typeface="Bahnschrift" panose="020B0502040204020203" pitchFamily="34" charset="0"/>
                <a:ea typeface="Calibri" panose="020F0502020204030204" pitchFamily="34" charset="0"/>
                <a:cs typeface="Times New Roman" panose="02020603050405020304" pitchFamily="18" charset="0"/>
              </a:rPr>
              <a:t>Una metodología de desarrollo es básicamente un método para poder realizar nuestro proyecto de manera eficaz.</a:t>
            </a:r>
            <a:endParaRPr lang="en-US" dirty="0">
              <a:effectLst/>
              <a:latin typeface="Bahnschrift" panose="020B0502040204020203" pitchFamily="34" charset="0"/>
              <a:ea typeface="Calibri" panose="020F0502020204030204" pitchFamily="34" charset="0"/>
              <a:cs typeface="Times New Roman" panose="02020603050405020304" pitchFamily="18" charset="0"/>
            </a:endParaRPr>
          </a:p>
        </p:txBody>
      </p:sp>
      <p:sp>
        <p:nvSpPr>
          <p:cNvPr id="2" name="CuadroTexto 1">
            <a:extLst>
              <a:ext uri="{FF2B5EF4-FFF2-40B4-BE49-F238E27FC236}">
                <a16:creationId xmlns:a16="http://schemas.microsoft.com/office/drawing/2014/main" id="{FAC0465C-00CE-5F82-316B-69E1992AF88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29896-5C23-A636-8A9A-3259F9E75A8E}"/>
              </a:ext>
            </a:extLst>
          </p:cNvPr>
          <p:cNvSpPr>
            <a:spLocks noGrp="1"/>
          </p:cNvSpPr>
          <p:nvPr>
            <p:ph type="title"/>
          </p:nvPr>
        </p:nvSpPr>
        <p:spPr/>
        <p:txBody>
          <a:bodyPr/>
          <a:lstStyle/>
          <a:p>
            <a:r>
              <a:rPr lang="en-US" b="1" dirty="0"/>
              <a:t>SCRUM</a:t>
            </a:r>
          </a:p>
        </p:txBody>
      </p:sp>
      <p:sp>
        <p:nvSpPr>
          <p:cNvPr id="3" name="Subtitle 2">
            <a:extLst>
              <a:ext uri="{FF2B5EF4-FFF2-40B4-BE49-F238E27FC236}">
                <a16:creationId xmlns:a16="http://schemas.microsoft.com/office/drawing/2014/main" id="{FCD712FA-E803-25C7-A00C-C230FDC56EE2}"/>
              </a:ext>
            </a:extLst>
          </p:cNvPr>
          <p:cNvSpPr>
            <a:spLocks noGrp="1"/>
          </p:cNvSpPr>
          <p:nvPr>
            <p:ph type="subTitle" idx="1"/>
          </p:nvPr>
        </p:nvSpPr>
        <p:spPr>
          <a:xfrm>
            <a:off x="3602879" y="1514952"/>
            <a:ext cx="1945200" cy="375000"/>
          </a:xfrm>
        </p:spPr>
        <p:txBody>
          <a:bodyPr/>
          <a:lstStyle/>
          <a:p>
            <a:pPr algn="ctr"/>
            <a:r>
              <a:rPr lang="en-US" dirty="0"/>
              <a:t>Historia</a:t>
            </a:r>
          </a:p>
        </p:txBody>
      </p:sp>
      <p:sp>
        <p:nvSpPr>
          <p:cNvPr id="4" name="Subtitle 3">
            <a:extLst>
              <a:ext uri="{FF2B5EF4-FFF2-40B4-BE49-F238E27FC236}">
                <a16:creationId xmlns:a16="http://schemas.microsoft.com/office/drawing/2014/main" id="{B780FC5A-6E4C-CFFD-7902-4B98219D2087}"/>
              </a:ext>
            </a:extLst>
          </p:cNvPr>
          <p:cNvSpPr>
            <a:spLocks noGrp="1"/>
          </p:cNvSpPr>
          <p:nvPr>
            <p:ph type="subTitle" idx="2"/>
          </p:nvPr>
        </p:nvSpPr>
        <p:spPr>
          <a:xfrm>
            <a:off x="3199770" y="1889379"/>
            <a:ext cx="2744309" cy="1261872"/>
          </a:xfrm>
        </p:spPr>
        <p:txBody>
          <a:bodyPr/>
          <a:lstStyle/>
          <a:p>
            <a:pPr algn="ctr">
              <a:lnSpc>
                <a:spcPct val="150000"/>
              </a:lnSpc>
            </a:pPr>
            <a:r>
              <a:rPr lang="en-US" dirty="0"/>
              <a:t>Elaborado por Ikujiro Nonaka y Takeuchi a principios de los 80.</a:t>
            </a:r>
          </a:p>
        </p:txBody>
      </p:sp>
      <p:sp>
        <p:nvSpPr>
          <p:cNvPr id="5" name="Subtitle 4">
            <a:extLst>
              <a:ext uri="{FF2B5EF4-FFF2-40B4-BE49-F238E27FC236}">
                <a16:creationId xmlns:a16="http://schemas.microsoft.com/office/drawing/2014/main" id="{C1128EDE-62F3-80E2-0833-EA3FB148267F}"/>
              </a:ext>
            </a:extLst>
          </p:cNvPr>
          <p:cNvSpPr>
            <a:spLocks noGrp="1"/>
          </p:cNvSpPr>
          <p:nvPr>
            <p:ph type="subTitle" idx="3"/>
          </p:nvPr>
        </p:nvSpPr>
        <p:spPr>
          <a:xfrm>
            <a:off x="6105421" y="1429913"/>
            <a:ext cx="1947600" cy="375000"/>
          </a:xfrm>
        </p:spPr>
        <p:txBody>
          <a:bodyPr/>
          <a:lstStyle/>
          <a:p>
            <a:pPr algn="ctr"/>
            <a:r>
              <a:rPr lang="en-US" dirty="0"/>
              <a:t>Características</a:t>
            </a:r>
          </a:p>
        </p:txBody>
      </p:sp>
      <p:sp>
        <p:nvSpPr>
          <p:cNvPr id="6" name="Subtitle 5">
            <a:extLst>
              <a:ext uri="{FF2B5EF4-FFF2-40B4-BE49-F238E27FC236}">
                <a16:creationId xmlns:a16="http://schemas.microsoft.com/office/drawing/2014/main" id="{134E482A-D871-698F-17DD-16DEDE9AD844}"/>
              </a:ext>
            </a:extLst>
          </p:cNvPr>
          <p:cNvSpPr>
            <a:spLocks noGrp="1"/>
          </p:cNvSpPr>
          <p:nvPr>
            <p:ph type="subTitle" idx="4"/>
          </p:nvPr>
        </p:nvSpPr>
        <p:spPr>
          <a:xfrm>
            <a:off x="6313240" y="1774090"/>
            <a:ext cx="1947600" cy="1109472"/>
          </a:xfrm>
        </p:spPr>
        <p:txBody>
          <a:bodyPr/>
          <a:lstStyle/>
          <a:p>
            <a:pPr marL="171450" indent="-171450">
              <a:buFont typeface="Arial" panose="020B0604020202020204" pitchFamily="34" charset="0"/>
              <a:buChar char="•"/>
            </a:pPr>
            <a:r>
              <a:rPr lang="en-US" dirty="0"/>
              <a:t>Timeboxing</a:t>
            </a:r>
          </a:p>
          <a:p>
            <a:pPr marL="171450" indent="-171450">
              <a:buFont typeface="Arial" panose="020B0604020202020204" pitchFamily="34" charset="0"/>
              <a:buChar char="•"/>
            </a:pPr>
            <a:r>
              <a:rPr lang="en-US" dirty="0"/>
              <a:t>Sprints</a:t>
            </a:r>
          </a:p>
          <a:p>
            <a:pPr marL="171450" indent="-171450">
              <a:buFont typeface="Arial" panose="020B0604020202020204" pitchFamily="34" charset="0"/>
              <a:buChar char="•"/>
            </a:pPr>
            <a:r>
              <a:rPr lang="en-US" dirty="0"/>
              <a:t>Iterativo</a:t>
            </a:r>
          </a:p>
          <a:p>
            <a:pPr marL="171450" indent="-171450">
              <a:buFont typeface="Arial" panose="020B0604020202020204" pitchFamily="34" charset="0"/>
              <a:buChar char="•"/>
            </a:pPr>
            <a:r>
              <a:rPr lang="en-US" dirty="0"/>
              <a:t>Control</a:t>
            </a:r>
          </a:p>
          <a:p>
            <a:pPr marL="171450" indent="-171450">
              <a:buFont typeface="Arial" panose="020B0604020202020204" pitchFamily="34" charset="0"/>
              <a:buChar char="•"/>
            </a:pPr>
            <a:r>
              <a:rPr lang="en-US" dirty="0"/>
              <a:t>Rapidez</a:t>
            </a:r>
          </a:p>
        </p:txBody>
      </p:sp>
      <p:sp>
        <p:nvSpPr>
          <p:cNvPr id="7" name="Subtitle 6">
            <a:extLst>
              <a:ext uri="{FF2B5EF4-FFF2-40B4-BE49-F238E27FC236}">
                <a16:creationId xmlns:a16="http://schemas.microsoft.com/office/drawing/2014/main" id="{C0C34B1B-5933-895B-E5ED-3DA5BD89F148}"/>
              </a:ext>
            </a:extLst>
          </p:cNvPr>
          <p:cNvSpPr>
            <a:spLocks noGrp="1"/>
          </p:cNvSpPr>
          <p:nvPr>
            <p:ph type="subTitle" idx="5"/>
          </p:nvPr>
        </p:nvSpPr>
        <p:spPr>
          <a:xfrm>
            <a:off x="3540081" y="3124352"/>
            <a:ext cx="1945200" cy="375000"/>
          </a:xfrm>
        </p:spPr>
        <p:txBody>
          <a:bodyPr/>
          <a:lstStyle/>
          <a:p>
            <a:pPr algn="ctr"/>
            <a:r>
              <a:rPr lang="en-US" dirty="0"/>
              <a:t>Roles</a:t>
            </a:r>
          </a:p>
        </p:txBody>
      </p:sp>
      <p:sp>
        <p:nvSpPr>
          <p:cNvPr id="8" name="Subtitle 7">
            <a:extLst>
              <a:ext uri="{FF2B5EF4-FFF2-40B4-BE49-F238E27FC236}">
                <a16:creationId xmlns:a16="http://schemas.microsoft.com/office/drawing/2014/main" id="{EA96A706-C557-5A59-58A7-F8CCEE253AA4}"/>
              </a:ext>
            </a:extLst>
          </p:cNvPr>
          <p:cNvSpPr>
            <a:spLocks noGrp="1"/>
          </p:cNvSpPr>
          <p:nvPr>
            <p:ph type="subTitle" idx="6"/>
          </p:nvPr>
        </p:nvSpPr>
        <p:spPr>
          <a:xfrm>
            <a:off x="3602879" y="3547971"/>
            <a:ext cx="1945200" cy="1107558"/>
          </a:xfrm>
        </p:spPr>
        <p:txBody>
          <a:bodyPr/>
          <a:lstStyle/>
          <a:p>
            <a:pPr marL="171450" indent="-171450">
              <a:buFont typeface="Arial" panose="020B0604020202020204" pitchFamily="34" charset="0"/>
              <a:buChar char="•"/>
            </a:pPr>
            <a:r>
              <a:rPr lang="en-US" dirty="0"/>
              <a:t>Scrum Master</a:t>
            </a:r>
          </a:p>
          <a:p>
            <a:pPr marL="171450" indent="-171450">
              <a:buFont typeface="Arial" panose="020B0604020202020204" pitchFamily="34" charset="0"/>
              <a:buChar char="•"/>
            </a:pPr>
            <a:r>
              <a:rPr lang="en-US" dirty="0"/>
              <a:t>Product Owner</a:t>
            </a:r>
          </a:p>
          <a:p>
            <a:pPr marL="171450" indent="-171450">
              <a:buFont typeface="Arial" panose="020B0604020202020204" pitchFamily="34" charset="0"/>
              <a:buChar char="•"/>
            </a:pPr>
            <a:r>
              <a:rPr lang="en-US" dirty="0"/>
              <a:t>Team</a:t>
            </a:r>
          </a:p>
          <a:p>
            <a:pPr marL="171450" indent="-171450">
              <a:buFont typeface="Arial" panose="020B0604020202020204" pitchFamily="34" charset="0"/>
              <a:buChar char="•"/>
            </a:pPr>
            <a:r>
              <a:rPr lang="en-US" dirty="0"/>
              <a:t>Stakeholders</a:t>
            </a:r>
          </a:p>
          <a:p>
            <a:endParaRPr lang="en-US" dirty="0"/>
          </a:p>
        </p:txBody>
      </p:sp>
      <p:sp>
        <p:nvSpPr>
          <p:cNvPr id="9" name="Subtitle 8">
            <a:extLst>
              <a:ext uri="{FF2B5EF4-FFF2-40B4-BE49-F238E27FC236}">
                <a16:creationId xmlns:a16="http://schemas.microsoft.com/office/drawing/2014/main" id="{14572183-BE77-40C0-AE01-131A91E4C765}"/>
              </a:ext>
            </a:extLst>
          </p:cNvPr>
          <p:cNvSpPr>
            <a:spLocks noGrp="1"/>
          </p:cNvSpPr>
          <p:nvPr>
            <p:ph type="subTitle" idx="7"/>
          </p:nvPr>
        </p:nvSpPr>
        <p:spPr>
          <a:xfrm>
            <a:off x="6409690" y="3121731"/>
            <a:ext cx="1993500" cy="375000"/>
          </a:xfrm>
        </p:spPr>
        <p:txBody>
          <a:bodyPr/>
          <a:lstStyle/>
          <a:p>
            <a:pPr algn="ctr"/>
            <a:r>
              <a:rPr lang="en-US" dirty="0"/>
              <a:t>Artefactos</a:t>
            </a:r>
          </a:p>
          <a:p>
            <a:endParaRPr lang="en-US" dirty="0"/>
          </a:p>
        </p:txBody>
      </p:sp>
      <p:sp>
        <p:nvSpPr>
          <p:cNvPr id="10" name="Subtitle 9">
            <a:extLst>
              <a:ext uri="{FF2B5EF4-FFF2-40B4-BE49-F238E27FC236}">
                <a16:creationId xmlns:a16="http://schemas.microsoft.com/office/drawing/2014/main" id="{C4905B8C-CFD5-F9B8-D5B9-BBB60C7EB081}"/>
              </a:ext>
            </a:extLst>
          </p:cNvPr>
          <p:cNvSpPr>
            <a:spLocks noGrp="1"/>
          </p:cNvSpPr>
          <p:nvPr>
            <p:ph type="subTitle" idx="8"/>
          </p:nvPr>
        </p:nvSpPr>
        <p:spPr>
          <a:xfrm>
            <a:off x="6135231" y="3546889"/>
            <a:ext cx="2542417" cy="1261872"/>
          </a:xfrm>
        </p:spPr>
        <p:txBody>
          <a:bodyPr/>
          <a:lstStyle/>
          <a:p>
            <a:pPr algn="ctr">
              <a:lnSpc>
                <a:spcPct val="150000"/>
              </a:lnSpc>
            </a:pPr>
            <a:r>
              <a:rPr lang="en-US" dirty="0">
                <a:latin typeface="Barlow Semi Condensed" panose="00000506000000000000" pitchFamily="2" charset="0"/>
                <a:ea typeface="Calibri" panose="020F0502020204030204" pitchFamily="34" charset="0"/>
                <a:cs typeface="Times New Roman" panose="02020603050405020304" pitchFamily="18" charset="0"/>
              </a:rPr>
              <a:t>Herramientas de trabajo para realizar el sprint.</a:t>
            </a:r>
            <a:endParaRPr lang="en-US"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n-US" dirty="0"/>
          </a:p>
        </p:txBody>
      </p:sp>
      <p:sp>
        <p:nvSpPr>
          <p:cNvPr id="11" name="Subtitle 2">
            <a:extLst>
              <a:ext uri="{FF2B5EF4-FFF2-40B4-BE49-F238E27FC236}">
                <a16:creationId xmlns:a16="http://schemas.microsoft.com/office/drawing/2014/main" id="{54919EB5-4D17-9CD3-B3BD-2DB38521029A}"/>
              </a:ext>
            </a:extLst>
          </p:cNvPr>
          <p:cNvSpPr txBox="1">
            <a:spLocks/>
          </p:cNvSpPr>
          <p:nvPr/>
        </p:nvSpPr>
        <p:spPr>
          <a:xfrm>
            <a:off x="549911" y="1529317"/>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Reuniónes</a:t>
            </a:r>
          </a:p>
        </p:txBody>
      </p:sp>
      <p:sp>
        <p:nvSpPr>
          <p:cNvPr id="12" name="Subtitle 3">
            <a:extLst>
              <a:ext uri="{FF2B5EF4-FFF2-40B4-BE49-F238E27FC236}">
                <a16:creationId xmlns:a16="http://schemas.microsoft.com/office/drawing/2014/main" id="{B0FE03F2-EA08-E2F3-C331-E4EF47FA77E4}"/>
              </a:ext>
            </a:extLst>
          </p:cNvPr>
          <p:cNvSpPr txBox="1">
            <a:spLocks/>
          </p:cNvSpPr>
          <p:nvPr/>
        </p:nvSpPr>
        <p:spPr>
          <a:xfrm>
            <a:off x="549911" y="1868575"/>
            <a:ext cx="2744309" cy="18021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marL="0">
              <a:tabLst>
                <a:tab pos="2103120" algn="l"/>
              </a:tabLst>
            </a:pPr>
            <a:r>
              <a:rPr lang="es-BO" dirty="0"/>
              <a:t>Las reuniones de actualización diarias son tu oportunidad para informar con respecto al trabajo que se está realizando e identificar cualquier obstáculo inesperado que haya surgido.</a:t>
            </a:r>
            <a:endParaRPr lang="en-US" dirty="0"/>
          </a:p>
        </p:txBody>
      </p:sp>
      <p:sp>
        <p:nvSpPr>
          <p:cNvPr id="13" name="Subtitle 6">
            <a:extLst>
              <a:ext uri="{FF2B5EF4-FFF2-40B4-BE49-F238E27FC236}">
                <a16:creationId xmlns:a16="http://schemas.microsoft.com/office/drawing/2014/main" id="{DDD30A95-3B67-9617-C650-A687A4AAE4D3}"/>
              </a:ext>
            </a:extLst>
          </p:cNvPr>
          <p:cNvSpPr txBox="1">
            <a:spLocks/>
          </p:cNvSpPr>
          <p:nvPr/>
        </p:nvSpPr>
        <p:spPr>
          <a:xfrm>
            <a:off x="549911" y="3249046"/>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Sprint</a:t>
            </a:r>
          </a:p>
        </p:txBody>
      </p:sp>
      <p:sp>
        <p:nvSpPr>
          <p:cNvPr id="14" name="Subtitle 7">
            <a:extLst>
              <a:ext uri="{FF2B5EF4-FFF2-40B4-BE49-F238E27FC236}">
                <a16:creationId xmlns:a16="http://schemas.microsoft.com/office/drawing/2014/main" id="{2D3DF822-1700-497A-A8A3-1554264C25F4}"/>
              </a:ext>
            </a:extLst>
          </p:cNvPr>
          <p:cNvSpPr txBox="1">
            <a:spLocks/>
          </p:cNvSpPr>
          <p:nvPr/>
        </p:nvSpPr>
        <p:spPr>
          <a:xfrm>
            <a:off x="549911" y="3667030"/>
            <a:ext cx="2441362" cy="11745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a:tabLst>
                <a:tab pos="2103120" algn="l"/>
              </a:tabLst>
            </a:pPr>
            <a:r>
              <a:rPr lang="es-BO" dirty="0"/>
              <a:t>Sprint Planing (2/4 hrs)</a:t>
            </a:r>
          </a:p>
          <a:p>
            <a:pPr>
              <a:tabLst>
                <a:tab pos="2103120" algn="l"/>
              </a:tabLst>
            </a:pPr>
            <a:r>
              <a:rPr lang="es-BO" dirty="0"/>
              <a:t>Daily Sprint (15min)</a:t>
            </a:r>
          </a:p>
          <a:p>
            <a:pPr>
              <a:tabLst>
                <a:tab pos="2103120" algn="l"/>
              </a:tabLst>
            </a:pPr>
            <a:r>
              <a:rPr lang="es-BO" dirty="0"/>
              <a:t>Demo Sprint</a:t>
            </a:r>
          </a:p>
          <a:p>
            <a:pPr>
              <a:tabLst>
                <a:tab pos="2103120" algn="l"/>
              </a:tabLst>
            </a:pPr>
            <a:r>
              <a:rPr lang="es-BO" dirty="0"/>
              <a:t>Sprint Retrospective(2/4hrs)</a:t>
            </a:r>
            <a:endParaRPr lang="en-US" dirty="0"/>
          </a:p>
        </p:txBody>
      </p:sp>
      <p:grpSp>
        <p:nvGrpSpPr>
          <p:cNvPr id="15" name="Google Shape;2297;p42">
            <a:extLst>
              <a:ext uri="{FF2B5EF4-FFF2-40B4-BE49-F238E27FC236}">
                <a16:creationId xmlns:a16="http://schemas.microsoft.com/office/drawing/2014/main" id="{E7F354E7-A9ED-983E-AE78-AC4D39B1086B}"/>
              </a:ext>
            </a:extLst>
          </p:cNvPr>
          <p:cNvGrpSpPr/>
          <p:nvPr/>
        </p:nvGrpSpPr>
        <p:grpSpPr>
          <a:xfrm>
            <a:off x="5160958" y="638987"/>
            <a:ext cx="202574" cy="202526"/>
            <a:chOff x="2081650" y="4993750"/>
            <a:chExt cx="483125" cy="483125"/>
          </a:xfrm>
        </p:grpSpPr>
        <p:sp>
          <p:nvSpPr>
            <p:cNvPr id="16" name="Google Shape;2298;p42">
              <a:extLst>
                <a:ext uri="{FF2B5EF4-FFF2-40B4-BE49-F238E27FC236}">
                  <a16:creationId xmlns:a16="http://schemas.microsoft.com/office/drawing/2014/main" id="{501C6D60-5FBB-B2A4-1F2E-30E4FFF4C7CE}"/>
                </a:ext>
              </a:extLst>
            </p:cNvPr>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7" name="Google Shape;2299;p42">
              <a:extLst>
                <a:ext uri="{FF2B5EF4-FFF2-40B4-BE49-F238E27FC236}">
                  <a16:creationId xmlns:a16="http://schemas.microsoft.com/office/drawing/2014/main" id="{DC3F4926-1BCF-8E66-28F3-5A03F37E37F7}"/>
                </a:ext>
              </a:extLst>
            </p:cNvPr>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18" name="Google Shape;2297;p42">
            <a:extLst>
              <a:ext uri="{FF2B5EF4-FFF2-40B4-BE49-F238E27FC236}">
                <a16:creationId xmlns:a16="http://schemas.microsoft.com/office/drawing/2014/main" id="{EBE68859-C340-5CAC-1445-15862214D9EC}"/>
              </a:ext>
            </a:extLst>
          </p:cNvPr>
          <p:cNvGrpSpPr/>
          <p:nvPr/>
        </p:nvGrpSpPr>
        <p:grpSpPr>
          <a:xfrm>
            <a:off x="3780469" y="638987"/>
            <a:ext cx="202574" cy="202526"/>
            <a:chOff x="2081650" y="4993750"/>
            <a:chExt cx="483125" cy="483125"/>
          </a:xfrm>
        </p:grpSpPr>
        <p:sp>
          <p:nvSpPr>
            <p:cNvPr id="19" name="Google Shape;2298;p42">
              <a:extLst>
                <a:ext uri="{FF2B5EF4-FFF2-40B4-BE49-F238E27FC236}">
                  <a16:creationId xmlns:a16="http://schemas.microsoft.com/office/drawing/2014/main" id="{DDEDBFE4-32ED-4C5D-475D-58D137A5606F}"/>
                </a:ext>
              </a:extLst>
            </p:cNvPr>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0" name="Google Shape;2299;p42">
              <a:extLst>
                <a:ext uri="{FF2B5EF4-FFF2-40B4-BE49-F238E27FC236}">
                  <a16:creationId xmlns:a16="http://schemas.microsoft.com/office/drawing/2014/main" id="{8637E011-6219-D60F-5C35-9E9CE18D5F08}"/>
                </a:ext>
              </a:extLst>
            </p:cNvPr>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21" name="CuadroTexto 20">
            <a:extLst>
              <a:ext uri="{FF2B5EF4-FFF2-40B4-BE49-F238E27FC236}">
                <a16:creationId xmlns:a16="http://schemas.microsoft.com/office/drawing/2014/main" id="{B26059DF-8E25-E450-57C3-130FECE98056}"/>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574849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sp>
        <p:nvSpPr>
          <p:cNvPr id="2738" name="Google Shape;2738;p51"/>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ROLES SCRUM</a:t>
            </a:r>
            <a:endParaRPr b="1" dirty="0"/>
          </a:p>
        </p:txBody>
      </p:sp>
      <p:grpSp>
        <p:nvGrpSpPr>
          <p:cNvPr id="2739" name="Google Shape;2739;p51"/>
          <p:cNvGrpSpPr/>
          <p:nvPr/>
        </p:nvGrpSpPr>
        <p:grpSpPr>
          <a:xfrm>
            <a:off x="1980375" y="1074788"/>
            <a:ext cx="5183250" cy="3541786"/>
            <a:chOff x="277900" y="420125"/>
            <a:chExt cx="6852525" cy="4682425"/>
          </a:xfrm>
        </p:grpSpPr>
        <p:sp>
          <p:nvSpPr>
            <p:cNvPr id="2740" name="Google Shape;2740;p51"/>
            <p:cNvSpPr/>
            <p:nvPr/>
          </p:nvSpPr>
          <p:spPr>
            <a:xfrm>
              <a:off x="277900" y="420125"/>
              <a:ext cx="6852525" cy="4609425"/>
            </a:xfrm>
            <a:custGeom>
              <a:avLst/>
              <a:gdLst/>
              <a:ahLst/>
              <a:cxnLst/>
              <a:rect l="l" t="t" r="r" b="b"/>
              <a:pathLst>
                <a:path w="274101" h="184377" extrusionOk="0">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1" name="Google Shape;2741;p51"/>
            <p:cNvSpPr/>
            <p:nvPr/>
          </p:nvSpPr>
          <p:spPr>
            <a:xfrm>
              <a:off x="582900" y="420200"/>
              <a:ext cx="6424600" cy="4609350"/>
            </a:xfrm>
            <a:custGeom>
              <a:avLst/>
              <a:gdLst/>
              <a:ahLst/>
              <a:cxnLst/>
              <a:rect l="l" t="t" r="r" b="b"/>
              <a:pathLst>
                <a:path w="256984" h="184374" extrusionOk="0">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2" name="Google Shape;2742;p51"/>
            <p:cNvSpPr/>
            <p:nvPr/>
          </p:nvSpPr>
          <p:spPr>
            <a:xfrm>
              <a:off x="702125" y="5036900"/>
              <a:ext cx="6191675" cy="65650"/>
            </a:xfrm>
            <a:custGeom>
              <a:avLst/>
              <a:gdLst/>
              <a:ahLst/>
              <a:cxnLst/>
              <a:rect l="l" t="t" r="r" b="b"/>
              <a:pathLst>
                <a:path w="247667" h="2626" extrusionOk="0">
                  <a:moveTo>
                    <a:pt x="1" y="1"/>
                  </a:moveTo>
                  <a:lnTo>
                    <a:pt x="1" y="2626"/>
                  </a:lnTo>
                  <a:lnTo>
                    <a:pt x="247667" y="2626"/>
                  </a:lnTo>
                  <a:lnTo>
                    <a:pt x="2476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3" name="Google Shape;2743;p51"/>
            <p:cNvSpPr/>
            <p:nvPr/>
          </p:nvSpPr>
          <p:spPr>
            <a:xfrm>
              <a:off x="665175" y="3566050"/>
              <a:ext cx="125725" cy="97450"/>
            </a:xfrm>
            <a:custGeom>
              <a:avLst/>
              <a:gdLst/>
              <a:ahLst/>
              <a:cxnLst/>
              <a:rect l="l" t="t" r="r" b="b"/>
              <a:pathLst>
                <a:path w="5029" h="3898" extrusionOk="0">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4" name="Google Shape;2744;p51"/>
            <p:cNvSpPr/>
            <p:nvPr/>
          </p:nvSpPr>
          <p:spPr>
            <a:xfrm>
              <a:off x="667950" y="3411900"/>
              <a:ext cx="777325" cy="1632425"/>
            </a:xfrm>
            <a:custGeom>
              <a:avLst/>
              <a:gdLst/>
              <a:ahLst/>
              <a:cxnLst/>
              <a:rect l="l" t="t" r="r" b="b"/>
              <a:pathLst>
                <a:path w="31093" h="65297" extrusionOk="0">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5" name="Google Shape;2745;p51"/>
            <p:cNvSpPr/>
            <p:nvPr/>
          </p:nvSpPr>
          <p:spPr>
            <a:xfrm>
              <a:off x="1174425" y="3532200"/>
              <a:ext cx="91525" cy="134975"/>
            </a:xfrm>
            <a:custGeom>
              <a:avLst/>
              <a:gdLst/>
              <a:ahLst/>
              <a:cxnLst/>
              <a:rect l="l" t="t" r="r" b="b"/>
              <a:pathLst>
                <a:path w="3661" h="5399" extrusionOk="0">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6" name="Google Shape;2746;p51"/>
            <p:cNvSpPr/>
            <p:nvPr/>
          </p:nvSpPr>
          <p:spPr>
            <a:xfrm>
              <a:off x="4182000" y="4206925"/>
              <a:ext cx="147900" cy="871025"/>
            </a:xfrm>
            <a:custGeom>
              <a:avLst/>
              <a:gdLst/>
              <a:ahLst/>
              <a:cxnLst/>
              <a:rect l="l" t="t" r="r" b="b"/>
              <a:pathLst>
                <a:path w="5916" h="34841" extrusionOk="0">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7" name="Google Shape;2747;p51"/>
            <p:cNvSpPr/>
            <p:nvPr/>
          </p:nvSpPr>
          <p:spPr>
            <a:xfrm>
              <a:off x="4173675" y="4199525"/>
              <a:ext cx="163625" cy="886400"/>
            </a:xfrm>
            <a:custGeom>
              <a:avLst/>
              <a:gdLst/>
              <a:ahLst/>
              <a:cxnLst/>
              <a:rect l="l" t="t" r="r" b="b"/>
              <a:pathLst>
                <a:path w="6545" h="35456" extrusionOk="0">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8" name="Google Shape;2748;p51"/>
            <p:cNvSpPr/>
            <p:nvPr/>
          </p:nvSpPr>
          <p:spPr>
            <a:xfrm>
              <a:off x="3355700"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9" name="Google Shape;2749;p51"/>
            <p:cNvSpPr/>
            <p:nvPr/>
          </p:nvSpPr>
          <p:spPr>
            <a:xfrm>
              <a:off x="3348300"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0" name="Google Shape;2750;p51"/>
            <p:cNvSpPr/>
            <p:nvPr/>
          </p:nvSpPr>
          <p:spPr>
            <a:xfrm>
              <a:off x="3415775" y="3231825"/>
              <a:ext cx="889175" cy="1075875"/>
            </a:xfrm>
            <a:custGeom>
              <a:avLst/>
              <a:gdLst/>
              <a:ahLst/>
              <a:cxnLst/>
              <a:rect l="l" t="t" r="r" b="b"/>
              <a:pathLst>
                <a:path w="35567" h="43035" extrusionOk="0">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1" name="Google Shape;2751;p51"/>
            <p:cNvSpPr/>
            <p:nvPr/>
          </p:nvSpPr>
          <p:spPr>
            <a:xfrm>
              <a:off x="3410225" y="3223500"/>
              <a:ext cx="898425" cy="1091575"/>
            </a:xfrm>
            <a:custGeom>
              <a:avLst/>
              <a:gdLst/>
              <a:ahLst/>
              <a:cxnLst/>
              <a:rect l="l" t="t" r="r" b="b"/>
              <a:pathLst>
                <a:path w="35937" h="43663" extrusionOk="0">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2" name="Google Shape;2752;p51"/>
            <p:cNvSpPr/>
            <p:nvPr/>
          </p:nvSpPr>
          <p:spPr>
            <a:xfrm>
              <a:off x="3388050" y="4095075"/>
              <a:ext cx="902100" cy="212625"/>
            </a:xfrm>
            <a:custGeom>
              <a:avLst/>
              <a:gdLst/>
              <a:ahLst/>
              <a:cxnLst/>
              <a:rect l="l" t="t" r="r" b="b"/>
              <a:pathLst>
                <a:path w="36084" h="8505" extrusionOk="0">
                  <a:moveTo>
                    <a:pt x="0" y="1"/>
                  </a:moveTo>
                  <a:lnTo>
                    <a:pt x="0" y="8504"/>
                  </a:lnTo>
                  <a:lnTo>
                    <a:pt x="36084" y="8504"/>
                  </a:lnTo>
                  <a:lnTo>
                    <a:pt x="36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3" name="Google Shape;2753;p51"/>
            <p:cNvSpPr/>
            <p:nvPr/>
          </p:nvSpPr>
          <p:spPr>
            <a:xfrm>
              <a:off x="3380650" y="4086775"/>
              <a:ext cx="916900" cy="228300"/>
            </a:xfrm>
            <a:custGeom>
              <a:avLst/>
              <a:gdLst/>
              <a:ahLst/>
              <a:cxnLst/>
              <a:rect l="l" t="t" r="r" b="b"/>
              <a:pathLst>
                <a:path w="36676" h="9132" extrusionOk="0">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4" name="Google Shape;2754;p51"/>
            <p:cNvSpPr/>
            <p:nvPr/>
          </p:nvSpPr>
          <p:spPr>
            <a:xfrm>
              <a:off x="3342750" y="3850150"/>
              <a:ext cx="116500" cy="457550"/>
            </a:xfrm>
            <a:custGeom>
              <a:avLst/>
              <a:gdLst/>
              <a:ahLst/>
              <a:cxnLst/>
              <a:rect l="l" t="t" r="r" b="b"/>
              <a:pathLst>
                <a:path w="4660" h="18302" extrusionOk="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5" name="Google Shape;2755;p51"/>
            <p:cNvSpPr/>
            <p:nvPr/>
          </p:nvSpPr>
          <p:spPr>
            <a:xfrm>
              <a:off x="3335375" y="3842750"/>
              <a:ext cx="131250" cy="472325"/>
            </a:xfrm>
            <a:custGeom>
              <a:avLst/>
              <a:gdLst/>
              <a:ahLst/>
              <a:cxnLst/>
              <a:rect l="l" t="t" r="r" b="b"/>
              <a:pathLst>
                <a:path w="5250" h="18893" extrusionOk="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6" name="Google Shape;2756;p51"/>
            <p:cNvSpPr/>
            <p:nvPr/>
          </p:nvSpPr>
          <p:spPr>
            <a:xfrm>
              <a:off x="4225425" y="3850150"/>
              <a:ext cx="116500" cy="457550"/>
            </a:xfrm>
            <a:custGeom>
              <a:avLst/>
              <a:gdLst/>
              <a:ahLst/>
              <a:cxnLst/>
              <a:rect l="l" t="t" r="r" b="b"/>
              <a:pathLst>
                <a:path w="4660" h="18302" extrusionOk="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7" name="Google Shape;2757;p51"/>
            <p:cNvSpPr/>
            <p:nvPr/>
          </p:nvSpPr>
          <p:spPr>
            <a:xfrm>
              <a:off x="4218050" y="3842750"/>
              <a:ext cx="131250" cy="472325"/>
            </a:xfrm>
            <a:custGeom>
              <a:avLst/>
              <a:gdLst/>
              <a:ahLst/>
              <a:cxnLst/>
              <a:rect l="l" t="t" r="r" b="b"/>
              <a:pathLst>
                <a:path w="5250" h="18893" extrusionOk="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8" name="Google Shape;2758;p51"/>
            <p:cNvSpPr/>
            <p:nvPr/>
          </p:nvSpPr>
          <p:spPr>
            <a:xfrm>
              <a:off x="3548875" y="3556225"/>
              <a:ext cx="574000" cy="329075"/>
            </a:xfrm>
            <a:custGeom>
              <a:avLst/>
              <a:gdLst/>
              <a:ahLst/>
              <a:cxnLst/>
              <a:rect l="l" t="t" r="r" b="b"/>
              <a:pathLst>
                <a:path w="22960" h="13163" extrusionOk="0">
                  <a:moveTo>
                    <a:pt x="0" y="1"/>
                  </a:moveTo>
                  <a:lnTo>
                    <a:pt x="1294" y="13162"/>
                  </a:lnTo>
                  <a:lnTo>
                    <a:pt x="21665" y="13162"/>
                  </a:lnTo>
                  <a:lnTo>
                    <a:pt x="229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9" name="Google Shape;2759;p51"/>
            <p:cNvSpPr/>
            <p:nvPr/>
          </p:nvSpPr>
          <p:spPr>
            <a:xfrm>
              <a:off x="3541475" y="3548850"/>
              <a:ext cx="588775" cy="343850"/>
            </a:xfrm>
            <a:custGeom>
              <a:avLst/>
              <a:gdLst/>
              <a:ahLst/>
              <a:cxnLst/>
              <a:rect l="l" t="t" r="r" b="b"/>
              <a:pathLst>
                <a:path w="23551" h="13754" extrusionOk="0">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0" name="Google Shape;2760;p51"/>
            <p:cNvSpPr/>
            <p:nvPr/>
          </p:nvSpPr>
          <p:spPr>
            <a:xfrm>
              <a:off x="3337225" y="3015525"/>
              <a:ext cx="1061075" cy="603575"/>
            </a:xfrm>
            <a:custGeom>
              <a:avLst/>
              <a:gdLst/>
              <a:ahLst/>
              <a:cxnLst/>
              <a:rect l="l" t="t" r="r" b="b"/>
              <a:pathLst>
                <a:path w="42443" h="24143" extrusionOk="0">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1" name="Google Shape;2761;p51"/>
            <p:cNvSpPr/>
            <p:nvPr/>
          </p:nvSpPr>
          <p:spPr>
            <a:xfrm>
              <a:off x="3328900" y="3008150"/>
              <a:ext cx="1076800" cy="619275"/>
            </a:xfrm>
            <a:custGeom>
              <a:avLst/>
              <a:gdLst/>
              <a:ahLst/>
              <a:cxnLst/>
              <a:rect l="l" t="t" r="r" b="b"/>
              <a:pathLst>
                <a:path w="43072" h="24771" extrusionOk="0">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2" name="Google Shape;2762;p51"/>
            <p:cNvSpPr/>
            <p:nvPr/>
          </p:nvSpPr>
          <p:spPr>
            <a:xfrm>
              <a:off x="3938900" y="2856775"/>
              <a:ext cx="52725" cy="82300"/>
            </a:xfrm>
            <a:custGeom>
              <a:avLst/>
              <a:gdLst/>
              <a:ahLst/>
              <a:cxnLst/>
              <a:rect l="l" t="t" r="r" b="b"/>
              <a:pathLst>
                <a:path w="2109" h="3292" extrusionOk="0">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3" name="Google Shape;2763;p51"/>
            <p:cNvSpPr/>
            <p:nvPr/>
          </p:nvSpPr>
          <p:spPr>
            <a:xfrm>
              <a:off x="3930600" y="2849175"/>
              <a:ext cx="65650" cy="98000"/>
            </a:xfrm>
            <a:custGeom>
              <a:avLst/>
              <a:gdLst/>
              <a:ahLst/>
              <a:cxnLst/>
              <a:rect l="l" t="t" r="r" b="b"/>
              <a:pathLst>
                <a:path w="2626" h="3920" extrusionOk="0">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4" name="Google Shape;2764;p51"/>
            <p:cNvSpPr/>
            <p:nvPr/>
          </p:nvSpPr>
          <p:spPr>
            <a:xfrm>
              <a:off x="3667175" y="2856775"/>
              <a:ext cx="53625" cy="82300"/>
            </a:xfrm>
            <a:custGeom>
              <a:avLst/>
              <a:gdLst/>
              <a:ahLst/>
              <a:cxnLst/>
              <a:rect l="l" t="t" r="r" b="b"/>
              <a:pathLst>
                <a:path w="2145" h="3292" extrusionOk="0">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5" name="Google Shape;2765;p51"/>
            <p:cNvSpPr/>
            <p:nvPr/>
          </p:nvSpPr>
          <p:spPr>
            <a:xfrm>
              <a:off x="3662550" y="2849175"/>
              <a:ext cx="65650" cy="98000"/>
            </a:xfrm>
            <a:custGeom>
              <a:avLst/>
              <a:gdLst/>
              <a:ahLst/>
              <a:cxnLst/>
              <a:rect l="l" t="t" r="r" b="b"/>
              <a:pathLst>
                <a:path w="2626" h="3920" extrusionOk="0">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6" name="Google Shape;2766;p51"/>
            <p:cNvSpPr/>
            <p:nvPr/>
          </p:nvSpPr>
          <p:spPr>
            <a:xfrm>
              <a:off x="3694900" y="2954900"/>
              <a:ext cx="289325" cy="233500"/>
            </a:xfrm>
            <a:custGeom>
              <a:avLst/>
              <a:gdLst/>
              <a:ahLst/>
              <a:cxnLst/>
              <a:rect l="l" t="t" r="r" b="b"/>
              <a:pathLst>
                <a:path w="11573" h="9340" extrusionOk="0">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7" name="Google Shape;2767;p51"/>
            <p:cNvSpPr/>
            <p:nvPr/>
          </p:nvSpPr>
          <p:spPr>
            <a:xfrm>
              <a:off x="3687500" y="2947150"/>
              <a:ext cx="305050" cy="249100"/>
            </a:xfrm>
            <a:custGeom>
              <a:avLst/>
              <a:gdLst/>
              <a:ahLst/>
              <a:cxnLst/>
              <a:rect l="l" t="t" r="r" b="b"/>
              <a:pathLst>
                <a:path w="12202" h="9964" extrusionOk="0">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8" name="Google Shape;2768;p51"/>
            <p:cNvSpPr/>
            <p:nvPr/>
          </p:nvSpPr>
          <p:spPr>
            <a:xfrm>
              <a:off x="3761450" y="3038650"/>
              <a:ext cx="139600" cy="207225"/>
            </a:xfrm>
            <a:custGeom>
              <a:avLst/>
              <a:gdLst/>
              <a:ahLst/>
              <a:cxnLst/>
              <a:rect l="l" t="t" r="r" b="b"/>
              <a:pathLst>
                <a:path w="5584" h="8289" extrusionOk="0">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9" name="Google Shape;2769;p51"/>
            <p:cNvSpPr/>
            <p:nvPr/>
          </p:nvSpPr>
          <p:spPr>
            <a:xfrm>
              <a:off x="3753125" y="3030800"/>
              <a:ext cx="155300" cy="223225"/>
            </a:xfrm>
            <a:custGeom>
              <a:avLst/>
              <a:gdLst/>
              <a:ahLst/>
              <a:cxnLst/>
              <a:rect l="l" t="t" r="r" b="b"/>
              <a:pathLst>
                <a:path w="6212" h="8929" extrusionOk="0">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0" name="Google Shape;2770;p51"/>
            <p:cNvSpPr/>
            <p:nvPr/>
          </p:nvSpPr>
          <p:spPr>
            <a:xfrm>
              <a:off x="3715250" y="2777775"/>
              <a:ext cx="241250" cy="327075"/>
            </a:xfrm>
            <a:custGeom>
              <a:avLst/>
              <a:gdLst/>
              <a:ahLst/>
              <a:cxnLst/>
              <a:rect l="l" t="t" r="r" b="b"/>
              <a:pathLst>
                <a:path w="9650" h="13083" extrusionOk="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1" name="Google Shape;2771;p51"/>
            <p:cNvSpPr/>
            <p:nvPr/>
          </p:nvSpPr>
          <p:spPr>
            <a:xfrm>
              <a:off x="3707850" y="2769675"/>
              <a:ext cx="256050" cy="342925"/>
            </a:xfrm>
            <a:custGeom>
              <a:avLst/>
              <a:gdLst/>
              <a:ahLst/>
              <a:cxnLst/>
              <a:rect l="l" t="t" r="r" b="b"/>
              <a:pathLst>
                <a:path w="10242" h="13717" extrusionOk="0">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2" name="Google Shape;2772;p51"/>
            <p:cNvSpPr/>
            <p:nvPr/>
          </p:nvSpPr>
          <p:spPr>
            <a:xfrm>
              <a:off x="3659775" y="2613900"/>
              <a:ext cx="321675" cy="302000"/>
            </a:xfrm>
            <a:custGeom>
              <a:avLst/>
              <a:gdLst/>
              <a:ahLst/>
              <a:cxnLst/>
              <a:rect l="l" t="t" r="r" b="b"/>
              <a:pathLst>
                <a:path w="12867" h="12080" extrusionOk="0">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3" name="Google Shape;2773;p51"/>
            <p:cNvSpPr/>
            <p:nvPr/>
          </p:nvSpPr>
          <p:spPr>
            <a:xfrm>
              <a:off x="3662550" y="2606075"/>
              <a:ext cx="327225" cy="317975"/>
            </a:xfrm>
            <a:custGeom>
              <a:avLst/>
              <a:gdLst/>
              <a:ahLst/>
              <a:cxnLst/>
              <a:rect l="l" t="t" r="r" b="b"/>
              <a:pathLst>
                <a:path w="13089" h="12719" extrusionOk="0">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4" name="Google Shape;2774;p51"/>
            <p:cNvSpPr/>
            <p:nvPr/>
          </p:nvSpPr>
          <p:spPr>
            <a:xfrm>
              <a:off x="3314100" y="3493950"/>
              <a:ext cx="431675" cy="128850"/>
            </a:xfrm>
            <a:custGeom>
              <a:avLst/>
              <a:gdLst/>
              <a:ahLst/>
              <a:cxnLst/>
              <a:rect l="l" t="t" r="r" b="b"/>
              <a:pathLst>
                <a:path w="17267" h="5154" extrusionOk="0">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5" name="Google Shape;2775;p51"/>
            <p:cNvSpPr/>
            <p:nvPr/>
          </p:nvSpPr>
          <p:spPr>
            <a:xfrm>
              <a:off x="3317800" y="3486000"/>
              <a:ext cx="436275" cy="144200"/>
            </a:xfrm>
            <a:custGeom>
              <a:avLst/>
              <a:gdLst/>
              <a:ahLst/>
              <a:cxnLst/>
              <a:rect l="l" t="t" r="r" b="b"/>
              <a:pathLst>
                <a:path w="17451" h="5768" extrusionOk="0">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6" name="Google Shape;2776;p51"/>
            <p:cNvSpPr/>
            <p:nvPr/>
          </p:nvSpPr>
          <p:spPr>
            <a:xfrm>
              <a:off x="3642225" y="3515250"/>
              <a:ext cx="183025" cy="99250"/>
            </a:xfrm>
            <a:custGeom>
              <a:avLst/>
              <a:gdLst/>
              <a:ahLst/>
              <a:cxnLst/>
              <a:rect l="l" t="t" r="r" b="b"/>
              <a:pathLst>
                <a:path w="7321" h="3970" extrusionOk="0">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7" name="Google Shape;2777;p51"/>
            <p:cNvSpPr/>
            <p:nvPr/>
          </p:nvSpPr>
          <p:spPr>
            <a:xfrm>
              <a:off x="3634825" y="3508175"/>
              <a:ext cx="195975" cy="113700"/>
            </a:xfrm>
            <a:custGeom>
              <a:avLst/>
              <a:gdLst/>
              <a:ahLst/>
              <a:cxnLst/>
              <a:rect l="l" t="t" r="r" b="b"/>
              <a:pathLst>
                <a:path w="7839" h="4548" extrusionOk="0">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8" name="Google Shape;2778;p51"/>
            <p:cNvSpPr/>
            <p:nvPr/>
          </p:nvSpPr>
          <p:spPr>
            <a:xfrm>
              <a:off x="4000825" y="3493950"/>
              <a:ext cx="430750" cy="128850"/>
            </a:xfrm>
            <a:custGeom>
              <a:avLst/>
              <a:gdLst/>
              <a:ahLst/>
              <a:cxnLst/>
              <a:rect l="l" t="t" r="r" b="b"/>
              <a:pathLst>
                <a:path w="17230" h="5154" extrusionOk="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9" name="Google Shape;2779;p51"/>
            <p:cNvSpPr/>
            <p:nvPr/>
          </p:nvSpPr>
          <p:spPr>
            <a:xfrm>
              <a:off x="3992525" y="3486000"/>
              <a:ext cx="436275" cy="144200"/>
            </a:xfrm>
            <a:custGeom>
              <a:avLst/>
              <a:gdLst/>
              <a:ahLst/>
              <a:cxnLst/>
              <a:rect l="l" t="t" r="r" b="b"/>
              <a:pathLst>
                <a:path w="17451" h="5768" extrusionOk="0">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0" name="Google Shape;2780;p51"/>
            <p:cNvSpPr/>
            <p:nvPr/>
          </p:nvSpPr>
          <p:spPr>
            <a:xfrm>
              <a:off x="3898250" y="3515250"/>
              <a:ext cx="183025" cy="99250"/>
            </a:xfrm>
            <a:custGeom>
              <a:avLst/>
              <a:gdLst/>
              <a:ahLst/>
              <a:cxnLst/>
              <a:rect l="l" t="t" r="r" b="b"/>
              <a:pathLst>
                <a:path w="7321" h="3970" extrusionOk="0">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1" name="Google Shape;2781;p51"/>
            <p:cNvSpPr/>
            <p:nvPr/>
          </p:nvSpPr>
          <p:spPr>
            <a:xfrm>
              <a:off x="3892700" y="3508175"/>
              <a:ext cx="195975" cy="113700"/>
            </a:xfrm>
            <a:custGeom>
              <a:avLst/>
              <a:gdLst/>
              <a:ahLst/>
              <a:cxnLst/>
              <a:rect l="l" t="t" r="r" b="b"/>
              <a:pathLst>
                <a:path w="7839" h="4548" extrusionOk="0">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2" name="Google Shape;2782;p51"/>
            <p:cNvSpPr/>
            <p:nvPr/>
          </p:nvSpPr>
          <p:spPr>
            <a:xfrm>
              <a:off x="3581225" y="3885275"/>
              <a:ext cx="489875" cy="212600"/>
            </a:xfrm>
            <a:custGeom>
              <a:avLst/>
              <a:gdLst/>
              <a:ahLst/>
              <a:cxnLst/>
              <a:rect l="l" t="t" r="r" b="b"/>
              <a:pathLst>
                <a:path w="19595" h="8504" extrusionOk="0">
                  <a:moveTo>
                    <a:pt x="0" y="0"/>
                  </a:moveTo>
                  <a:lnTo>
                    <a:pt x="0" y="8504"/>
                  </a:lnTo>
                  <a:lnTo>
                    <a:pt x="19595" y="8504"/>
                  </a:lnTo>
                  <a:lnTo>
                    <a:pt x="195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3" name="Google Shape;2783;p51"/>
            <p:cNvSpPr/>
            <p:nvPr/>
          </p:nvSpPr>
          <p:spPr>
            <a:xfrm>
              <a:off x="3573825" y="3876950"/>
              <a:ext cx="504675" cy="228325"/>
            </a:xfrm>
            <a:custGeom>
              <a:avLst/>
              <a:gdLst/>
              <a:ahLst/>
              <a:cxnLst/>
              <a:rect l="l" t="t" r="r" b="b"/>
              <a:pathLst>
                <a:path w="20187" h="9133" extrusionOk="0">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4" name="Google Shape;2784;p51"/>
            <p:cNvSpPr/>
            <p:nvPr/>
          </p:nvSpPr>
          <p:spPr>
            <a:xfrm>
              <a:off x="3618200" y="3864350"/>
              <a:ext cx="183950" cy="157000"/>
            </a:xfrm>
            <a:custGeom>
              <a:avLst/>
              <a:gdLst/>
              <a:ahLst/>
              <a:cxnLst/>
              <a:rect l="l" t="t" r="r" b="b"/>
              <a:pathLst>
                <a:path w="7358" h="6280" extrusionOk="0">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5" name="Google Shape;2785;p51"/>
            <p:cNvSpPr/>
            <p:nvPr/>
          </p:nvSpPr>
          <p:spPr>
            <a:xfrm>
              <a:off x="3875125" y="3876950"/>
              <a:ext cx="171025" cy="137975"/>
            </a:xfrm>
            <a:custGeom>
              <a:avLst/>
              <a:gdLst/>
              <a:ahLst/>
              <a:cxnLst/>
              <a:rect l="l" t="t" r="r" b="b"/>
              <a:pathLst>
                <a:path w="6841" h="5519" extrusionOk="0">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6" name="Google Shape;2786;p51"/>
            <p:cNvSpPr/>
            <p:nvPr/>
          </p:nvSpPr>
          <p:spPr>
            <a:xfrm>
              <a:off x="3388050" y="3841775"/>
              <a:ext cx="297625" cy="1110125"/>
            </a:xfrm>
            <a:custGeom>
              <a:avLst/>
              <a:gdLst/>
              <a:ahLst/>
              <a:cxnLst/>
              <a:rect l="l" t="t" r="r" b="b"/>
              <a:pathLst>
                <a:path w="11905" h="44405" extrusionOk="0">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7" name="Google Shape;2787;p51"/>
            <p:cNvSpPr/>
            <p:nvPr/>
          </p:nvSpPr>
          <p:spPr>
            <a:xfrm>
              <a:off x="3433325" y="3834450"/>
              <a:ext cx="256050" cy="1124850"/>
            </a:xfrm>
            <a:custGeom>
              <a:avLst/>
              <a:gdLst/>
              <a:ahLst/>
              <a:cxnLst/>
              <a:rect l="l" t="t" r="r" b="b"/>
              <a:pathLst>
                <a:path w="10242" h="44994" extrusionOk="0">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8" name="Google Shape;2788;p51"/>
            <p:cNvSpPr/>
            <p:nvPr/>
          </p:nvSpPr>
          <p:spPr>
            <a:xfrm>
              <a:off x="3374175" y="4889025"/>
              <a:ext cx="198750" cy="146975"/>
            </a:xfrm>
            <a:custGeom>
              <a:avLst/>
              <a:gdLst/>
              <a:ahLst/>
              <a:cxnLst/>
              <a:rect l="l" t="t" r="r" b="b"/>
              <a:pathLst>
                <a:path w="7950" h="5879" extrusionOk="0">
                  <a:moveTo>
                    <a:pt x="3994" y="1"/>
                  </a:moveTo>
                  <a:lnTo>
                    <a:pt x="3069" y="3920"/>
                  </a:lnTo>
                  <a:lnTo>
                    <a:pt x="1" y="5879"/>
                  </a:lnTo>
                  <a:lnTo>
                    <a:pt x="7839" y="5879"/>
                  </a:lnTo>
                  <a:lnTo>
                    <a:pt x="7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9" name="Google Shape;2789;p51"/>
            <p:cNvSpPr/>
            <p:nvPr/>
          </p:nvSpPr>
          <p:spPr>
            <a:xfrm>
              <a:off x="3365875" y="4881625"/>
              <a:ext cx="215375" cy="161775"/>
            </a:xfrm>
            <a:custGeom>
              <a:avLst/>
              <a:gdLst/>
              <a:ahLst/>
              <a:cxnLst/>
              <a:rect l="l" t="t" r="r" b="b"/>
              <a:pathLst>
                <a:path w="8615" h="6471" extrusionOk="0">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0" name="Google Shape;2790;p51"/>
            <p:cNvSpPr/>
            <p:nvPr/>
          </p:nvSpPr>
          <p:spPr>
            <a:xfrm>
              <a:off x="3450900" y="4973025"/>
              <a:ext cx="84125" cy="14000"/>
            </a:xfrm>
            <a:custGeom>
              <a:avLst/>
              <a:gdLst/>
              <a:ahLst/>
              <a:cxnLst/>
              <a:rect l="l" t="t" r="r" b="b"/>
              <a:pathLst>
                <a:path w="3365" h="560" extrusionOk="0">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1" name="Google Shape;2791;p51"/>
            <p:cNvSpPr/>
            <p:nvPr/>
          </p:nvSpPr>
          <p:spPr>
            <a:xfrm>
              <a:off x="3442575" y="4964825"/>
              <a:ext cx="100775" cy="29725"/>
            </a:xfrm>
            <a:custGeom>
              <a:avLst/>
              <a:gdLst/>
              <a:ahLst/>
              <a:cxnLst/>
              <a:rect l="l" t="t" r="r" b="b"/>
              <a:pathLst>
                <a:path w="4031" h="1189" extrusionOk="0">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2" name="Google Shape;2792;p51"/>
            <p:cNvSpPr/>
            <p:nvPr/>
          </p:nvSpPr>
          <p:spPr>
            <a:xfrm>
              <a:off x="3998975" y="3841775"/>
              <a:ext cx="297650" cy="1110125"/>
            </a:xfrm>
            <a:custGeom>
              <a:avLst/>
              <a:gdLst/>
              <a:ahLst/>
              <a:cxnLst/>
              <a:rect l="l" t="t" r="r" b="b"/>
              <a:pathLst>
                <a:path w="11906" h="44405" extrusionOk="0">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3" name="Google Shape;2793;p51"/>
            <p:cNvSpPr/>
            <p:nvPr/>
          </p:nvSpPr>
          <p:spPr>
            <a:xfrm>
              <a:off x="3995300" y="3834450"/>
              <a:ext cx="256025" cy="1124850"/>
            </a:xfrm>
            <a:custGeom>
              <a:avLst/>
              <a:gdLst/>
              <a:ahLst/>
              <a:cxnLst/>
              <a:rect l="l" t="t" r="r" b="b"/>
              <a:pathLst>
                <a:path w="10241" h="44994" extrusionOk="0">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4" name="Google Shape;2794;p51"/>
            <p:cNvSpPr/>
            <p:nvPr/>
          </p:nvSpPr>
          <p:spPr>
            <a:xfrm>
              <a:off x="4111750" y="4889025"/>
              <a:ext cx="198750" cy="146975"/>
            </a:xfrm>
            <a:custGeom>
              <a:avLst/>
              <a:gdLst/>
              <a:ahLst/>
              <a:cxnLst/>
              <a:rect l="l" t="t" r="r" b="b"/>
              <a:pathLst>
                <a:path w="7950" h="5879" extrusionOk="0">
                  <a:moveTo>
                    <a:pt x="0" y="1"/>
                  </a:moveTo>
                  <a:lnTo>
                    <a:pt x="111" y="5879"/>
                  </a:lnTo>
                  <a:lnTo>
                    <a:pt x="7949" y="5879"/>
                  </a:lnTo>
                  <a:lnTo>
                    <a:pt x="4881" y="3920"/>
                  </a:lnTo>
                  <a:lnTo>
                    <a:pt x="39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5" name="Google Shape;2795;p51"/>
            <p:cNvSpPr/>
            <p:nvPr/>
          </p:nvSpPr>
          <p:spPr>
            <a:xfrm>
              <a:off x="4103425" y="4881625"/>
              <a:ext cx="215375" cy="161775"/>
            </a:xfrm>
            <a:custGeom>
              <a:avLst/>
              <a:gdLst/>
              <a:ahLst/>
              <a:cxnLst/>
              <a:rect l="l" t="t" r="r" b="b"/>
              <a:pathLst>
                <a:path w="8615" h="6471" extrusionOk="0">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6" name="Google Shape;2796;p51"/>
            <p:cNvSpPr/>
            <p:nvPr/>
          </p:nvSpPr>
          <p:spPr>
            <a:xfrm>
              <a:off x="4149650" y="4973025"/>
              <a:ext cx="84125" cy="14000"/>
            </a:xfrm>
            <a:custGeom>
              <a:avLst/>
              <a:gdLst/>
              <a:ahLst/>
              <a:cxnLst/>
              <a:rect l="l" t="t" r="r" b="b"/>
              <a:pathLst>
                <a:path w="3365" h="560" extrusionOk="0">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7" name="Google Shape;2797;p51"/>
            <p:cNvSpPr/>
            <p:nvPr/>
          </p:nvSpPr>
          <p:spPr>
            <a:xfrm>
              <a:off x="4141325" y="4964825"/>
              <a:ext cx="100775" cy="29725"/>
            </a:xfrm>
            <a:custGeom>
              <a:avLst/>
              <a:gdLst/>
              <a:ahLst/>
              <a:cxnLst/>
              <a:rect l="l" t="t" r="r" b="b"/>
              <a:pathLst>
                <a:path w="4031" h="1189" extrusionOk="0">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8" name="Google Shape;2798;p51"/>
            <p:cNvSpPr/>
            <p:nvPr/>
          </p:nvSpPr>
          <p:spPr>
            <a:xfrm>
              <a:off x="4605300" y="3247525"/>
              <a:ext cx="720950" cy="365125"/>
            </a:xfrm>
            <a:custGeom>
              <a:avLst/>
              <a:gdLst/>
              <a:ahLst/>
              <a:cxnLst/>
              <a:rect l="l" t="t" r="r" b="b"/>
              <a:pathLst>
                <a:path w="28838" h="14605" extrusionOk="0">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9" name="Google Shape;2799;p51"/>
            <p:cNvSpPr/>
            <p:nvPr/>
          </p:nvSpPr>
          <p:spPr>
            <a:xfrm>
              <a:off x="4599750" y="3240125"/>
              <a:ext cx="732050" cy="379900"/>
            </a:xfrm>
            <a:custGeom>
              <a:avLst/>
              <a:gdLst/>
              <a:ahLst/>
              <a:cxnLst/>
              <a:rect l="l" t="t" r="r" b="b"/>
              <a:pathLst>
                <a:path w="29282" h="15196" extrusionOk="0">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0" name="Google Shape;2800;p51"/>
            <p:cNvSpPr/>
            <p:nvPr/>
          </p:nvSpPr>
          <p:spPr>
            <a:xfrm>
              <a:off x="4658900" y="3274325"/>
              <a:ext cx="614675" cy="311500"/>
            </a:xfrm>
            <a:custGeom>
              <a:avLst/>
              <a:gdLst/>
              <a:ahLst/>
              <a:cxnLst/>
              <a:rect l="l" t="t" r="r" b="b"/>
              <a:pathLst>
                <a:path w="24587" h="12460" extrusionOk="0">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1" name="Google Shape;2801;p51"/>
            <p:cNvSpPr/>
            <p:nvPr/>
          </p:nvSpPr>
          <p:spPr>
            <a:xfrm>
              <a:off x="4652450" y="3266950"/>
              <a:ext cx="626675" cy="326275"/>
            </a:xfrm>
            <a:custGeom>
              <a:avLst/>
              <a:gdLst/>
              <a:ahLst/>
              <a:cxnLst/>
              <a:rect l="l" t="t" r="r" b="b"/>
              <a:pathLst>
                <a:path w="25067" h="13051" extrusionOk="0">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2" name="Google Shape;2802;p51"/>
            <p:cNvSpPr/>
            <p:nvPr/>
          </p:nvSpPr>
          <p:spPr>
            <a:xfrm>
              <a:off x="4761500" y="3589500"/>
              <a:ext cx="818000" cy="26825"/>
            </a:xfrm>
            <a:custGeom>
              <a:avLst/>
              <a:gdLst/>
              <a:ahLst/>
              <a:cxnLst/>
              <a:rect l="l" t="t" r="r" b="b"/>
              <a:pathLst>
                <a:path w="32720" h="1073" extrusionOk="0">
                  <a:moveTo>
                    <a:pt x="1" y="1"/>
                  </a:moveTo>
                  <a:lnTo>
                    <a:pt x="1" y="1073"/>
                  </a:lnTo>
                  <a:lnTo>
                    <a:pt x="32720" y="1073"/>
                  </a:lnTo>
                  <a:lnTo>
                    <a:pt x="32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3" name="Google Shape;2803;p51"/>
            <p:cNvSpPr/>
            <p:nvPr/>
          </p:nvSpPr>
          <p:spPr>
            <a:xfrm>
              <a:off x="4754100" y="3582125"/>
              <a:ext cx="832800" cy="42525"/>
            </a:xfrm>
            <a:custGeom>
              <a:avLst/>
              <a:gdLst/>
              <a:ahLst/>
              <a:cxnLst/>
              <a:rect l="l" t="t" r="r" b="b"/>
              <a:pathLst>
                <a:path w="33312" h="1701" extrusionOk="0">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4" name="Google Shape;2804;p51"/>
            <p:cNvSpPr/>
            <p:nvPr/>
          </p:nvSpPr>
          <p:spPr>
            <a:xfrm>
              <a:off x="47615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5" name="Google Shape;2805;p51"/>
            <p:cNvSpPr/>
            <p:nvPr/>
          </p:nvSpPr>
          <p:spPr>
            <a:xfrm>
              <a:off x="4754100" y="3582125"/>
              <a:ext cx="411325" cy="42525"/>
            </a:xfrm>
            <a:custGeom>
              <a:avLst/>
              <a:gdLst/>
              <a:ahLst/>
              <a:cxnLst/>
              <a:rect l="l" t="t" r="r" b="b"/>
              <a:pathLst>
                <a:path w="16453" h="1701" extrusionOk="0">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6" name="Google Shape;2806;p51"/>
            <p:cNvSpPr/>
            <p:nvPr/>
          </p:nvSpPr>
          <p:spPr>
            <a:xfrm>
              <a:off x="4818800" y="2599625"/>
              <a:ext cx="476025" cy="476025"/>
            </a:xfrm>
            <a:custGeom>
              <a:avLst/>
              <a:gdLst/>
              <a:ahLst/>
              <a:cxnLst/>
              <a:rect l="l" t="t" r="r" b="b"/>
              <a:pathLst>
                <a:path w="19041" h="19041" extrusionOk="0">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7" name="Google Shape;2807;p51"/>
            <p:cNvSpPr/>
            <p:nvPr/>
          </p:nvSpPr>
          <p:spPr>
            <a:xfrm>
              <a:off x="4811425" y="2592225"/>
              <a:ext cx="490800" cy="490800"/>
            </a:xfrm>
            <a:custGeom>
              <a:avLst/>
              <a:gdLst/>
              <a:ahLst/>
              <a:cxnLst/>
              <a:rect l="l" t="t" r="r" b="b"/>
              <a:pathLst>
                <a:path w="19632" h="19632" extrusionOk="0">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8" name="Google Shape;2808;p51"/>
            <p:cNvSpPr/>
            <p:nvPr/>
          </p:nvSpPr>
          <p:spPr>
            <a:xfrm>
              <a:off x="5000900" y="3058050"/>
              <a:ext cx="93375" cy="306875"/>
            </a:xfrm>
            <a:custGeom>
              <a:avLst/>
              <a:gdLst/>
              <a:ahLst/>
              <a:cxnLst/>
              <a:rect l="l" t="t" r="r" b="b"/>
              <a:pathLst>
                <a:path w="3735" h="12275" extrusionOk="0">
                  <a:moveTo>
                    <a:pt x="3734" y="1"/>
                  </a:moveTo>
                  <a:lnTo>
                    <a:pt x="0" y="481"/>
                  </a:lnTo>
                  <a:lnTo>
                    <a:pt x="1738" y="12275"/>
                  </a:lnTo>
                  <a:lnTo>
                    <a:pt x="3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9" name="Google Shape;2809;p51"/>
            <p:cNvSpPr/>
            <p:nvPr/>
          </p:nvSpPr>
          <p:spPr>
            <a:xfrm>
              <a:off x="4992575" y="3050475"/>
              <a:ext cx="110000" cy="321850"/>
            </a:xfrm>
            <a:custGeom>
              <a:avLst/>
              <a:gdLst/>
              <a:ahLst/>
              <a:cxnLst/>
              <a:rect l="l" t="t" r="r" b="b"/>
              <a:pathLst>
                <a:path w="4400" h="12874" extrusionOk="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0" name="Google Shape;2810;p51"/>
            <p:cNvSpPr/>
            <p:nvPr/>
          </p:nvSpPr>
          <p:spPr>
            <a:xfrm>
              <a:off x="3524850" y="3248450"/>
              <a:ext cx="631275" cy="374350"/>
            </a:xfrm>
            <a:custGeom>
              <a:avLst/>
              <a:gdLst/>
              <a:ahLst/>
              <a:cxnLst/>
              <a:rect l="l" t="t" r="r" b="b"/>
              <a:pathLst>
                <a:path w="25251" h="14974" extrusionOk="0">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1" name="Google Shape;2811;p51"/>
            <p:cNvSpPr/>
            <p:nvPr/>
          </p:nvSpPr>
          <p:spPr>
            <a:xfrm>
              <a:off x="3517450" y="3240125"/>
              <a:ext cx="647000" cy="391000"/>
            </a:xfrm>
            <a:custGeom>
              <a:avLst/>
              <a:gdLst/>
              <a:ahLst/>
              <a:cxnLst/>
              <a:rect l="l" t="t" r="r" b="b"/>
              <a:pathLst>
                <a:path w="25880" h="15640" extrusionOk="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2" name="Google Shape;2812;p51"/>
            <p:cNvSpPr/>
            <p:nvPr/>
          </p:nvSpPr>
          <p:spPr>
            <a:xfrm>
              <a:off x="4051675" y="2338050"/>
              <a:ext cx="475100" cy="475100"/>
            </a:xfrm>
            <a:custGeom>
              <a:avLst/>
              <a:gdLst/>
              <a:ahLst/>
              <a:cxnLst/>
              <a:rect l="l" t="t" r="r" b="b"/>
              <a:pathLst>
                <a:path w="19004" h="19004" extrusionOk="0">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3" name="Google Shape;2813;p51"/>
            <p:cNvSpPr/>
            <p:nvPr/>
          </p:nvSpPr>
          <p:spPr>
            <a:xfrm>
              <a:off x="4043350" y="2329725"/>
              <a:ext cx="491725" cy="491750"/>
            </a:xfrm>
            <a:custGeom>
              <a:avLst/>
              <a:gdLst/>
              <a:ahLst/>
              <a:cxnLst/>
              <a:rect l="l" t="t" r="r" b="b"/>
              <a:pathLst>
                <a:path w="19669" h="19670" extrusionOk="0">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4" name="Google Shape;2814;p51"/>
            <p:cNvSpPr/>
            <p:nvPr/>
          </p:nvSpPr>
          <p:spPr>
            <a:xfrm>
              <a:off x="4112675" y="2789100"/>
              <a:ext cx="193200" cy="368800"/>
            </a:xfrm>
            <a:custGeom>
              <a:avLst/>
              <a:gdLst/>
              <a:ahLst/>
              <a:cxnLst/>
              <a:rect l="l" t="t" r="r" b="b"/>
              <a:pathLst>
                <a:path w="7728" h="14752" extrusionOk="0">
                  <a:moveTo>
                    <a:pt x="7727" y="0"/>
                  </a:moveTo>
                  <a:lnTo>
                    <a:pt x="4511" y="481"/>
                  </a:lnTo>
                  <a:lnTo>
                    <a:pt x="0" y="14751"/>
                  </a:lnTo>
                  <a:lnTo>
                    <a:pt x="7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5" name="Google Shape;2815;p51"/>
            <p:cNvSpPr/>
            <p:nvPr/>
          </p:nvSpPr>
          <p:spPr>
            <a:xfrm>
              <a:off x="4103425" y="2780975"/>
              <a:ext cx="211675" cy="385050"/>
            </a:xfrm>
            <a:custGeom>
              <a:avLst/>
              <a:gdLst/>
              <a:ahLst/>
              <a:cxnLst/>
              <a:rect l="l" t="t" r="r" b="b"/>
              <a:pathLst>
                <a:path w="8467" h="15402" extrusionOk="0">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6" name="Google Shape;2816;p51"/>
            <p:cNvSpPr/>
            <p:nvPr/>
          </p:nvSpPr>
          <p:spPr>
            <a:xfrm>
              <a:off x="2612600" y="3247525"/>
              <a:ext cx="720950" cy="365125"/>
            </a:xfrm>
            <a:custGeom>
              <a:avLst/>
              <a:gdLst/>
              <a:ahLst/>
              <a:cxnLst/>
              <a:rect l="l" t="t" r="r" b="b"/>
              <a:pathLst>
                <a:path w="28838" h="14605" extrusionOk="0">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7" name="Google Shape;2817;p51"/>
            <p:cNvSpPr/>
            <p:nvPr/>
          </p:nvSpPr>
          <p:spPr>
            <a:xfrm>
              <a:off x="2607050" y="3240125"/>
              <a:ext cx="732025" cy="379900"/>
            </a:xfrm>
            <a:custGeom>
              <a:avLst/>
              <a:gdLst/>
              <a:ahLst/>
              <a:cxnLst/>
              <a:rect l="l" t="t" r="r" b="b"/>
              <a:pathLst>
                <a:path w="29281" h="15196" extrusionOk="0">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8" name="Google Shape;2818;p51"/>
            <p:cNvSpPr/>
            <p:nvPr/>
          </p:nvSpPr>
          <p:spPr>
            <a:xfrm>
              <a:off x="2665275" y="3274325"/>
              <a:ext cx="615575" cy="311500"/>
            </a:xfrm>
            <a:custGeom>
              <a:avLst/>
              <a:gdLst/>
              <a:ahLst/>
              <a:cxnLst/>
              <a:rect l="l" t="t" r="r" b="b"/>
              <a:pathLst>
                <a:path w="24623" h="12460" extrusionOk="0">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9" name="Google Shape;2819;p51"/>
            <p:cNvSpPr/>
            <p:nvPr/>
          </p:nvSpPr>
          <p:spPr>
            <a:xfrm>
              <a:off x="2659725" y="3266950"/>
              <a:ext cx="626675" cy="326275"/>
            </a:xfrm>
            <a:custGeom>
              <a:avLst/>
              <a:gdLst/>
              <a:ahLst/>
              <a:cxnLst/>
              <a:rect l="l" t="t" r="r" b="b"/>
              <a:pathLst>
                <a:path w="25067" h="13051" extrusionOk="0">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0" name="Google Shape;2820;p51"/>
            <p:cNvSpPr/>
            <p:nvPr/>
          </p:nvSpPr>
          <p:spPr>
            <a:xfrm>
              <a:off x="2359350" y="3589500"/>
              <a:ext cx="818000" cy="26825"/>
            </a:xfrm>
            <a:custGeom>
              <a:avLst/>
              <a:gdLst/>
              <a:ahLst/>
              <a:cxnLst/>
              <a:rect l="l" t="t" r="r" b="b"/>
              <a:pathLst>
                <a:path w="32720" h="1073" extrusionOk="0">
                  <a:moveTo>
                    <a:pt x="0" y="1"/>
                  </a:moveTo>
                  <a:lnTo>
                    <a:pt x="0" y="1073"/>
                  </a:lnTo>
                  <a:lnTo>
                    <a:pt x="32719" y="1073"/>
                  </a:lnTo>
                  <a:lnTo>
                    <a:pt x="32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1" name="Google Shape;2821;p51"/>
            <p:cNvSpPr/>
            <p:nvPr/>
          </p:nvSpPr>
          <p:spPr>
            <a:xfrm>
              <a:off x="2351950" y="3582125"/>
              <a:ext cx="833700" cy="42525"/>
            </a:xfrm>
            <a:custGeom>
              <a:avLst/>
              <a:gdLst/>
              <a:ahLst/>
              <a:cxnLst/>
              <a:rect l="l" t="t" r="r" b="b"/>
              <a:pathLst>
                <a:path w="33348" h="1701" extrusionOk="0">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2" name="Google Shape;2822;p51"/>
            <p:cNvSpPr/>
            <p:nvPr/>
          </p:nvSpPr>
          <p:spPr>
            <a:xfrm>
              <a:off x="27808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3" name="Google Shape;2823;p51"/>
            <p:cNvSpPr/>
            <p:nvPr/>
          </p:nvSpPr>
          <p:spPr>
            <a:xfrm>
              <a:off x="2773400" y="3582125"/>
              <a:ext cx="412250" cy="42525"/>
            </a:xfrm>
            <a:custGeom>
              <a:avLst/>
              <a:gdLst/>
              <a:ahLst/>
              <a:cxnLst/>
              <a:rect l="l" t="t" r="r" b="b"/>
              <a:pathLst>
                <a:path w="16490" h="1701" extrusionOk="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4" name="Google Shape;2824;p51"/>
            <p:cNvSpPr/>
            <p:nvPr/>
          </p:nvSpPr>
          <p:spPr>
            <a:xfrm>
              <a:off x="2617200" y="2599625"/>
              <a:ext cx="476025" cy="476025"/>
            </a:xfrm>
            <a:custGeom>
              <a:avLst/>
              <a:gdLst/>
              <a:ahLst/>
              <a:cxnLst/>
              <a:rect l="l" t="t" r="r" b="b"/>
              <a:pathLst>
                <a:path w="19041" h="19041" extrusionOk="0">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5" name="Google Shape;2825;p51"/>
            <p:cNvSpPr/>
            <p:nvPr/>
          </p:nvSpPr>
          <p:spPr>
            <a:xfrm>
              <a:off x="2609825" y="2592225"/>
              <a:ext cx="490800" cy="490800"/>
            </a:xfrm>
            <a:custGeom>
              <a:avLst/>
              <a:gdLst/>
              <a:ahLst/>
              <a:cxnLst/>
              <a:rect l="l" t="t" r="r" b="b"/>
              <a:pathLst>
                <a:path w="19632" h="19632" extrusionOk="0">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6" name="Google Shape;2826;p51"/>
            <p:cNvSpPr/>
            <p:nvPr/>
          </p:nvSpPr>
          <p:spPr>
            <a:xfrm>
              <a:off x="2855675" y="3045125"/>
              <a:ext cx="68425" cy="300400"/>
            </a:xfrm>
            <a:custGeom>
              <a:avLst/>
              <a:gdLst/>
              <a:ahLst/>
              <a:cxnLst/>
              <a:rect l="l" t="t" r="r" b="b"/>
              <a:pathLst>
                <a:path w="2737" h="12016" extrusionOk="0">
                  <a:moveTo>
                    <a:pt x="2736" y="0"/>
                  </a:moveTo>
                  <a:lnTo>
                    <a:pt x="0" y="1220"/>
                  </a:lnTo>
                  <a:lnTo>
                    <a:pt x="2219" y="12016"/>
                  </a:lnTo>
                  <a:lnTo>
                    <a:pt x="2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7" name="Google Shape;2827;p51"/>
            <p:cNvSpPr/>
            <p:nvPr/>
          </p:nvSpPr>
          <p:spPr>
            <a:xfrm>
              <a:off x="2847350" y="3037950"/>
              <a:ext cx="84125" cy="315900"/>
            </a:xfrm>
            <a:custGeom>
              <a:avLst/>
              <a:gdLst/>
              <a:ahLst/>
              <a:cxnLst/>
              <a:rect l="l" t="t" r="r" b="b"/>
              <a:pathLst>
                <a:path w="3365" h="12636" extrusionOk="0">
                  <a:moveTo>
                    <a:pt x="2736" y="768"/>
                  </a:moveTo>
                  <a:lnTo>
                    <a:pt x="2367" y="9789"/>
                  </a:lnTo>
                  <a:lnTo>
                    <a:pt x="677" y="1664"/>
                  </a:lnTo>
                  <a:lnTo>
                    <a:pt x="677" y="1664"/>
                  </a:lnTo>
                  <a:lnTo>
                    <a:pt x="2736" y="768"/>
                  </a:lnTo>
                  <a:close/>
                  <a:moveTo>
                    <a:pt x="3083" y="1"/>
                  </a:moveTo>
                  <a:cubicBezTo>
                    <a:pt x="3032" y="1"/>
                    <a:pt x="2977" y="10"/>
                    <a:pt x="2921" y="28"/>
                  </a:cubicBezTo>
                  <a:lnTo>
                    <a:pt x="185" y="1211"/>
                  </a:lnTo>
                  <a:cubicBezTo>
                    <a:pt x="75" y="1285"/>
                    <a:pt x="1" y="1433"/>
                    <a:pt x="38" y="1544"/>
                  </a:cubicBezTo>
                  <a:lnTo>
                    <a:pt x="2256" y="12376"/>
                  </a:lnTo>
                  <a:cubicBezTo>
                    <a:pt x="2293" y="12524"/>
                    <a:pt x="2441" y="12635"/>
                    <a:pt x="2589" y="12635"/>
                  </a:cubicBezTo>
                  <a:cubicBezTo>
                    <a:pt x="2736" y="12598"/>
                    <a:pt x="2847" y="12487"/>
                    <a:pt x="2847" y="12340"/>
                  </a:cubicBezTo>
                  <a:lnTo>
                    <a:pt x="3365" y="324"/>
                  </a:lnTo>
                  <a:cubicBezTo>
                    <a:pt x="3365" y="213"/>
                    <a:pt x="3328" y="102"/>
                    <a:pt x="3217" y="28"/>
                  </a:cubicBezTo>
                  <a:cubicBezTo>
                    <a:pt x="3180" y="10"/>
                    <a:pt x="3134" y="1"/>
                    <a:pt x="30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8" name="Google Shape;2828;p51"/>
            <p:cNvSpPr/>
            <p:nvPr/>
          </p:nvSpPr>
          <p:spPr>
            <a:xfrm>
              <a:off x="4462975" y="3403725"/>
              <a:ext cx="145125" cy="213525"/>
            </a:xfrm>
            <a:custGeom>
              <a:avLst/>
              <a:gdLst/>
              <a:ahLst/>
              <a:cxnLst/>
              <a:rect l="l" t="t" r="r" b="b"/>
              <a:pathLst>
                <a:path w="5805" h="8541" extrusionOk="0">
                  <a:moveTo>
                    <a:pt x="0" y="1"/>
                  </a:moveTo>
                  <a:lnTo>
                    <a:pt x="0" y="8541"/>
                  </a:lnTo>
                  <a:lnTo>
                    <a:pt x="5805" y="8541"/>
                  </a:lnTo>
                  <a:lnTo>
                    <a:pt x="58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9" name="Google Shape;2829;p51"/>
            <p:cNvSpPr/>
            <p:nvPr/>
          </p:nvSpPr>
          <p:spPr>
            <a:xfrm>
              <a:off x="4455575" y="3396325"/>
              <a:ext cx="159925" cy="228325"/>
            </a:xfrm>
            <a:custGeom>
              <a:avLst/>
              <a:gdLst/>
              <a:ahLst/>
              <a:cxnLst/>
              <a:rect l="l" t="t" r="r" b="b"/>
              <a:pathLst>
                <a:path w="6397" h="9133" extrusionOk="0">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0" name="Google Shape;2830;p51"/>
            <p:cNvSpPr/>
            <p:nvPr/>
          </p:nvSpPr>
          <p:spPr>
            <a:xfrm>
              <a:off x="4570175" y="3443475"/>
              <a:ext cx="77675" cy="144200"/>
            </a:xfrm>
            <a:custGeom>
              <a:avLst/>
              <a:gdLst/>
              <a:ahLst/>
              <a:cxnLst/>
              <a:rect l="l" t="t" r="r" b="b"/>
              <a:pathLst>
                <a:path w="3107" h="5768" extrusionOk="0">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1" name="Google Shape;2831;p51"/>
            <p:cNvSpPr/>
            <p:nvPr/>
          </p:nvSpPr>
          <p:spPr>
            <a:xfrm>
              <a:off x="4561875" y="3436075"/>
              <a:ext cx="93375" cy="159925"/>
            </a:xfrm>
            <a:custGeom>
              <a:avLst/>
              <a:gdLst/>
              <a:ahLst/>
              <a:cxnLst/>
              <a:rect l="l" t="t" r="r" b="b"/>
              <a:pathLst>
                <a:path w="3735" h="6397" extrusionOk="0">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2" name="Google Shape;2832;p51"/>
            <p:cNvSpPr/>
            <p:nvPr/>
          </p:nvSpPr>
          <p:spPr>
            <a:xfrm>
              <a:off x="4999975" y="3728150"/>
              <a:ext cx="140500" cy="1346100"/>
            </a:xfrm>
            <a:custGeom>
              <a:avLst/>
              <a:gdLst/>
              <a:ahLst/>
              <a:cxnLst/>
              <a:rect l="l" t="t" r="r" b="b"/>
              <a:pathLst>
                <a:path w="5620" h="53844" extrusionOk="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3" name="Google Shape;2833;p51"/>
            <p:cNvSpPr/>
            <p:nvPr/>
          </p:nvSpPr>
          <p:spPr>
            <a:xfrm>
              <a:off x="4991650" y="3720750"/>
              <a:ext cx="156225" cy="1360550"/>
            </a:xfrm>
            <a:custGeom>
              <a:avLst/>
              <a:gdLst/>
              <a:ahLst/>
              <a:cxnLst/>
              <a:rect l="l" t="t" r="r" b="b"/>
              <a:pathLst>
                <a:path w="6249" h="54422" extrusionOk="0">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4" name="Google Shape;2834;p51"/>
            <p:cNvSpPr/>
            <p:nvPr/>
          </p:nvSpPr>
          <p:spPr>
            <a:xfrm>
              <a:off x="5752325" y="3728150"/>
              <a:ext cx="141425" cy="1349800"/>
            </a:xfrm>
            <a:custGeom>
              <a:avLst/>
              <a:gdLst/>
              <a:ahLst/>
              <a:cxnLst/>
              <a:rect l="l" t="t" r="r" b="b"/>
              <a:pathLst>
                <a:path w="5657" h="53992" extrusionOk="0">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5" name="Google Shape;2835;p51"/>
            <p:cNvSpPr/>
            <p:nvPr/>
          </p:nvSpPr>
          <p:spPr>
            <a:xfrm>
              <a:off x="5744000" y="3720750"/>
              <a:ext cx="156225" cy="1365175"/>
            </a:xfrm>
            <a:custGeom>
              <a:avLst/>
              <a:gdLst/>
              <a:ahLst/>
              <a:cxnLst/>
              <a:rect l="l" t="t" r="r" b="b"/>
              <a:pathLst>
                <a:path w="6249" h="54607" extrusionOk="0">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6" name="Google Shape;2836;p51"/>
            <p:cNvSpPr/>
            <p:nvPr/>
          </p:nvSpPr>
          <p:spPr>
            <a:xfrm>
              <a:off x="2587625" y="3728150"/>
              <a:ext cx="123875" cy="1337800"/>
            </a:xfrm>
            <a:custGeom>
              <a:avLst/>
              <a:gdLst/>
              <a:ahLst/>
              <a:cxnLst/>
              <a:rect l="l" t="t" r="r" b="b"/>
              <a:pathLst>
                <a:path w="4955" h="53512" extrusionOk="0">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7" name="Google Shape;2837;p51"/>
            <p:cNvSpPr/>
            <p:nvPr/>
          </p:nvSpPr>
          <p:spPr>
            <a:xfrm>
              <a:off x="2580250" y="3720750"/>
              <a:ext cx="138650" cy="1352225"/>
            </a:xfrm>
            <a:custGeom>
              <a:avLst/>
              <a:gdLst/>
              <a:ahLst/>
              <a:cxnLst/>
              <a:rect l="l" t="t" r="r" b="b"/>
              <a:pathLst>
                <a:path w="5546" h="54089" extrusionOk="0">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8" name="Google Shape;2838;p51"/>
            <p:cNvSpPr/>
            <p:nvPr/>
          </p:nvSpPr>
          <p:spPr>
            <a:xfrm>
              <a:off x="1894425" y="3728150"/>
              <a:ext cx="122975" cy="1333175"/>
            </a:xfrm>
            <a:custGeom>
              <a:avLst/>
              <a:gdLst/>
              <a:ahLst/>
              <a:cxnLst/>
              <a:rect l="l" t="t" r="r" b="b"/>
              <a:pathLst>
                <a:path w="4919" h="53327" extrusionOk="0">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9" name="Google Shape;2839;p51"/>
            <p:cNvSpPr/>
            <p:nvPr/>
          </p:nvSpPr>
          <p:spPr>
            <a:xfrm>
              <a:off x="1887050" y="3720750"/>
              <a:ext cx="138650" cy="1348525"/>
            </a:xfrm>
            <a:custGeom>
              <a:avLst/>
              <a:gdLst/>
              <a:ahLst/>
              <a:cxnLst/>
              <a:rect l="l" t="t" r="r" b="b"/>
              <a:pathLst>
                <a:path w="5546" h="53941" extrusionOk="0">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0" name="Google Shape;2840;p51"/>
            <p:cNvSpPr/>
            <p:nvPr/>
          </p:nvSpPr>
          <p:spPr>
            <a:xfrm>
              <a:off x="1912000" y="3654200"/>
              <a:ext cx="3986375" cy="114650"/>
            </a:xfrm>
            <a:custGeom>
              <a:avLst/>
              <a:gdLst/>
              <a:ahLst/>
              <a:cxnLst/>
              <a:rect l="l" t="t" r="r" b="b"/>
              <a:pathLst>
                <a:path w="159455" h="4586" extrusionOk="0">
                  <a:moveTo>
                    <a:pt x="0" y="1"/>
                  </a:moveTo>
                  <a:lnTo>
                    <a:pt x="0" y="4585"/>
                  </a:lnTo>
                  <a:lnTo>
                    <a:pt x="159455" y="4585"/>
                  </a:lnTo>
                  <a:lnTo>
                    <a:pt x="159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1" name="Google Shape;2841;p51"/>
            <p:cNvSpPr/>
            <p:nvPr/>
          </p:nvSpPr>
          <p:spPr>
            <a:xfrm>
              <a:off x="1904600" y="3646800"/>
              <a:ext cx="4001175" cy="130350"/>
            </a:xfrm>
            <a:custGeom>
              <a:avLst/>
              <a:gdLst/>
              <a:ahLst/>
              <a:cxnLst/>
              <a:rect l="l" t="t" r="r" b="b"/>
              <a:pathLst>
                <a:path w="160047" h="5214" extrusionOk="0">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2" name="Google Shape;2842;p51"/>
            <p:cNvSpPr/>
            <p:nvPr/>
          </p:nvSpPr>
          <p:spPr>
            <a:xfrm>
              <a:off x="1912000" y="3654200"/>
              <a:ext cx="3986375" cy="39775"/>
            </a:xfrm>
            <a:custGeom>
              <a:avLst/>
              <a:gdLst/>
              <a:ahLst/>
              <a:cxnLst/>
              <a:rect l="l" t="t" r="r" b="b"/>
              <a:pathLst>
                <a:path w="159455" h="1591" extrusionOk="0">
                  <a:moveTo>
                    <a:pt x="0" y="1"/>
                  </a:moveTo>
                  <a:lnTo>
                    <a:pt x="0" y="1591"/>
                  </a:lnTo>
                  <a:lnTo>
                    <a:pt x="159455" y="1591"/>
                  </a:lnTo>
                  <a:lnTo>
                    <a:pt x="1594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3" name="Google Shape;2843;p51"/>
            <p:cNvSpPr/>
            <p:nvPr/>
          </p:nvSpPr>
          <p:spPr>
            <a:xfrm>
              <a:off x="1904600" y="3646800"/>
              <a:ext cx="4001175" cy="54575"/>
            </a:xfrm>
            <a:custGeom>
              <a:avLst/>
              <a:gdLst/>
              <a:ahLst/>
              <a:cxnLst/>
              <a:rect l="l" t="t" r="r" b="b"/>
              <a:pathLst>
                <a:path w="160047" h="2183" extrusionOk="0">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4" name="Google Shape;2844;p51"/>
            <p:cNvSpPr/>
            <p:nvPr/>
          </p:nvSpPr>
          <p:spPr>
            <a:xfrm>
              <a:off x="4901075" y="3654200"/>
              <a:ext cx="997300" cy="114650"/>
            </a:xfrm>
            <a:custGeom>
              <a:avLst/>
              <a:gdLst/>
              <a:ahLst/>
              <a:cxnLst/>
              <a:rect l="l" t="t" r="r" b="b"/>
              <a:pathLst>
                <a:path w="39892" h="4586" extrusionOk="0">
                  <a:moveTo>
                    <a:pt x="0" y="1"/>
                  </a:moveTo>
                  <a:lnTo>
                    <a:pt x="0" y="4585"/>
                  </a:lnTo>
                  <a:lnTo>
                    <a:pt x="39892" y="4585"/>
                  </a:lnTo>
                  <a:lnTo>
                    <a:pt x="39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5" name="Google Shape;2845;p51"/>
            <p:cNvSpPr/>
            <p:nvPr/>
          </p:nvSpPr>
          <p:spPr>
            <a:xfrm>
              <a:off x="4893675" y="3646800"/>
              <a:ext cx="1012100" cy="130350"/>
            </a:xfrm>
            <a:custGeom>
              <a:avLst/>
              <a:gdLst/>
              <a:ahLst/>
              <a:cxnLst/>
              <a:rect l="l" t="t" r="r" b="b"/>
              <a:pathLst>
                <a:path w="40484" h="5214" extrusionOk="0">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6" name="Google Shape;2846;p51"/>
            <p:cNvSpPr/>
            <p:nvPr/>
          </p:nvSpPr>
          <p:spPr>
            <a:xfrm>
              <a:off x="1876875" y="3616300"/>
              <a:ext cx="4057550" cy="43475"/>
            </a:xfrm>
            <a:custGeom>
              <a:avLst/>
              <a:gdLst/>
              <a:ahLst/>
              <a:cxnLst/>
              <a:rect l="l" t="t" r="r" b="b"/>
              <a:pathLst>
                <a:path w="162302" h="1739" extrusionOk="0">
                  <a:moveTo>
                    <a:pt x="1" y="1"/>
                  </a:moveTo>
                  <a:lnTo>
                    <a:pt x="1" y="1739"/>
                  </a:lnTo>
                  <a:lnTo>
                    <a:pt x="162301" y="1739"/>
                  </a:lnTo>
                  <a:lnTo>
                    <a:pt x="162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7" name="Google Shape;2847;p51"/>
            <p:cNvSpPr/>
            <p:nvPr/>
          </p:nvSpPr>
          <p:spPr>
            <a:xfrm>
              <a:off x="1868550" y="3608925"/>
              <a:ext cx="4073275" cy="59175"/>
            </a:xfrm>
            <a:custGeom>
              <a:avLst/>
              <a:gdLst/>
              <a:ahLst/>
              <a:cxnLst/>
              <a:rect l="l" t="t" r="r" b="b"/>
              <a:pathLst>
                <a:path w="162931" h="2367" extrusionOk="0">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8" name="Google Shape;2848;p51"/>
            <p:cNvSpPr/>
            <p:nvPr/>
          </p:nvSpPr>
          <p:spPr>
            <a:xfrm>
              <a:off x="4942650" y="3616300"/>
              <a:ext cx="991775" cy="43475"/>
            </a:xfrm>
            <a:custGeom>
              <a:avLst/>
              <a:gdLst/>
              <a:ahLst/>
              <a:cxnLst/>
              <a:rect l="l" t="t" r="r" b="b"/>
              <a:pathLst>
                <a:path w="39671" h="1739" extrusionOk="0">
                  <a:moveTo>
                    <a:pt x="1" y="1"/>
                  </a:moveTo>
                  <a:lnTo>
                    <a:pt x="1" y="1739"/>
                  </a:lnTo>
                  <a:lnTo>
                    <a:pt x="39670" y="1739"/>
                  </a:lnTo>
                  <a:lnTo>
                    <a:pt x="39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9" name="Google Shape;2849;p51"/>
            <p:cNvSpPr/>
            <p:nvPr/>
          </p:nvSpPr>
          <p:spPr>
            <a:xfrm>
              <a:off x="4935275" y="3608925"/>
              <a:ext cx="1006550" cy="59175"/>
            </a:xfrm>
            <a:custGeom>
              <a:avLst/>
              <a:gdLst/>
              <a:ahLst/>
              <a:cxnLst/>
              <a:rect l="l" t="t" r="r" b="b"/>
              <a:pathLst>
                <a:path w="40262" h="2367" extrusionOk="0">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0" name="Google Shape;2850;p51"/>
            <p:cNvSpPr/>
            <p:nvPr/>
          </p:nvSpPr>
          <p:spPr>
            <a:xfrm>
              <a:off x="5555450" y="2786125"/>
              <a:ext cx="416875" cy="365650"/>
            </a:xfrm>
            <a:custGeom>
              <a:avLst/>
              <a:gdLst/>
              <a:ahLst/>
              <a:cxnLst/>
              <a:rect l="l" t="t" r="r" b="b"/>
              <a:pathLst>
                <a:path w="16675" h="14626" extrusionOk="0">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1" name="Google Shape;2851;p51"/>
            <p:cNvSpPr/>
            <p:nvPr/>
          </p:nvSpPr>
          <p:spPr>
            <a:xfrm>
              <a:off x="5552675" y="2778000"/>
              <a:ext cx="427950" cy="381750"/>
            </a:xfrm>
            <a:custGeom>
              <a:avLst/>
              <a:gdLst/>
              <a:ahLst/>
              <a:cxnLst/>
              <a:rect l="l" t="t" r="r" b="b"/>
              <a:pathLst>
                <a:path w="17118" h="15270" extrusionOk="0">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2" name="Google Shape;2852;p51"/>
            <p:cNvSpPr/>
            <p:nvPr/>
          </p:nvSpPr>
          <p:spPr>
            <a:xfrm>
              <a:off x="5414950" y="2624850"/>
              <a:ext cx="546275" cy="391175"/>
            </a:xfrm>
            <a:custGeom>
              <a:avLst/>
              <a:gdLst/>
              <a:ahLst/>
              <a:cxnLst/>
              <a:rect l="l" t="t" r="r" b="b"/>
              <a:pathLst>
                <a:path w="21851" h="15647" extrusionOk="0">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3" name="Google Shape;2853;p51"/>
            <p:cNvSpPr/>
            <p:nvPr/>
          </p:nvSpPr>
          <p:spPr>
            <a:xfrm>
              <a:off x="5440850" y="2617175"/>
              <a:ext cx="512050" cy="406700"/>
            </a:xfrm>
            <a:custGeom>
              <a:avLst/>
              <a:gdLst/>
              <a:ahLst/>
              <a:cxnLst/>
              <a:rect l="l" t="t" r="r" b="b"/>
              <a:pathLst>
                <a:path w="20482" h="16268" extrusionOk="0">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4" name="Google Shape;2854;p51"/>
            <p:cNvSpPr/>
            <p:nvPr/>
          </p:nvSpPr>
          <p:spPr>
            <a:xfrm>
              <a:off x="5732875" y="2898975"/>
              <a:ext cx="70300" cy="90700"/>
            </a:xfrm>
            <a:custGeom>
              <a:avLst/>
              <a:gdLst/>
              <a:ahLst/>
              <a:cxnLst/>
              <a:rect l="l" t="t" r="r" b="b"/>
              <a:pathLst>
                <a:path w="2812" h="3628" extrusionOk="0">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5" name="Google Shape;2855;p51"/>
            <p:cNvSpPr/>
            <p:nvPr/>
          </p:nvSpPr>
          <p:spPr>
            <a:xfrm>
              <a:off x="5735675" y="2890750"/>
              <a:ext cx="67500" cy="106325"/>
            </a:xfrm>
            <a:custGeom>
              <a:avLst/>
              <a:gdLst/>
              <a:ahLst/>
              <a:cxnLst/>
              <a:rect l="l" t="t" r="r" b="b"/>
              <a:pathLst>
                <a:path w="2700" h="4253" extrusionOk="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6" name="Google Shape;2856;p51"/>
            <p:cNvSpPr/>
            <p:nvPr/>
          </p:nvSpPr>
          <p:spPr>
            <a:xfrm>
              <a:off x="5487050" y="4141300"/>
              <a:ext cx="251425" cy="785650"/>
            </a:xfrm>
            <a:custGeom>
              <a:avLst/>
              <a:gdLst/>
              <a:ahLst/>
              <a:cxnLst/>
              <a:rect l="l" t="t" r="r" b="b"/>
              <a:pathLst>
                <a:path w="10057" h="31426" extrusionOk="0">
                  <a:moveTo>
                    <a:pt x="7395" y="0"/>
                  </a:moveTo>
                  <a:lnTo>
                    <a:pt x="1" y="407"/>
                  </a:lnTo>
                  <a:lnTo>
                    <a:pt x="6581" y="31241"/>
                  </a:lnTo>
                  <a:lnTo>
                    <a:pt x="10057" y="31425"/>
                  </a:lnTo>
                  <a:lnTo>
                    <a:pt x="7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7" name="Google Shape;2857;p51"/>
            <p:cNvSpPr/>
            <p:nvPr/>
          </p:nvSpPr>
          <p:spPr>
            <a:xfrm>
              <a:off x="5478725" y="4133900"/>
              <a:ext cx="268075" cy="801375"/>
            </a:xfrm>
            <a:custGeom>
              <a:avLst/>
              <a:gdLst/>
              <a:ahLst/>
              <a:cxnLst/>
              <a:rect l="l" t="t" r="r" b="b"/>
              <a:pathLst>
                <a:path w="10723" h="32055" extrusionOk="0">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8" name="Google Shape;2858;p51"/>
            <p:cNvSpPr/>
            <p:nvPr/>
          </p:nvSpPr>
          <p:spPr>
            <a:xfrm>
              <a:off x="5471350" y="4922300"/>
              <a:ext cx="282850" cy="117400"/>
            </a:xfrm>
            <a:custGeom>
              <a:avLst/>
              <a:gdLst/>
              <a:ahLst/>
              <a:cxnLst/>
              <a:rect l="l" t="t" r="r" b="b"/>
              <a:pathLst>
                <a:path w="11314" h="4696" extrusionOk="0">
                  <a:moveTo>
                    <a:pt x="7209" y="1"/>
                  </a:moveTo>
                  <a:lnTo>
                    <a:pt x="0" y="4696"/>
                  </a:lnTo>
                  <a:lnTo>
                    <a:pt x="11313" y="4696"/>
                  </a:lnTo>
                  <a:lnTo>
                    <a:pt x="10685" y="185"/>
                  </a:lnTo>
                  <a:lnTo>
                    <a:pt x="72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9" name="Google Shape;2859;p51"/>
            <p:cNvSpPr/>
            <p:nvPr/>
          </p:nvSpPr>
          <p:spPr>
            <a:xfrm>
              <a:off x="5463025" y="4913975"/>
              <a:ext cx="299475" cy="134050"/>
            </a:xfrm>
            <a:custGeom>
              <a:avLst/>
              <a:gdLst/>
              <a:ahLst/>
              <a:cxnLst/>
              <a:rect l="l" t="t" r="r" b="b"/>
              <a:pathLst>
                <a:path w="11979" h="5362" extrusionOk="0">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0" name="Google Shape;2860;p51"/>
            <p:cNvSpPr/>
            <p:nvPr/>
          </p:nvSpPr>
          <p:spPr>
            <a:xfrm>
              <a:off x="5231950" y="3802100"/>
              <a:ext cx="1096200" cy="1127625"/>
            </a:xfrm>
            <a:custGeom>
              <a:avLst/>
              <a:gdLst/>
              <a:ahLst/>
              <a:cxnLst/>
              <a:rect l="l" t="t" r="r" b="b"/>
              <a:pathLst>
                <a:path w="43848" h="45105" extrusionOk="0">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1" name="Google Shape;2861;p51"/>
            <p:cNvSpPr/>
            <p:nvPr/>
          </p:nvSpPr>
          <p:spPr>
            <a:xfrm>
              <a:off x="5223650" y="3794700"/>
              <a:ext cx="1075850" cy="1142425"/>
            </a:xfrm>
            <a:custGeom>
              <a:avLst/>
              <a:gdLst/>
              <a:ahLst/>
              <a:cxnLst/>
              <a:rect l="l" t="t" r="r" b="b"/>
              <a:pathLst>
                <a:path w="43034" h="45697" extrusionOk="0">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2" name="Google Shape;2862;p51"/>
            <p:cNvSpPr/>
            <p:nvPr/>
          </p:nvSpPr>
          <p:spPr>
            <a:xfrm>
              <a:off x="5111800" y="4926000"/>
              <a:ext cx="308725" cy="134975"/>
            </a:xfrm>
            <a:custGeom>
              <a:avLst/>
              <a:gdLst/>
              <a:ahLst/>
              <a:cxnLst/>
              <a:rect l="l" t="t" r="r" b="b"/>
              <a:pathLst>
                <a:path w="12349" h="5399" extrusionOk="0">
                  <a:moveTo>
                    <a:pt x="9280" y="0"/>
                  </a:moveTo>
                  <a:lnTo>
                    <a:pt x="8837" y="259"/>
                  </a:lnTo>
                  <a:lnTo>
                    <a:pt x="1" y="5398"/>
                  </a:lnTo>
                  <a:lnTo>
                    <a:pt x="12349" y="5398"/>
                  </a:lnTo>
                  <a:lnTo>
                    <a:pt x="12016" y="148"/>
                  </a:lnTo>
                  <a:lnTo>
                    <a:pt x="92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3" name="Google Shape;2863;p51"/>
            <p:cNvSpPr/>
            <p:nvPr/>
          </p:nvSpPr>
          <p:spPr>
            <a:xfrm>
              <a:off x="5103475" y="4918600"/>
              <a:ext cx="324450" cy="150675"/>
            </a:xfrm>
            <a:custGeom>
              <a:avLst/>
              <a:gdLst/>
              <a:ahLst/>
              <a:cxnLst/>
              <a:rect l="l" t="t" r="r" b="b"/>
              <a:pathLst>
                <a:path w="12978" h="6027" extrusionOk="0">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4" name="Google Shape;2864;p51"/>
            <p:cNvSpPr/>
            <p:nvPr/>
          </p:nvSpPr>
          <p:spPr>
            <a:xfrm>
              <a:off x="5408500" y="3494300"/>
              <a:ext cx="201500" cy="90600"/>
            </a:xfrm>
            <a:custGeom>
              <a:avLst/>
              <a:gdLst/>
              <a:ahLst/>
              <a:cxnLst/>
              <a:rect l="l" t="t" r="r" b="b"/>
              <a:pathLst>
                <a:path w="8060" h="3624" extrusionOk="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5" name="Google Shape;2865;p51"/>
            <p:cNvSpPr/>
            <p:nvPr/>
          </p:nvSpPr>
          <p:spPr>
            <a:xfrm>
              <a:off x="5400175" y="3486925"/>
              <a:ext cx="218150" cy="105775"/>
            </a:xfrm>
            <a:custGeom>
              <a:avLst/>
              <a:gdLst/>
              <a:ahLst/>
              <a:cxnLst/>
              <a:rect l="l" t="t" r="r" b="b"/>
              <a:pathLst>
                <a:path w="8726" h="4231" extrusionOk="0">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6" name="Google Shape;2866;p51"/>
            <p:cNvSpPr/>
            <p:nvPr/>
          </p:nvSpPr>
          <p:spPr>
            <a:xfrm>
              <a:off x="5410350" y="3530350"/>
              <a:ext cx="171000" cy="49025"/>
            </a:xfrm>
            <a:custGeom>
              <a:avLst/>
              <a:gdLst/>
              <a:ahLst/>
              <a:cxnLst/>
              <a:rect l="l" t="t" r="r" b="b"/>
              <a:pathLst>
                <a:path w="6840" h="1961" extrusionOk="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7" name="Google Shape;2867;p51"/>
            <p:cNvSpPr/>
            <p:nvPr/>
          </p:nvSpPr>
          <p:spPr>
            <a:xfrm>
              <a:off x="5412200" y="3522950"/>
              <a:ext cx="177475" cy="64725"/>
            </a:xfrm>
            <a:custGeom>
              <a:avLst/>
              <a:gdLst/>
              <a:ahLst/>
              <a:cxnLst/>
              <a:rect l="l" t="t" r="r" b="b"/>
              <a:pathLst>
                <a:path w="7099" h="2589" extrusionOk="0">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8" name="Google Shape;2868;p51"/>
            <p:cNvSpPr/>
            <p:nvPr/>
          </p:nvSpPr>
          <p:spPr>
            <a:xfrm>
              <a:off x="5597050" y="3530350"/>
              <a:ext cx="448275" cy="196900"/>
            </a:xfrm>
            <a:custGeom>
              <a:avLst/>
              <a:gdLst/>
              <a:ahLst/>
              <a:cxnLst/>
              <a:rect l="l" t="t" r="r" b="b"/>
              <a:pathLst>
                <a:path w="17931" h="7876" extrusionOk="0">
                  <a:moveTo>
                    <a:pt x="518" y="1"/>
                  </a:moveTo>
                  <a:lnTo>
                    <a:pt x="0" y="2182"/>
                  </a:lnTo>
                  <a:lnTo>
                    <a:pt x="17487" y="7875"/>
                  </a:lnTo>
                  <a:lnTo>
                    <a:pt x="17931" y="2810"/>
                  </a:lnTo>
                  <a:lnTo>
                    <a:pt x="5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9" name="Google Shape;2869;p51"/>
            <p:cNvSpPr/>
            <p:nvPr/>
          </p:nvSpPr>
          <p:spPr>
            <a:xfrm>
              <a:off x="5588725" y="3522775"/>
              <a:ext cx="464000" cy="212250"/>
            </a:xfrm>
            <a:custGeom>
              <a:avLst/>
              <a:gdLst/>
              <a:ahLst/>
              <a:cxnLst/>
              <a:rect l="l" t="t" r="r" b="b"/>
              <a:pathLst>
                <a:path w="18560" h="8490" extrusionOk="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0" name="Google Shape;2870;p51"/>
            <p:cNvSpPr/>
            <p:nvPr/>
          </p:nvSpPr>
          <p:spPr>
            <a:xfrm>
              <a:off x="5831800" y="3033350"/>
              <a:ext cx="475100" cy="853075"/>
            </a:xfrm>
            <a:custGeom>
              <a:avLst/>
              <a:gdLst/>
              <a:ahLst/>
              <a:cxnLst/>
              <a:rect l="l" t="t" r="r" b="b"/>
              <a:pathLst>
                <a:path w="19004" h="34123" extrusionOk="0">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1" name="Google Shape;2871;p51"/>
            <p:cNvSpPr/>
            <p:nvPr/>
          </p:nvSpPr>
          <p:spPr>
            <a:xfrm>
              <a:off x="5847525" y="3025700"/>
              <a:ext cx="462150" cy="867925"/>
            </a:xfrm>
            <a:custGeom>
              <a:avLst/>
              <a:gdLst/>
              <a:ahLst/>
              <a:cxnLst/>
              <a:rect l="l" t="t" r="r" b="b"/>
              <a:pathLst>
                <a:path w="18486" h="34717" extrusionOk="0">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2" name="Google Shape;2872;p51"/>
            <p:cNvSpPr/>
            <p:nvPr/>
          </p:nvSpPr>
          <p:spPr>
            <a:xfrm>
              <a:off x="5828100" y="2996750"/>
              <a:ext cx="275450" cy="262825"/>
            </a:xfrm>
            <a:custGeom>
              <a:avLst/>
              <a:gdLst/>
              <a:ahLst/>
              <a:cxnLst/>
              <a:rect l="l" t="t" r="r" b="b"/>
              <a:pathLst>
                <a:path w="11018" h="10513" extrusionOk="0">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3" name="Google Shape;2873;p51"/>
            <p:cNvSpPr/>
            <p:nvPr/>
          </p:nvSpPr>
          <p:spPr>
            <a:xfrm>
              <a:off x="5820725" y="2989650"/>
              <a:ext cx="291150" cy="277325"/>
            </a:xfrm>
            <a:custGeom>
              <a:avLst/>
              <a:gdLst/>
              <a:ahLst/>
              <a:cxnLst/>
              <a:rect l="l" t="t" r="r" b="b"/>
              <a:pathLst>
                <a:path w="11646" h="11093" extrusionOk="0">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4" name="Google Shape;2874;p51"/>
            <p:cNvSpPr/>
            <p:nvPr/>
          </p:nvSpPr>
          <p:spPr>
            <a:xfrm>
              <a:off x="5256900" y="3187450"/>
              <a:ext cx="816150" cy="609925"/>
            </a:xfrm>
            <a:custGeom>
              <a:avLst/>
              <a:gdLst/>
              <a:ahLst/>
              <a:cxnLst/>
              <a:rect l="l" t="t" r="r" b="b"/>
              <a:pathLst>
                <a:path w="32646" h="24397" extrusionOk="0">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5" name="Google Shape;2875;p51"/>
            <p:cNvSpPr/>
            <p:nvPr/>
          </p:nvSpPr>
          <p:spPr>
            <a:xfrm>
              <a:off x="5248600" y="3179325"/>
              <a:ext cx="832775" cy="625550"/>
            </a:xfrm>
            <a:custGeom>
              <a:avLst/>
              <a:gdLst/>
              <a:ahLst/>
              <a:cxnLst/>
              <a:rect l="l" t="t" r="r" b="b"/>
              <a:pathLst>
                <a:path w="33311" h="25022" extrusionOk="0">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6" name="Google Shape;2876;p51"/>
            <p:cNvSpPr/>
            <p:nvPr/>
          </p:nvSpPr>
          <p:spPr>
            <a:xfrm>
              <a:off x="5945500" y="3431225"/>
              <a:ext cx="158050" cy="58725"/>
            </a:xfrm>
            <a:custGeom>
              <a:avLst/>
              <a:gdLst/>
              <a:ahLst/>
              <a:cxnLst/>
              <a:rect l="l" t="t" r="r" b="b"/>
              <a:pathLst>
                <a:path w="6322" h="2349" extrusionOk="0">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7" name="Google Shape;2877;p51"/>
            <p:cNvSpPr/>
            <p:nvPr/>
          </p:nvSpPr>
          <p:spPr>
            <a:xfrm>
              <a:off x="5066625" y="3521850"/>
              <a:ext cx="194000" cy="95400"/>
            </a:xfrm>
            <a:custGeom>
              <a:avLst/>
              <a:gdLst/>
              <a:ahLst/>
              <a:cxnLst/>
              <a:rect l="l" t="t" r="r" b="b"/>
              <a:pathLst>
                <a:path w="7760" h="3816" extrusionOk="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8" name="Google Shape;2878;p51"/>
            <p:cNvSpPr/>
            <p:nvPr/>
          </p:nvSpPr>
          <p:spPr>
            <a:xfrm>
              <a:off x="5061900" y="3513725"/>
              <a:ext cx="206125" cy="110925"/>
            </a:xfrm>
            <a:custGeom>
              <a:avLst/>
              <a:gdLst/>
              <a:ahLst/>
              <a:cxnLst/>
              <a:rect l="l" t="t" r="r" b="b"/>
              <a:pathLst>
                <a:path w="8245" h="4437" extrusionOk="0">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9" name="Google Shape;2879;p51"/>
            <p:cNvSpPr/>
            <p:nvPr/>
          </p:nvSpPr>
          <p:spPr>
            <a:xfrm>
              <a:off x="5958425" y="4206925"/>
              <a:ext cx="147900" cy="871025"/>
            </a:xfrm>
            <a:custGeom>
              <a:avLst/>
              <a:gdLst/>
              <a:ahLst/>
              <a:cxnLst/>
              <a:rect l="l" t="t" r="r" b="b"/>
              <a:pathLst>
                <a:path w="5916" h="34841" extrusionOk="0">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0" name="Google Shape;2880;p51"/>
            <p:cNvSpPr/>
            <p:nvPr/>
          </p:nvSpPr>
          <p:spPr>
            <a:xfrm>
              <a:off x="5951950" y="4199525"/>
              <a:ext cx="162700" cy="886400"/>
            </a:xfrm>
            <a:custGeom>
              <a:avLst/>
              <a:gdLst/>
              <a:ahLst/>
              <a:cxnLst/>
              <a:rect l="l" t="t" r="r" b="b"/>
              <a:pathLst>
                <a:path w="6508" h="35456" extrusionOk="0">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1" name="Google Shape;2881;p51"/>
            <p:cNvSpPr/>
            <p:nvPr/>
          </p:nvSpPr>
          <p:spPr>
            <a:xfrm>
              <a:off x="6388200" y="4228175"/>
              <a:ext cx="260675" cy="847075"/>
            </a:xfrm>
            <a:custGeom>
              <a:avLst/>
              <a:gdLst/>
              <a:ahLst/>
              <a:cxnLst/>
              <a:rect l="l" t="t" r="r" b="b"/>
              <a:pathLst>
                <a:path w="10427" h="33883" extrusionOk="0">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2" name="Google Shape;2882;p51"/>
            <p:cNvSpPr/>
            <p:nvPr/>
          </p:nvSpPr>
          <p:spPr>
            <a:xfrm>
              <a:off x="6379900" y="4220175"/>
              <a:ext cx="274525" cy="862975"/>
            </a:xfrm>
            <a:custGeom>
              <a:avLst/>
              <a:gdLst/>
              <a:ahLst/>
              <a:cxnLst/>
              <a:rect l="l" t="t" r="r" b="b"/>
              <a:pathLst>
                <a:path w="10981" h="34519" extrusionOk="0">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3" name="Google Shape;2883;p51"/>
            <p:cNvSpPr/>
            <p:nvPr/>
          </p:nvSpPr>
          <p:spPr>
            <a:xfrm>
              <a:off x="6024975" y="4218000"/>
              <a:ext cx="189500" cy="859700"/>
            </a:xfrm>
            <a:custGeom>
              <a:avLst/>
              <a:gdLst/>
              <a:ahLst/>
              <a:cxnLst/>
              <a:rect l="l" t="t" r="r" b="b"/>
              <a:pathLst>
                <a:path w="7580" h="34388" extrusionOk="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4" name="Google Shape;2884;p51"/>
            <p:cNvSpPr/>
            <p:nvPr/>
          </p:nvSpPr>
          <p:spPr>
            <a:xfrm>
              <a:off x="6016650" y="4210000"/>
              <a:ext cx="205225" cy="875925"/>
            </a:xfrm>
            <a:custGeom>
              <a:avLst/>
              <a:gdLst/>
              <a:ahLst/>
              <a:cxnLst/>
              <a:rect l="l" t="t" r="r" b="b"/>
              <a:pathLst>
                <a:path w="8209" h="35037" extrusionOk="0">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5" name="Google Shape;2885;p51"/>
            <p:cNvSpPr/>
            <p:nvPr/>
          </p:nvSpPr>
          <p:spPr>
            <a:xfrm>
              <a:off x="5491675"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6" name="Google Shape;2886;p51"/>
            <p:cNvSpPr/>
            <p:nvPr/>
          </p:nvSpPr>
          <p:spPr>
            <a:xfrm>
              <a:off x="5484275"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7" name="Google Shape;2887;p51"/>
            <p:cNvSpPr/>
            <p:nvPr/>
          </p:nvSpPr>
          <p:spPr>
            <a:xfrm>
              <a:off x="5447300" y="3236425"/>
              <a:ext cx="1197875" cy="1049075"/>
            </a:xfrm>
            <a:custGeom>
              <a:avLst/>
              <a:gdLst/>
              <a:ahLst/>
              <a:cxnLst/>
              <a:rect l="l" t="t" r="r" b="b"/>
              <a:pathLst>
                <a:path w="47915" h="41963" extrusionOk="0">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8" name="Google Shape;2888;p51"/>
            <p:cNvSpPr/>
            <p:nvPr/>
          </p:nvSpPr>
          <p:spPr>
            <a:xfrm>
              <a:off x="5451925" y="3229050"/>
              <a:ext cx="1193250" cy="1063850"/>
            </a:xfrm>
            <a:custGeom>
              <a:avLst/>
              <a:gdLst/>
              <a:ahLst/>
              <a:cxnLst/>
              <a:rect l="l" t="t" r="r" b="b"/>
              <a:pathLst>
                <a:path w="47730" h="42554" extrusionOk="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9" name="Google Shape;2889;p51"/>
            <p:cNvSpPr/>
            <p:nvPr/>
          </p:nvSpPr>
          <p:spPr>
            <a:xfrm>
              <a:off x="5447300" y="3236425"/>
              <a:ext cx="824475" cy="1049075"/>
            </a:xfrm>
            <a:custGeom>
              <a:avLst/>
              <a:gdLst/>
              <a:ahLst/>
              <a:cxnLst/>
              <a:rect l="l" t="t" r="r" b="b"/>
              <a:pathLst>
                <a:path w="32979" h="41963" extrusionOk="0">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0" name="Google Shape;2890;p51"/>
            <p:cNvSpPr/>
            <p:nvPr/>
          </p:nvSpPr>
          <p:spPr>
            <a:xfrm>
              <a:off x="5451925" y="3229050"/>
              <a:ext cx="819850" cy="1063850"/>
            </a:xfrm>
            <a:custGeom>
              <a:avLst/>
              <a:gdLst/>
              <a:ahLst/>
              <a:cxnLst/>
              <a:rect l="l" t="t" r="r" b="b"/>
              <a:pathLst>
                <a:path w="32794" h="42554" extrusionOk="0">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1" name="Google Shape;2891;p51"/>
            <p:cNvSpPr/>
            <p:nvPr/>
          </p:nvSpPr>
          <p:spPr>
            <a:xfrm>
              <a:off x="1921250" y="3013700"/>
              <a:ext cx="161750" cy="177475"/>
            </a:xfrm>
            <a:custGeom>
              <a:avLst/>
              <a:gdLst/>
              <a:ahLst/>
              <a:cxnLst/>
              <a:rect l="l" t="t" r="r" b="b"/>
              <a:pathLst>
                <a:path w="6470" h="7099" extrusionOk="0">
                  <a:moveTo>
                    <a:pt x="4880" y="0"/>
                  </a:moveTo>
                  <a:lnTo>
                    <a:pt x="0" y="4510"/>
                  </a:lnTo>
                  <a:lnTo>
                    <a:pt x="2921" y="7098"/>
                  </a:lnTo>
                  <a:lnTo>
                    <a:pt x="6470" y="4510"/>
                  </a:lnTo>
                  <a:lnTo>
                    <a:pt x="48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2" name="Google Shape;2892;p51"/>
            <p:cNvSpPr/>
            <p:nvPr/>
          </p:nvSpPr>
          <p:spPr>
            <a:xfrm>
              <a:off x="1913850" y="3005375"/>
              <a:ext cx="178400" cy="193650"/>
            </a:xfrm>
            <a:custGeom>
              <a:avLst/>
              <a:gdLst/>
              <a:ahLst/>
              <a:cxnLst/>
              <a:rect l="l" t="t" r="r" b="b"/>
              <a:pathLst>
                <a:path w="7136" h="7746" extrusionOk="0">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3" name="Google Shape;2893;p51"/>
            <p:cNvSpPr/>
            <p:nvPr/>
          </p:nvSpPr>
          <p:spPr>
            <a:xfrm>
              <a:off x="2021050" y="3965400"/>
              <a:ext cx="612825" cy="1046575"/>
            </a:xfrm>
            <a:custGeom>
              <a:avLst/>
              <a:gdLst/>
              <a:ahLst/>
              <a:cxnLst/>
              <a:rect l="l" t="t" r="r" b="b"/>
              <a:pathLst>
                <a:path w="24513" h="41863" extrusionOk="0">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4" name="Google Shape;2894;p51"/>
            <p:cNvSpPr/>
            <p:nvPr/>
          </p:nvSpPr>
          <p:spPr>
            <a:xfrm>
              <a:off x="2036775" y="3957375"/>
              <a:ext cx="586925" cy="1062000"/>
            </a:xfrm>
            <a:custGeom>
              <a:avLst/>
              <a:gdLst/>
              <a:ahLst/>
              <a:cxnLst/>
              <a:rect l="l" t="t" r="r" b="b"/>
              <a:pathLst>
                <a:path w="23477" h="42480" extrusionOk="0">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5" name="Google Shape;2895;p51"/>
            <p:cNvSpPr/>
            <p:nvPr/>
          </p:nvSpPr>
          <p:spPr>
            <a:xfrm>
              <a:off x="2073750" y="4916750"/>
              <a:ext cx="287200" cy="118325"/>
            </a:xfrm>
            <a:custGeom>
              <a:avLst/>
              <a:gdLst/>
              <a:ahLst/>
              <a:cxnLst/>
              <a:rect l="l" t="t" r="r" b="b"/>
              <a:pathLst>
                <a:path w="11488" h="4733" extrusionOk="0">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6" name="Google Shape;2896;p51"/>
            <p:cNvSpPr/>
            <p:nvPr/>
          </p:nvSpPr>
          <p:spPr>
            <a:xfrm>
              <a:off x="2079300" y="4909350"/>
              <a:ext cx="287450" cy="134050"/>
            </a:xfrm>
            <a:custGeom>
              <a:avLst/>
              <a:gdLst/>
              <a:ahLst/>
              <a:cxnLst/>
              <a:rect l="l" t="t" r="r" b="b"/>
              <a:pathLst>
                <a:path w="11498" h="5362" extrusionOk="0">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7" name="Google Shape;2897;p51"/>
            <p:cNvSpPr/>
            <p:nvPr/>
          </p:nvSpPr>
          <p:spPr>
            <a:xfrm>
              <a:off x="2208675" y="4889025"/>
              <a:ext cx="101700" cy="88750"/>
            </a:xfrm>
            <a:custGeom>
              <a:avLst/>
              <a:gdLst/>
              <a:ahLst/>
              <a:cxnLst/>
              <a:rect l="l" t="t" r="r" b="b"/>
              <a:pathLst>
                <a:path w="4068" h="3550" extrusionOk="0">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8" name="Google Shape;2898;p51"/>
            <p:cNvSpPr/>
            <p:nvPr/>
          </p:nvSpPr>
          <p:spPr>
            <a:xfrm>
              <a:off x="2201300" y="4881625"/>
              <a:ext cx="117400" cy="103925"/>
            </a:xfrm>
            <a:custGeom>
              <a:avLst/>
              <a:gdLst/>
              <a:ahLst/>
              <a:cxnLst/>
              <a:rect l="l" t="t" r="r" b="b"/>
              <a:pathLst>
                <a:path w="4696" h="4157" extrusionOk="0">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9" name="Google Shape;2899;p51"/>
            <p:cNvSpPr/>
            <p:nvPr/>
          </p:nvSpPr>
          <p:spPr>
            <a:xfrm>
              <a:off x="2129500" y="3838700"/>
              <a:ext cx="832475" cy="1182875"/>
            </a:xfrm>
            <a:custGeom>
              <a:avLst/>
              <a:gdLst/>
              <a:ahLst/>
              <a:cxnLst/>
              <a:rect l="l" t="t" r="r" b="b"/>
              <a:pathLst>
                <a:path w="33299" h="47315" extrusionOk="0">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0" name="Google Shape;2900;p51"/>
            <p:cNvSpPr/>
            <p:nvPr/>
          </p:nvSpPr>
          <p:spPr>
            <a:xfrm>
              <a:off x="2149525" y="3831675"/>
              <a:ext cx="811550" cy="1197875"/>
            </a:xfrm>
            <a:custGeom>
              <a:avLst/>
              <a:gdLst/>
              <a:ahLst/>
              <a:cxnLst/>
              <a:rect l="l" t="t" r="r" b="b"/>
              <a:pathLst>
                <a:path w="32462" h="47915" extrusionOk="0">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1" name="Google Shape;2901;p51"/>
            <p:cNvSpPr/>
            <p:nvPr/>
          </p:nvSpPr>
          <p:spPr>
            <a:xfrm>
              <a:off x="2676375" y="4926925"/>
              <a:ext cx="287175" cy="118325"/>
            </a:xfrm>
            <a:custGeom>
              <a:avLst/>
              <a:gdLst/>
              <a:ahLst/>
              <a:cxnLst/>
              <a:rect l="l" t="t" r="r" b="b"/>
              <a:pathLst>
                <a:path w="11487" h="4733" extrusionOk="0">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2" name="Google Shape;2902;p51"/>
            <p:cNvSpPr/>
            <p:nvPr/>
          </p:nvSpPr>
          <p:spPr>
            <a:xfrm>
              <a:off x="2681900" y="4919525"/>
              <a:ext cx="287475" cy="133125"/>
            </a:xfrm>
            <a:custGeom>
              <a:avLst/>
              <a:gdLst/>
              <a:ahLst/>
              <a:cxnLst/>
              <a:rect l="l" t="t" r="r" b="b"/>
              <a:pathLst>
                <a:path w="11499" h="5325" extrusionOk="0">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3" name="Google Shape;2903;p51"/>
            <p:cNvSpPr/>
            <p:nvPr/>
          </p:nvSpPr>
          <p:spPr>
            <a:xfrm>
              <a:off x="2816850" y="4909350"/>
              <a:ext cx="98000" cy="95225"/>
            </a:xfrm>
            <a:custGeom>
              <a:avLst/>
              <a:gdLst/>
              <a:ahLst/>
              <a:cxnLst/>
              <a:rect l="l" t="t" r="r" b="b"/>
              <a:pathLst>
                <a:path w="3920" h="3809" extrusionOk="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4" name="Google Shape;2904;p51"/>
            <p:cNvSpPr/>
            <p:nvPr/>
          </p:nvSpPr>
          <p:spPr>
            <a:xfrm>
              <a:off x="2809450" y="4901600"/>
              <a:ext cx="113725" cy="111000"/>
            </a:xfrm>
            <a:custGeom>
              <a:avLst/>
              <a:gdLst/>
              <a:ahLst/>
              <a:cxnLst/>
              <a:rect l="l" t="t" r="r" b="b"/>
              <a:pathLst>
                <a:path w="4549" h="4440" extrusionOk="0">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5" name="Google Shape;2905;p51"/>
            <p:cNvSpPr/>
            <p:nvPr/>
          </p:nvSpPr>
          <p:spPr>
            <a:xfrm>
              <a:off x="1840825" y="3478600"/>
              <a:ext cx="636850" cy="232925"/>
            </a:xfrm>
            <a:custGeom>
              <a:avLst/>
              <a:gdLst/>
              <a:ahLst/>
              <a:cxnLst/>
              <a:rect l="l" t="t" r="r" b="b"/>
              <a:pathLst>
                <a:path w="25474" h="9317" extrusionOk="0">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6" name="Google Shape;2906;p51"/>
            <p:cNvSpPr/>
            <p:nvPr/>
          </p:nvSpPr>
          <p:spPr>
            <a:xfrm>
              <a:off x="1832500" y="3471200"/>
              <a:ext cx="652575" cy="248325"/>
            </a:xfrm>
            <a:custGeom>
              <a:avLst/>
              <a:gdLst/>
              <a:ahLst/>
              <a:cxnLst/>
              <a:rect l="l" t="t" r="r" b="b"/>
              <a:pathLst>
                <a:path w="26103" h="9933" extrusionOk="0">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7" name="Google Shape;2907;p51"/>
            <p:cNvSpPr/>
            <p:nvPr/>
          </p:nvSpPr>
          <p:spPr>
            <a:xfrm>
              <a:off x="2303875" y="3514650"/>
              <a:ext cx="171025" cy="49925"/>
            </a:xfrm>
            <a:custGeom>
              <a:avLst/>
              <a:gdLst/>
              <a:ahLst/>
              <a:cxnLst/>
              <a:rect l="l" t="t" r="r" b="b"/>
              <a:pathLst>
                <a:path w="6841" h="1997" extrusionOk="0">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8" name="Google Shape;2908;p51"/>
            <p:cNvSpPr/>
            <p:nvPr/>
          </p:nvSpPr>
          <p:spPr>
            <a:xfrm>
              <a:off x="2296500" y="3507250"/>
              <a:ext cx="177475" cy="64725"/>
            </a:xfrm>
            <a:custGeom>
              <a:avLst/>
              <a:gdLst/>
              <a:ahLst/>
              <a:cxnLst/>
              <a:rect l="l" t="t" r="r" b="b"/>
              <a:pathLst>
                <a:path w="7099" h="2589" extrusionOk="0">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9" name="Google Shape;2909;p51"/>
            <p:cNvSpPr/>
            <p:nvPr/>
          </p:nvSpPr>
          <p:spPr>
            <a:xfrm>
              <a:off x="1536750" y="3107250"/>
              <a:ext cx="905800" cy="1073350"/>
            </a:xfrm>
            <a:custGeom>
              <a:avLst/>
              <a:gdLst/>
              <a:ahLst/>
              <a:cxnLst/>
              <a:rect l="l" t="t" r="r" b="b"/>
              <a:pathLst>
                <a:path w="36232" h="42934" extrusionOk="0">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0" name="Google Shape;2910;p51"/>
            <p:cNvSpPr/>
            <p:nvPr/>
          </p:nvSpPr>
          <p:spPr>
            <a:xfrm>
              <a:off x="1535825" y="3099650"/>
              <a:ext cx="904875" cy="1088800"/>
            </a:xfrm>
            <a:custGeom>
              <a:avLst/>
              <a:gdLst/>
              <a:ahLst/>
              <a:cxnLst/>
              <a:rect l="l" t="t" r="r" b="b"/>
              <a:pathLst>
                <a:path w="36195" h="43552" extrusionOk="0">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1" name="Google Shape;2911;p51"/>
            <p:cNvSpPr/>
            <p:nvPr/>
          </p:nvSpPr>
          <p:spPr>
            <a:xfrm>
              <a:off x="2022900" y="2863875"/>
              <a:ext cx="279150" cy="311575"/>
            </a:xfrm>
            <a:custGeom>
              <a:avLst/>
              <a:gdLst/>
              <a:ahLst/>
              <a:cxnLst/>
              <a:rect l="l" t="t" r="r" b="b"/>
              <a:pathLst>
                <a:path w="11166" h="12463" extrusionOk="0">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2" name="Google Shape;2912;p51"/>
            <p:cNvSpPr/>
            <p:nvPr/>
          </p:nvSpPr>
          <p:spPr>
            <a:xfrm>
              <a:off x="2014600" y="2855650"/>
              <a:ext cx="294850" cy="327200"/>
            </a:xfrm>
            <a:custGeom>
              <a:avLst/>
              <a:gdLst/>
              <a:ahLst/>
              <a:cxnLst/>
              <a:rect l="l" t="t" r="r" b="b"/>
              <a:pathLst>
                <a:path w="11794" h="13088" extrusionOk="0">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3" name="Google Shape;2913;p51"/>
            <p:cNvSpPr/>
            <p:nvPr/>
          </p:nvSpPr>
          <p:spPr>
            <a:xfrm>
              <a:off x="1440650" y="2636575"/>
              <a:ext cx="1007450" cy="899975"/>
            </a:xfrm>
            <a:custGeom>
              <a:avLst/>
              <a:gdLst/>
              <a:ahLst/>
              <a:cxnLst/>
              <a:rect l="l" t="t" r="r" b="b"/>
              <a:pathLst>
                <a:path w="40298" h="35999" extrusionOk="0">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4" name="Google Shape;2914;p51"/>
            <p:cNvSpPr/>
            <p:nvPr/>
          </p:nvSpPr>
          <p:spPr>
            <a:xfrm>
              <a:off x="1452650" y="2629200"/>
              <a:ext cx="995450" cy="915050"/>
            </a:xfrm>
            <a:custGeom>
              <a:avLst/>
              <a:gdLst/>
              <a:ahLst/>
              <a:cxnLst/>
              <a:rect l="l" t="t" r="r" b="b"/>
              <a:pathLst>
                <a:path w="39818" h="36602" extrusionOk="0">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5" name="Google Shape;2915;p51"/>
            <p:cNvSpPr/>
            <p:nvPr/>
          </p:nvSpPr>
          <p:spPr>
            <a:xfrm>
              <a:off x="1917550" y="3189350"/>
              <a:ext cx="738725" cy="637725"/>
            </a:xfrm>
            <a:custGeom>
              <a:avLst/>
              <a:gdLst/>
              <a:ahLst/>
              <a:cxnLst/>
              <a:rect l="l" t="t" r="r" b="b"/>
              <a:pathLst>
                <a:path w="29549" h="25509" extrusionOk="0">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6" name="Google Shape;2916;p51"/>
            <p:cNvSpPr/>
            <p:nvPr/>
          </p:nvSpPr>
          <p:spPr>
            <a:xfrm>
              <a:off x="1908300" y="3181900"/>
              <a:ext cx="755150" cy="653500"/>
            </a:xfrm>
            <a:custGeom>
              <a:avLst/>
              <a:gdLst/>
              <a:ahLst/>
              <a:cxnLst/>
              <a:rect l="l" t="t" r="r" b="b"/>
              <a:pathLst>
                <a:path w="30206" h="26140" extrusionOk="0">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7" name="Google Shape;2917;p51"/>
            <p:cNvSpPr/>
            <p:nvPr/>
          </p:nvSpPr>
          <p:spPr>
            <a:xfrm>
              <a:off x="2058950" y="3511875"/>
              <a:ext cx="597325" cy="315200"/>
            </a:xfrm>
            <a:custGeom>
              <a:avLst/>
              <a:gdLst/>
              <a:ahLst/>
              <a:cxnLst/>
              <a:rect l="l" t="t" r="r" b="b"/>
              <a:pathLst>
                <a:path w="23893" h="12608" extrusionOk="0">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8" name="Google Shape;2918;p51"/>
            <p:cNvSpPr/>
            <p:nvPr/>
          </p:nvSpPr>
          <p:spPr>
            <a:xfrm>
              <a:off x="2050625" y="3503550"/>
              <a:ext cx="612825" cy="331850"/>
            </a:xfrm>
            <a:custGeom>
              <a:avLst/>
              <a:gdLst/>
              <a:ahLst/>
              <a:cxnLst/>
              <a:rect l="l" t="t" r="r" b="b"/>
              <a:pathLst>
                <a:path w="24513" h="13274" extrusionOk="0">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9" name="Google Shape;2919;p51"/>
            <p:cNvSpPr/>
            <p:nvPr/>
          </p:nvSpPr>
          <p:spPr>
            <a:xfrm>
              <a:off x="1660600" y="4206925"/>
              <a:ext cx="147900" cy="871025"/>
            </a:xfrm>
            <a:custGeom>
              <a:avLst/>
              <a:gdLst/>
              <a:ahLst/>
              <a:cxnLst/>
              <a:rect l="l" t="t" r="r" b="b"/>
              <a:pathLst>
                <a:path w="5916" h="34841" extrusionOk="0">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0" name="Google Shape;2920;p51"/>
            <p:cNvSpPr/>
            <p:nvPr/>
          </p:nvSpPr>
          <p:spPr>
            <a:xfrm>
              <a:off x="1652275" y="4199525"/>
              <a:ext cx="162700" cy="886400"/>
            </a:xfrm>
            <a:custGeom>
              <a:avLst/>
              <a:gdLst/>
              <a:ahLst/>
              <a:cxnLst/>
              <a:rect l="l" t="t" r="r" b="b"/>
              <a:pathLst>
                <a:path w="6508" h="35456" extrusionOk="0">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1" name="Google Shape;2921;p51"/>
            <p:cNvSpPr/>
            <p:nvPr/>
          </p:nvSpPr>
          <p:spPr>
            <a:xfrm>
              <a:off x="1118050" y="4228175"/>
              <a:ext cx="260675" cy="847075"/>
            </a:xfrm>
            <a:custGeom>
              <a:avLst/>
              <a:gdLst/>
              <a:ahLst/>
              <a:cxnLst/>
              <a:rect l="l" t="t" r="r" b="b"/>
              <a:pathLst>
                <a:path w="10427" h="33883" extrusionOk="0">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2" name="Google Shape;2922;p51"/>
            <p:cNvSpPr/>
            <p:nvPr/>
          </p:nvSpPr>
          <p:spPr>
            <a:xfrm>
              <a:off x="1112500" y="4220175"/>
              <a:ext cx="274550" cy="862975"/>
            </a:xfrm>
            <a:custGeom>
              <a:avLst/>
              <a:gdLst/>
              <a:ahLst/>
              <a:cxnLst/>
              <a:rect l="l" t="t" r="r" b="b"/>
              <a:pathLst>
                <a:path w="10982" h="34519" extrusionOk="0">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3" name="Google Shape;2923;p51"/>
            <p:cNvSpPr/>
            <p:nvPr/>
          </p:nvSpPr>
          <p:spPr>
            <a:xfrm>
              <a:off x="1551525" y="4218000"/>
              <a:ext cx="190425" cy="859700"/>
            </a:xfrm>
            <a:custGeom>
              <a:avLst/>
              <a:gdLst/>
              <a:ahLst/>
              <a:cxnLst/>
              <a:rect l="l" t="t" r="r" b="b"/>
              <a:pathLst>
                <a:path w="7617" h="34388" extrusionOk="0">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4" name="Google Shape;2924;p51"/>
            <p:cNvSpPr/>
            <p:nvPr/>
          </p:nvSpPr>
          <p:spPr>
            <a:xfrm>
              <a:off x="1545075" y="4210000"/>
              <a:ext cx="205200" cy="875925"/>
            </a:xfrm>
            <a:custGeom>
              <a:avLst/>
              <a:gdLst/>
              <a:ahLst/>
              <a:cxnLst/>
              <a:rect l="l" t="t" r="r" b="b"/>
              <a:pathLst>
                <a:path w="8208" h="35037" extrusionOk="0">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5" name="Google Shape;2925;p51"/>
            <p:cNvSpPr/>
            <p:nvPr/>
          </p:nvSpPr>
          <p:spPr>
            <a:xfrm>
              <a:off x="2127350" y="4206925"/>
              <a:ext cx="147900" cy="871025"/>
            </a:xfrm>
            <a:custGeom>
              <a:avLst/>
              <a:gdLst/>
              <a:ahLst/>
              <a:cxnLst/>
              <a:rect l="l" t="t" r="r" b="b"/>
              <a:pathLst>
                <a:path w="5916" h="34841" extrusionOk="0">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6" name="Google Shape;2926;p51"/>
            <p:cNvSpPr/>
            <p:nvPr/>
          </p:nvSpPr>
          <p:spPr>
            <a:xfrm>
              <a:off x="2119025" y="4199525"/>
              <a:ext cx="162700" cy="886400"/>
            </a:xfrm>
            <a:custGeom>
              <a:avLst/>
              <a:gdLst/>
              <a:ahLst/>
              <a:cxnLst/>
              <a:rect l="l" t="t" r="r" b="b"/>
              <a:pathLst>
                <a:path w="6508" h="35456" extrusionOk="0">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7" name="Google Shape;2927;p51"/>
            <p:cNvSpPr/>
            <p:nvPr/>
          </p:nvSpPr>
          <p:spPr>
            <a:xfrm>
              <a:off x="1121750" y="3236425"/>
              <a:ext cx="1197875" cy="1049075"/>
            </a:xfrm>
            <a:custGeom>
              <a:avLst/>
              <a:gdLst/>
              <a:ahLst/>
              <a:cxnLst/>
              <a:rect l="l" t="t" r="r" b="b"/>
              <a:pathLst>
                <a:path w="47915" h="41963" extrusionOk="0">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8" name="Google Shape;2928;p51"/>
            <p:cNvSpPr/>
            <p:nvPr/>
          </p:nvSpPr>
          <p:spPr>
            <a:xfrm>
              <a:off x="1121750" y="3229050"/>
              <a:ext cx="1192325" cy="1063850"/>
            </a:xfrm>
            <a:custGeom>
              <a:avLst/>
              <a:gdLst/>
              <a:ahLst/>
              <a:cxnLst/>
              <a:rect l="l" t="t" r="r" b="b"/>
              <a:pathLst>
                <a:path w="47693" h="42554" extrusionOk="0">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9" name="Google Shape;2929;p51"/>
            <p:cNvSpPr/>
            <p:nvPr/>
          </p:nvSpPr>
          <p:spPr>
            <a:xfrm>
              <a:off x="1495150" y="3236425"/>
              <a:ext cx="824475" cy="1049075"/>
            </a:xfrm>
            <a:custGeom>
              <a:avLst/>
              <a:gdLst/>
              <a:ahLst/>
              <a:cxnLst/>
              <a:rect l="l" t="t" r="r" b="b"/>
              <a:pathLst>
                <a:path w="32979" h="41963" extrusionOk="0">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0" name="Google Shape;2930;p51"/>
            <p:cNvSpPr/>
            <p:nvPr/>
          </p:nvSpPr>
          <p:spPr>
            <a:xfrm>
              <a:off x="1495150" y="3229050"/>
              <a:ext cx="818925" cy="1063850"/>
            </a:xfrm>
            <a:custGeom>
              <a:avLst/>
              <a:gdLst/>
              <a:ahLst/>
              <a:cxnLst/>
              <a:rect l="l" t="t" r="r" b="b"/>
              <a:pathLst>
                <a:path w="32757" h="42554" extrusionOk="0">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931" name="Google Shape;2931;p51"/>
          <p:cNvSpPr txBox="1">
            <a:spLocks noGrp="1"/>
          </p:cNvSpPr>
          <p:nvPr>
            <p:ph type="subTitle" idx="2"/>
          </p:nvPr>
        </p:nvSpPr>
        <p:spPr>
          <a:xfrm>
            <a:off x="3822706" y="1128150"/>
            <a:ext cx="1636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Scrum Master</a:t>
            </a:r>
            <a:endParaRPr b="1" dirty="0"/>
          </a:p>
        </p:txBody>
      </p:sp>
      <p:sp>
        <p:nvSpPr>
          <p:cNvPr id="2932" name="Google Shape;2932;p51"/>
          <p:cNvSpPr txBox="1">
            <a:spLocks noGrp="1"/>
          </p:cNvSpPr>
          <p:nvPr>
            <p:ph type="subTitle" idx="1"/>
          </p:nvPr>
        </p:nvSpPr>
        <p:spPr>
          <a:xfrm>
            <a:off x="6217920" y="1819656"/>
            <a:ext cx="1636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Team Scrum</a:t>
            </a:r>
            <a:endParaRPr b="1" dirty="0"/>
          </a:p>
        </p:txBody>
      </p:sp>
      <p:sp>
        <p:nvSpPr>
          <p:cNvPr id="2933" name="Google Shape;2933;p51"/>
          <p:cNvSpPr txBox="1">
            <a:spLocks noGrp="1"/>
          </p:cNvSpPr>
          <p:nvPr>
            <p:ph type="subTitle" idx="3"/>
          </p:nvPr>
        </p:nvSpPr>
        <p:spPr>
          <a:xfrm>
            <a:off x="1289304" y="1819656"/>
            <a:ext cx="1636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Product Owner</a:t>
            </a:r>
            <a:endParaRPr b="1" dirty="0"/>
          </a:p>
        </p:txBody>
      </p:sp>
      <p:sp>
        <p:nvSpPr>
          <p:cNvPr id="2934" name="Google Shape;2934;p51"/>
          <p:cNvSpPr txBox="1">
            <a:spLocks noGrp="1"/>
          </p:cNvSpPr>
          <p:nvPr>
            <p:ph type="subTitle" idx="4"/>
          </p:nvPr>
        </p:nvSpPr>
        <p:spPr>
          <a:xfrm>
            <a:off x="6039019" y="2139696"/>
            <a:ext cx="2215939" cy="10505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sz="1200" i="0" dirty="0">
                <a:solidFill>
                  <a:srgbClr val="000000"/>
                </a:solidFill>
                <a:effectLst/>
                <a:latin typeface="Barlow Semi Condensed" panose="00000506000000000000" pitchFamily="2" charset="0"/>
              </a:rPr>
              <a:t>Se encargan de desarrollar el producto, autoorganizándose y autogestionándose para conseguir entregar un incremento de software</a:t>
            </a:r>
            <a:endParaRPr sz="1200" dirty="0">
              <a:latin typeface="Barlow Semi Condensed" panose="00000506000000000000" pitchFamily="2" charset="0"/>
              <a:ea typeface="Barlow Semi Condensed"/>
              <a:cs typeface="Barlow Semi Condensed"/>
              <a:sym typeface="Barlow Semi Condensed"/>
            </a:endParaRPr>
          </a:p>
        </p:txBody>
      </p:sp>
      <p:sp>
        <p:nvSpPr>
          <p:cNvPr id="2935" name="Google Shape;2935;p51"/>
          <p:cNvSpPr txBox="1">
            <a:spLocks noGrp="1"/>
          </p:cNvSpPr>
          <p:nvPr>
            <p:ph type="subTitle" idx="5"/>
          </p:nvPr>
        </p:nvSpPr>
        <p:spPr>
          <a:xfrm>
            <a:off x="3302411" y="1356180"/>
            <a:ext cx="2688094" cy="115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sz="1200" dirty="0">
                <a:solidFill>
                  <a:srgbClr val="000000"/>
                </a:solidFill>
                <a:latin typeface="Barlow Semi Condensed" panose="00000506000000000000" pitchFamily="2" charset="0"/>
              </a:rPr>
              <a:t>G</a:t>
            </a:r>
            <a:r>
              <a:rPr lang="es-BO" sz="1200" b="0" i="0" dirty="0">
                <a:solidFill>
                  <a:srgbClr val="000000"/>
                </a:solidFill>
                <a:effectLst/>
                <a:latin typeface="Barlow Semi Condensed" panose="00000506000000000000" pitchFamily="2" charset="0"/>
              </a:rPr>
              <a:t>estionar el proceso Scrum y ayudar a eliminar impedimentos que puedan afectar a la entrega del producto</a:t>
            </a:r>
            <a:endParaRPr sz="1200" dirty="0">
              <a:latin typeface="Barlow Semi Condensed" panose="00000506000000000000" pitchFamily="2" charset="0"/>
              <a:sym typeface="Barlow Semi Condensed"/>
            </a:endParaRPr>
          </a:p>
        </p:txBody>
      </p:sp>
      <p:sp>
        <p:nvSpPr>
          <p:cNvPr id="2936" name="Google Shape;2936;p51"/>
          <p:cNvSpPr txBox="1">
            <a:spLocks noGrp="1"/>
          </p:cNvSpPr>
          <p:nvPr>
            <p:ph type="subTitle" idx="6"/>
          </p:nvPr>
        </p:nvSpPr>
        <p:spPr>
          <a:xfrm>
            <a:off x="906011" y="2139696"/>
            <a:ext cx="2413191" cy="106814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s-BO" sz="1200" dirty="0">
                <a:solidFill>
                  <a:srgbClr val="000000"/>
                </a:solidFill>
                <a:latin typeface="Barlow Semi Condensed" panose="00000506000000000000" pitchFamily="2" charset="0"/>
              </a:rPr>
              <a:t>E</a:t>
            </a:r>
            <a:r>
              <a:rPr lang="es-BO" sz="1200" i="0" dirty="0">
                <a:solidFill>
                  <a:srgbClr val="000000"/>
                </a:solidFill>
                <a:effectLst/>
                <a:latin typeface="Barlow Semi Condensed" panose="00000506000000000000" pitchFamily="2" charset="0"/>
              </a:rPr>
              <a:t>s el encargado de optimizar y maximizar el valor del producto</a:t>
            </a:r>
            <a:endParaRPr sz="1200" dirty="0">
              <a:latin typeface="Barlow Semi Condensed" panose="00000506000000000000" pitchFamily="2" charset="0"/>
              <a:sym typeface="Barlow Semi Condensed"/>
            </a:endParaRPr>
          </a:p>
        </p:txBody>
      </p:sp>
      <p:grpSp>
        <p:nvGrpSpPr>
          <p:cNvPr id="2937" name="Google Shape;2937;p51"/>
          <p:cNvGrpSpPr/>
          <p:nvPr/>
        </p:nvGrpSpPr>
        <p:grpSpPr>
          <a:xfrm>
            <a:off x="2021644" y="1725712"/>
            <a:ext cx="175013" cy="27000"/>
            <a:chOff x="5662375" y="212375"/>
            <a:chExt cx="175013" cy="27000"/>
          </a:xfrm>
        </p:grpSpPr>
        <p:sp>
          <p:nvSpPr>
            <p:cNvPr id="2938" name="Google Shape;2938;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9" name="Google Shape;2939;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0" name="Google Shape;2940;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45" name="Google Shape;2945;p51"/>
          <p:cNvGrpSpPr/>
          <p:nvPr/>
        </p:nvGrpSpPr>
        <p:grpSpPr>
          <a:xfrm>
            <a:off x="6949194" y="1725699"/>
            <a:ext cx="175013" cy="27000"/>
            <a:chOff x="5662375" y="212375"/>
            <a:chExt cx="175013" cy="27000"/>
          </a:xfrm>
        </p:grpSpPr>
        <p:sp>
          <p:nvSpPr>
            <p:cNvPr id="2946" name="Google Shape;2946;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7" name="Google Shape;2947;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8" name="Google Shape;2948;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49" name="Google Shape;2949;p51"/>
          <p:cNvGrpSpPr/>
          <p:nvPr/>
        </p:nvGrpSpPr>
        <p:grpSpPr>
          <a:xfrm>
            <a:off x="5495189" y="2811226"/>
            <a:ext cx="203374" cy="179736"/>
            <a:chOff x="-3137650" y="2787000"/>
            <a:chExt cx="291450" cy="257575"/>
          </a:xfrm>
        </p:grpSpPr>
        <p:sp>
          <p:nvSpPr>
            <p:cNvPr id="2950" name="Google Shape;2950;p51"/>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1" name="Google Shape;2951;p51"/>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2" name="Google Shape;2952;p51"/>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3" name="Google Shape;2953;p51"/>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4" name="Google Shape;2954;p51"/>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5" name="Google Shape;2955;p51"/>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6" name="Google Shape;2956;p51"/>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7" name="Google Shape;2957;p51"/>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58" name="Google Shape;2958;p51"/>
          <p:cNvGrpSpPr/>
          <p:nvPr/>
        </p:nvGrpSpPr>
        <p:grpSpPr>
          <a:xfrm>
            <a:off x="3830965" y="2799136"/>
            <a:ext cx="203915" cy="203915"/>
            <a:chOff x="-6354300" y="2757075"/>
            <a:chExt cx="292225" cy="292225"/>
          </a:xfrm>
        </p:grpSpPr>
        <p:sp>
          <p:nvSpPr>
            <p:cNvPr id="2959" name="Google Shape;2959;p51"/>
            <p:cNvSpPr/>
            <p:nvPr/>
          </p:nvSpPr>
          <p:spPr>
            <a:xfrm>
              <a:off x="-6354300" y="2757075"/>
              <a:ext cx="292225" cy="292225"/>
            </a:xfrm>
            <a:custGeom>
              <a:avLst/>
              <a:gdLst/>
              <a:ahLst/>
              <a:cxnLst/>
              <a:rect l="l" t="t" r="r" b="b"/>
              <a:pathLst>
                <a:path w="11689" h="11689" extrusionOk="0">
                  <a:moveTo>
                    <a:pt x="10681" y="4159"/>
                  </a:moveTo>
                  <a:cubicBezTo>
                    <a:pt x="10870" y="4159"/>
                    <a:pt x="11027" y="4316"/>
                    <a:pt x="11027" y="4505"/>
                  </a:cubicBezTo>
                  <a:lnTo>
                    <a:pt x="11027" y="4915"/>
                  </a:lnTo>
                  <a:cubicBezTo>
                    <a:pt x="10901" y="4883"/>
                    <a:pt x="10775" y="4883"/>
                    <a:pt x="10681" y="4883"/>
                  </a:cubicBezTo>
                  <a:lnTo>
                    <a:pt x="9609" y="4883"/>
                  </a:lnTo>
                  <a:lnTo>
                    <a:pt x="9609" y="4190"/>
                  </a:lnTo>
                  <a:lnTo>
                    <a:pt x="10681" y="4190"/>
                  </a:lnTo>
                  <a:lnTo>
                    <a:pt x="10681" y="4159"/>
                  </a:lnTo>
                  <a:close/>
                  <a:moveTo>
                    <a:pt x="2048" y="2773"/>
                  </a:moveTo>
                  <a:lnTo>
                    <a:pt x="2048" y="6207"/>
                  </a:lnTo>
                  <a:lnTo>
                    <a:pt x="662" y="6207"/>
                  </a:lnTo>
                  <a:lnTo>
                    <a:pt x="662" y="3151"/>
                  </a:lnTo>
                  <a:cubicBezTo>
                    <a:pt x="694" y="2930"/>
                    <a:pt x="851" y="2773"/>
                    <a:pt x="1009" y="2773"/>
                  </a:cubicBezTo>
                  <a:close/>
                  <a:moveTo>
                    <a:pt x="8885" y="693"/>
                  </a:moveTo>
                  <a:lnTo>
                    <a:pt x="8885" y="4883"/>
                  </a:lnTo>
                  <a:cubicBezTo>
                    <a:pt x="8538" y="4915"/>
                    <a:pt x="8223" y="5104"/>
                    <a:pt x="8066" y="5419"/>
                  </a:cubicBezTo>
                  <a:lnTo>
                    <a:pt x="7751" y="6049"/>
                  </a:lnTo>
                  <a:cubicBezTo>
                    <a:pt x="7719" y="6175"/>
                    <a:pt x="7593" y="6238"/>
                    <a:pt x="7436" y="6238"/>
                  </a:cubicBezTo>
                  <a:lnTo>
                    <a:pt x="2710" y="6238"/>
                  </a:lnTo>
                  <a:lnTo>
                    <a:pt x="2710" y="693"/>
                  </a:lnTo>
                  <a:close/>
                  <a:moveTo>
                    <a:pt x="10681" y="5513"/>
                  </a:moveTo>
                  <a:cubicBezTo>
                    <a:pt x="10870" y="5513"/>
                    <a:pt x="11027" y="5671"/>
                    <a:pt x="11027" y="5860"/>
                  </a:cubicBezTo>
                  <a:lnTo>
                    <a:pt x="11027" y="10649"/>
                  </a:lnTo>
                  <a:cubicBezTo>
                    <a:pt x="11027" y="10869"/>
                    <a:pt x="10870" y="11027"/>
                    <a:pt x="10681" y="11027"/>
                  </a:cubicBezTo>
                  <a:lnTo>
                    <a:pt x="1009" y="11027"/>
                  </a:lnTo>
                  <a:cubicBezTo>
                    <a:pt x="820" y="11027"/>
                    <a:pt x="662" y="10869"/>
                    <a:pt x="662" y="10649"/>
                  </a:cubicBezTo>
                  <a:lnTo>
                    <a:pt x="662" y="6868"/>
                  </a:lnTo>
                  <a:lnTo>
                    <a:pt x="7436" y="6868"/>
                  </a:lnTo>
                  <a:cubicBezTo>
                    <a:pt x="7845" y="6868"/>
                    <a:pt x="8192" y="6648"/>
                    <a:pt x="8349" y="6333"/>
                  </a:cubicBezTo>
                  <a:lnTo>
                    <a:pt x="8664" y="5703"/>
                  </a:lnTo>
                  <a:cubicBezTo>
                    <a:pt x="8696" y="5576"/>
                    <a:pt x="8822" y="5513"/>
                    <a:pt x="8979" y="5513"/>
                  </a:cubicBezTo>
                  <a:close/>
                  <a:moveTo>
                    <a:pt x="2395" y="0"/>
                  </a:moveTo>
                  <a:cubicBezTo>
                    <a:pt x="2206" y="0"/>
                    <a:pt x="2048" y="158"/>
                    <a:pt x="2048" y="347"/>
                  </a:cubicBezTo>
                  <a:lnTo>
                    <a:pt x="2048" y="2111"/>
                  </a:lnTo>
                  <a:lnTo>
                    <a:pt x="1009" y="2111"/>
                  </a:lnTo>
                  <a:cubicBezTo>
                    <a:pt x="473" y="2111"/>
                    <a:pt x="0" y="2584"/>
                    <a:pt x="0" y="3151"/>
                  </a:cubicBezTo>
                  <a:lnTo>
                    <a:pt x="0" y="10649"/>
                  </a:lnTo>
                  <a:cubicBezTo>
                    <a:pt x="0" y="11216"/>
                    <a:pt x="473" y="11688"/>
                    <a:pt x="1009" y="11688"/>
                  </a:cubicBezTo>
                  <a:lnTo>
                    <a:pt x="10618" y="11688"/>
                  </a:lnTo>
                  <a:cubicBezTo>
                    <a:pt x="11185" y="11688"/>
                    <a:pt x="11657" y="11216"/>
                    <a:pt x="11657" y="10649"/>
                  </a:cubicBezTo>
                  <a:lnTo>
                    <a:pt x="11657" y="4505"/>
                  </a:lnTo>
                  <a:cubicBezTo>
                    <a:pt x="11689" y="3938"/>
                    <a:pt x="11216" y="3466"/>
                    <a:pt x="10681" y="3466"/>
                  </a:cubicBezTo>
                  <a:lnTo>
                    <a:pt x="9609" y="3466"/>
                  </a:lnTo>
                  <a:lnTo>
                    <a:pt x="9609" y="347"/>
                  </a:lnTo>
                  <a:cubicBezTo>
                    <a:pt x="9609" y="158"/>
                    <a:pt x="9452" y="0"/>
                    <a:pt x="9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0" name="Google Shape;2960;p51"/>
            <p:cNvSpPr/>
            <p:nvPr/>
          </p:nvSpPr>
          <p:spPr>
            <a:xfrm>
              <a:off x="-6268450" y="279015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1" name="Google Shape;2961;p51"/>
            <p:cNvSpPr/>
            <p:nvPr/>
          </p:nvSpPr>
          <p:spPr>
            <a:xfrm>
              <a:off x="-6268450" y="282560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2" name="Google Shape;2962;p51"/>
            <p:cNvSpPr/>
            <p:nvPr/>
          </p:nvSpPr>
          <p:spPr>
            <a:xfrm>
              <a:off x="-6268450" y="2860250"/>
              <a:ext cx="119750" cy="17350"/>
            </a:xfrm>
            <a:custGeom>
              <a:avLst/>
              <a:gdLst/>
              <a:ahLst/>
              <a:cxnLst/>
              <a:rect l="l" t="t" r="r" b="b"/>
              <a:pathLst>
                <a:path w="4790" h="694" extrusionOk="0">
                  <a:moveTo>
                    <a:pt x="347" y="0"/>
                  </a:moveTo>
                  <a:cubicBezTo>
                    <a:pt x="158" y="0"/>
                    <a:pt x="1" y="158"/>
                    <a:pt x="1" y="347"/>
                  </a:cubicBezTo>
                  <a:cubicBezTo>
                    <a:pt x="1" y="536"/>
                    <a:pt x="158" y="693"/>
                    <a:pt x="347" y="693"/>
                  </a:cubicBezTo>
                  <a:lnTo>
                    <a:pt x="4443" y="693"/>
                  </a:lnTo>
                  <a:cubicBezTo>
                    <a:pt x="4632" y="693"/>
                    <a:pt x="4789" y="536"/>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63" name="Google Shape;2963;p51"/>
          <p:cNvGrpSpPr/>
          <p:nvPr/>
        </p:nvGrpSpPr>
        <p:grpSpPr>
          <a:xfrm>
            <a:off x="4917834" y="2603164"/>
            <a:ext cx="203374" cy="203915"/>
            <a:chOff x="-1700225" y="2768875"/>
            <a:chExt cx="291450" cy="292225"/>
          </a:xfrm>
        </p:grpSpPr>
        <p:sp>
          <p:nvSpPr>
            <p:cNvPr id="2964" name="Google Shape;2964;p51"/>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5" name="Google Shape;2965;p51"/>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6" name="Google Shape;2966;p51"/>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7" name="Google Shape;2967;p51"/>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8" name="Google Shape;2968;p51"/>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9" name="Google Shape;2969;p51"/>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CuadroTexto 1">
            <a:extLst>
              <a:ext uri="{FF2B5EF4-FFF2-40B4-BE49-F238E27FC236}">
                <a16:creationId xmlns:a16="http://schemas.microsoft.com/office/drawing/2014/main" id="{74E813DC-ABF1-F4A0-C75A-316710D4EE9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2"/>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MARCO APLICATIVO</a:t>
            </a:r>
            <a:endParaRPr b="1" dirty="0"/>
          </a:p>
        </p:txBody>
      </p:sp>
      <p:grpSp>
        <p:nvGrpSpPr>
          <p:cNvPr id="2300" name="Google Shape;2300;p42"/>
          <p:cNvGrpSpPr/>
          <p:nvPr/>
        </p:nvGrpSpPr>
        <p:grpSpPr>
          <a:xfrm>
            <a:off x="6657734" y="2674839"/>
            <a:ext cx="202574" cy="202526"/>
            <a:chOff x="1487200" y="4993750"/>
            <a:chExt cx="483125" cy="483125"/>
          </a:xfrm>
        </p:grpSpPr>
        <p:sp>
          <p:nvSpPr>
            <p:cNvPr id="2301" name="Google Shape;2301;p4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302" name="Google Shape;2302;p4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3" name="Google Shape;2178;p39">
            <a:extLst>
              <a:ext uri="{FF2B5EF4-FFF2-40B4-BE49-F238E27FC236}">
                <a16:creationId xmlns:a16="http://schemas.microsoft.com/office/drawing/2014/main" id="{9D94918B-8B34-4C17-C1B1-A144E14EC6F9}"/>
              </a:ext>
            </a:extLst>
          </p:cNvPr>
          <p:cNvSpPr txBox="1">
            <a:spLocks/>
          </p:cNvSpPr>
          <p:nvPr/>
        </p:nvSpPr>
        <p:spPr>
          <a:xfrm>
            <a:off x="871728" y="1687287"/>
            <a:ext cx="4809600" cy="197510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200000"/>
              </a:lnSpc>
              <a:buFont typeface="Arial" panose="020B0604020202020204" pitchFamily="34" charset="0"/>
              <a:buChar char="•"/>
            </a:pPr>
            <a:r>
              <a:rPr lang="en-US" dirty="0">
                <a:latin typeface="Barlow Semi Condensed" panose="00000506000000000000" pitchFamily="2" charset="0"/>
              </a:rPr>
              <a:t>HISTORIAS DE USUARIO</a:t>
            </a:r>
          </a:p>
          <a:p>
            <a:pPr marL="342900" indent="-342900">
              <a:lnSpc>
                <a:spcPct val="200000"/>
              </a:lnSpc>
              <a:buFont typeface="Arial" panose="020B0604020202020204" pitchFamily="34" charset="0"/>
              <a:buChar char="•"/>
            </a:pPr>
            <a:r>
              <a:rPr lang="en-US" dirty="0">
                <a:latin typeface="Barlow Semi Condensed" panose="00000506000000000000" pitchFamily="2" charset="0"/>
                <a:ea typeface="Barlow Semi Condensed"/>
                <a:cs typeface="Barlow Semi Condensed"/>
                <a:sym typeface="Barlow Semi Condensed"/>
              </a:rPr>
              <a:t>PLANIFICACIÓN DE SPRINTS</a:t>
            </a:r>
          </a:p>
          <a:p>
            <a:pPr marL="342900" indent="-342900">
              <a:lnSpc>
                <a:spcPct val="200000"/>
              </a:lnSpc>
              <a:buFont typeface="Arial" panose="020B0604020202020204" pitchFamily="34" charset="0"/>
              <a:buChar char="•"/>
            </a:pPr>
            <a:r>
              <a:rPr lang="en-US" dirty="0">
                <a:latin typeface="Barlow Semi Condensed" panose="00000506000000000000" pitchFamily="2" charset="0"/>
              </a:rPr>
              <a:t>CRONOGRAMA DE REUNIONES</a:t>
            </a:r>
          </a:p>
          <a:p>
            <a:pPr marL="342900" indent="-342900">
              <a:lnSpc>
                <a:spcPct val="200000"/>
              </a:lnSpc>
              <a:buFont typeface="Arial" panose="020B0604020202020204" pitchFamily="34" charset="0"/>
              <a:buChar char="•"/>
            </a:pPr>
            <a:r>
              <a:rPr lang="en-US" dirty="0">
                <a:latin typeface="Barlow Semi Condensed" panose="00000506000000000000" pitchFamily="2" charset="0"/>
              </a:rPr>
              <a:t>DIAGRAMAS</a:t>
            </a:r>
          </a:p>
        </p:txBody>
      </p:sp>
      <p:sp>
        <p:nvSpPr>
          <p:cNvPr id="2" name="CuadroTexto 1">
            <a:extLst>
              <a:ext uri="{FF2B5EF4-FFF2-40B4-BE49-F238E27FC236}">
                <a16:creationId xmlns:a16="http://schemas.microsoft.com/office/drawing/2014/main" id="{4D68666E-01F6-58EA-38F0-83AE9BFFDF6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b="1" dirty="0"/>
              <a:t>HISTORIAS DE USUARIO</a:t>
            </a:r>
            <a:endParaRPr lang="es-BO" sz="4000" b="1" dirty="0"/>
          </a:p>
        </p:txBody>
      </p:sp>
      <p:sp>
        <p:nvSpPr>
          <p:cNvPr id="3" name="CuadroTexto 2">
            <a:extLst>
              <a:ext uri="{FF2B5EF4-FFF2-40B4-BE49-F238E27FC236}">
                <a16:creationId xmlns:a16="http://schemas.microsoft.com/office/drawing/2014/main" id="{80DE542D-31ED-18F7-4A2E-043FA53CDABE}"/>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67579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800DE-DAC5-BFB6-DE14-B2532EF525CB}"/>
              </a:ext>
            </a:extLst>
          </p:cNvPr>
          <p:cNvSpPr>
            <a:spLocks noGrp="1"/>
          </p:cNvSpPr>
          <p:nvPr>
            <p:ph type="title"/>
          </p:nvPr>
        </p:nvSpPr>
        <p:spPr/>
        <p:txBody>
          <a:bodyPr/>
          <a:lstStyle/>
          <a:p>
            <a:r>
              <a:rPr lang="en-US" b="1" dirty="0"/>
              <a:t>Historias de Usuario</a:t>
            </a:r>
          </a:p>
        </p:txBody>
      </p:sp>
      <p:sp>
        <p:nvSpPr>
          <p:cNvPr id="4" name="Subtitle 2">
            <a:extLst>
              <a:ext uri="{FF2B5EF4-FFF2-40B4-BE49-F238E27FC236}">
                <a16:creationId xmlns:a16="http://schemas.microsoft.com/office/drawing/2014/main" id="{0E19D2D4-955B-D8D2-EA78-607BF86E32A8}"/>
              </a:ext>
            </a:extLst>
          </p:cNvPr>
          <p:cNvSpPr txBox="1">
            <a:spLocks/>
          </p:cNvSpPr>
          <p:nvPr/>
        </p:nvSpPr>
        <p:spPr>
          <a:xfrm>
            <a:off x="1505874" y="1366085"/>
            <a:ext cx="2795962"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USUARIO:ADMINISTRADOR</a:t>
            </a:r>
          </a:p>
        </p:txBody>
      </p:sp>
      <p:sp>
        <p:nvSpPr>
          <p:cNvPr id="6" name="Subtitle 2">
            <a:extLst>
              <a:ext uri="{FF2B5EF4-FFF2-40B4-BE49-F238E27FC236}">
                <a16:creationId xmlns:a16="http://schemas.microsoft.com/office/drawing/2014/main" id="{C5B23800-C5A5-D757-6A1B-964A07F4F1B5}"/>
              </a:ext>
            </a:extLst>
          </p:cNvPr>
          <p:cNvSpPr txBox="1">
            <a:spLocks/>
          </p:cNvSpPr>
          <p:nvPr/>
        </p:nvSpPr>
        <p:spPr>
          <a:xfrm>
            <a:off x="1505872" y="1715473"/>
            <a:ext cx="2795962" cy="221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Gestionar Reportes.</a:t>
            </a:r>
          </a:p>
          <a:p>
            <a:pPr marL="171450" indent="-171450">
              <a:lnSpc>
                <a:spcPct val="200000"/>
              </a:lnSpc>
              <a:buFont typeface="Arial" panose="020B0604020202020204" pitchFamily="34" charset="0"/>
              <a:buChar char="•"/>
            </a:pPr>
            <a:r>
              <a:rPr lang="en-US" sz="1200" dirty="0">
                <a:solidFill>
                  <a:schemeClr val="tx1"/>
                </a:solidFill>
              </a:rPr>
              <a:t>Administrar Usuarios</a:t>
            </a:r>
          </a:p>
          <a:p>
            <a:pPr marL="171450" indent="-171450">
              <a:lnSpc>
                <a:spcPct val="200000"/>
              </a:lnSpc>
              <a:buFont typeface="Arial" panose="020B0604020202020204" pitchFamily="34" charset="0"/>
              <a:buChar char="•"/>
            </a:pPr>
            <a:r>
              <a:rPr lang="en-US" sz="1200" dirty="0">
                <a:solidFill>
                  <a:schemeClr val="tx1"/>
                </a:solidFill>
              </a:rPr>
              <a:t>Gestionar los roles y funciones.</a:t>
            </a:r>
          </a:p>
          <a:p>
            <a:pPr>
              <a:lnSpc>
                <a:spcPct val="200000"/>
              </a:lnSpc>
            </a:pPr>
            <a:endParaRPr lang="en-US" sz="1200" dirty="0">
              <a:solidFill>
                <a:schemeClr val="tx1"/>
              </a:solidFill>
            </a:endParaRPr>
          </a:p>
        </p:txBody>
      </p:sp>
      <p:sp>
        <p:nvSpPr>
          <p:cNvPr id="5" name="Subtitle 2">
            <a:extLst>
              <a:ext uri="{FF2B5EF4-FFF2-40B4-BE49-F238E27FC236}">
                <a16:creationId xmlns:a16="http://schemas.microsoft.com/office/drawing/2014/main" id="{EF353847-7837-3199-AC92-E2FFD3377B25}"/>
              </a:ext>
            </a:extLst>
          </p:cNvPr>
          <p:cNvSpPr txBox="1">
            <a:spLocks/>
          </p:cNvSpPr>
          <p:nvPr/>
        </p:nvSpPr>
        <p:spPr>
          <a:xfrm>
            <a:off x="4937173" y="1366085"/>
            <a:ext cx="2605947"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 CLIENTE</a:t>
            </a:r>
          </a:p>
        </p:txBody>
      </p:sp>
      <p:sp>
        <p:nvSpPr>
          <p:cNvPr id="7" name="Subtitle 2">
            <a:extLst>
              <a:ext uri="{FF2B5EF4-FFF2-40B4-BE49-F238E27FC236}">
                <a16:creationId xmlns:a16="http://schemas.microsoft.com/office/drawing/2014/main" id="{E0111B2C-A0A8-E1A3-1A1A-ED52845966E9}"/>
              </a:ext>
            </a:extLst>
          </p:cNvPr>
          <p:cNvSpPr txBox="1">
            <a:spLocks/>
          </p:cNvSpPr>
          <p:nvPr/>
        </p:nvSpPr>
        <p:spPr>
          <a:xfrm>
            <a:off x="4842166" y="1741085"/>
            <a:ext cx="2795962" cy="2906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Realizar una interfaz grafica e intuitiva</a:t>
            </a:r>
          </a:p>
          <a:p>
            <a:pPr marL="171450" indent="-171450">
              <a:lnSpc>
                <a:spcPct val="200000"/>
              </a:lnSpc>
              <a:buFont typeface="Arial" panose="020B0604020202020204" pitchFamily="34" charset="0"/>
              <a:buChar char="•"/>
            </a:pPr>
            <a:r>
              <a:rPr lang="en-US" sz="1200" dirty="0">
                <a:solidFill>
                  <a:schemeClr val="tx1"/>
                </a:solidFill>
              </a:rPr>
              <a:t>Contar con un login para poder identificarme en la pagina web</a:t>
            </a:r>
          </a:p>
          <a:p>
            <a:pPr marL="171450" indent="-171450">
              <a:lnSpc>
                <a:spcPct val="200000"/>
              </a:lnSpc>
              <a:buFont typeface="Arial" panose="020B0604020202020204" pitchFamily="34" charset="0"/>
              <a:buChar char="•"/>
            </a:pPr>
            <a:r>
              <a:rPr lang="en-US" sz="1200" dirty="0">
                <a:solidFill>
                  <a:schemeClr val="tx1"/>
                </a:solidFill>
              </a:rPr>
              <a:t>Poder ver descripciones sobre los productos Tener un carrito de compras</a:t>
            </a:r>
          </a:p>
          <a:p>
            <a:pPr marL="171450" indent="-171450">
              <a:lnSpc>
                <a:spcPct val="200000"/>
              </a:lnSpc>
              <a:buFont typeface="Arial" panose="020B0604020202020204" pitchFamily="34" charset="0"/>
              <a:buChar char="•"/>
            </a:pPr>
            <a:r>
              <a:rPr lang="en-US" sz="1200" dirty="0">
                <a:solidFill>
                  <a:schemeClr val="tx1"/>
                </a:solidFill>
              </a:rPr>
              <a:t>Poder ver los pedidos que realice.</a:t>
            </a:r>
          </a:p>
          <a:p>
            <a:pPr marL="171450" indent="-171450">
              <a:lnSpc>
                <a:spcPct val="200000"/>
              </a:lnSpc>
              <a:buFont typeface="Arial" panose="020B0604020202020204" pitchFamily="34" charset="0"/>
              <a:buChar char="•"/>
            </a:pPr>
            <a:endParaRPr lang="en-US" sz="1200" dirty="0">
              <a:solidFill>
                <a:schemeClr val="tx1"/>
              </a:solidFill>
            </a:endParaRPr>
          </a:p>
          <a:p>
            <a:pPr marL="171450" indent="-171450">
              <a:lnSpc>
                <a:spcPct val="200000"/>
              </a:lnSpc>
              <a:buFont typeface="Arial" panose="020B0604020202020204" pitchFamily="34" charset="0"/>
              <a:buChar char="•"/>
            </a:pPr>
            <a:endParaRPr lang="en-US" sz="1200" dirty="0">
              <a:solidFill>
                <a:schemeClr val="tx1"/>
              </a:solidFill>
            </a:endParaRPr>
          </a:p>
        </p:txBody>
      </p:sp>
      <p:sp>
        <p:nvSpPr>
          <p:cNvPr id="3" name="CuadroTexto 2">
            <a:extLst>
              <a:ext uri="{FF2B5EF4-FFF2-40B4-BE49-F238E27FC236}">
                <a16:creationId xmlns:a16="http://schemas.microsoft.com/office/drawing/2014/main" id="{CDBF76F8-7796-2BFB-9AE0-4627DB9C3EC1}"/>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11822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800DE-DAC5-BFB6-DE14-B2532EF525CB}"/>
              </a:ext>
            </a:extLst>
          </p:cNvPr>
          <p:cNvSpPr>
            <a:spLocks noGrp="1"/>
          </p:cNvSpPr>
          <p:nvPr>
            <p:ph type="title"/>
          </p:nvPr>
        </p:nvSpPr>
        <p:spPr/>
        <p:txBody>
          <a:bodyPr/>
          <a:lstStyle/>
          <a:p>
            <a:r>
              <a:rPr lang="en-US" b="1" dirty="0"/>
              <a:t>Historias de Usuario</a:t>
            </a:r>
          </a:p>
        </p:txBody>
      </p:sp>
      <p:sp>
        <p:nvSpPr>
          <p:cNvPr id="4" name="Subtitle 2">
            <a:extLst>
              <a:ext uri="{FF2B5EF4-FFF2-40B4-BE49-F238E27FC236}">
                <a16:creationId xmlns:a16="http://schemas.microsoft.com/office/drawing/2014/main" id="{0E19D2D4-955B-D8D2-EA78-607BF86E32A8}"/>
              </a:ext>
            </a:extLst>
          </p:cNvPr>
          <p:cNvSpPr txBox="1">
            <a:spLocks/>
          </p:cNvSpPr>
          <p:nvPr/>
        </p:nvSpPr>
        <p:spPr>
          <a:xfrm>
            <a:off x="1505874" y="1366085"/>
            <a:ext cx="2795962"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USUARIO:VENDEDOR</a:t>
            </a:r>
          </a:p>
        </p:txBody>
      </p:sp>
      <p:sp>
        <p:nvSpPr>
          <p:cNvPr id="6" name="Subtitle 2">
            <a:extLst>
              <a:ext uri="{FF2B5EF4-FFF2-40B4-BE49-F238E27FC236}">
                <a16:creationId xmlns:a16="http://schemas.microsoft.com/office/drawing/2014/main" id="{C5B23800-C5A5-D757-6A1B-964A07F4F1B5}"/>
              </a:ext>
            </a:extLst>
          </p:cNvPr>
          <p:cNvSpPr txBox="1">
            <a:spLocks/>
          </p:cNvSpPr>
          <p:nvPr/>
        </p:nvSpPr>
        <p:spPr>
          <a:xfrm>
            <a:off x="1505872" y="1715473"/>
            <a:ext cx="2795962" cy="221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Administracion de productos</a:t>
            </a:r>
          </a:p>
          <a:p>
            <a:pPr marL="171450" indent="-171450">
              <a:lnSpc>
                <a:spcPct val="200000"/>
              </a:lnSpc>
              <a:buFont typeface="Arial" panose="020B0604020202020204" pitchFamily="34" charset="0"/>
              <a:buChar char="•"/>
            </a:pPr>
            <a:r>
              <a:rPr lang="en-US" sz="1200" dirty="0">
                <a:solidFill>
                  <a:schemeClr val="tx1"/>
                </a:solidFill>
              </a:rPr>
              <a:t>Administracion de pedidos</a:t>
            </a:r>
          </a:p>
          <a:p>
            <a:pPr marL="171450" indent="-171450">
              <a:lnSpc>
                <a:spcPct val="200000"/>
              </a:lnSpc>
              <a:buFont typeface="Arial" panose="020B0604020202020204" pitchFamily="34" charset="0"/>
              <a:buChar char="•"/>
            </a:pPr>
            <a:r>
              <a:rPr lang="en-US" sz="1200" dirty="0">
                <a:solidFill>
                  <a:schemeClr val="tx1"/>
                </a:solidFill>
              </a:rPr>
              <a:t>Poder ver los estados sobre un pedido</a:t>
            </a:r>
          </a:p>
          <a:p>
            <a:pPr marL="171450" indent="-171450">
              <a:lnSpc>
                <a:spcPct val="200000"/>
              </a:lnSpc>
              <a:buFont typeface="Arial" panose="020B0604020202020204" pitchFamily="34" charset="0"/>
              <a:buChar char="•"/>
            </a:pPr>
            <a:r>
              <a:rPr lang="en-US" sz="1200" dirty="0">
                <a:solidFill>
                  <a:schemeClr val="tx1"/>
                </a:solidFill>
              </a:rPr>
              <a:t>Realizar modificaciones sobre los clients registrados.</a:t>
            </a:r>
          </a:p>
          <a:p>
            <a:pPr marL="171450" indent="-171450">
              <a:lnSpc>
                <a:spcPct val="200000"/>
              </a:lnSpc>
              <a:buFont typeface="Arial" panose="020B0604020202020204" pitchFamily="34" charset="0"/>
              <a:buChar char="•"/>
            </a:pPr>
            <a:endParaRPr lang="en-US" sz="1200" dirty="0">
              <a:solidFill>
                <a:schemeClr val="tx1"/>
              </a:solidFill>
            </a:endParaRPr>
          </a:p>
          <a:p>
            <a:pPr>
              <a:lnSpc>
                <a:spcPct val="200000"/>
              </a:lnSpc>
            </a:pPr>
            <a:endParaRPr lang="en-US" sz="1200" dirty="0">
              <a:solidFill>
                <a:schemeClr val="tx1"/>
              </a:solidFill>
            </a:endParaRPr>
          </a:p>
        </p:txBody>
      </p:sp>
      <p:sp>
        <p:nvSpPr>
          <p:cNvPr id="5" name="Subtitle 2">
            <a:extLst>
              <a:ext uri="{FF2B5EF4-FFF2-40B4-BE49-F238E27FC236}">
                <a16:creationId xmlns:a16="http://schemas.microsoft.com/office/drawing/2014/main" id="{EF353847-7837-3199-AC92-E2FFD3377B25}"/>
              </a:ext>
            </a:extLst>
          </p:cNvPr>
          <p:cNvSpPr txBox="1">
            <a:spLocks/>
          </p:cNvSpPr>
          <p:nvPr/>
        </p:nvSpPr>
        <p:spPr>
          <a:xfrm>
            <a:off x="4937173" y="1366085"/>
            <a:ext cx="2605947"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 SUPERVISOR</a:t>
            </a:r>
          </a:p>
        </p:txBody>
      </p:sp>
      <p:sp>
        <p:nvSpPr>
          <p:cNvPr id="7" name="Subtitle 2">
            <a:extLst>
              <a:ext uri="{FF2B5EF4-FFF2-40B4-BE49-F238E27FC236}">
                <a16:creationId xmlns:a16="http://schemas.microsoft.com/office/drawing/2014/main" id="{E0111B2C-A0A8-E1A3-1A1A-ED52845966E9}"/>
              </a:ext>
            </a:extLst>
          </p:cNvPr>
          <p:cNvSpPr txBox="1">
            <a:spLocks/>
          </p:cNvSpPr>
          <p:nvPr/>
        </p:nvSpPr>
        <p:spPr>
          <a:xfrm>
            <a:off x="4842166" y="1741085"/>
            <a:ext cx="2795962" cy="17879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Administracion de categorias.</a:t>
            </a:r>
          </a:p>
          <a:p>
            <a:pPr marL="171450" indent="-171450">
              <a:lnSpc>
                <a:spcPct val="200000"/>
              </a:lnSpc>
              <a:buFont typeface="Arial" panose="020B0604020202020204" pitchFamily="34" charset="0"/>
              <a:buChar char="•"/>
            </a:pPr>
            <a:r>
              <a:rPr lang="en-US" sz="1200" dirty="0">
                <a:solidFill>
                  <a:schemeClr val="tx1"/>
                </a:solidFill>
              </a:rPr>
              <a:t>Gestion de Usuarios.</a:t>
            </a:r>
          </a:p>
          <a:p>
            <a:pPr marL="171450" indent="-171450">
              <a:lnSpc>
                <a:spcPct val="200000"/>
              </a:lnSpc>
              <a:buFont typeface="Arial" panose="020B0604020202020204" pitchFamily="34" charset="0"/>
              <a:buChar char="•"/>
            </a:pPr>
            <a:r>
              <a:rPr lang="en-US" sz="1200" dirty="0">
                <a:solidFill>
                  <a:schemeClr val="tx1"/>
                </a:solidFill>
              </a:rPr>
              <a:t>Gestion paginas.</a:t>
            </a:r>
          </a:p>
          <a:p>
            <a:pPr marL="171450" indent="-171450">
              <a:lnSpc>
                <a:spcPct val="200000"/>
              </a:lnSpc>
              <a:buFont typeface="Arial" panose="020B0604020202020204" pitchFamily="34" charset="0"/>
              <a:buChar char="•"/>
            </a:pPr>
            <a:endParaRPr lang="en-US" sz="1200" dirty="0">
              <a:solidFill>
                <a:schemeClr val="tx1"/>
              </a:solidFill>
            </a:endParaRPr>
          </a:p>
        </p:txBody>
      </p:sp>
      <p:sp>
        <p:nvSpPr>
          <p:cNvPr id="3" name="CuadroTexto 2">
            <a:extLst>
              <a:ext uri="{FF2B5EF4-FFF2-40B4-BE49-F238E27FC236}">
                <a16:creationId xmlns:a16="http://schemas.microsoft.com/office/drawing/2014/main" id="{4D4B231E-ACA3-9B53-BB74-921E6387C331}"/>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998573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b="1" dirty="0"/>
              <a:t>SPRINTS</a:t>
            </a:r>
            <a:endParaRPr lang="es-BO" sz="4000" b="1" dirty="0"/>
          </a:p>
        </p:txBody>
      </p:sp>
      <p:sp>
        <p:nvSpPr>
          <p:cNvPr id="3" name="CuadroTexto 2">
            <a:extLst>
              <a:ext uri="{FF2B5EF4-FFF2-40B4-BE49-F238E27FC236}">
                <a16:creationId xmlns:a16="http://schemas.microsoft.com/office/drawing/2014/main" id="{E02A15C2-02C5-12B2-9320-4DA8BEFBB89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724214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9D6C-139E-414C-56FA-74AC04A187CD}"/>
              </a:ext>
            </a:extLst>
          </p:cNvPr>
          <p:cNvSpPr>
            <a:spLocks noGrp="1"/>
          </p:cNvSpPr>
          <p:nvPr>
            <p:ph type="title"/>
          </p:nvPr>
        </p:nvSpPr>
        <p:spPr/>
        <p:txBody>
          <a:bodyPr/>
          <a:lstStyle/>
          <a:p>
            <a:r>
              <a:rPr lang="en-US" b="1" dirty="0"/>
              <a:t>Planificación de Sprints</a:t>
            </a:r>
          </a:p>
        </p:txBody>
      </p:sp>
      <p:sp>
        <p:nvSpPr>
          <p:cNvPr id="3" name="Subtitle 2">
            <a:extLst>
              <a:ext uri="{FF2B5EF4-FFF2-40B4-BE49-F238E27FC236}">
                <a16:creationId xmlns:a16="http://schemas.microsoft.com/office/drawing/2014/main" id="{BBEC1A54-22D7-D43F-1501-B43C69BC93AE}"/>
              </a:ext>
            </a:extLst>
          </p:cNvPr>
          <p:cNvSpPr txBox="1">
            <a:spLocks/>
          </p:cNvSpPr>
          <p:nvPr/>
        </p:nvSpPr>
        <p:spPr>
          <a:xfrm>
            <a:off x="850875" y="1018331"/>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PRIMER SPRINT</a:t>
            </a:r>
          </a:p>
        </p:txBody>
      </p:sp>
      <p:sp>
        <p:nvSpPr>
          <p:cNvPr id="4" name="Subtitle 2">
            <a:extLst>
              <a:ext uri="{FF2B5EF4-FFF2-40B4-BE49-F238E27FC236}">
                <a16:creationId xmlns:a16="http://schemas.microsoft.com/office/drawing/2014/main" id="{86E22169-6E45-9D62-1C47-91B2E30B2023}"/>
              </a:ext>
            </a:extLst>
          </p:cNvPr>
          <p:cNvSpPr txBox="1">
            <a:spLocks/>
          </p:cNvSpPr>
          <p:nvPr/>
        </p:nvSpPr>
        <p:spPr>
          <a:xfrm>
            <a:off x="3599325" y="1021552"/>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SEGUNDO SPRINT</a:t>
            </a:r>
          </a:p>
        </p:txBody>
      </p:sp>
      <p:sp>
        <p:nvSpPr>
          <p:cNvPr id="5" name="Subtitle 2">
            <a:extLst>
              <a:ext uri="{FF2B5EF4-FFF2-40B4-BE49-F238E27FC236}">
                <a16:creationId xmlns:a16="http://schemas.microsoft.com/office/drawing/2014/main" id="{4A730F1D-7BFD-46F5-62A4-557BD597A1FC}"/>
              </a:ext>
            </a:extLst>
          </p:cNvPr>
          <p:cNvSpPr txBox="1">
            <a:spLocks/>
          </p:cNvSpPr>
          <p:nvPr/>
        </p:nvSpPr>
        <p:spPr>
          <a:xfrm>
            <a:off x="6347775" y="1018331"/>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TERCER SPRINT</a:t>
            </a:r>
          </a:p>
        </p:txBody>
      </p:sp>
      <p:sp>
        <p:nvSpPr>
          <p:cNvPr id="6" name="Subtitle 2">
            <a:extLst>
              <a:ext uri="{FF2B5EF4-FFF2-40B4-BE49-F238E27FC236}">
                <a16:creationId xmlns:a16="http://schemas.microsoft.com/office/drawing/2014/main" id="{C68E8BE7-8453-4362-2F84-D28D3E2B5E79}"/>
              </a:ext>
            </a:extLst>
          </p:cNvPr>
          <p:cNvSpPr txBox="1">
            <a:spLocks/>
          </p:cNvSpPr>
          <p:nvPr/>
        </p:nvSpPr>
        <p:spPr>
          <a:xfrm>
            <a:off x="850875" y="1393331"/>
            <a:ext cx="1945200" cy="28863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285750" indent="-285750">
              <a:lnSpc>
                <a:spcPct val="150000"/>
              </a:lnSpc>
              <a:buFont typeface="Arial" panose="020B0604020202020204" pitchFamily="34" charset="0"/>
              <a:buChar char="•"/>
            </a:pPr>
            <a:r>
              <a:rPr lang="en-US" sz="1200" dirty="0">
                <a:solidFill>
                  <a:schemeClr val="tx1"/>
                </a:solidFill>
              </a:rPr>
              <a:t>Realizar interfaz grafica de la pagina web.</a:t>
            </a:r>
          </a:p>
          <a:p>
            <a:pPr marL="285750" indent="-285750">
              <a:lnSpc>
                <a:spcPct val="150000"/>
              </a:lnSpc>
              <a:buFont typeface="Arial" panose="020B0604020202020204" pitchFamily="34" charset="0"/>
              <a:buChar char="•"/>
            </a:pPr>
            <a:r>
              <a:rPr lang="en-US" sz="1200" dirty="0">
                <a:solidFill>
                  <a:schemeClr val="tx1"/>
                </a:solidFill>
              </a:rPr>
              <a:t>Implementar la administracion de productos.</a:t>
            </a:r>
          </a:p>
          <a:p>
            <a:pPr marL="285750" indent="-285750">
              <a:lnSpc>
                <a:spcPct val="150000"/>
              </a:lnSpc>
              <a:buFont typeface="Arial" panose="020B0604020202020204" pitchFamily="34" charset="0"/>
              <a:buChar char="•"/>
            </a:pPr>
            <a:r>
              <a:rPr lang="en-US" sz="1200" dirty="0">
                <a:solidFill>
                  <a:schemeClr val="tx1"/>
                </a:solidFill>
              </a:rPr>
              <a:t>Realizar un login tanto como para cliente y administrador.</a:t>
            </a:r>
          </a:p>
        </p:txBody>
      </p:sp>
      <p:sp>
        <p:nvSpPr>
          <p:cNvPr id="7" name="Subtitle 2">
            <a:extLst>
              <a:ext uri="{FF2B5EF4-FFF2-40B4-BE49-F238E27FC236}">
                <a16:creationId xmlns:a16="http://schemas.microsoft.com/office/drawing/2014/main" id="{E49D02BC-9431-A8EA-A5EF-2F9F1976B230}"/>
              </a:ext>
            </a:extLst>
          </p:cNvPr>
          <p:cNvSpPr txBox="1">
            <a:spLocks/>
          </p:cNvSpPr>
          <p:nvPr/>
        </p:nvSpPr>
        <p:spPr>
          <a:xfrm>
            <a:off x="3599400" y="1393331"/>
            <a:ext cx="1945200" cy="32211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285750" indent="-285750">
              <a:lnSpc>
                <a:spcPct val="150000"/>
              </a:lnSpc>
              <a:buFont typeface="Arial" panose="020B0604020202020204" pitchFamily="34" charset="0"/>
              <a:buChar char="•"/>
            </a:pPr>
            <a:r>
              <a:rPr lang="en-US" sz="1200" dirty="0">
                <a:solidFill>
                  <a:schemeClr val="tx1"/>
                </a:solidFill>
              </a:rPr>
              <a:t>Agregar descripciones a los productos publicados.</a:t>
            </a:r>
          </a:p>
          <a:p>
            <a:pPr marL="285750" indent="-285750">
              <a:lnSpc>
                <a:spcPct val="150000"/>
              </a:lnSpc>
              <a:buFont typeface="Arial" panose="020B0604020202020204" pitchFamily="34" charset="0"/>
              <a:buChar char="•"/>
            </a:pPr>
            <a:r>
              <a:rPr lang="en-US" sz="1200" dirty="0">
                <a:solidFill>
                  <a:schemeClr val="tx1"/>
                </a:solidFill>
              </a:rPr>
              <a:t>Elaboracion de la Base de Datos.</a:t>
            </a:r>
          </a:p>
          <a:p>
            <a:pPr marL="285750" indent="-285750">
              <a:lnSpc>
                <a:spcPct val="150000"/>
              </a:lnSpc>
              <a:buFont typeface="Arial" panose="020B0604020202020204" pitchFamily="34" charset="0"/>
              <a:buChar char="•"/>
            </a:pPr>
            <a:r>
              <a:rPr lang="en-US" sz="1200" dirty="0">
                <a:solidFill>
                  <a:schemeClr val="tx1"/>
                </a:solidFill>
              </a:rPr>
              <a:t>Administracion de pedidos de los clientes.</a:t>
            </a:r>
          </a:p>
        </p:txBody>
      </p:sp>
      <p:sp>
        <p:nvSpPr>
          <p:cNvPr id="8" name="Subtitle 2">
            <a:extLst>
              <a:ext uri="{FF2B5EF4-FFF2-40B4-BE49-F238E27FC236}">
                <a16:creationId xmlns:a16="http://schemas.microsoft.com/office/drawing/2014/main" id="{2EFD0715-5637-F48C-AA96-3AF42F2C771F}"/>
              </a:ext>
            </a:extLst>
          </p:cNvPr>
          <p:cNvSpPr txBox="1">
            <a:spLocks/>
          </p:cNvSpPr>
          <p:nvPr/>
        </p:nvSpPr>
        <p:spPr>
          <a:xfrm>
            <a:off x="6347775" y="1393331"/>
            <a:ext cx="1945200" cy="32211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150000"/>
              </a:lnSpc>
              <a:buFont typeface="Arial" panose="020B0604020202020204" pitchFamily="34" charset="0"/>
              <a:buChar char="•"/>
            </a:pPr>
            <a:r>
              <a:rPr lang="en-US" sz="1200" dirty="0">
                <a:solidFill>
                  <a:schemeClr val="tx1"/>
                </a:solidFill>
              </a:rPr>
              <a:t>Agregar carrito de compras para los clients</a:t>
            </a:r>
          </a:p>
          <a:p>
            <a:pPr marL="171450" indent="-171450">
              <a:lnSpc>
                <a:spcPct val="150000"/>
              </a:lnSpc>
              <a:buFont typeface="Arial" panose="020B0604020202020204" pitchFamily="34" charset="0"/>
              <a:buChar char="•"/>
            </a:pPr>
            <a:r>
              <a:rPr lang="en-US" sz="1200" dirty="0">
                <a:solidFill>
                  <a:schemeClr val="tx1"/>
                </a:solidFill>
              </a:rPr>
              <a:t>Mostrar estados de un pedido para el personal de trabajo y cliente.</a:t>
            </a:r>
          </a:p>
          <a:p>
            <a:pPr marL="171450" indent="-171450">
              <a:lnSpc>
                <a:spcPct val="150000"/>
              </a:lnSpc>
              <a:buFont typeface="Arial" panose="020B0604020202020204" pitchFamily="34" charset="0"/>
              <a:buChar char="•"/>
            </a:pPr>
            <a:r>
              <a:rPr lang="en-US" sz="1200" dirty="0">
                <a:solidFill>
                  <a:schemeClr val="tx1"/>
                </a:solidFill>
              </a:rPr>
              <a:t>Modificaciones de clientes.</a:t>
            </a:r>
          </a:p>
          <a:p>
            <a:pPr marL="171450" indent="-171450">
              <a:lnSpc>
                <a:spcPct val="150000"/>
              </a:lnSpc>
              <a:buFont typeface="Arial" panose="020B0604020202020204" pitchFamily="34" charset="0"/>
              <a:buChar char="•"/>
            </a:pPr>
            <a:r>
              <a:rPr lang="en-US" sz="1200" dirty="0">
                <a:solidFill>
                  <a:schemeClr val="tx1"/>
                </a:solidFill>
              </a:rPr>
              <a:t>Administracion de categorias.</a:t>
            </a:r>
          </a:p>
          <a:p>
            <a:pPr marL="171450" indent="-171450">
              <a:lnSpc>
                <a:spcPct val="150000"/>
              </a:lnSpc>
              <a:buFont typeface="Arial" panose="020B0604020202020204" pitchFamily="34" charset="0"/>
              <a:buChar char="•"/>
            </a:pPr>
            <a:r>
              <a:rPr lang="en-US" sz="1200" dirty="0">
                <a:solidFill>
                  <a:schemeClr val="tx1"/>
                </a:solidFill>
              </a:rPr>
              <a:t>Pedidos.</a:t>
            </a:r>
          </a:p>
          <a:p>
            <a:pPr marL="171450" indent="-171450">
              <a:lnSpc>
                <a:spcPct val="150000"/>
              </a:lnSpc>
              <a:buFont typeface="Arial" panose="020B0604020202020204" pitchFamily="34" charset="0"/>
              <a:buChar char="•"/>
            </a:pPr>
            <a:r>
              <a:rPr lang="en-US" sz="1200" dirty="0">
                <a:solidFill>
                  <a:schemeClr val="tx1"/>
                </a:solidFill>
              </a:rPr>
              <a:t>Generacion de Reportes.</a:t>
            </a:r>
          </a:p>
        </p:txBody>
      </p:sp>
      <p:sp>
        <p:nvSpPr>
          <p:cNvPr id="9" name="CuadroTexto 8">
            <a:extLst>
              <a:ext uri="{FF2B5EF4-FFF2-40B4-BE49-F238E27FC236}">
                <a16:creationId xmlns:a16="http://schemas.microsoft.com/office/drawing/2014/main" id="{6996C46B-CD4F-D9D4-86AC-FA53505E92F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101755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2A459F-1788-619D-5FAF-704619909A6B}"/>
              </a:ext>
            </a:extLst>
          </p:cNvPr>
          <p:cNvSpPr>
            <a:spLocks noGrp="1"/>
          </p:cNvSpPr>
          <p:nvPr>
            <p:ph type="title"/>
          </p:nvPr>
        </p:nvSpPr>
        <p:spPr>
          <a:xfrm>
            <a:off x="2167128" y="1995749"/>
            <a:ext cx="4809600" cy="906841"/>
          </a:xfrm>
        </p:spPr>
        <p:txBody>
          <a:bodyPr/>
          <a:lstStyle/>
          <a:p>
            <a:r>
              <a:rPr lang="en-US" sz="4400" dirty="0">
                <a:solidFill>
                  <a:srgbClr val="70E000"/>
                </a:solidFill>
                <a:latin typeface="Fjalla One" panose="02000506040000020004" pitchFamily="2" charset="0"/>
              </a:rPr>
              <a:t>MXT TECHNOLOGY</a:t>
            </a:r>
            <a:endParaRPr lang="es-BO" sz="4400" dirty="0">
              <a:solidFill>
                <a:srgbClr val="70E000"/>
              </a:solidFill>
              <a:latin typeface="Fjalla One" panose="02000506040000020004" pitchFamily="2" charset="0"/>
            </a:endParaRPr>
          </a:p>
        </p:txBody>
      </p:sp>
      <p:sp>
        <p:nvSpPr>
          <p:cNvPr id="2" name="CuadroTexto 1">
            <a:extLst>
              <a:ext uri="{FF2B5EF4-FFF2-40B4-BE49-F238E27FC236}">
                <a16:creationId xmlns:a16="http://schemas.microsoft.com/office/drawing/2014/main" id="{BD859F5D-0664-7ABF-332D-480E44F40508}"/>
              </a:ext>
            </a:extLst>
          </p:cNvPr>
          <p:cNvSpPr txBox="1"/>
          <p:nvPr/>
        </p:nvSpPr>
        <p:spPr>
          <a:xfrm>
            <a:off x="3540082"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4075931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BFE0-C1A2-9640-FB8C-5506E6EEB6EF}"/>
              </a:ext>
            </a:extLst>
          </p:cNvPr>
          <p:cNvSpPr>
            <a:spLocks noGrp="1"/>
          </p:cNvSpPr>
          <p:nvPr>
            <p:ph type="title"/>
          </p:nvPr>
        </p:nvSpPr>
        <p:spPr/>
        <p:txBody>
          <a:bodyPr/>
          <a:lstStyle/>
          <a:p>
            <a:r>
              <a:rPr lang="en-US" b="1" dirty="0"/>
              <a:t>Cronograma de Reuniones</a:t>
            </a:r>
          </a:p>
        </p:txBody>
      </p:sp>
      <p:graphicFrame>
        <p:nvGraphicFramePr>
          <p:cNvPr id="3" name="Table 3">
            <a:extLst>
              <a:ext uri="{FF2B5EF4-FFF2-40B4-BE49-F238E27FC236}">
                <a16:creationId xmlns:a16="http://schemas.microsoft.com/office/drawing/2014/main" id="{466DAA4C-EF95-CC1C-69F9-F54E53D6DE5A}"/>
              </a:ext>
            </a:extLst>
          </p:cNvPr>
          <p:cNvGraphicFramePr>
            <a:graphicFrameLocks noGrp="1"/>
          </p:cNvGraphicFramePr>
          <p:nvPr>
            <p:extLst>
              <p:ext uri="{D42A27DB-BD31-4B8C-83A1-F6EECF244321}">
                <p14:modId xmlns:p14="http://schemas.microsoft.com/office/powerpoint/2010/main" val="3338785212"/>
              </p:ext>
            </p:extLst>
          </p:nvPr>
        </p:nvGraphicFramePr>
        <p:xfrm>
          <a:off x="1559055" y="911028"/>
          <a:ext cx="6025890" cy="3894144"/>
        </p:xfrm>
        <a:graphic>
          <a:graphicData uri="http://schemas.openxmlformats.org/drawingml/2006/table">
            <a:tbl>
              <a:tblPr firstRow="1" bandRow="1">
                <a:tableStyleId>{C69E80CB-7FAF-4A03-B269-BF5C69DF8E7A}</a:tableStyleId>
              </a:tblPr>
              <a:tblGrid>
                <a:gridCol w="2008630">
                  <a:extLst>
                    <a:ext uri="{9D8B030D-6E8A-4147-A177-3AD203B41FA5}">
                      <a16:colId xmlns:a16="http://schemas.microsoft.com/office/drawing/2014/main" val="698268834"/>
                    </a:ext>
                  </a:extLst>
                </a:gridCol>
                <a:gridCol w="2008630">
                  <a:extLst>
                    <a:ext uri="{9D8B030D-6E8A-4147-A177-3AD203B41FA5}">
                      <a16:colId xmlns:a16="http://schemas.microsoft.com/office/drawing/2014/main" val="2901607700"/>
                    </a:ext>
                  </a:extLst>
                </a:gridCol>
                <a:gridCol w="2008630">
                  <a:extLst>
                    <a:ext uri="{9D8B030D-6E8A-4147-A177-3AD203B41FA5}">
                      <a16:colId xmlns:a16="http://schemas.microsoft.com/office/drawing/2014/main" val="3748305101"/>
                    </a:ext>
                  </a:extLst>
                </a:gridCol>
              </a:tblGrid>
              <a:tr h="269058">
                <a:tc>
                  <a:txBody>
                    <a:bodyPr/>
                    <a:lstStyle/>
                    <a:p>
                      <a:pPr algn="ctr"/>
                      <a:r>
                        <a:rPr lang="en-US" sz="1100" b="1" dirty="0">
                          <a:latin typeface="Barlow Semi Condensed" panose="00000506000000000000" pitchFamily="2" charset="0"/>
                        </a:rPr>
                        <a:t>SPRINTS</a:t>
                      </a:r>
                    </a:p>
                  </a:txBody>
                  <a:tcPr/>
                </a:tc>
                <a:tc>
                  <a:txBody>
                    <a:bodyPr/>
                    <a:lstStyle/>
                    <a:p>
                      <a:pPr algn="ctr"/>
                      <a:r>
                        <a:rPr lang="en-US" sz="1100" b="1" dirty="0">
                          <a:latin typeface="Barlow Semi Condensed" panose="00000506000000000000" pitchFamily="2" charset="0"/>
                        </a:rPr>
                        <a:t>INICIO Y CONCLUSION</a:t>
                      </a:r>
                    </a:p>
                  </a:txBody>
                  <a:tcPr/>
                </a:tc>
                <a:tc>
                  <a:txBody>
                    <a:bodyPr/>
                    <a:lstStyle/>
                    <a:p>
                      <a:pPr algn="ctr"/>
                      <a:r>
                        <a:rPr lang="en-US" sz="1100" b="1" dirty="0">
                          <a:latin typeface="Barlow Semi Condensed" panose="00000506000000000000" pitchFamily="2" charset="0"/>
                        </a:rPr>
                        <a:t>OBSERVACIONES</a:t>
                      </a:r>
                    </a:p>
                  </a:txBody>
                  <a:tcPr/>
                </a:tc>
                <a:extLst>
                  <a:ext uri="{0D108BD9-81ED-4DB2-BD59-A6C34878D82A}">
                    <a16:rowId xmlns:a16="http://schemas.microsoft.com/office/drawing/2014/main" val="2257632426"/>
                  </a:ext>
                </a:extLst>
              </a:tr>
              <a:tr h="1766067">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1</a:t>
                      </a:r>
                    </a:p>
                  </a:txBody>
                  <a:tcPr/>
                </a:tc>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14/07/22</a:t>
                      </a:r>
                    </a:p>
                  </a:txBody>
                  <a:tcPr/>
                </a:tc>
                <a:tc>
                  <a:txBody>
                    <a:bodyPr/>
                    <a:lstStyle/>
                    <a:p>
                      <a:pPr marL="171450" lvl="0" indent="-171450">
                        <a:buFont typeface="Arial" panose="020B0604020202020204" pitchFamily="34" charset="0"/>
                        <a:buChar char="•"/>
                      </a:pPr>
                      <a:r>
                        <a:rPr lang="es-BO" sz="1200" b="0" i="0" u="none" strike="noStrike" cap="none" dirty="0">
                          <a:solidFill>
                            <a:srgbClr val="000000"/>
                          </a:solidFill>
                          <a:effectLst/>
                          <a:latin typeface="Barlow Semi Condensed" panose="00000506000000000000" pitchFamily="2" charset="0"/>
                          <a:ea typeface="Arial"/>
                          <a:cs typeface="Arial"/>
                          <a:sym typeface="Arial"/>
                        </a:rPr>
                        <a:t>Los colores de la página deben ser los que solicito la empresa.</a:t>
                      </a:r>
                      <a:endParaRPr lang="en-US" sz="1200" b="0" i="0" u="none" strike="noStrike" cap="none" dirty="0">
                        <a:solidFill>
                          <a:srgbClr val="000000"/>
                        </a:solidFill>
                        <a:effectLst/>
                        <a:latin typeface="Barlow Semi Condensed" panose="00000506000000000000" pitchFamily="2" charset="0"/>
                        <a:ea typeface="Arial"/>
                        <a:cs typeface="Arial"/>
                        <a:sym typeface="Arial"/>
                      </a:endParaRPr>
                    </a:p>
                    <a:p>
                      <a:pPr marL="171450" lvl="0" indent="-171450">
                        <a:buFont typeface="Arial" panose="020B0604020202020204" pitchFamily="34" charset="0"/>
                        <a:buChar char="•"/>
                      </a:pPr>
                      <a:r>
                        <a:rPr lang="es-BO" sz="1200" b="0" i="0" u="none" strike="noStrike" cap="none" dirty="0">
                          <a:solidFill>
                            <a:srgbClr val="000000"/>
                          </a:solidFill>
                          <a:effectLst/>
                          <a:latin typeface="Barlow Semi Condensed" panose="00000506000000000000" pitchFamily="2" charset="0"/>
                          <a:ea typeface="Arial"/>
                          <a:cs typeface="Arial"/>
                          <a:sym typeface="Arial"/>
                        </a:rPr>
                        <a:t>Debe de existir una opción para recuperar la contraseña tanto como del cliente y del administrador.</a:t>
                      </a:r>
                      <a:endParaRPr lang="en-US" sz="1200" b="0" i="0" u="none" strike="noStrike" cap="none" dirty="0">
                        <a:solidFill>
                          <a:srgbClr val="000000"/>
                        </a:solidFill>
                        <a:effectLst/>
                        <a:latin typeface="Barlow Semi Condensed" panose="00000506000000000000" pitchFamily="2" charset="0"/>
                        <a:ea typeface="Arial"/>
                        <a:cs typeface="Arial"/>
                        <a:sym typeface="Arial"/>
                      </a:endParaRPr>
                    </a:p>
                    <a:p>
                      <a:endParaRPr lang="en-US" sz="1200" dirty="0">
                        <a:latin typeface="Barlow Semi Condensed" panose="00000506000000000000" pitchFamily="2" charset="0"/>
                      </a:endParaRPr>
                    </a:p>
                  </a:txBody>
                  <a:tcPr/>
                </a:tc>
                <a:extLst>
                  <a:ext uri="{0D108BD9-81ED-4DB2-BD59-A6C34878D82A}">
                    <a16:rowId xmlns:a16="http://schemas.microsoft.com/office/drawing/2014/main" val="4193949791"/>
                  </a:ext>
                </a:extLst>
              </a:tr>
              <a:tr h="1394264">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2</a:t>
                      </a:r>
                    </a:p>
                  </a:txBody>
                  <a:tcPr/>
                </a:tc>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04/08/22</a:t>
                      </a:r>
                    </a:p>
                  </a:txBody>
                  <a:tcPr/>
                </a:tc>
                <a:tc>
                  <a:txBody>
                    <a:bodyPr/>
                    <a:lstStyle/>
                    <a:p>
                      <a:pPr marL="285750" indent="-285750">
                        <a:buFont typeface="Arial" panose="020B0604020202020204" pitchFamily="34" charset="0"/>
                        <a:buChar char="•"/>
                      </a:pPr>
                      <a:r>
                        <a:rPr lang="en-US" sz="1200" dirty="0">
                          <a:latin typeface="Barlow Semi Condensed" panose="00000506000000000000" pitchFamily="2" charset="0"/>
                        </a:rPr>
                        <a:t>El personal debe poder </a:t>
                      </a:r>
                      <a:r>
                        <a:rPr lang="en-US" sz="1200" dirty="0" err="1">
                          <a:latin typeface="Barlow Semi Condensed" panose="00000506000000000000" pitchFamily="2" charset="0"/>
                        </a:rPr>
                        <a:t>agregar</a:t>
                      </a:r>
                      <a:r>
                        <a:rPr lang="en-US" sz="1200" dirty="0">
                          <a:latin typeface="Barlow Semi Condensed" panose="00000506000000000000" pitchFamily="2" charset="0"/>
                        </a:rPr>
                        <a:t> las categorias o eliminarlas</a:t>
                      </a:r>
                    </a:p>
                    <a:p>
                      <a:pPr marL="285750" indent="-285750">
                        <a:buFont typeface="Arial" panose="020B0604020202020204" pitchFamily="34" charset="0"/>
                        <a:buChar char="•"/>
                      </a:pPr>
                      <a:r>
                        <a:rPr lang="en-US" sz="1200" dirty="0">
                          <a:latin typeface="Barlow Semi Condensed" panose="00000506000000000000" pitchFamily="2" charset="0"/>
                        </a:rPr>
                        <a:t>La modificacion solo debe ser para un rol.</a:t>
                      </a:r>
                    </a:p>
                    <a:p>
                      <a:pPr marL="285750" indent="-285750">
                        <a:buFont typeface="Arial" panose="020B0604020202020204" pitchFamily="34" charset="0"/>
                        <a:buChar char="•"/>
                      </a:pPr>
                      <a:endParaRPr lang="en-US" sz="1200" dirty="0">
                        <a:latin typeface="Barlow Semi Condensed" panose="00000506000000000000" pitchFamily="2" charset="0"/>
                      </a:endParaRPr>
                    </a:p>
                  </a:txBody>
                  <a:tcPr/>
                </a:tc>
                <a:extLst>
                  <a:ext uri="{0D108BD9-81ED-4DB2-BD59-A6C34878D82A}">
                    <a16:rowId xmlns:a16="http://schemas.microsoft.com/office/drawing/2014/main" val="1000261568"/>
                  </a:ext>
                </a:extLst>
              </a:tr>
              <a:tr h="464755">
                <a:tc>
                  <a:txBody>
                    <a:bodyPr/>
                    <a:lstStyle/>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3</a:t>
                      </a:r>
                    </a:p>
                  </a:txBody>
                  <a:tcPr/>
                </a:tc>
                <a:tc>
                  <a:txBody>
                    <a:bodyPr/>
                    <a:lstStyle/>
                    <a:p>
                      <a:pPr algn="ctr"/>
                      <a:r>
                        <a:rPr lang="es-BO" sz="1200" b="0" i="0" u="none" strike="noStrike" cap="none" dirty="0">
                          <a:solidFill>
                            <a:srgbClr val="000000"/>
                          </a:solidFill>
                          <a:effectLst/>
                          <a:latin typeface="Barlow Semi Condensed" panose="00000506000000000000" pitchFamily="2" charset="0"/>
                          <a:ea typeface="Arial"/>
                          <a:cs typeface="Arial"/>
                          <a:sym typeface="Arial"/>
                        </a:rPr>
                        <a:t>08/09/2022</a:t>
                      </a:r>
                      <a:endParaRPr lang="en-US" sz="1100" dirty="0">
                        <a:latin typeface="Barlow Semi Condensed" panose="00000506000000000000" pitchFamily="2" charset="0"/>
                      </a:endParaRPr>
                    </a:p>
                  </a:txBody>
                  <a:tcPr/>
                </a:tc>
                <a:tc>
                  <a:txBody>
                    <a:bodyPr/>
                    <a:lstStyle/>
                    <a:p>
                      <a:pPr marL="285750" indent="-285750" algn="l">
                        <a:buFont typeface="Arial" panose="020B0604020202020204" pitchFamily="34" charset="0"/>
                        <a:buChar char="•"/>
                      </a:pPr>
                      <a:r>
                        <a:rPr lang="en-US" sz="1200" dirty="0">
                          <a:latin typeface="Barlow Semi Condensed" panose="00000506000000000000" pitchFamily="2" charset="0"/>
                        </a:rPr>
                        <a:t>Agregar opcion de compra en el carrito</a:t>
                      </a:r>
                    </a:p>
                  </a:txBody>
                  <a:tcPr/>
                </a:tc>
                <a:extLst>
                  <a:ext uri="{0D108BD9-81ED-4DB2-BD59-A6C34878D82A}">
                    <a16:rowId xmlns:a16="http://schemas.microsoft.com/office/drawing/2014/main" val="1490425290"/>
                  </a:ext>
                </a:extLst>
              </a:tr>
            </a:tbl>
          </a:graphicData>
        </a:graphic>
      </p:graphicFrame>
      <p:grpSp>
        <p:nvGrpSpPr>
          <p:cNvPr id="4" name="Google Shape;4241;p64">
            <a:extLst>
              <a:ext uri="{FF2B5EF4-FFF2-40B4-BE49-F238E27FC236}">
                <a16:creationId xmlns:a16="http://schemas.microsoft.com/office/drawing/2014/main" id="{7F06C678-8A4D-AA1A-7455-8EB8FFF182F6}"/>
              </a:ext>
            </a:extLst>
          </p:cNvPr>
          <p:cNvGrpSpPr/>
          <p:nvPr/>
        </p:nvGrpSpPr>
        <p:grpSpPr>
          <a:xfrm>
            <a:off x="7973291" y="2106113"/>
            <a:ext cx="768950" cy="730697"/>
            <a:chOff x="1338075" y="463925"/>
            <a:chExt cx="5022575" cy="4585450"/>
          </a:xfrm>
        </p:grpSpPr>
        <p:sp>
          <p:nvSpPr>
            <p:cNvPr id="5" name="Google Shape;4242;p64">
              <a:extLst>
                <a:ext uri="{FF2B5EF4-FFF2-40B4-BE49-F238E27FC236}">
                  <a16:creationId xmlns:a16="http://schemas.microsoft.com/office/drawing/2014/main" id="{5D520881-5131-8D99-194F-3F642B4B9900}"/>
                </a:ext>
              </a:extLst>
            </p:cNvPr>
            <p:cNvSpPr/>
            <p:nvPr/>
          </p:nvSpPr>
          <p:spPr>
            <a:xfrm>
              <a:off x="1338075" y="522825"/>
              <a:ext cx="5022575" cy="4526325"/>
            </a:xfrm>
            <a:custGeom>
              <a:avLst/>
              <a:gdLst/>
              <a:ahLst/>
              <a:cxnLst/>
              <a:rect l="l" t="t" r="r" b="b"/>
              <a:pathLst>
                <a:path w="200903" h="181053" extrusionOk="0">
                  <a:moveTo>
                    <a:pt x="125732" y="1"/>
                  </a:moveTo>
                  <a:cubicBezTo>
                    <a:pt x="113978" y="1"/>
                    <a:pt x="102353" y="4024"/>
                    <a:pt x="92608" y="11467"/>
                  </a:cubicBezTo>
                  <a:cubicBezTo>
                    <a:pt x="70622" y="28310"/>
                    <a:pt x="54646" y="51229"/>
                    <a:pt x="30570" y="65823"/>
                  </a:cubicBezTo>
                  <a:cubicBezTo>
                    <a:pt x="10512" y="77974"/>
                    <a:pt x="0" y="97646"/>
                    <a:pt x="6751" y="125419"/>
                  </a:cubicBezTo>
                  <a:cubicBezTo>
                    <a:pt x="13127" y="151683"/>
                    <a:pt x="33585" y="167565"/>
                    <a:pt x="56639" y="167565"/>
                  </a:cubicBezTo>
                  <a:cubicBezTo>
                    <a:pt x="57991" y="167565"/>
                    <a:pt x="59353" y="167510"/>
                    <a:pt x="60721" y="167400"/>
                  </a:cubicBezTo>
                  <a:cubicBezTo>
                    <a:pt x="65021" y="167056"/>
                    <a:pt x="69362" y="166862"/>
                    <a:pt x="73701" y="166862"/>
                  </a:cubicBezTo>
                  <a:cubicBezTo>
                    <a:pt x="90057" y="166862"/>
                    <a:pt x="106390" y="169618"/>
                    <a:pt x="120413" y="177493"/>
                  </a:cubicBezTo>
                  <a:cubicBezTo>
                    <a:pt x="124643" y="179866"/>
                    <a:pt x="129744" y="181052"/>
                    <a:pt x="135391" y="181052"/>
                  </a:cubicBezTo>
                  <a:cubicBezTo>
                    <a:pt x="150859" y="181052"/>
                    <a:pt x="170424" y="172151"/>
                    <a:pt x="187402" y="154349"/>
                  </a:cubicBezTo>
                  <a:cubicBezTo>
                    <a:pt x="200903" y="140173"/>
                    <a:pt x="199585" y="122172"/>
                    <a:pt x="195181" y="105329"/>
                  </a:cubicBezTo>
                  <a:cubicBezTo>
                    <a:pt x="192481" y="94946"/>
                    <a:pt x="190713" y="84306"/>
                    <a:pt x="188624" y="73763"/>
                  </a:cubicBezTo>
                  <a:cubicBezTo>
                    <a:pt x="187113" y="66337"/>
                    <a:pt x="185473" y="58944"/>
                    <a:pt x="183223" y="51712"/>
                  </a:cubicBezTo>
                  <a:cubicBezTo>
                    <a:pt x="176634" y="30753"/>
                    <a:pt x="163551" y="9506"/>
                    <a:pt x="141114" y="2370"/>
                  </a:cubicBezTo>
                  <a:cubicBezTo>
                    <a:pt x="136060" y="773"/>
                    <a:pt x="130884" y="1"/>
                    <a:pt x="1257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4243;p64">
              <a:extLst>
                <a:ext uri="{FF2B5EF4-FFF2-40B4-BE49-F238E27FC236}">
                  <a16:creationId xmlns:a16="http://schemas.microsoft.com/office/drawing/2014/main" id="{F6FF9FA1-D333-E684-376F-5B34188F4B2A}"/>
                </a:ext>
              </a:extLst>
            </p:cNvPr>
            <p:cNvSpPr/>
            <p:nvPr/>
          </p:nvSpPr>
          <p:spPr>
            <a:xfrm>
              <a:off x="1455400" y="522600"/>
              <a:ext cx="4838550" cy="4526775"/>
            </a:xfrm>
            <a:custGeom>
              <a:avLst/>
              <a:gdLst/>
              <a:ahLst/>
              <a:cxnLst/>
              <a:rect l="l" t="t" r="r" b="b"/>
              <a:pathLst>
                <a:path w="193542" h="181071" extrusionOk="0">
                  <a:moveTo>
                    <a:pt x="50853" y="46128"/>
                  </a:moveTo>
                  <a:cubicBezTo>
                    <a:pt x="50339" y="46610"/>
                    <a:pt x="49824" y="47092"/>
                    <a:pt x="49310" y="47574"/>
                  </a:cubicBezTo>
                  <a:cubicBezTo>
                    <a:pt x="49503" y="47670"/>
                    <a:pt x="49696" y="47767"/>
                    <a:pt x="49889" y="47863"/>
                  </a:cubicBezTo>
                  <a:cubicBezTo>
                    <a:pt x="50821" y="48345"/>
                    <a:pt x="51721" y="48763"/>
                    <a:pt x="52524" y="49149"/>
                  </a:cubicBezTo>
                  <a:cubicBezTo>
                    <a:pt x="51849" y="48185"/>
                    <a:pt x="51303" y="47156"/>
                    <a:pt x="50853" y="46128"/>
                  </a:cubicBezTo>
                  <a:close/>
                  <a:moveTo>
                    <a:pt x="89169" y="37802"/>
                  </a:moveTo>
                  <a:cubicBezTo>
                    <a:pt x="89169" y="38156"/>
                    <a:pt x="89137" y="45549"/>
                    <a:pt x="84572" y="50306"/>
                  </a:cubicBezTo>
                  <a:cubicBezTo>
                    <a:pt x="79879" y="55160"/>
                    <a:pt x="72229" y="55385"/>
                    <a:pt x="72229" y="55385"/>
                  </a:cubicBezTo>
                  <a:cubicBezTo>
                    <a:pt x="72229" y="55032"/>
                    <a:pt x="72293" y="47638"/>
                    <a:pt x="76858" y="42881"/>
                  </a:cubicBezTo>
                  <a:cubicBezTo>
                    <a:pt x="81551" y="38027"/>
                    <a:pt x="89169" y="37802"/>
                    <a:pt x="89169" y="37802"/>
                  </a:cubicBezTo>
                  <a:close/>
                  <a:moveTo>
                    <a:pt x="120992" y="0"/>
                  </a:moveTo>
                  <a:cubicBezTo>
                    <a:pt x="109259" y="0"/>
                    <a:pt x="97655" y="4050"/>
                    <a:pt x="87915" y="11476"/>
                  </a:cubicBezTo>
                  <a:cubicBezTo>
                    <a:pt x="83672" y="14722"/>
                    <a:pt x="79686" y="18194"/>
                    <a:pt x="75797" y="21762"/>
                  </a:cubicBezTo>
                  <a:cubicBezTo>
                    <a:pt x="77147" y="24848"/>
                    <a:pt x="78143" y="28416"/>
                    <a:pt x="78143" y="32209"/>
                  </a:cubicBezTo>
                  <a:cubicBezTo>
                    <a:pt x="78143" y="32241"/>
                    <a:pt x="78143" y="32273"/>
                    <a:pt x="78143" y="32305"/>
                  </a:cubicBezTo>
                  <a:cubicBezTo>
                    <a:pt x="78143" y="43910"/>
                    <a:pt x="69014" y="53296"/>
                    <a:pt x="69014" y="53296"/>
                  </a:cubicBezTo>
                  <a:cubicBezTo>
                    <a:pt x="69014" y="53296"/>
                    <a:pt x="62168" y="46353"/>
                    <a:pt x="60207" y="36966"/>
                  </a:cubicBezTo>
                  <a:cubicBezTo>
                    <a:pt x="59210" y="37963"/>
                    <a:pt x="58214" y="38959"/>
                    <a:pt x="57217" y="39956"/>
                  </a:cubicBezTo>
                  <a:cubicBezTo>
                    <a:pt x="58696" y="40727"/>
                    <a:pt x="60143" y="41756"/>
                    <a:pt x="61364" y="43138"/>
                  </a:cubicBezTo>
                  <a:cubicBezTo>
                    <a:pt x="65286" y="47510"/>
                    <a:pt x="65543" y="53842"/>
                    <a:pt x="65543" y="55417"/>
                  </a:cubicBezTo>
                  <a:cubicBezTo>
                    <a:pt x="65543" y="55674"/>
                    <a:pt x="65543" y="55803"/>
                    <a:pt x="65543" y="55803"/>
                  </a:cubicBezTo>
                  <a:cubicBezTo>
                    <a:pt x="65543" y="55803"/>
                    <a:pt x="59146" y="55353"/>
                    <a:pt x="54646" y="51464"/>
                  </a:cubicBezTo>
                  <a:cubicBezTo>
                    <a:pt x="53232" y="50788"/>
                    <a:pt x="51431" y="49921"/>
                    <a:pt x="49374" y="48796"/>
                  </a:cubicBezTo>
                  <a:cubicBezTo>
                    <a:pt x="49085" y="48667"/>
                    <a:pt x="48796" y="48506"/>
                    <a:pt x="48506" y="48345"/>
                  </a:cubicBezTo>
                  <a:cubicBezTo>
                    <a:pt x="41531" y="54774"/>
                    <a:pt x="34202" y="60785"/>
                    <a:pt x="25877" y="65832"/>
                  </a:cubicBezTo>
                  <a:cubicBezTo>
                    <a:pt x="9933" y="75508"/>
                    <a:pt x="0" y="89908"/>
                    <a:pt x="0" y="109356"/>
                  </a:cubicBezTo>
                  <a:cubicBezTo>
                    <a:pt x="0" y="114370"/>
                    <a:pt x="676" y="119738"/>
                    <a:pt x="2058" y="125428"/>
                  </a:cubicBezTo>
                  <a:cubicBezTo>
                    <a:pt x="8422" y="151690"/>
                    <a:pt x="28898" y="167569"/>
                    <a:pt x="51946" y="167569"/>
                  </a:cubicBezTo>
                  <a:cubicBezTo>
                    <a:pt x="53296" y="167569"/>
                    <a:pt x="54646" y="167537"/>
                    <a:pt x="56028" y="167409"/>
                  </a:cubicBezTo>
                  <a:cubicBezTo>
                    <a:pt x="60335" y="167055"/>
                    <a:pt x="64707" y="166862"/>
                    <a:pt x="69079" y="166862"/>
                  </a:cubicBezTo>
                  <a:cubicBezTo>
                    <a:pt x="85408" y="166862"/>
                    <a:pt x="101705" y="169627"/>
                    <a:pt x="115720" y="177502"/>
                  </a:cubicBezTo>
                  <a:cubicBezTo>
                    <a:pt x="119931" y="179881"/>
                    <a:pt x="125042" y="181070"/>
                    <a:pt x="130700" y="181070"/>
                  </a:cubicBezTo>
                  <a:cubicBezTo>
                    <a:pt x="146193" y="181070"/>
                    <a:pt x="165737" y="172166"/>
                    <a:pt x="182709" y="154358"/>
                  </a:cubicBezTo>
                  <a:cubicBezTo>
                    <a:pt x="190745" y="145904"/>
                    <a:pt x="193542" y="136068"/>
                    <a:pt x="193542" y="125942"/>
                  </a:cubicBezTo>
                  <a:cubicBezTo>
                    <a:pt x="193542" y="119096"/>
                    <a:pt x="192256" y="112120"/>
                    <a:pt x="190488" y="105338"/>
                  </a:cubicBezTo>
                  <a:cubicBezTo>
                    <a:pt x="187788" y="94955"/>
                    <a:pt x="186020" y="84315"/>
                    <a:pt x="183931" y="73772"/>
                  </a:cubicBezTo>
                  <a:cubicBezTo>
                    <a:pt x="182420" y="66346"/>
                    <a:pt x="180780" y="58953"/>
                    <a:pt x="178530" y="51721"/>
                  </a:cubicBezTo>
                  <a:cubicBezTo>
                    <a:pt x="171941" y="30762"/>
                    <a:pt x="158858" y="9515"/>
                    <a:pt x="136421" y="2379"/>
                  </a:cubicBezTo>
                  <a:cubicBezTo>
                    <a:pt x="131342" y="772"/>
                    <a:pt x="126167" y="0"/>
                    <a:pt x="1209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4244;p64">
              <a:extLst>
                <a:ext uri="{FF2B5EF4-FFF2-40B4-BE49-F238E27FC236}">
                  <a16:creationId xmlns:a16="http://schemas.microsoft.com/office/drawing/2014/main" id="{4A04FDFC-83C7-CF2F-01A2-82F3965E1BAF}"/>
                </a:ext>
              </a:extLst>
            </p:cNvPr>
            <p:cNvSpPr/>
            <p:nvPr/>
          </p:nvSpPr>
          <p:spPr>
            <a:xfrm>
              <a:off x="2412500" y="519875"/>
              <a:ext cx="132625" cy="207650"/>
            </a:xfrm>
            <a:custGeom>
              <a:avLst/>
              <a:gdLst/>
              <a:ahLst/>
              <a:cxnLst/>
              <a:rect l="l" t="t" r="r" b="b"/>
              <a:pathLst>
                <a:path w="5305" h="8306" extrusionOk="0">
                  <a:moveTo>
                    <a:pt x="2754" y="1"/>
                  </a:moveTo>
                  <a:cubicBezTo>
                    <a:pt x="2398" y="1"/>
                    <a:pt x="2038" y="96"/>
                    <a:pt x="1704" y="302"/>
                  </a:cubicBezTo>
                  <a:cubicBezTo>
                    <a:pt x="161" y="1266"/>
                    <a:pt x="0" y="4545"/>
                    <a:pt x="386" y="6120"/>
                  </a:cubicBezTo>
                  <a:cubicBezTo>
                    <a:pt x="418" y="6249"/>
                    <a:pt x="1190" y="8306"/>
                    <a:pt x="1222" y="8306"/>
                  </a:cubicBezTo>
                  <a:cubicBezTo>
                    <a:pt x="1222" y="8306"/>
                    <a:pt x="3729" y="6313"/>
                    <a:pt x="4372" y="5059"/>
                  </a:cubicBezTo>
                  <a:cubicBezTo>
                    <a:pt x="4919" y="3966"/>
                    <a:pt x="5304" y="2424"/>
                    <a:pt x="4758" y="1299"/>
                  </a:cubicBezTo>
                  <a:cubicBezTo>
                    <a:pt x="4356" y="494"/>
                    <a:pt x="3566" y="1"/>
                    <a:pt x="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245;p64">
              <a:extLst>
                <a:ext uri="{FF2B5EF4-FFF2-40B4-BE49-F238E27FC236}">
                  <a16:creationId xmlns:a16="http://schemas.microsoft.com/office/drawing/2014/main" id="{656E16F4-1103-EA38-9915-BD931857440E}"/>
                </a:ext>
              </a:extLst>
            </p:cNvPr>
            <p:cNvSpPr/>
            <p:nvPr/>
          </p:nvSpPr>
          <p:spPr>
            <a:xfrm>
              <a:off x="1792100" y="970475"/>
              <a:ext cx="143875" cy="203075"/>
            </a:xfrm>
            <a:custGeom>
              <a:avLst/>
              <a:gdLst/>
              <a:ahLst/>
              <a:cxnLst/>
              <a:rect l="l" t="t" r="r" b="b"/>
              <a:pathLst>
                <a:path w="5755" h="8123" extrusionOk="0">
                  <a:moveTo>
                    <a:pt x="2663" y="0"/>
                  </a:moveTo>
                  <a:cubicBezTo>
                    <a:pt x="1887" y="0"/>
                    <a:pt x="1133" y="393"/>
                    <a:pt x="772" y="1179"/>
                  </a:cubicBezTo>
                  <a:cubicBezTo>
                    <a:pt x="1" y="2851"/>
                    <a:pt x="1672" y="5679"/>
                    <a:pt x="2862" y="6772"/>
                  </a:cubicBezTo>
                  <a:cubicBezTo>
                    <a:pt x="2957" y="6867"/>
                    <a:pt x="4714" y="8123"/>
                    <a:pt x="4758" y="8123"/>
                  </a:cubicBezTo>
                  <a:cubicBezTo>
                    <a:pt x="4758" y="8123"/>
                    <a:pt x="4758" y="8123"/>
                    <a:pt x="4758" y="8122"/>
                  </a:cubicBezTo>
                  <a:cubicBezTo>
                    <a:pt x="4758" y="8122"/>
                    <a:pt x="5755" y="5101"/>
                    <a:pt x="5594" y="3686"/>
                  </a:cubicBezTo>
                  <a:cubicBezTo>
                    <a:pt x="5466" y="2465"/>
                    <a:pt x="4951" y="986"/>
                    <a:pt x="3826" y="311"/>
                  </a:cubicBezTo>
                  <a:cubicBezTo>
                    <a:pt x="3466" y="104"/>
                    <a:pt x="3062" y="0"/>
                    <a:pt x="2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4246;p64">
              <a:extLst>
                <a:ext uri="{FF2B5EF4-FFF2-40B4-BE49-F238E27FC236}">
                  <a16:creationId xmlns:a16="http://schemas.microsoft.com/office/drawing/2014/main" id="{501A5783-FF0B-C92B-88C2-63D370FCE869}"/>
                </a:ext>
              </a:extLst>
            </p:cNvPr>
            <p:cNvSpPr/>
            <p:nvPr/>
          </p:nvSpPr>
          <p:spPr>
            <a:xfrm>
              <a:off x="2946900" y="802250"/>
              <a:ext cx="463700" cy="1052750"/>
            </a:xfrm>
            <a:custGeom>
              <a:avLst/>
              <a:gdLst/>
              <a:ahLst/>
              <a:cxnLst/>
              <a:rect l="l" t="t" r="r" b="b"/>
              <a:pathLst>
                <a:path w="18548" h="42110" extrusionOk="0">
                  <a:moveTo>
                    <a:pt x="9194" y="0"/>
                  </a:moveTo>
                  <a:cubicBezTo>
                    <a:pt x="9194" y="0"/>
                    <a:pt x="0" y="9483"/>
                    <a:pt x="65" y="21087"/>
                  </a:cubicBezTo>
                  <a:cubicBezTo>
                    <a:pt x="97" y="32724"/>
                    <a:pt x="9354" y="42110"/>
                    <a:pt x="9354" y="42110"/>
                  </a:cubicBezTo>
                  <a:cubicBezTo>
                    <a:pt x="9354" y="42110"/>
                    <a:pt x="18548" y="32659"/>
                    <a:pt x="18483" y="21023"/>
                  </a:cubicBezTo>
                  <a:cubicBezTo>
                    <a:pt x="18451" y="9387"/>
                    <a:pt x="9194" y="0"/>
                    <a:pt x="9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4247;p64">
              <a:extLst>
                <a:ext uri="{FF2B5EF4-FFF2-40B4-BE49-F238E27FC236}">
                  <a16:creationId xmlns:a16="http://schemas.microsoft.com/office/drawing/2014/main" id="{6B6F9771-6ADB-5C06-76A8-4DBD003BF882}"/>
                </a:ext>
              </a:extLst>
            </p:cNvPr>
            <p:cNvSpPr/>
            <p:nvPr/>
          </p:nvSpPr>
          <p:spPr>
            <a:xfrm>
              <a:off x="1520500" y="464425"/>
              <a:ext cx="1581525" cy="1453275"/>
            </a:xfrm>
            <a:custGeom>
              <a:avLst/>
              <a:gdLst/>
              <a:ahLst/>
              <a:cxnLst/>
              <a:rect l="l" t="t" r="r" b="b"/>
              <a:pathLst>
                <a:path w="63261" h="58131" extrusionOk="0">
                  <a:moveTo>
                    <a:pt x="47124" y="44758"/>
                  </a:moveTo>
                  <a:cubicBezTo>
                    <a:pt x="47542" y="46879"/>
                    <a:pt x="48377" y="49322"/>
                    <a:pt x="49920" y="51476"/>
                  </a:cubicBezTo>
                  <a:cubicBezTo>
                    <a:pt x="49117" y="51090"/>
                    <a:pt x="48217" y="50672"/>
                    <a:pt x="47285" y="50190"/>
                  </a:cubicBezTo>
                  <a:cubicBezTo>
                    <a:pt x="46577" y="49837"/>
                    <a:pt x="45838" y="49451"/>
                    <a:pt x="45067" y="49033"/>
                  </a:cubicBezTo>
                  <a:cubicBezTo>
                    <a:pt x="45195" y="48712"/>
                    <a:pt x="46288" y="46301"/>
                    <a:pt x="46385" y="44919"/>
                  </a:cubicBezTo>
                  <a:cubicBezTo>
                    <a:pt x="46610" y="44886"/>
                    <a:pt x="46867" y="44822"/>
                    <a:pt x="47124" y="44758"/>
                  </a:cubicBezTo>
                  <a:close/>
                  <a:moveTo>
                    <a:pt x="26629" y="1"/>
                  </a:moveTo>
                  <a:cubicBezTo>
                    <a:pt x="26482" y="1"/>
                    <a:pt x="26338" y="15"/>
                    <a:pt x="26198" y="45"/>
                  </a:cubicBezTo>
                  <a:cubicBezTo>
                    <a:pt x="24912" y="302"/>
                    <a:pt x="24301" y="1652"/>
                    <a:pt x="24687" y="2841"/>
                  </a:cubicBezTo>
                  <a:cubicBezTo>
                    <a:pt x="25105" y="4063"/>
                    <a:pt x="26455" y="4899"/>
                    <a:pt x="27580" y="5284"/>
                  </a:cubicBezTo>
                  <a:cubicBezTo>
                    <a:pt x="28155" y="5487"/>
                    <a:pt x="29054" y="5546"/>
                    <a:pt x="29898" y="5546"/>
                  </a:cubicBezTo>
                  <a:cubicBezTo>
                    <a:pt x="30798" y="5546"/>
                    <a:pt x="31636" y="5478"/>
                    <a:pt x="31952" y="5445"/>
                  </a:cubicBezTo>
                  <a:cubicBezTo>
                    <a:pt x="32370" y="5831"/>
                    <a:pt x="32755" y="6217"/>
                    <a:pt x="33205" y="6667"/>
                  </a:cubicBezTo>
                  <a:cubicBezTo>
                    <a:pt x="33977" y="7470"/>
                    <a:pt x="34845" y="8402"/>
                    <a:pt x="35745" y="9463"/>
                  </a:cubicBezTo>
                  <a:cubicBezTo>
                    <a:pt x="35970" y="9720"/>
                    <a:pt x="36195" y="10042"/>
                    <a:pt x="36452" y="10331"/>
                  </a:cubicBezTo>
                  <a:cubicBezTo>
                    <a:pt x="35938" y="9913"/>
                    <a:pt x="35230" y="9367"/>
                    <a:pt x="35166" y="9303"/>
                  </a:cubicBezTo>
                  <a:cubicBezTo>
                    <a:pt x="34261" y="8734"/>
                    <a:pt x="32599" y="8166"/>
                    <a:pt x="31170" y="8166"/>
                  </a:cubicBezTo>
                  <a:cubicBezTo>
                    <a:pt x="30417" y="8166"/>
                    <a:pt x="29729" y="8324"/>
                    <a:pt x="29252" y="8724"/>
                  </a:cubicBezTo>
                  <a:cubicBezTo>
                    <a:pt x="28223" y="9560"/>
                    <a:pt x="28319" y="11038"/>
                    <a:pt x="29187" y="11906"/>
                  </a:cubicBezTo>
                  <a:cubicBezTo>
                    <a:pt x="29882" y="12577"/>
                    <a:pt x="30934" y="12819"/>
                    <a:pt x="31917" y="12819"/>
                  </a:cubicBezTo>
                  <a:cubicBezTo>
                    <a:pt x="32253" y="12819"/>
                    <a:pt x="32581" y="12791"/>
                    <a:pt x="32884" y="12742"/>
                  </a:cubicBezTo>
                  <a:cubicBezTo>
                    <a:pt x="34137" y="12581"/>
                    <a:pt x="36388" y="11167"/>
                    <a:pt x="36870" y="10845"/>
                  </a:cubicBezTo>
                  <a:cubicBezTo>
                    <a:pt x="37384" y="11520"/>
                    <a:pt x="37898" y="12228"/>
                    <a:pt x="38381" y="12999"/>
                  </a:cubicBezTo>
                  <a:cubicBezTo>
                    <a:pt x="39248" y="14285"/>
                    <a:pt x="40084" y="15731"/>
                    <a:pt x="40759" y="17306"/>
                  </a:cubicBezTo>
                  <a:cubicBezTo>
                    <a:pt x="40791" y="17371"/>
                    <a:pt x="40824" y="17467"/>
                    <a:pt x="40856" y="17564"/>
                  </a:cubicBezTo>
                  <a:cubicBezTo>
                    <a:pt x="40663" y="17306"/>
                    <a:pt x="39377" y="16021"/>
                    <a:pt x="39281" y="15956"/>
                  </a:cubicBezTo>
                  <a:cubicBezTo>
                    <a:pt x="38355" y="15197"/>
                    <a:pt x="36449" y="14333"/>
                    <a:pt x="34907" y="14333"/>
                  </a:cubicBezTo>
                  <a:cubicBezTo>
                    <a:pt x="34360" y="14333"/>
                    <a:pt x="33858" y="14442"/>
                    <a:pt x="33462" y="14703"/>
                  </a:cubicBezTo>
                  <a:cubicBezTo>
                    <a:pt x="32370" y="15442"/>
                    <a:pt x="32273" y="16921"/>
                    <a:pt x="33077" y="17885"/>
                  </a:cubicBezTo>
                  <a:cubicBezTo>
                    <a:pt x="33810" y="18795"/>
                    <a:pt x="35160" y="19115"/>
                    <a:pt x="36319" y="19115"/>
                  </a:cubicBezTo>
                  <a:cubicBezTo>
                    <a:pt x="36430" y="19115"/>
                    <a:pt x="36538" y="19112"/>
                    <a:pt x="36645" y="19107"/>
                  </a:cubicBezTo>
                  <a:cubicBezTo>
                    <a:pt x="38027" y="19074"/>
                    <a:pt x="40791" y="17692"/>
                    <a:pt x="40888" y="17628"/>
                  </a:cubicBezTo>
                  <a:cubicBezTo>
                    <a:pt x="41499" y="19107"/>
                    <a:pt x="42013" y="20682"/>
                    <a:pt x="42431" y="22289"/>
                  </a:cubicBezTo>
                  <a:cubicBezTo>
                    <a:pt x="42752" y="23478"/>
                    <a:pt x="43041" y="24668"/>
                    <a:pt x="43299" y="25857"/>
                  </a:cubicBezTo>
                  <a:cubicBezTo>
                    <a:pt x="43009" y="25535"/>
                    <a:pt x="41820" y="24346"/>
                    <a:pt x="41724" y="24282"/>
                  </a:cubicBezTo>
                  <a:cubicBezTo>
                    <a:pt x="40775" y="23523"/>
                    <a:pt x="38880" y="22658"/>
                    <a:pt x="37345" y="22658"/>
                  </a:cubicBezTo>
                  <a:cubicBezTo>
                    <a:pt x="36800" y="22658"/>
                    <a:pt x="36301" y="22767"/>
                    <a:pt x="35905" y="23028"/>
                  </a:cubicBezTo>
                  <a:cubicBezTo>
                    <a:pt x="34813" y="23768"/>
                    <a:pt x="34716" y="25246"/>
                    <a:pt x="35520" y="26211"/>
                  </a:cubicBezTo>
                  <a:cubicBezTo>
                    <a:pt x="36284" y="27159"/>
                    <a:pt x="37718" y="27467"/>
                    <a:pt x="38908" y="27467"/>
                  </a:cubicBezTo>
                  <a:cubicBezTo>
                    <a:pt x="38968" y="27467"/>
                    <a:pt x="39028" y="27466"/>
                    <a:pt x="39088" y="27464"/>
                  </a:cubicBezTo>
                  <a:cubicBezTo>
                    <a:pt x="40438" y="27400"/>
                    <a:pt x="43074" y="26082"/>
                    <a:pt x="43299" y="25986"/>
                  </a:cubicBezTo>
                  <a:cubicBezTo>
                    <a:pt x="43427" y="26532"/>
                    <a:pt x="43556" y="27078"/>
                    <a:pt x="43652" y="27625"/>
                  </a:cubicBezTo>
                  <a:cubicBezTo>
                    <a:pt x="44038" y="29425"/>
                    <a:pt x="44392" y="31225"/>
                    <a:pt x="44809" y="32993"/>
                  </a:cubicBezTo>
                  <a:cubicBezTo>
                    <a:pt x="44938" y="33604"/>
                    <a:pt x="45099" y="34182"/>
                    <a:pt x="45292" y="34793"/>
                  </a:cubicBezTo>
                  <a:cubicBezTo>
                    <a:pt x="44842" y="34343"/>
                    <a:pt x="44006" y="33507"/>
                    <a:pt x="43942" y="33443"/>
                  </a:cubicBezTo>
                  <a:cubicBezTo>
                    <a:pt x="42993" y="32684"/>
                    <a:pt x="41098" y="31820"/>
                    <a:pt x="39550" y="31820"/>
                  </a:cubicBezTo>
                  <a:cubicBezTo>
                    <a:pt x="39001" y="31820"/>
                    <a:pt x="38495" y="31928"/>
                    <a:pt x="38091" y="32189"/>
                  </a:cubicBezTo>
                  <a:cubicBezTo>
                    <a:pt x="36998" y="32929"/>
                    <a:pt x="36934" y="34407"/>
                    <a:pt x="37706" y="35372"/>
                  </a:cubicBezTo>
                  <a:cubicBezTo>
                    <a:pt x="38439" y="36281"/>
                    <a:pt x="39816" y="36602"/>
                    <a:pt x="40979" y="36602"/>
                  </a:cubicBezTo>
                  <a:cubicBezTo>
                    <a:pt x="41090" y="36602"/>
                    <a:pt x="41199" y="36599"/>
                    <a:pt x="41306" y="36593"/>
                  </a:cubicBezTo>
                  <a:cubicBezTo>
                    <a:pt x="42495" y="36561"/>
                    <a:pt x="44745" y="35500"/>
                    <a:pt x="45388" y="35179"/>
                  </a:cubicBezTo>
                  <a:cubicBezTo>
                    <a:pt x="45645" y="36175"/>
                    <a:pt x="45967" y="37172"/>
                    <a:pt x="46288" y="38136"/>
                  </a:cubicBezTo>
                  <a:cubicBezTo>
                    <a:pt x="46449" y="38522"/>
                    <a:pt x="46577" y="38972"/>
                    <a:pt x="46738" y="39358"/>
                  </a:cubicBezTo>
                  <a:cubicBezTo>
                    <a:pt x="46835" y="39550"/>
                    <a:pt x="46899" y="39743"/>
                    <a:pt x="46995" y="39936"/>
                  </a:cubicBezTo>
                  <a:cubicBezTo>
                    <a:pt x="46770" y="39936"/>
                    <a:pt x="46642" y="39904"/>
                    <a:pt x="46642" y="39904"/>
                  </a:cubicBezTo>
                  <a:lnTo>
                    <a:pt x="46642" y="39904"/>
                  </a:lnTo>
                  <a:cubicBezTo>
                    <a:pt x="46642" y="39904"/>
                    <a:pt x="46610" y="40483"/>
                    <a:pt x="46674" y="41415"/>
                  </a:cubicBezTo>
                  <a:cubicBezTo>
                    <a:pt x="45663" y="40676"/>
                    <a:pt x="44294" y="40031"/>
                    <a:pt x="43145" y="40031"/>
                  </a:cubicBezTo>
                  <a:cubicBezTo>
                    <a:pt x="42795" y="40031"/>
                    <a:pt x="42466" y="40090"/>
                    <a:pt x="42174" y="40226"/>
                  </a:cubicBezTo>
                  <a:cubicBezTo>
                    <a:pt x="40984" y="40772"/>
                    <a:pt x="40663" y="42218"/>
                    <a:pt x="41306" y="43311"/>
                  </a:cubicBezTo>
                  <a:cubicBezTo>
                    <a:pt x="41370" y="43440"/>
                    <a:pt x="41466" y="43569"/>
                    <a:pt x="41595" y="43697"/>
                  </a:cubicBezTo>
                  <a:cubicBezTo>
                    <a:pt x="41788" y="45111"/>
                    <a:pt x="42591" y="46719"/>
                    <a:pt x="43299" y="47522"/>
                  </a:cubicBezTo>
                  <a:cubicBezTo>
                    <a:pt x="43363" y="47619"/>
                    <a:pt x="44295" y="48455"/>
                    <a:pt x="44745" y="48872"/>
                  </a:cubicBezTo>
                  <a:cubicBezTo>
                    <a:pt x="44295" y="48615"/>
                    <a:pt x="43845" y="48358"/>
                    <a:pt x="43363" y="48101"/>
                  </a:cubicBezTo>
                  <a:cubicBezTo>
                    <a:pt x="42688" y="47715"/>
                    <a:pt x="41981" y="47297"/>
                    <a:pt x="41306" y="46912"/>
                  </a:cubicBezTo>
                  <a:cubicBezTo>
                    <a:pt x="40952" y="46687"/>
                    <a:pt x="40599" y="46462"/>
                    <a:pt x="40245" y="46237"/>
                  </a:cubicBezTo>
                  <a:cubicBezTo>
                    <a:pt x="39859" y="46012"/>
                    <a:pt x="39538" y="45754"/>
                    <a:pt x="39216" y="45497"/>
                  </a:cubicBezTo>
                  <a:cubicBezTo>
                    <a:pt x="38702" y="45144"/>
                    <a:pt x="38188" y="44726"/>
                    <a:pt x="37706" y="44340"/>
                  </a:cubicBezTo>
                  <a:cubicBezTo>
                    <a:pt x="38123" y="43665"/>
                    <a:pt x="39345" y="41672"/>
                    <a:pt x="39506" y="40515"/>
                  </a:cubicBezTo>
                  <a:cubicBezTo>
                    <a:pt x="39698" y="39325"/>
                    <a:pt x="39602" y="37750"/>
                    <a:pt x="38702" y="36818"/>
                  </a:cubicBezTo>
                  <a:cubicBezTo>
                    <a:pt x="38264" y="36364"/>
                    <a:pt x="37671" y="36123"/>
                    <a:pt x="37080" y="36123"/>
                  </a:cubicBezTo>
                  <a:cubicBezTo>
                    <a:pt x="36498" y="36123"/>
                    <a:pt x="35918" y="36356"/>
                    <a:pt x="35488" y="36850"/>
                  </a:cubicBezTo>
                  <a:cubicBezTo>
                    <a:pt x="34330" y="38233"/>
                    <a:pt x="35198" y="41415"/>
                    <a:pt x="36066" y="42765"/>
                  </a:cubicBezTo>
                  <a:cubicBezTo>
                    <a:pt x="36098" y="42829"/>
                    <a:pt x="36291" y="43086"/>
                    <a:pt x="36548" y="43408"/>
                  </a:cubicBezTo>
                  <a:cubicBezTo>
                    <a:pt x="36098" y="43022"/>
                    <a:pt x="35616" y="42604"/>
                    <a:pt x="35134" y="42186"/>
                  </a:cubicBezTo>
                  <a:cubicBezTo>
                    <a:pt x="33784" y="40965"/>
                    <a:pt x="32466" y="39711"/>
                    <a:pt x="31148" y="38425"/>
                  </a:cubicBezTo>
                  <a:cubicBezTo>
                    <a:pt x="30859" y="38168"/>
                    <a:pt x="30602" y="37911"/>
                    <a:pt x="30312" y="37654"/>
                  </a:cubicBezTo>
                  <a:cubicBezTo>
                    <a:pt x="30666" y="37075"/>
                    <a:pt x="32016" y="34954"/>
                    <a:pt x="32209" y="33732"/>
                  </a:cubicBezTo>
                  <a:cubicBezTo>
                    <a:pt x="32370" y="32543"/>
                    <a:pt x="32273" y="30968"/>
                    <a:pt x="31373" y="30036"/>
                  </a:cubicBezTo>
                  <a:cubicBezTo>
                    <a:pt x="30932" y="29578"/>
                    <a:pt x="30333" y="29328"/>
                    <a:pt x="29741" y="29328"/>
                  </a:cubicBezTo>
                  <a:cubicBezTo>
                    <a:pt x="29168" y="29328"/>
                    <a:pt x="28602" y="29562"/>
                    <a:pt x="28191" y="30068"/>
                  </a:cubicBezTo>
                  <a:cubicBezTo>
                    <a:pt x="27001" y="31450"/>
                    <a:pt x="27869" y="34600"/>
                    <a:pt x="28737" y="35982"/>
                  </a:cubicBezTo>
                  <a:cubicBezTo>
                    <a:pt x="28769" y="36047"/>
                    <a:pt x="29027" y="36368"/>
                    <a:pt x="29316" y="36722"/>
                  </a:cubicBezTo>
                  <a:cubicBezTo>
                    <a:pt x="28577" y="36047"/>
                    <a:pt x="27837" y="35372"/>
                    <a:pt x="27098" y="34729"/>
                  </a:cubicBezTo>
                  <a:cubicBezTo>
                    <a:pt x="25780" y="33604"/>
                    <a:pt x="24430" y="32575"/>
                    <a:pt x="23016" y="31675"/>
                  </a:cubicBezTo>
                  <a:cubicBezTo>
                    <a:pt x="23144" y="31482"/>
                    <a:pt x="24783" y="29007"/>
                    <a:pt x="24976" y="27657"/>
                  </a:cubicBezTo>
                  <a:cubicBezTo>
                    <a:pt x="25169" y="26468"/>
                    <a:pt x="25073" y="24893"/>
                    <a:pt x="24173" y="23960"/>
                  </a:cubicBezTo>
                  <a:cubicBezTo>
                    <a:pt x="23735" y="23507"/>
                    <a:pt x="23134" y="23265"/>
                    <a:pt x="22538" y="23265"/>
                  </a:cubicBezTo>
                  <a:cubicBezTo>
                    <a:pt x="21953" y="23265"/>
                    <a:pt x="21373" y="23499"/>
                    <a:pt x="20958" y="23993"/>
                  </a:cubicBezTo>
                  <a:cubicBezTo>
                    <a:pt x="19801" y="25375"/>
                    <a:pt x="20669" y="28557"/>
                    <a:pt x="21537" y="29907"/>
                  </a:cubicBezTo>
                  <a:cubicBezTo>
                    <a:pt x="21601" y="30004"/>
                    <a:pt x="22533" y="31161"/>
                    <a:pt x="22855" y="31579"/>
                  </a:cubicBezTo>
                  <a:lnTo>
                    <a:pt x="22823" y="31547"/>
                  </a:lnTo>
                  <a:cubicBezTo>
                    <a:pt x="21344" y="30614"/>
                    <a:pt x="19833" y="29907"/>
                    <a:pt x="18355" y="29329"/>
                  </a:cubicBezTo>
                  <a:cubicBezTo>
                    <a:pt x="16876" y="28718"/>
                    <a:pt x="15462" y="28300"/>
                    <a:pt x="14112" y="27914"/>
                  </a:cubicBezTo>
                  <a:cubicBezTo>
                    <a:pt x="12794" y="27561"/>
                    <a:pt x="11572" y="27303"/>
                    <a:pt x="10447" y="27078"/>
                  </a:cubicBezTo>
                  <a:cubicBezTo>
                    <a:pt x="9868" y="26950"/>
                    <a:pt x="9322" y="26886"/>
                    <a:pt x="8808" y="26789"/>
                  </a:cubicBezTo>
                  <a:lnTo>
                    <a:pt x="8840" y="26757"/>
                  </a:lnTo>
                  <a:cubicBezTo>
                    <a:pt x="8872" y="26757"/>
                    <a:pt x="7008" y="25535"/>
                    <a:pt x="6879" y="25471"/>
                  </a:cubicBezTo>
                  <a:cubicBezTo>
                    <a:pt x="6067" y="25074"/>
                    <a:pt x="4688" y="24728"/>
                    <a:pt x="3412" y="24728"/>
                  </a:cubicBezTo>
                  <a:cubicBezTo>
                    <a:pt x="2416" y="24728"/>
                    <a:pt x="1482" y="24939"/>
                    <a:pt x="932" y="25503"/>
                  </a:cubicBezTo>
                  <a:cubicBezTo>
                    <a:pt x="0" y="26468"/>
                    <a:pt x="257" y="27914"/>
                    <a:pt x="1222" y="28718"/>
                  </a:cubicBezTo>
                  <a:cubicBezTo>
                    <a:pt x="1831" y="29175"/>
                    <a:pt x="2632" y="29350"/>
                    <a:pt x="3424" y="29350"/>
                  </a:cubicBezTo>
                  <a:cubicBezTo>
                    <a:pt x="3969" y="29350"/>
                    <a:pt x="4511" y="29267"/>
                    <a:pt x="4983" y="29136"/>
                  </a:cubicBezTo>
                  <a:cubicBezTo>
                    <a:pt x="6204" y="28846"/>
                    <a:pt x="8229" y="27239"/>
                    <a:pt x="8711" y="26853"/>
                  </a:cubicBezTo>
                  <a:cubicBezTo>
                    <a:pt x="9258" y="26950"/>
                    <a:pt x="9804" y="27046"/>
                    <a:pt x="10447" y="27207"/>
                  </a:cubicBezTo>
                  <a:cubicBezTo>
                    <a:pt x="11540" y="27432"/>
                    <a:pt x="12761" y="27721"/>
                    <a:pt x="14079" y="28107"/>
                  </a:cubicBezTo>
                  <a:cubicBezTo>
                    <a:pt x="14433" y="28236"/>
                    <a:pt x="14787" y="28364"/>
                    <a:pt x="15172" y="28461"/>
                  </a:cubicBezTo>
                  <a:cubicBezTo>
                    <a:pt x="14497" y="28396"/>
                    <a:pt x="13597" y="28300"/>
                    <a:pt x="13501" y="28300"/>
                  </a:cubicBezTo>
                  <a:cubicBezTo>
                    <a:pt x="11894" y="28332"/>
                    <a:pt x="8776" y="29361"/>
                    <a:pt x="8261" y="31096"/>
                  </a:cubicBezTo>
                  <a:cubicBezTo>
                    <a:pt x="7876" y="32350"/>
                    <a:pt x="8743" y="33539"/>
                    <a:pt x="9997" y="33797"/>
                  </a:cubicBezTo>
                  <a:cubicBezTo>
                    <a:pt x="10147" y="33824"/>
                    <a:pt x="10299" y="33836"/>
                    <a:pt x="10452" y="33836"/>
                  </a:cubicBezTo>
                  <a:cubicBezTo>
                    <a:pt x="11575" y="33836"/>
                    <a:pt x="12741" y="33154"/>
                    <a:pt x="13533" y="32447"/>
                  </a:cubicBezTo>
                  <a:cubicBezTo>
                    <a:pt x="14465" y="31579"/>
                    <a:pt x="15558" y="29200"/>
                    <a:pt x="15783" y="28654"/>
                  </a:cubicBezTo>
                  <a:cubicBezTo>
                    <a:pt x="16587" y="28943"/>
                    <a:pt x="17422" y="29232"/>
                    <a:pt x="18258" y="29586"/>
                  </a:cubicBezTo>
                  <a:cubicBezTo>
                    <a:pt x="19673" y="30229"/>
                    <a:pt x="21183" y="30936"/>
                    <a:pt x="22598" y="31900"/>
                  </a:cubicBezTo>
                  <a:cubicBezTo>
                    <a:pt x="22694" y="31932"/>
                    <a:pt x="22758" y="31997"/>
                    <a:pt x="22823" y="32061"/>
                  </a:cubicBezTo>
                  <a:cubicBezTo>
                    <a:pt x="22501" y="31964"/>
                    <a:pt x="20733" y="31579"/>
                    <a:pt x="20605" y="31579"/>
                  </a:cubicBezTo>
                  <a:cubicBezTo>
                    <a:pt x="20452" y="31563"/>
                    <a:pt x="20284" y="31556"/>
                    <a:pt x="20105" y="31556"/>
                  </a:cubicBezTo>
                  <a:cubicBezTo>
                    <a:pt x="18408" y="31556"/>
                    <a:pt x="15716" y="32252"/>
                    <a:pt x="15076" y="33764"/>
                  </a:cubicBezTo>
                  <a:cubicBezTo>
                    <a:pt x="14562" y="34954"/>
                    <a:pt x="15301" y="36240"/>
                    <a:pt x="16490" y="36625"/>
                  </a:cubicBezTo>
                  <a:cubicBezTo>
                    <a:pt x="16759" y="36708"/>
                    <a:pt x="17036" y="36745"/>
                    <a:pt x="17316" y="36745"/>
                  </a:cubicBezTo>
                  <a:cubicBezTo>
                    <a:pt x="18342" y="36745"/>
                    <a:pt x="19397" y="36249"/>
                    <a:pt x="20155" y="35693"/>
                  </a:cubicBezTo>
                  <a:cubicBezTo>
                    <a:pt x="21312" y="34857"/>
                    <a:pt x="22823" y="32189"/>
                    <a:pt x="22887" y="32093"/>
                  </a:cubicBezTo>
                  <a:cubicBezTo>
                    <a:pt x="24205" y="32993"/>
                    <a:pt x="25491" y="34022"/>
                    <a:pt x="26744" y="35115"/>
                  </a:cubicBezTo>
                  <a:cubicBezTo>
                    <a:pt x="27676" y="35918"/>
                    <a:pt x="28544" y="36786"/>
                    <a:pt x="29444" y="37654"/>
                  </a:cubicBezTo>
                  <a:cubicBezTo>
                    <a:pt x="29027" y="37525"/>
                    <a:pt x="27355" y="37204"/>
                    <a:pt x="27259" y="37172"/>
                  </a:cubicBezTo>
                  <a:cubicBezTo>
                    <a:pt x="27124" y="37161"/>
                    <a:pt x="26978" y="37156"/>
                    <a:pt x="26825" y="37156"/>
                  </a:cubicBezTo>
                  <a:cubicBezTo>
                    <a:pt x="25108" y="37156"/>
                    <a:pt x="22347" y="37824"/>
                    <a:pt x="21698" y="39358"/>
                  </a:cubicBezTo>
                  <a:cubicBezTo>
                    <a:pt x="21183" y="40579"/>
                    <a:pt x="21923" y="41865"/>
                    <a:pt x="23144" y="42218"/>
                  </a:cubicBezTo>
                  <a:cubicBezTo>
                    <a:pt x="23406" y="42301"/>
                    <a:pt x="23678" y="42338"/>
                    <a:pt x="23954" y="42338"/>
                  </a:cubicBezTo>
                  <a:cubicBezTo>
                    <a:pt x="24965" y="42338"/>
                    <a:pt x="26026" y="41842"/>
                    <a:pt x="26809" y="41286"/>
                  </a:cubicBezTo>
                  <a:cubicBezTo>
                    <a:pt x="27901" y="40483"/>
                    <a:pt x="29380" y="37943"/>
                    <a:pt x="29509" y="37718"/>
                  </a:cubicBezTo>
                  <a:cubicBezTo>
                    <a:pt x="29894" y="38104"/>
                    <a:pt x="30312" y="38490"/>
                    <a:pt x="30698" y="38908"/>
                  </a:cubicBezTo>
                  <a:cubicBezTo>
                    <a:pt x="32016" y="40193"/>
                    <a:pt x="33302" y="41479"/>
                    <a:pt x="34620" y="42733"/>
                  </a:cubicBezTo>
                  <a:cubicBezTo>
                    <a:pt x="35070" y="43183"/>
                    <a:pt x="35552" y="43569"/>
                    <a:pt x="36002" y="43986"/>
                  </a:cubicBezTo>
                  <a:cubicBezTo>
                    <a:pt x="35391" y="43858"/>
                    <a:pt x="34234" y="43601"/>
                    <a:pt x="34137" y="43601"/>
                  </a:cubicBezTo>
                  <a:cubicBezTo>
                    <a:pt x="33984" y="43585"/>
                    <a:pt x="33817" y="43578"/>
                    <a:pt x="33638" y="43578"/>
                  </a:cubicBezTo>
                  <a:cubicBezTo>
                    <a:pt x="31940" y="43578"/>
                    <a:pt x="29248" y="44274"/>
                    <a:pt x="28609" y="45787"/>
                  </a:cubicBezTo>
                  <a:cubicBezTo>
                    <a:pt x="28094" y="46976"/>
                    <a:pt x="28834" y="48262"/>
                    <a:pt x="30023" y="48647"/>
                  </a:cubicBezTo>
                  <a:cubicBezTo>
                    <a:pt x="30278" y="48728"/>
                    <a:pt x="30542" y="48764"/>
                    <a:pt x="30811" y="48764"/>
                  </a:cubicBezTo>
                  <a:cubicBezTo>
                    <a:pt x="31828" y="48764"/>
                    <a:pt x="32899" y="48249"/>
                    <a:pt x="33687" y="47715"/>
                  </a:cubicBezTo>
                  <a:cubicBezTo>
                    <a:pt x="34684" y="47008"/>
                    <a:pt x="35970" y="44886"/>
                    <a:pt x="36323" y="44276"/>
                  </a:cubicBezTo>
                  <a:cubicBezTo>
                    <a:pt x="37095" y="44951"/>
                    <a:pt x="37898" y="45594"/>
                    <a:pt x="38702" y="46204"/>
                  </a:cubicBezTo>
                  <a:cubicBezTo>
                    <a:pt x="39056" y="46462"/>
                    <a:pt x="39377" y="46751"/>
                    <a:pt x="39731" y="46976"/>
                  </a:cubicBezTo>
                  <a:cubicBezTo>
                    <a:pt x="40084" y="47201"/>
                    <a:pt x="40438" y="47458"/>
                    <a:pt x="40791" y="47683"/>
                  </a:cubicBezTo>
                  <a:cubicBezTo>
                    <a:pt x="41531" y="48133"/>
                    <a:pt x="42206" y="48551"/>
                    <a:pt x="42881" y="48937"/>
                  </a:cubicBezTo>
                  <a:cubicBezTo>
                    <a:pt x="43234" y="49162"/>
                    <a:pt x="43556" y="49355"/>
                    <a:pt x="43909" y="49547"/>
                  </a:cubicBezTo>
                  <a:cubicBezTo>
                    <a:pt x="43299" y="49290"/>
                    <a:pt x="42302" y="48937"/>
                    <a:pt x="42206" y="48905"/>
                  </a:cubicBezTo>
                  <a:cubicBezTo>
                    <a:pt x="41750" y="48793"/>
                    <a:pt x="41153" y="48727"/>
                    <a:pt x="40511" y="48727"/>
                  </a:cubicBezTo>
                  <a:cubicBezTo>
                    <a:pt x="38931" y="48727"/>
                    <a:pt x="37082" y="49126"/>
                    <a:pt x="36420" y="50222"/>
                  </a:cubicBezTo>
                  <a:cubicBezTo>
                    <a:pt x="35713" y="51348"/>
                    <a:pt x="36259" y="52730"/>
                    <a:pt x="37384" y="53276"/>
                  </a:cubicBezTo>
                  <a:cubicBezTo>
                    <a:pt x="37779" y="53463"/>
                    <a:pt x="38219" y="53541"/>
                    <a:pt x="38669" y="53541"/>
                  </a:cubicBezTo>
                  <a:cubicBezTo>
                    <a:pt x="39538" y="53541"/>
                    <a:pt x="40446" y="53250"/>
                    <a:pt x="41145" y="52890"/>
                  </a:cubicBezTo>
                  <a:cubicBezTo>
                    <a:pt x="42334" y="52280"/>
                    <a:pt x="44134" y="50062"/>
                    <a:pt x="44359" y="49805"/>
                  </a:cubicBezTo>
                  <a:cubicBezTo>
                    <a:pt x="45195" y="50287"/>
                    <a:pt x="45999" y="50737"/>
                    <a:pt x="46770" y="51123"/>
                  </a:cubicBezTo>
                  <a:cubicBezTo>
                    <a:pt x="48827" y="52248"/>
                    <a:pt x="50628" y="53115"/>
                    <a:pt x="52042" y="53791"/>
                  </a:cubicBezTo>
                  <a:cubicBezTo>
                    <a:pt x="56542" y="57680"/>
                    <a:pt x="62939" y="58130"/>
                    <a:pt x="62939" y="58130"/>
                  </a:cubicBezTo>
                  <a:cubicBezTo>
                    <a:pt x="62939" y="58130"/>
                    <a:pt x="63260" y="50480"/>
                    <a:pt x="58760" y="45465"/>
                  </a:cubicBezTo>
                  <a:cubicBezTo>
                    <a:pt x="57153" y="43633"/>
                    <a:pt x="55096" y="42411"/>
                    <a:pt x="53167" y="41576"/>
                  </a:cubicBezTo>
                  <a:cubicBezTo>
                    <a:pt x="53296" y="41447"/>
                    <a:pt x="53392" y="41286"/>
                    <a:pt x="53488" y="41158"/>
                  </a:cubicBezTo>
                  <a:cubicBezTo>
                    <a:pt x="54163" y="40161"/>
                    <a:pt x="54742" y="38683"/>
                    <a:pt x="54292" y="37461"/>
                  </a:cubicBezTo>
                  <a:cubicBezTo>
                    <a:pt x="53975" y="36558"/>
                    <a:pt x="53138" y="35951"/>
                    <a:pt x="52247" y="35951"/>
                  </a:cubicBezTo>
                  <a:cubicBezTo>
                    <a:pt x="51965" y="35951"/>
                    <a:pt x="51677" y="36012"/>
                    <a:pt x="51399" y="36143"/>
                  </a:cubicBezTo>
                  <a:cubicBezTo>
                    <a:pt x="50145" y="36722"/>
                    <a:pt x="49535" y="38747"/>
                    <a:pt x="49406" y="40354"/>
                  </a:cubicBezTo>
                  <a:cubicBezTo>
                    <a:pt x="48892" y="40258"/>
                    <a:pt x="48442" y="40161"/>
                    <a:pt x="48056" y="40097"/>
                  </a:cubicBezTo>
                  <a:cubicBezTo>
                    <a:pt x="47895" y="39743"/>
                    <a:pt x="47735" y="39358"/>
                    <a:pt x="47574" y="38972"/>
                  </a:cubicBezTo>
                  <a:cubicBezTo>
                    <a:pt x="47381" y="38586"/>
                    <a:pt x="47252" y="38200"/>
                    <a:pt x="47092" y="37815"/>
                  </a:cubicBezTo>
                  <a:cubicBezTo>
                    <a:pt x="46899" y="37236"/>
                    <a:pt x="46674" y="36625"/>
                    <a:pt x="46481" y="36015"/>
                  </a:cubicBezTo>
                  <a:cubicBezTo>
                    <a:pt x="47220" y="35693"/>
                    <a:pt x="49342" y="34697"/>
                    <a:pt x="50113" y="33829"/>
                  </a:cubicBezTo>
                  <a:cubicBezTo>
                    <a:pt x="50917" y="32929"/>
                    <a:pt x="51720" y="31579"/>
                    <a:pt x="51463" y="30293"/>
                  </a:cubicBezTo>
                  <a:cubicBezTo>
                    <a:pt x="51274" y="29266"/>
                    <a:pt x="50404" y="28467"/>
                    <a:pt x="49387" y="28467"/>
                  </a:cubicBezTo>
                  <a:cubicBezTo>
                    <a:pt x="49194" y="28467"/>
                    <a:pt x="48995" y="28496"/>
                    <a:pt x="48795" y="28557"/>
                  </a:cubicBezTo>
                  <a:cubicBezTo>
                    <a:pt x="47060" y="29071"/>
                    <a:pt x="46031" y="32189"/>
                    <a:pt x="45999" y="33797"/>
                  </a:cubicBezTo>
                  <a:cubicBezTo>
                    <a:pt x="45999" y="33861"/>
                    <a:pt x="46031" y="34214"/>
                    <a:pt x="46063" y="34600"/>
                  </a:cubicBezTo>
                  <a:cubicBezTo>
                    <a:pt x="45870" y="34022"/>
                    <a:pt x="45709" y="33411"/>
                    <a:pt x="45549" y="32800"/>
                  </a:cubicBezTo>
                  <a:cubicBezTo>
                    <a:pt x="45099" y="31064"/>
                    <a:pt x="44681" y="29264"/>
                    <a:pt x="44295" y="27464"/>
                  </a:cubicBezTo>
                  <a:cubicBezTo>
                    <a:pt x="44199" y="27111"/>
                    <a:pt x="44102" y="26725"/>
                    <a:pt x="44006" y="26371"/>
                  </a:cubicBezTo>
                  <a:cubicBezTo>
                    <a:pt x="44617" y="26082"/>
                    <a:pt x="46931" y="25053"/>
                    <a:pt x="47767" y="24121"/>
                  </a:cubicBezTo>
                  <a:cubicBezTo>
                    <a:pt x="48570" y="23221"/>
                    <a:pt x="49342" y="21871"/>
                    <a:pt x="49117" y="20585"/>
                  </a:cubicBezTo>
                  <a:cubicBezTo>
                    <a:pt x="48926" y="19551"/>
                    <a:pt x="48044" y="18770"/>
                    <a:pt x="47017" y="18770"/>
                  </a:cubicBezTo>
                  <a:cubicBezTo>
                    <a:pt x="46831" y="18770"/>
                    <a:pt x="46641" y="18795"/>
                    <a:pt x="46449" y="18849"/>
                  </a:cubicBezTo>
                  <a:cubicBezTo>
                    <a:pt x="44681" y="19364"/>
                    <a:pt x="43652" y="22482"/>
                    <a:pt x="43620" y="24121"/>
                  </a:cubicBezTo>
                  <a:cubicBezTo>
                    <a:pt x="43620" y="24153"/>
                    <a:pt x="43652" y="24571"/>
                    <a:pt x="43717" y="25021"/>
                  </a:cubicBezTo>
                  <a:cubicBezTo>
                    <a:pt x="43459" y="24057"/>
                    <a:pt x="43234" y="23093"/>
                    <a:pt x="42945" y="22160"/>
                  </a:cubicBezTo>
                  <a:cubicBezTo>
                    <a:pt x="42463" y="20489"/>
                    <a:pt x="41916" y="18882"/>
                    <a:pt x="41241" y="17371"/>
                  </a:cubicBezTo>
                  <a:cubicBezTo>
                    <a:pt x="41434" y="17274"/>
                    <a:pt x="44167" y="16117"/>
                    <a:pt x="45099" y="15089"/>
                  </a:cubicBezTo>
                  <a:cubicBezTo>
                    <a:pt x="45902" y="14188"/>
                    <a:pt x="46674" y="12806"/>
                    <a:pt x="46449" y="11553"/>
                  </a:cubicBezTo>
                  <a:cubicBezTo>
                    <a:pt x="46260" y="10526"/>
                    <a:pt x="45367" y="9726"/>
                    <a:pt x="44342" y="9726"/>
                  </a:cubicBezTo>
                  <a:cubicBezTo>
                    <a:pt x="44148" y="9726"/>
                    <a:pt x="43949" y="9755"/>
                    <a:pt x="43749" y="9817"/>
                  </a:cubicBezTo>
                  <a:cubicBezTo>
                    <a:pt x="42013" y="10331"/>
                    <a:pt x="40984" y="13449"/>
                    <a:pt x="40952" y="15056"/>
                  </a:cubicBezTo>
                  <a:cubicBezTo>
                    <a:pt x="40952" y="15181"/>
                    <a:pt x="41074" y="16585"/>
                    <a:pt x="41140" y="17134"/>
                  </a:cubicBezTo>
                  <a:lnTo>
                    <a:pt x="41140" y="17134"/>
                  </a:lnTo>
                  <a:cubicBezTo>
                    <a:pt x="40401" y="15532"/>
                    <a:pt x="39536" y="14121"/>
                    <a:pt x="38638" y="12806"/>
                  </a:cubicBezTo>
                  <a:cubicBezTo>
                    <a:pt x="37738" y="11520"/>
                    <a:pt x="36773" y="10363"/>
                    <a:pt x="35873" y="9303"/>
                  </a:cubicBezTo>
                  <a:cubicBezTo>
                    <a:pt x="34973" y="8274"/>
                    <a:pt x="34073" y="7374"/>
                    <a:pt x="33302" y="6602"/>
                  </a:cubicBezTo>
                  <a:cubicBezTo>
                    <a:pt x="32852" y="6152"/>
                    <a:pt x="32466" y="5799"/>
                    <a:pt x="32080" y="5445"/>
                  </a:cubicBezTo>
                  <a:lnTo>
                    <a:pt x="32112" y="5445"/>
                  </a:lnTo>
                  <a:cubicBezTo>
                    <a:pt x="32145" y="5445"/>
                    <a:pt x="31277" y="3420"/>
                    <a:pt x="31180" y="3291"/>
                  </a:cubicBezTo>
                  <a:cubicBezTo>
                    <a:pt x="30439" y="1988"/>
                    <a:pt x="28360" y="1"/>
                    <a:pt x="266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4248;p64">
              <a:extLst>
                <a:ext uri="{FF2B5EF4-FFF2-40B4-BE49-F238E27FC236}">
                  <a16:creationId xmlns:a16="http://schemas.microsoft.com/office/drawing/2014/main" id="{4C4AF274-5EEF-4BC5-DF7C-79BF298F6C41}"/>
                </a:ext>
              </a:extLst>
            </p:cNvPr>
            <p:cNvSpPr/>
            <p:nvPr/>
          </p:nvSpPr>
          <p:spPr>
            <a:xfrm>
              <a:off x="3260300" y="1467650"/>
              <a:ext cx="425950" cy="439600"/>
            </a:xfrm>
            <a:custGeom>
              <a:avLst/>
              <a:gdLst/>
              <a:ahLst/>
              <a:cxnLst/>
              <a:rect l="l" t="t" r="r" b="b"/>
              <a:pathLst>
                <a:path w="17038" h="17584" extrusionOk="0">
                  <a:moveTo>
                    <a:pt x="16973" y="0"/>
                  </a:moveTo>
                  <a:cubicBezTo>
                    <a:pt x="16973" y="0"/>
                    <a:pt x="9355" y="225"/>
                    <a:pt x="4662" y="5079"/>
                  </a:cubicBezTo>
                  <a:cubicBezTo>
                    <a:pt x="1" y="9933"/>
                    <a:pt x="33" y="17583"/>
                    <a:pt x="33" y="17583"/>
                  </a:cubicBezTo>
                  <a:cubicBezTo>
                    <a:pt x="33" y="17583"/>
                    <a:pt x="7683" y="17358"/>
                    <a:pt x="12376" y="12504"/>
                  </a:cubicBezTo>
                  <a:cubicBezTo>
                    <a:pt x="17037" y="7651"/>
                    <a:pt x="16973" y="0"/>
                    <a:pt x="16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4249;p64">
              <a:extLst>
                <a:ext uri="{FF2B5EF4-FFF2-40B4-BE49-F238E27FC236}">
                  <a16:creationId xmlns:a16="http://schemas.microsoft.com/office/drawing/2014/main" id="{10A1A9E6-73FC-4285-23A8-E9B3A6D40714}"/>
                </a:ext>
              </a:extLst>
            </p:cNvPr>
            <p:cNvSpPr/>
            <p:nvPr/>
          </p:nvSpPr>
          <p:spPr>
            <a:xfrm>
              <a:off x="2417325" y="520175"/>
              <a:ext cx="120550" cy="207350"/>
            </a:xfrm>
            <a:custGeom>
              <a:avLst/>
              <a:gdLst/>
              <a:ahLst/>
              <a:cxnLst/>
              <a:rect l="l" t="t" r="r" b="b"/>
              <a:pathLst>
                <a:path w="4822" h="8294" extrusionOk="0">
                  <a:moveTo>
                    <a:pt x="2572" y="1"/>
                  </a:moveTo>
                  <a:cubicBezTo>
                    <a:pt x="2218" y="1"/>
                    <a:pt x="1833" y="97"/>
                    <a:pt x="1511" y="290"/>
                  </a:cubicBezTo>
                  <a:cubicBezTo>
                    <a:pt x="418" y="965"/>
                    <a:pt x="0" y="2829"/>
                    <a:pt x="0" y="4405"/>
                  </a:cubicBezTo>
                  <a:cubicBezTo>
                    <a:pt x="0" y="5047"/>
                    <a:pt x="65" y="5658"/>
                    <a:pt x="193" y="6108"/>
                  </a:cubicBezTo>
                  <a:cubicBezTo>
                    <a:pt x="225" y="6237"/>
                    <a:pt x="997" y="8294"/>
                    <a:pt x="1029" y="8294"/>
                  </a:cubicBezTo>
                  <a:cubicBezTo>
                    <a:pt x="1029" y="8294"/>
                    <a:pt x="3536" y="6301"/>
                    <a:pt x="4179" y="5047"/>
                  </a:cubicBezTo>
                  <a:cubicBezTo>
                    <a:pt x="4533" y="4340"/>
                    <a:pt x="4822" y="3408"/>
                    <a:pt x="4822" y="2572"/>
                  </a:cubicBezTo>
                  <a:cubicBezTo>
                    <a:pt x="4822" y="2122"/>
                    <a:pt x="4758" y="1672"/>
                    <a:pt x="4565" y="1287"/>
                  </a:cubicBezTo>
                  <a:cubicBezTo>
                    <a:pt x="4179" y="483"/>
                    <a:pt x="3375" y="1"/>
                    <a:pt x="25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4250;p64">
              <a:extLst>
                <a:ext uri="{FF2B5EF4-FFF2-40B4-BE49-F238E27FC236}">
                  <a16:creationId xmlns:a16="http://schemas.microsoft.com/office/drawing/2014/main" id="{3A223294-BB9D-7EAC-FD07-B5524DC69EB4}"/>
                </a:ext>
              </a:extLst>
            </p:cNvPr>
            <p:cNvSpPr/>
            <p:nvPr/>
          </p:nvSpPr>
          <p:spPr>
            <a:xfrm>
              <a:off x="1806575" y="970200"/>
              <a:ext cx="126200" cy="203350"/>
            </a:xfrm>
            <a:custGeom>
              <a:avLst/>
              <a:gdLst/>
              <a:ahLst/>
              <a:cxnLst/>
              <a:rect l="l" t="t" r="r" b="b"/>
              <a:pathLst>
                <a:path w="5048" h="8134" extrusionOk="0">
                  <a:moveTo>
                    <a:pt x="2090" y="1"/>
                  </a:moveTo>
                  <a:cubicBezTo>
                    <a:pt x="1286" y="1"/>
                    <a:pt x="547" y="419"/>
                    <a:pt x="193" y="1190"/>
                  </a:cubicBezTo>
                  <a:cubicBezTo>
                    <a:pt x="33" y="1479"/>
                    <a:pt x="1" y="1801"/>
                    <a:pt x="1" y="2154"/>
                  </a:cubicBezTo>
                  <a:cubicBezTo>
                    <a:pt x="1" y="3794"/>
                    <a:pt x="1286" y="5851"/>
                    <a:pt x="2283" y="6783"/>
                  </a:cubicBezTo>
                  <a:cubicBezTo>
                    <a:pt x="2379" y="6880"/>
                    <a:pt x="4147" y="8133"/>
                    <a:pt x="4179" y="8133"/>
                  </a:cubicBezTo>
                  <a:cubicBezTo>
                    <a:pt x="4179" y="8133"/>
                    <a:pt x="5047" y="5529"/>
                    <a:pt x="5047" y="4019"/>
                  </a:cubicBezTo>
                  <a:cubicBezTo>
                    <a:pt x="5047" y="3922"/>
                    <a:pt x="5047" y="3794"/>
                    <a:pt x="5015" y="3697"/>
                  </a:cubicBezTo>
                  <a:cubicBezTo>
                    <a:pt x="4887" y="2476"/>
                    <a:pt x="4372" y="997"/>
                    <a:pt x="3247" y="322"/>
                  </a:cubicBezTo>
                  <a:cubicBezTo>
                    <a:pt x="2894" y="129"/>
                    <a:pt x="2476" y="1"/>
                    <a:pt x="20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4251;p64">
              <a:extLst>
                <a:ext uri="{FF2B5EF4-FFF2-40B4-BE49-F238E27FC236}">
                  <a16:creationId xmlns:a16="http://schemas.microsoft.com/office/drawing/2014/main" id="{5D9DDD92-D8E5-4AA7-29CC-5A95B769E871}"/>
                </a:ext>
              </a:extLst>
            </p:cNvPr>
            <p:cNvSpPr/>
            <p:nvPr/>
          </p:nvSpPr>
          <p:spPr>
            <a:xfrm>
              <a:off x="2948500" y="802250"/>
              <a:ext cx="460500" cy="1052750"/>
            </a:xfrm>
            <a:custGeom>
              <a:avLst/>
              <a:gdLst/>
              <a:ahLst/>
              <a:cxnLst/>
              <a:rect l="l" t="t" r="r" b="b"/>
              <a:pathLst>
                <a:path w="18420" h="42110" extrusionOk="0">
                  <a:moveTo>
                    <a:pt x="9130" y="0"/>
                  </a:moveTo>
                  <a:cubicBezTo>
                    <a:pt x="9130" y="0"/>
                    <a:pt x="1" y="9419"/>
                    <a:pt x="1" y="20991"/>
                  </a:cubicBezTo>
                  <a:cubicBezTo>
                    <a:pt x="1" y="21023"/>
                    <a:pt x="1" y="21055"/>
                    <a:pt x="1" y="21087"/>
                  </a:cubicBezTo>
                  <a:cubicBezTo>
                    <a:pt x="33" y="32724"/>
                    <a:pt x="9290" y="42110"/>
                    <a:pt x="9290" y="42110"/>
                  </a:cubicBezTo>
                  <a:cubicBezTo>
                    <a:pt x="9290" y="42110"/>
                    <a:pt x="18419" y="32724"/>
                    <a:pt x="18419" y="21119"/>
                  </a:cubicBezTo>
                  <a:cubicBezTo>
                    <a:pt x="18419" y="21087"/>
                    <a:pt x="18419" y="21055"/>
                    <a:pt x="18419" y="21023"/>
                  </a:cubicBezTo>
                  <a:cubicBezTo>
                    <a:pt x="18387" y="9387"/>
                    <a:pt x="9130" y="0"/>
                    <a:pt x="91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4252;p64">
              <a:extLst>
                <a:ext uri="{FF2B5EF4-FFF2-40B4-BE49-F238E27FC236}">
                  <a16:creationId xmlns:a16="http://schemas.microsoft.com/office/drawing/2014/main" id="{EBAE0CC7-E248-2220-F322-71872BAA1B18}"/>
                </a:ext>
              </a:extLst>
            </p:cNvPr>
            <p:cNvSpPr/>
            <p:nvPr/>
          </p:nvSpPr>
          <p:spPr>
            <a:xfrm>
              <a:off x="1529325" y="463925"/>
              <a:ext cx="1564650" cy="1453775"/>
            </a:xfrm>
            <a:custGeom>
              <a:avLst/>
              <a:gdLst/>
              <a:ahLst/>
              <a:cxnLst/>
              <a:rect l="l" t="t" r="r" b="b"/>
              <a:pathLst>
                <a:path w="62586" h="58151" extrusionOk="0">
                  <a:moveTo>
                    <a:pt x="46771" y="44778"/>
                  </a:moveTo>
                  <a:cubicBezTo>
                    <a:pt x="47189" y="46899"/>
                    <a:pt x="48024" y="49342"/>
                    <a:pt x="49567" y="51496"/>
                  </a:cubicBezTo>
                  <a:cubicBezTo>
                    <a:pt x="48764" y="51110"/>
                    <a:pt x="47864" y="50692"/>
                    <a:pt x="46932" y="50210"/>
                  </a:cubicBezTo>
                  <a:cubicBezTo>
                    <a:pt x="46224" y="49857"/>
                    <a:pt x="45485" y="49471"/>
                    <a:pt x="44714" y="49053"/>
                  </a:cubicBezTo>
                  <a:cubicBezTo>
                    <a:pt x="44842" y="48732"/>
                    <a:pt x="45935" y="46321"/>
                    <a:pt x="46032" y="44939"/>
                  </a:cubicBezTo>
                  <a:cubicBezTo>
                    <a:pt x="46257" y="44906"/>
                    <a:pt x="46514" y="44842"/>
                    <a:pt x="46771" y="44778"/>
                  </a:cubicBezTo>
                  <a:close/>
                  <a:moveTo>
                    <a:pt x="26263" y="1"/>
                  </a:moveTo>
                  <a:cubicBezTo>
                    <a:pt x="26134" y="1"/>
                    <a:pt x="26006" y="33"/>
                    <a:pt x="25845" y="65"/>
                  </a:cubicBezTo>
                  <a:cubicBezTo>
                    <a:pt x="24816" y="290"/>
                    <a:pt x="24238" y="1190"/>
                    <a:pt x="24238" y="2154"/>
                  </a:cubicBezTo>
                  <a:cubicBezTo>
                    <a:pt x="24238" y="2379"/>
                    <a:pt x="24270" y="2636"/>
                    <a:pt x="24334" y="2861"/>
                  </a:cubicBezTo>
                  <a:cubicBezTo>
                    <a:pt x="24752" y="4083"/>
                    <a:pt x="26102" y="4919"/>
                    <a:pt x="27227" y="5304"/>
                  </a:cubicBezTo>
                  <a:cubicBezTo>
                    <a:pt x="27806" y="5497"/>
                    <a:pt x="28674" y="5562"/>
                    <a:pt x="29509" y="5562"/>
                  </a:cubicBezTo>
                  <a:cubicBezTo>
                    <a:pt x="30409" y="5562"/>
                    <a:pt x="31277" y="5497"/>
                    <a:pt x="31599" y="5465"/>
                  </a:cubicBezTo>
                  <a:cubicBezTo>
                    <a:pt x="32017" y="5851"/>
                    <a:pt x="32402" y="6237"/>
                    <a:pt x="32852" y="6687"/>
                  </a:cubicBezTo>
                  <a:cubicBezTo>
                    <a:pt x="33624" y="7490"/>
                    <a:pt x="34492" y="8422"/>
                    <a:pt x="35392" y="9483"/>
                  </a:cubicBezTo>
                  <a:cubicBezTo>
                    <a:pt x="35617" y="9740"/>
                    <a:pt x="35842" y="10062"/>
                    <a:pt x="36099" y="10351"/>
                  </a:cubicBezTo>
                  <a:cubicBezTo>
                    <a:pt x="35585" y="9933"/>
                    <a:pt x="34877" y="9387"/>
                    <a:pt x="34813" y="9323"/>
                  </a:cubicBezTo>
                  <a:cubicBezTo>
                    <a:pt x="33913" y="8744"/>
                    <a:pt x="32242" y="8197"/>
                    <a:pt x="30795" y="8197"/>
                  </a:cubicBezTo>
                  <a:cubicBezTo>
                    <a:pt x="30056" y="8197"/>
                    <a:pt x="29381" y="8326"/>
                    <a:pt x="28899" y="8744"/>
                  </a:cubicBezTo>
                  <a:cubicBezTo>
                    <a:pt x="28384" y="9162"/>
                    <a:pt x="28159" y="9708"/>
                    <a:pt x="28159" y="10287"/>
                  </a:cubicBezTo>
                  <a:cubicBezTo>
                    <a:pt x="28159" y="10898"/>
                    <a:pt x="28384" y="11508"/>
                    <a:pt x="28834" y="11926"/>
                  </a:cubicBezTo>
                  <a:cubicBezTo>
                    <a:pt x="29541" y="12601"/>
                    <a:pt x="30570" y="12826"/>
                    <a:pt x="31567" y="12826"/>
                  </a:cubicBezTo>
                  <a:cubicBezTo>
                    <a:pt x="31920" y="12826"/>
                    <a:pt x="32242" y="12826"/>
                    <a:pt x="32531" y="12762"/>
                  </a:cubicBezTo>
                  <a:cubicBezTo>
                    <a:pt x="33784" y="12601"/>
                    <a:pt x="36035" y="11187"/>
                    <a:pt x="36517" y="10865"/>
                  </a:cubicBezTo>
                  <a:cubicBezTo>
                    <a:pt x="37031" y="11540"/>
                    <a:pt x="37545" y="12248"/>
                    <a:pt x="38028" y="13019"/>
                  </a:cubicBezTo>
                  <a:cubicBezTo>
                    <a:pt x="38895" y="14305"/>
                    <a:pt x="39731" y="15751"/>
                    <a:pt x="40406" y="17326"/>
                  </a:cubicBezTo>
                  <a:cubicBezTo>
                    <a:pt x="40438" y="17391"/>
                    <a:pt x="40471" y="17487"/>
                    <a:pt x="40503" y="17584"/>
                  </a:cubicBezTo>
                  <a:cubicBezTo>
                    <a:pt x="40310" y="17326"/>
                    <a:pt x="39024" y="16041"/>
                    <a:pt x="38928" y="15976"/>
                  </a:cubicBezTo>
                  <a:cubicBezTo>
                    <a:pt x="37995" y="15205"/>
                    <a:pt x="36099" y="14369"/>
                    <a:pt x="34556" y="14369"/>
                  </a:cubicBezTo>
                  <a:cubicBezTo>
                    <a:pt x="34010" y="14369"/>
                    <a:pt x="33495" y="14466"/>
                    <a:pt x="33109" y="14723"/>
                  </a:cubicBezTo>
                  <a:cubicBezTo>
                    <a:pt x="32499" y="15141"/>
                    <a:pt x="32177" y="15784"/>
                    <a:pt x="32177" y="16459"/>
                  </a:cubicBezTo>
                  <a:cubicBezTo>
                    <a:pt x="32177" y="16973"/>
                    <a:pt x="32370" y="17487"/>
                    <a:pt x="32724" y="17905"/>
                  </a:cubicBezTo>
                  <a:cubicBezTo>
                    <a:pt x="33463" y="18837"/>
                    <a:pt x="34877" y="19159"/>
                    <a:pt x="36035" y="19159"/>
                  </a:cubicBezTo>
                  <a:cubicBezTo>
                    <a:pt x="36131" y="19159"/>
                    <a:pt x="36227" y="19159"/>
                    <a:pt x="36292" y="19127"/>
                  </a:cubicBezTo>
                  <a:cubicBezTo>
                    <a:pt x="37674" y="19094"/>
                    <a:pt x="40438" y="17712"/>
                    <a:pt x="40535" y="17648"/>
                  </a:cubicBezTo>
                  <a:cubicBezTo>
                    <a:pt x="41146" y="19127"/>
                    <a:pt x="41660" y="20702"/>
                    <a:pt x="42078" y="22309"/>
                  </a:cubicBezTo>
                  <a:cubicBezTo>
                    <a:pt x="42399" y="23498"/>
                    <a:pt x="42688" y="24688"/>
                    <a:pt x="42946" y="25877"/>
                  </a:cubicBezTo>
                  <a:cubicBezTo>
                    <a:pt x="42656" y="25555"/>
                    <a:pt x="41467" y="24366"/>
                    <a:pt x="41371" y="24302"/>
                  </a:cubicBezTo>
                  <a:cubicBezTo>
                    <a:pt x="40438" y="23563"/>
                    <a:pt x="38542" y="22695"/>
                    <a:pt x="36999" y="22695"/>
                  </a:cubicBezTo>
                  <a:cubicBezTo>
                    <a:pt x="36452" y="22695"/>
                    <a:pt x="35938" y="22791"/>
                    <a:pt x="35552" y="23048"/>
                  </a:cubicBezTo>
                  <a:cubicBezTo>
                    <a:pt x="34942" y="23466"/>
                    <a:pt x="34620" y="24109"/>
                    <a:pt x="34620" y="24784"/>
                  </a:cubicBezTo>
                  <a:cubicBezTo>
                    <a:pt x="34620" y="25298"/>
                    <a:pt x="34813" y="25813"/>
                    <a:pt x="35167" y="26231"/>
                  </a:cubicBezTo>
                  <a:cubicBezTo>
                    <a:pt x="35906" y="27163"/>
                    <a:pt x="37320" y="27484"/>
                    <a:pt x="38478" y="27484"/>
                  </a:cubicBezTo>
                  <a:lnTo>
                    <a:pt x="38735" y="27484"/>
                  </a:lnTo>
                  <a:cubicBezTo>
                    <a:pt x="40085" y="27420"/>
                    <a:pt x="42721" y="26102"/>
                    <a:pt x="42946" y="26006"/>
                  </a:cubicBezTo>
                  <a:cubicBezTo>
                    <a:pt x="43074" y="26552"/>
                    <a:pt x="43203" y="27098"/>
                    <a:pt x="43299" y="27645"/>
                  </a:cubicBezTo>
                  <a:cubicBezTo>
                    <a:pt x="43685" y="29445"/>
                    <a:pt x="44039" y="31245"/>
                    <a:pt x="44456" y="33013"/>
                  </a:cubicBezTo>
                  <a:cubicBezTo>
                    <a:pt x="44585" y="33624"/>
                    <a:pt x="44746" y="34202"/>
                    <a:pt x="44939" y="34813"/>
                  </a:cubicBezTo>
                  <a:cubicBezTo>
                    <a:pt x="44489" y="34363"/>
                    <a:pt x="43653" y="33527"/>
                    <a:pt x="43589" y="33463"/>
                  </a:cubicBezTo>
                  <a:cubicBezTo>
                    <a:pt x="42656" y="32692"/>
                    <a:pt x="40728" y="31856"/>
                    <a:pt x="39217" y="31856"/>
                  </a:cubicBezTo>
                  <a:cubicBezTo>
                    <a:pt x="38638" y="31856"/>
                    <a:pt x="38156" y="31952"/>
                    <a:pt x="37738" y="32209"/>
                  </a:cubicBezTo>
                  <a:cubicBezTo>
                    <a:pt x="37128" y="32627"/>
                    <a:pt x="36838" y="33270"/>
                    <a:pt x="36838" y="33945"/>
                  </a:cubicBezTo>
                  <a:cubicBezTo>
                    <a:pt x="36838" y="34460"/>
                    <a:pt x="36999" y="34974"/>
                    <a:pt x="37353" y="35392"/>
                  </a:cubicBezTo>
                  <a:cubicBezTo>
                    <a:pt x="38124" y="36324"/>
                    <a:pt x="39538" y="36645"/>
                    <a:pt x="40696" y="36645"/>
                  </a:cubicBezTo>
                  <a:cubicBezTo>
                    <a:pt x="40792" y="36645"/>
                    <a:pt x="40856" y="36613"/>
                    <a:pt x="40953" y="36613"/>
                  </a:cubicBezTo>
                  <a:cubicBezTo>
                    <a:pt x="42142" y="36581"/>
                    <a:pt x="44392" y="35520"/>
                    <a:pt x="45035" y="35199"/>
                  </a:cubicBezTo>
                  <a:cubicBezTo>
                    <a:pt x="45292" y="36195"/>
                    <a:pt x="45614" y="37192"/>
                    <a:pt x="45935" y="38156"/>
                  </a:cubicBezTo>
                  <a:cubicBezTo>
                    <a:pt x="46096" y="38542"/>
                    <a:pt x="46224" y="38992"/>
                    <a:pt x="46385" y="39378"/>
                  </a:cubicBezTo>
                  <a:cubicBezTo>
                    <a:pt x="46482" y="39570"/>
                    <a:pt x="46546" y="39763"/>
                    <a:pt x="46642" y="39956"/>
                  </a:cubicBezTo>
                  <a:cubicBezTo>
                    <a:pt x="46417" y="39956"/>
                    <a:pt x="46289" y="39924"/>
                    <a:pt x="46289" y="39924"/>
                  </a:cubicBezTo>
                  <a:cubicBezTo>
                    <a:pt x="46289" y="39924"/>
                    <a:pt x="46289" y="40053"/>
                    <a:pt x="46289" y="40278"/>
                  </a:cubicBezTo>
                  <a:cubicBezTo>
                    <a:pt x="46289" y="40535"/>
                    <a:pt x="46289" y="40953"/>
                    <a:pt x="46321" y="41435"/>
                  </a:cubicBezTo>
                  <a:cubicBezTo>
                    <a:pt x="45292" y="40696"/>
                    <a:pt x="43910" y="40053"/>
                    <a:pt x="42785" y="40053"/>
                  </a:cubicBezTo>
                  <a:cubicBezTo>
                    <a:pt x="42431" y="40053"/>
                    <a:pt x="42110" y="40117"/>
                    <a:pt x="41821" y="40246"/>
                  </a:cubicBezTo>
                  <a:cubicBezTo>
                    <a:pt x="41017" y="40599"/>
                    <a:pt x="40631" y="41338"/>
                    <a:pt x="40631" y="42142"/>
                  </a:cubicBezTo>
                  <a:cubicBezTo>
                    <a:pt x="40631" y="42528"/>
                    <a:pt x="40728" y="42946"/>
                    <a:pt x="40953" y="43331"/>
                  </a:cubicBezTo>
                  <a:cubicBezTo>
                    <a:pt x="41017" y="43460"/>
                    <a:pt x="41113" y="43589"/>
                    <a:pt x="41242" y="43717"/>
                  </a:cubicBezTo>
                  <a:cubicBezTo>
                    <a:pt x="41435" y="45131"/>
                    <a:pt x="42238" y="46739"/>
                    <a:pt x="42946" y="47542"/>
                  </a:cubicBezTo>
                  <a:cubicBezTo>
                    <a:pt x="43010" y="47639"/>
                    <a:pt x="43942" y="48475"/>
                    <a:pt x="44392" y="48892"/>
                  </a:cubicBezTo>
                  <a:cubicBezTo>
                    <a:pt x="43942" y="48635"/>
                    <a:pt x="43492" y="48378"/>
                    <a:pt x="43010" y="48121"/>
                  </a:cubicBezTo>
                  <a:cubicBezTo>
                    <a:pt x="42335" y="47735"/>
                    <a:pt x="41628" y="47317"/>
                    <a:pt x="40953" y="46932"/>
                  </a:cubicBezTo>
                  <a:cubicBezTo>
                    <a:pt x="40599" y="46707"/>
                    <a:pt x="40246" y="46482"/>
                    <a:pt x="39892" y="46257"/>
                  </a:cubicBezTo>
                  <a:cubicBezTo>
                    <a:pt x="39506" y="46032"/>
                    <a:pt x="39185" y="45774"/>
                    <a:pt x="38863" y="45517"/>
                  </a:cubicBezTo>
                  <a:cubicBezTo>
                    <a:pt x="38349" y="45164"/>
                    <a:pt x="37835" y="44746"/>
                    <a:pt x="37353" y="44360"/>
                  </a:cubicBezTo>
                  <a:cubicBezTo>
                    <a:pt x="37770" y="43685"/>
                    <a:pt x="38992" y="41692"/>
                    <a:pt x="39153" y="40535"/>
                  </a:cubicBezTo>
                  <a:cubicBezTo>
                    <a:pt x="39217" y="40213"/>
                    <a:pt x="39249" y="39892"/>
                    <a:pt x="39249" y="39538"/>
                  </a:cubicBezTo>
                  <a:cubicBezTo>
                    <a:pt x="39249" y="38574"/>
                    <a:pt x="39024" y="37513"/>
                    <a:pt x="38349" y="36838"/>
                  </a:cubicBezTo>
                  <a:cubicBezTo>
                    <a:pt x="37899" y="36388"/>
                    <a:pt x="37288" y="36131"/>
                    <a:pt x="36710" y="36131"/>
                  </a:cubicBezTo>
                  <a:cubicBezTo>
                    <a:pt x="36131" y="36131"/>
                    <a:pt x="35552" y="36388"/>
                    <a:pt x="35135" y="36870"/>
                  </a:cubicBezTo>
                  <a:cubicBezTo>
                    <a:pt x="34749" y="37353"/>
                    <a:pt x="34588" y="38060"/>
                    <a:pt x="34588" y="38799"/>
                  </a:cubicBezTo>
                  <a:cubicBezTo>
                    <a:pt x="34588" y="40246"/>
                    <a:pt x="35135" y="41885"/>
                    <a:pt x="35713" y="42785"/>
                  </a:cubicBezTo>
                  <a:cubicBezTo>
                    <a:pt x="35745" y="42849"/>
                    <a:pt x="35938" y="43106"/>
                    <a:pt x="36195" y="43428"/>
                  </a:cubicBezTo>
                  <a:cubicBezTo>
                    <a:pt x="35745" y="43042"/>
                    <a:pt x="35263" y="42624"/>
                    <a:pt x="34781" y="42206"/>
                  </a:cubicBezTo>
                  <a:cubicBezTo>
                    <a:pt x="33431" y="40985"/>
                    <a:pt x="32113" y="39731"/>
                    <a:pt x="30795" y="38445"/>
                  </a:cubicBezTo>
                  <a:cubicBezTo>
                    <a:pt x="30506" y="38188"/>
                    <a:pt x="30249" y="37931"/>
                    <a:pt x="29959" y="37674"/>
                  </a:cubicBezTo>
                  <a:cubicBezTo>
                    <a:pt x="30313" y="37095"/>
                    <a:pt x="31663" y="34974"/>
                    <a:pt x="31856" y="33752"/>
                  </a:cubicBezTo>
                  <a:cubicBezTo>
                    <a:pt x="31888" y="33431"/>
                    <a:pt x="31920" y="33109"/>
                    <a:pt x="31920" y="32756"/>
                  </a:cubicBezTo>
                  <a:cubicBezTo>
                    <a:pt x="31920" y="31759"/>
                    <a:pt x="31695" y="30731"/>
                    <a:pt x="31020" y="30056"/>
                  </a:cubicBezTo>
                  <a:cubicBezTo>
                    <a:pt x="30570" y="29606"/>
                    <a:pt x="29991" y="29349"/>
                    <a:pt x="29381" y="29349"/>
                  </a:cubicBezTo>
                  <a:cubicBezTo>
                    <a:pt x="28802" y="29349"/>
                    <a:pt x="28256" y="29574"/>
                    <a:pt x="27838" y="30088"/>
                  </a:cubicBezTo>
                  <a:cubicBezTo>
                    <a:pt x="27420" y="30570"/>
                    <a:pt x="27259" y="31245"/>
                    <a:pt x="27259" y="32017"/>
                  </a:cubicBezTo>
                  <a:cubicBezTo>
                    <a:pt x="27259" y="33463"/>
                    <a:pt x="27838" y="35102"/>
                    <a:pt x="28384" y="36002"/>
                  </a:cubicBezTo>
                  <a:cubicBezTo>
                    <a:pt x="28416" y="36067"/>
                    <a:pt x="28674" y="36388"/>
                    <a:pt x="28963" y="36742"/>
                  </a:cubicBezTo>
                  <a:cubicBezTo>
                    <a:pt x="28224" y="36067"/>
                    <a:pt x="27484" y="35392"/>
                    <a:pt x="26745" y="34749"/>
                  </a:cubicBezTo>
                  <a:cubicBezTo>
                    <a:pt x="25427" y="33624"/>
                    <a:pt x="24077" y="32595"/>
                    <a:pt x="22663" y="31695"/>
                  </a:cubicBezTo>
                  <a:cubicBezTo>
                    <a:pt x="22791" y="31502"/>
                    <a:pt x="24430" y="29027"/>
                    <a:pt x="24623" y="27677"/>
                  </a:cubicBezTo>
                  <a:cubicBezTo>
                    <a:pt x="24688" y="27356"/>
                    <a:pt x="24720" y="27034"/>
                    <a:pt x="24720" y="26681"/>
                  </a:cubicBezTo>
                  <a:cubicBezTo>
                    <a:pt x="24720" y="25716"/>
                    <a:pt x="24463" y="24655"/>
                    <a:pt x="23820" y="23980"/>
                  </a:cubicBezTo>
                  <a:cubicBezTo>
                    <a:pt x="23370" y="23530"/>
                    <a:pt x="22759" y="23273"/>
                    <a:pt x="22180" y="23273"/>
                  </a:cubicBezTo>
                  <a:cubicBezTo>
                    <a:pt x="21602" y="23273"/>
                    <a:pt x="21023" y="23498"/>
                    <a:pt x="20605" y="24013"/>
                  </a:cubicBezTo>
                  <a:cubicBezTo>
                    <a:pt x="20220" y="24495"/>
                    <a:pt x="20059" y="25202"/>
                    <a:pt x="20059" y="25941"/>
                  </a:cubicBezTo>
                  <a:cubicBezTo>
                    <a:pt x="20059" y="27388"/>
                    <a:pt x="20605" y="29027"/>
                    <a:pt x="21184" y="29927"/>
                  </a:cubicBezTo>
                  <a:cubicBezTo>
                    <a:pt x="21248" y="30024"/>
                    <a:pt x="22180" y="31181"/>
                    <a:pt x="22502" y="31599"/>
                  </a:cubicBezTo>
                  <a:lnTo>
                    <a:pt x="22470" y="31567"/>
                  </a:lnTo>
                  <a:cubicBezTo>
                    <a:pt x="20991" y="30634"/>
                    <a:pt x="19480" y="29927"/>
                    <a:pt x="18002" y="29349"/>
                  </a:cubicBezTo>
                  <a:cubicBezTo>
                    <a:pt x="16523" y="28738"/>
                    <a:pt x="15109" y="28320"/>
                    <a:pt x="13759" y="27934"/>
                  </a:cubicBezTo>
                  <a:cubicBezTo>
                    <a:pt x="12441" y="27581"/>
                    <a:pt x="11219" y="27323"/>
                    <a:pt x="10094" y="27098"/>
                  </a:cubicBezTo>
                  <a:cubicBezTo>
                    <a:pt x="9515" y="26970"/>
                    <a:pt x="8969" y="26906"/>
                    <a:pt x="8455" y="26809"/>
                  </a:cubicBezTo>
                  <a:lnTo>
                    <a:pt x="8487" y="26777"/>
                  </a:lnTo>
                  <a:cubicBezTo>
                    <a:pt x="8487" y="26745"/>
                    <a:pt x="6655" y="25555"/>
                    <a:pt x="6526" y="25491"/>
                  </a:cubicBezTo>
                  <a:cubicBezTo>
                    <a:pt x="5722" y="25105"/>
                    <a:pt x="4340" y="24752"/>
                    <a:pt x="3087" y="24752"/>
                  </a:cubicBezTo>
                  <a:cubicBezTo>
                    <a:pt x="2090" y="24752"/>
                    <a:pt x="1126" y="24977"/>
                    <a:pt x="579" y="25523"/>
                  </a:cubicBezTo>
                  <a:cubicBezTo>
                    <a:pt x="194" y="25941"/>
                    <a:pt x="1" y="26456"/>
                    <a:pt x="1" y="26938"/>
                  </a:cubicBezTo>
                  <a:cubicBezTo>
                    <a:pt x="1" y="27613"/>
                    <a:pt x="322" y="28288"/>
                    <a:pt x="869" y="28738"/>
                  </a:cubicBezTo>
                  <a:cubicBezTo>
                    <a:pt x="1479" y="29188"/>
                    <a:pt x="2251" y="29381"/>
                    <a:pt x="3054" y="29381"/>
                  </a:cubicBezTo>
                  <a:cubicBezTo>
                    <a:pt x="3601" y="29381"/>
                    <a:pt x="4147" y="29284"/>
                    <a:pt x="4630" y="29156"/>
                  </a:cubicBezTo>
                  <a:cubicBezTo>
                    <a:pt x="5851" y="28866"/>
                    <a:pt x="7876" y="27259"/>
                    <a:pt x="8358" y="26873"/>
                  </a:cubicBezTo>
                  <a:cubicBezTo>
                    <a:pt x="8905" y="26970"/>
                    <a:pt x="9451" y="27066"/>
                    <a:pt x="10094" y="27227"/>
                  </a:cubicBezTo>
                  <a:cubicBezTo>
                    <a:pt x="11187" y="27452"/>
                    <a:pt x="12408" y="27741"/>
                    <a:pt x="13726" y="28127"/>
                  </a:cubicBezTo>
                  <a:cubicBezTo>
                    <a:pt x="14080" y="28256"/>
                    <a:pt x="14434" y="28384"/>
                    <a:pt x="14819" y="28481"/>
                  </a:cubicBezTo>
                  <a:cubicBezTo>
                    <a:pt x="14144" y="28416"/>
                    <a:pt x="13276" y="28320"/>
                    <a:pt x="13180" y="28320"/>
                  </a:cubicBezTo>
                  <a:lnTo>
                    <a:pt x="13148" y="28320"/>
                  </a:lnTo>
                  <a:cubicBezTo>
                    <a:pt x="11541" y="28352"/>
                    <a:pt x="8423" y="29381"/>
                    <a:pt x="7908" y="31116"/>
                  </a:cubicBezTo>
                  <a:cubicBezTo>
                    <a:pt x="7844" y="31309"/>
                    <a:pt x="7812" y="31502"/>
                    <a:pt x="7812" y="31695"/>
                  </a:cubicBezTo>
                  <a:cubicBezTo>
                    <a:pt x="7812" y="32724"/>
                    <a:pt x="8583" y="33592"/>
                    <a:pt x="9644" y="33817"/>
                  </a:cubicBezTo>
                  <a:cubicBezTo>
                    <a:pt x="9805" y="33817"/>
                    <a:pt x="9966" y="33849"/>
                    <a:pt x="10126" y="33849"/>
                  </a:cubicBezTo>
                  <a:cubicBezTo>
                    <a:pt x="11219" y="33849"/>
                    <a:pt x="12376" y="33174"/>
                    <a:pt x="13180" y="32467"/>
                  </a:cubicBezTo>
                  <a:cubicBezTo>
                    <a:pt x="14112" y="31599"/>
                    <a:pt x="15205" y="29220"/>
                    <a:pt x="15430" y="28674"/>
                  </a:cubicBezTo>
                  <a:cubicBezTo>
                    <a:pt x="16234" y="28963"/>
                    <a:pt x="17069" y="29252"/>
                    <a:pt x="17905" y="29606"/>
                  </a:cubicBezTo>
                  <a:cubicBezTo>
                    <a:pt x="19320" y="30249"/>
                    <a:pt x="20830" y="30956"/>
                    <a:pt x="22245" y="31920"/>
                  </a:cubicBezTo>
                  <a:cubicBezTo>
                    <a:pt x="22341" y="31952"/>
                    <a:pt x="22405" y="32017"/>
                    <a:pt x="22470" y="32081"/>
                  </a:cubicBezTo>
                  <a:cubicBezTo>
                    <a:pt x="22148" y="31984"/>
                    <a:pt x="20380" y="31599"/>
                    <a:pt x="20252" y="31599"/>
                  </a:cubicBezTo>
                  <a:cubicBezTo>
                    <a:pt x="20123" y="31599"/>
                    <a:pt x="19962" y="31567"/>
                    <a:pt x="19770" y="31567"/>
                  </a:cubicBezTo>
                  <a:cubicBezTo>
                    <a:pt x="18098" y="31567"/>
                    <a:pt x="15366" y="32274"/>
                    <a:pt x="14723" y="33784"/>
                  </a:cubicBezTo>
                  <a:cubicBezTo>
                    <a:pt x="14594" y="34042"/>
                    <a:pt x="14562" y="34331"/>
                    <a:pt x="14562" y="34588"/>
                  </a:cubicBezTo>
                  <a:cubicBezTo>
                    <a:pt x="14562" y="35520"/>
                    <a:pt x="15205" y="36356"/>
                    <a:pt x="16137" y="36645"/>
                  </a:cubicBezTo>
                  <a:cubicBezTo>
                    <a:pt x="16394" y="36742"/>
                    <a:pt x="16684" y="36774"/>
                    <a:pt x="16941" y="36774"/>
                  </a:cubicBezTo>
                  <a:cubicBezTo>
                    <a:pt x="17969" y="36774"/>
                    <a:pt x="19030" y="36260"/>
                    <a:pt x="19802" y="35713"/>
                  </a:cubicBezTo>
                  <a:cubicBezTo>
                    <a:pt x="20959" y="34877"/>
                    <a:pt x="22470" y="32209"/>
                    <a:pt x="22534" y="32113"/>
                  </a:cubicBezTo>
                  <a:cubicBezTo>
                    <a:pt x="23852" y="33013"/>
                    <a:pt x="25138" y="34042"/>
                    <a:pt x="26391" y="35135"/>
                  </a:cubicBezTo>
                  <a:cubicBezTo>
                    <a:pt x="27323" y="35938"/>
                    <a:pt x="28191" y="36806"/>
                    <a:pt x="29091" y="37674"/>
                  </a:cubicBezTo>
                  <a:cubicBezTo>
                    <a:pt x="28674" y="37545"/>
                    <a:pt x="27002" y="37224"/>
                    <a:pt x="26906" y="37192"/>
                  </a:cubicBezTo>
                  <a:lnTo>
                    <a:pt x="26423" y="37192"/>
                  </a:lnTo>
                  <a:cubicBezTo>
                    <a:pt x="24720" y="37192"/>
                    <a:pt x="21988" y="37867"/>
                    <a:pt x="21345" y="39378"/>
                  </a:cubicBezTo>
                  <a:cubicBezTo>
                    <a:pt x="21248" y="39635"/>
                    <a:pt x="21184" y="39924"/>
                    <a:pt x="21184" y="40181"/>
                  </a:cubicBezTo>
                  <a:cubicBezTo>
                    <a:pt x="21184" y="41113"/>
                    <a:pt x="21859" y="41949"/>
                    <a:pt x="22791" y="42238"/>
                  </a:cubicBezTo>
                  <a:cubicBezTo>
                    <a:pt x="23048" y="42335"/>
                    <a:pt x="23305" y="42367"/>
                    <a:pt x="23563" y="42367"/>
                  </a:cubicBezTo>
                  <a:cubicBezTo>
                    <a:pt x="24591" y="42367"/>
                    <a:pt x="25652" y="41853"/>
                    <a:pt x="26456" y="41306"/>
                  </a:cubicBezTo>
                  <a:cubicBezTo>
                    <a:pt x="27548" y="40503"/>
                    <a:pt x="29027" y="37963"/>
                    <a:pt x="29156" y="37738"/>
                  </a:cubicBezTo>
                  <a:cubicBezTo>
                    <a:pt x="29541" y="38124"/>
                    <a:pt x="29959" y="38510"/>
                    <a:pt x="30345" y="38928"/>
                  </a:cubicBezTo>
                  <a:cubicBezTo>
                    <a:pt x="31663" y="40213"/>
                    <a:pt x="32949" y="41499"/>
                    <a:pt x="34267" y="42753"/>
                  </a:cubicBezTo>
                  <a:cubicBezTo>
                    <a:pt x="34717" y="43203"/>
                    <a:pt x="35199" y="43589"/>
                    <a:pt x="35649" y="44006"/>
                  </a:cubicBezTo>
                  <a:cubicBezTo>
                    <a:pt x="35038" y="43878"/>
                    <a:pt x="33881" y="43621"/>
                    <a:pt x="33784" y="43621"/>
                  </a:cubicBezTo>
                  <a:cubicBezTo>
                    <a:pt x="33624" y="43621"/>
                    <a:pt x="33463" y="43589"/>
                    <a:pt x="33302" y="43589"/>
                  </a:cubicBezTo>
                  <a:cubicBezTo>
                    <a:pt x="31599" y="43589"/>
                    <a:pt x="28899" y="44296"/>
                    <a:pt x="28256" y="45807"/>
                  </a:cubicBezTo>
                  <a:cubicBezTo>
                    <a:pt x="28127" y="46064"/>
                    <a:pt x="28063" y="46353"/>
                    <a:pt x="28063" y="46610"/>
                  </a:cubicBezTo>
                  <a:cubicBezTo>
                    <a:pt x="28095" y="47542"/>
                    <a:pt x="28738" y="48378"/>
                    <a:pt x="29670" y="48667"/>
                  </a:cubicBezTo>
                  <a:cubicBezTo>
                    <a:pt x="29927" y="48732"/>
                    <a:pt x="30184" y="48796"/>
                    <a:pt x="30474" y="48796"/>
                  </a:cubicBezTo>
                  <a:cubicBezTo>
                    <a:pt x="31502" y="48796"/>
                    <a:pt x="32563" y="48282"/>
                    <a:pt x="33334" y="47735"/>
                  </a:cubicBezTo>
                  <a:cubicBezTo>
                    <a:pt x="34331" y="47028"/>
                    <a:pt x="35617" y="44906"/>
                    <a:pt x="35970" y="44296"/>
                  </a:cubicBezTo>
                  <a:cubicBezTo>
                    <a:pt x="36742" y="44971"/>
                    <a:pt x="37545" y="45614"/>
                    <a:pt x="38349" y="46224"/>
                  </a:cubicBezTo>
                  <a:cubicBezTo>
                    <a:pt x="38703" y="46482"/>
                    <a:pt x="39024" y="46771"/>
                    <a:pt x="39378" y="46996"/>
                  </a:cubicBezTo>
                  <a:cubicBezTo>
                    <a:pt x="39731" y="47221"/>
                    <a:pt x="40085" y="47478"/>
                    <a:pt x="40438" y="47703"/>
                  </a:cubicBezTo>
                  <a:cubicBezTo>
                    <a:pt x="41178" y="48153"/>
                    <a:pt x="41853" y="48571"/>
                    <a:pt x="42528" y="48957"/>
                  </a:cubicBezTo>
                  <a:cubicBezTo>
                    <a:pt x="42881" y="49182"/>
                    <a:pt x="43203" y="49375"/>
                    <a:pt x="43556" y="49567"/>
                  </a:cubicBezTo>
                  <a:cubicBezTo>
                    <a:pt x="42946" y="49310"/>
                    <a:pt x="41949" y="48957"/>
                    <a:pt x="41853" y="48925"/>
                  </a:cubicBezTo>
                  <a:cubicBezTo>
                    <a:pt x="41403" y="48828"/>
                    <a:pt x="40792" y="48764"/>
                    <a:pt x="40149" y="48764"/>
                  </a:cubicBezTo>
                  <a:cubicBezTo>
                    <a:pt x="38574" y="48764"/>
                    <a:pt x="36742" y="49150"/>
                    <a:pt x="36067" y="50242"/>
                  </a:cubicBezTo>
                  <a:cubicBezTo>
                    <a:pt x="35842" y="50596"/>
                    <a:pt x="35745" y="50950"/>
                    <a:pt x="35745" y="51303"/>
                  </a:cubicBezTo>
                  <a:cubicBezTo>
                    <a:pt x="35745" y="52139"/>
                    <a:pt x="36260" y="52910"/>
                    <a:pt x="37031" y="53296"/>
                  </a:cubicBezTo>
                  <a:cubicBezTo>
                    <a:pt x="37417" y="53489"/>
                    <a:pt x="37867" y="53553"/>
                    <a:pt x="38317" y="53553"/>
                  </a:cubicBezTo>
                  <a:cubicBezTo>
                    <a:pt x="39185" y="53553"/>
                    <a:pt x="40085" y="53264"/>
                    <a:pt x="40792" y="52910"/>
                  </a:cubicBezTo>
                  <a:cubicBezTo>
                    <a:pt x="41981" y="52300"/>
                    <a:pt x="43781" y="50082"/>
                    <a:pt x="44006" y="49825"/>
                  </a:cubicBezTo>
                  <a:cubicBezTo>
                    <a:pt x="44842" y="50307"/>
                    <a:pt x="45646" y="50757"/>
                    <a:pt x="46417" y="51143"/>
                  </a:cubicBezTo>
                  <a:cubicBezTo>
                    <a:pt x="48474" y="52268"/>
                    <a:pt x="50275" y="53135"/>
                    <a:pt x="51689" y="53811"/>
                  </a:cubicBezTo>
                  <a:cubicBezTo>
                    <a:pt x="56189" y="57700"/>
                    <a:pt x="62586" y="58150"/>
                    <a:pt x="62586" y="58150"/>
                  </a:cubicBezTo>
                  <a:cubicBezTo>
                    <a:pt x="62586" y="58150"/>
                    <a:pt x="62586" y="58021"/>
                    <a:pt x="62586" y="57764"/>
                  </a:cubicBezTo>
                  <a:cubicBezTo>
                    <a:pt x="62586" y="56189"/>
                    <a:pt x="62329" y="49857"/>
                    <a:pt x="58407" y="45485"/>
                  </a:cubicBezTo>
                  <a:cubicBezTo>
                    <a:pt x="56800" y="43653"/>
                    <a:pt x="54743" y="42431"/>
                    <a:pt x="52814" y="41596"/>
                  </a:cubicBezTo>
                  <a:cubicBezTo>
                    <a:pt x="52943" y="41467"/>
                    <a:pt x="53039" y="41306"/>
                    <a:pt x="53135" y="41178"/>
                  </a:cubicBezTo>
                  <a:cubicBezTo>
                    <a:pt x="53650" y="40406"/>
                    <a:pt x="54100" y="39378"/>
                    <a:pt x="54100" y="38413"/>
                  </a:cubicBezTo>
                  <a:cubicBezTo>
                    <a:pt x="54100" y="38092"/>
                    <a:pt x="54035" y="37770"/>
                    <a:pt x="53939" y="37481"/>
                  </a:cubicBezTo>
                  <a:cubicBezTo>
                    <a:pt x="53618" y="36581"/>
                    <a:pt x="52782" y="35970"/>
                    <a:pt x="51882" y="35970"/>
                  </a:cubicBezTo>
                  <a:cubicBezTo>
                    <a:pt x="51625" y="35970"/>
                    <a:pt x="51303" y="36035"/>
                    <a:pt x="51046" y="36163"/>
                  </a:cubicBezTo>
                  <a:cubicBezTo>
                    <a:pt x="49792" y="36742"/>
                    <a:pt x="49182" y="38767"/>
                    <a:pt x="49053" y="40374"/>
                  </a:cubicBezTo>
                  <a:cubicBezTo>
                    <a:pt x="48539" y="40278"/>
                    <a:pt x="48089" y="40181"/>
                    <a:pt x="47703" y="40117"/>
                  </a:cubicBezTo>
                  <a:cubicBezTo>
                    <a:pt x="47542" y="39763"/>
                    <a:pt x="47382" y="39378"/>
                    <a:pt x="47221" y="38992"/>
                  </a:cubicBezTo>
                  <a:cubicBezTo>
                    <a:pt x="47028" y="38606"/>
                    <a:pt x="46899" y="38220"/>
                    <a:pt x="46739" y="37835"/>
                  </a:cubicBezTo>
                  <a:cubicBezTo>
                    <a:pt x="46546" y="37256"/>
                    <a:pt x="46321" y="36645"/>
                    <a:pt x="46128" y="36035"/>
                  </a:cubicBezTo>
                  <a:cubicBezTo>
                    <a:pt x="46867" y="35713"/>
                    <a:pt x="48989" y="34717"/>
                    <a:pt x="49760" y="33849"/>
                  </a:cubicBezTo>
                  <a:cubicBezTo>
                    <a:pt x="50467" y="33077"/>
                    <a:pt x="51175" y="31920"/>
                    <a:pt x="51175" y="30795"/>
                  </a:cubicBezTo>
                  <a:cubicBezTo>
                    <a:pt x="51175" y="30634"/>
                    <a:pt x="51142" y="30474"/>
                    <a:pt x="51110" y="30313"/>
                  </a:cubicBezTo>
                  <a:cubicBezTo>
                    <a:pt x="50917" y="29284"/>
                    <a:pt x="50050" y="28481"/>
                    <a:pt x="49021" y="28481"/>
                  </a:cubicBezTo>
                  <a:cubicBezTo>
                    <a:pt x="48828" y="28481"/>
                    <a:pt x="48635" y="28513"/>
                    <a:pt x="48442" y="28577"/>
                  </a:cubicBezTo>
                  <a:cubicBezTo>
                    <a:pt x="46707" y="29091"/>
                    <a:pt x="45678" y="32209"/>
                    <a:pt x="45646" y="33817"/>
                  </a:cubicBezTo>
                  <a:cubicBezTo>
                    <a:pt x="45646" y="33881"/>
                    <a:pt x="45678" y="34234"/>
                    <a:pt x="45710" y="34620"/>
                  </a:cubicBezTo>
                  <a:cubicBezTo>
                    <a:pt x="45517" y="34042"/>
                    <a:pt x="45356" y="33431"/>
                    <a:pt x="45196" y="32820"/>
                  </a:cubicBezTo>
                  <a:cubicBezTo>
                    <a:pt x="44746" y="31084"/>
                    <a:pt x="44328" y="29284"/>
                    <a:pt x="43942" y="27484"/>
                  </a:cubicBezTo>
                  <a:cubicBezTo>
                    <a:pt x="43846" y="27131"/>
                    <a:pt x="43749" y="26745"/>
                    <a:pt x="43653" y="26391"/>
                  </a:cubicBezTo>
                  <a:cubicBezTo>
                    <a:pt x="44264" y="26102"/>
                    <a:pt x="46578" y="25073"/>
                    <a:pt x="47414" y="24141"/>
                  </a:cubicBezTo>
                  <a:cubicBezTo>
                    <a:pt x="48121" y="23370"/>
                    <a:pt x="48796" y="22212"/>
                    <a:pt x="48796" y="21087"/>
                  </a:cubicBezTo>
                  <a:cubicBezTo>
                    <a:pt x="48796" y="20927"/>
                    <a:pt x="48796" y="20766"/>
                    <a:pt x="48764" y="20605"/>
                  </a:cubicBezTo>
                  <a:cubicBezTo>
                    <a:pt x="48571" y="19577"/>
                    <a:pt x="47671" y="18773"/>
                    <a:pt x="46674" y="18773"/>
                  </a:cubicBezTo>
                  <a:cubicBezTo>
                    <a:pt x="46482" y="18773"/>
                    <a:pt x="46289" y="18805"/>
                    <a:pt x="46096" y="18869"/>
                  </a:cubicBezTo>
                  <a:cubicBezTo>
                    <a:pt x="44328" y="19384"/>
                    <a:pt x="43299" y="22502"/>
                    <a:pt x="43267" y="24141"/>
                  </a:cubicBezTo>
                  <a:cubicBezTo>
                    <a:pt x="43267" y="24205"/>
                    <a:pt x="43299" y="24591"/>
                    <a:pt x="43364" y="25041"/>
                  </a:cubicBezTo>
                  <a:cubicBezTo>
                    <a:pt x="43106" y="24077"/>
                    <a:pt x="42881" y="23113"/>
                    <a:pt x="42592" y="22180"/>
                  </a:cubicBezTo>
                  <a:cubicBezTo>
                    <a:pt x="42110" y="20509"/>
                    <a:pt x="41563" y="18902"/>
                    <a:pt x="40888" y="17391"/>
                  </a:cubicBezTo>
                  <a:cubicBezTo>
                    <a:pt x="41081" y="17294"/>
                    <a:pt x="43814" y="16137"/>
                    <a:pt x="44746" y="15109"/>
                  </a:cubicBezTo>
                  <a:cubicBezTo>
                    <a:pt x="45453" y="14305"/>
                    <a:pt x="46128" y="13180"/>
                    <a:pt x="46128" y="12055"/>
                  </a:cubicBezTo>
                  <a:cubicBezTo>
                    <a:pt x="46128" y="11894"/>
                    <a:pt x="46128" y="11733"/>
                    <a:pt x="46096" y="11573"/>
                  </a:cubicBezTo>
                  <a:cubicBezTo>
                    <a:pt x="45903" y="10544"/>
                    <a:pt x="45003" y="9740"/>
                    <a:pt x="44006" y="9740"/>
                  </a:cubicBezTo>
                  <a:cubicBezTo>
                    <a:pt x="43814" y="9740"/>
                    <a:pt x="43621" y="9773"/>
                    <a:pt x="43396" y="9837"/>
                  </a:cubicBezTo>
                  <a:cubicBezTo>
                    <a:pt x="41660" y="10351"/>
                    <a:pt x="40631" y="13469"/>
                    <a:pt x="40599" y="15076"/>
                  </a:cubicBezTo>
                  <a:cubicBezTo>
                    <a:pt x="40599" y="15233"/>
                    <a:pt x="40721" y="16606"/>
                    <a:pt x="40787" y="17154"/>
                  </a:cubicBezTo>
                  <a:lnTo>
                    <a:pt x="40787" y="17154"/>
                  </a:lnTo>
                  <a:cubicBezTo>
                    <a:pt x="40048" y="15552"/>
                    <a:pt x="39183" y="14141"/>
                    <a:pt x="38285" y="12826"/>
                  </a:cubicBezTo>
                  <a:cubicBezTo>
                    <a:pt x="37385" y="11540"/>
                    <a:pt x="36420" y="10383"/>
                    <a:pt x="35520" y="9323"/>
                  </a:cubicBezTo>
                  <a:cubicBezTo>
                    <a:pt x="34620" y="8294"/>
                    <a:pt x="33720" y="7394"/>
                    <a:pt x="32949" y="6622"/>
                  </a:cubicBezTo>
                  <a:cubicBezTo>
                    <a:pt x="32499" y="6172"/>
                    <a:pt x="32113" y="5819"/>
                    <a:pt x="31727" y="5465"/>
                  </a:cubicBezTo>
                  <a:lnTo>
                    <a:pt x="31759" y="5465"/>
                  </a:lnTo>
                  <a:cubicBezTo>
                    <a:pt x="31759" y="5369"/>
                    <a:pt x="30924" y="3408"/>
                    <a:pt x="30827" y="3311"/>
                  </a:cubicBezTo>
                  <a:cubicBezTo>
                    <a:pt x="30088" y="2026"/>
                    <a:pt x="27999" y="1"/>
                    <a:pt x="26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4253;p64">
              <a:extLst>
                <a:ext uri="{FF2B5EF4-FFF2-40B4-BE49-F238E27FC236}">
                  <a16:creationId xmlns:a16="http://schemas.microsoft.com/office/drawing/2014/main" id="{6E08C77E-CB66-FEDD-20C5-2059010E9714}"/>
                </a:ext>
              </a:extLst>
            </p:cNvPr>
            <p:cNvSpPr/>
            <p:nvPr/>
          </p:nvSpPr>
          <p:spPr>
            <a:xfrm>
              <a:off x="3261100" y="1467650"/>
              <a:ext cx="423525" cy="439600"/>
            </a:xfrm>
            <a:custGeom>
              <a:avLst/>
              <a:gdLst/>
              <a:ahLst/>
              <a:cxnLst/>
              <a:rect l="l" t="t" r="r" b="b"/>
              <a:pathLst>
                <a:path w="16941" h="17584" extrusionOk="0">
                  <a:moveTo>
                    <a:pt x="16941" y="0"/>
                  </a:moveTo>
                  <a:cubicBezTo>
                    <a:pt x="16941" y="0"/>
                    <a:pt x="9323" y="225"/>
                    <a:pt x="4630" y="5079"/>
                  </a:cubicBezTo>
                  <a:cubicBezTo>
                    <a:pt x="65" y="9836"/>
                    <a:pt x="1" y="17230"/>
                    <a:pt x="1" y="17583"/>
                  </a:cubicBezTo>
                  <a:cubicBezTo>
                    <a:pt x="1" y="17583"/>
                    <a:pt x="7651" y="17358"/>
                    <a:pt x="12344" y="12504"/>
                  </a:cubicBezTo>
                  <a:cubicBezTo>
                    <a:pt x="16909" y="7747"/>
                    <a:pt x="16941" y="354"/>
                    <a:pt x="16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4254;p64">
              <a:extLst>
                <a:ext uri="{FF2B5EF4-FFF2-40B4-BE49-F238E27FC236}">
                  <a16:creationId xmlns:a16="http://schemas.microsoft.com/office/drawing/2014/main" id="{21832BD2-50C3-E431-0AF4-0DFBD96420C1}"/>
                </a:ext>
              </a:extLst>
            </p:cNvPr>
            <p:cNvSpPr/>
            <p:nvPr/>
          </p:nvSpPr>
          <p:spPr>
            <a:xfrm>
              <a:off x="2983875" y="802250"/>
              <a:ext cx="389775" cy="1053550"/>
            </a:xfrm>
            <a:custGeom>
              <a:avLst/>
              <a:gdLst/>
              <a:ahLst/>
              <a:cxnLst/>
              <a:rect l="l" t="t" r="r" b="b"/>
              <a:pathLst>
                <a:path w="15591" h="42142" extrusionOk="0">
                  <a:moveTo>
                    <a:pt x="7458" y="0"/>
                  </a:moveTo>
                  <a:lnTo>
                    <a:pt x="7522" y="14433"/>
                  </a:lnTo>
                  <a:lnTo>
                    <a:pt x="7522" y="14433"/>
                  </a:lnTo>
                  <a:lnTo>
                    <a:pt x="2764" y="10319"/>
                  </a:lnTo>
                  <a:lnTo>
                    <a:pt x="2443" y="10672"/>
                  </a:lnTo>
                  <a:lnTo>
                    <a:pt x="7522" y="15076"/>
                  </a:lnTo>
                  <a:lnTo>
                    <a:pt x="7586" y="25427"/>
                  </a:lnTo>
                  <a:lnTo>
                    <a:pt x="322" y="18998"/>
                  </a:lnTo>
                  <a:lnTo>
                    <a:pt x="0" y="19351"/>
                  </a:lnTo>
                  <a:lnTo>
                    <a:pt x="7586" y="26070"/>
                  </a:lnTo>
                  <a:lnTo>
                    <a:pt x="7618" y="35456"/>
                  </a:lnTo>
                  <a:lnTo>
                    <a:pt x="2186" y="31181"/>
                  </a:lnTo>
                  <a:lnTo>
                    <a:pt x="1864" y="31566"/>
                  </a:lnTo>
                  <a:lnTo>
                    <a:pt x="7618" y="36067"/>
                  </a:lnTo>
                  <a:lnTo>
                    <a:pt x="7650" y="42142"/>
                  </a:lnTo>
                  <a:lnTo>
                    <a:pt x="8133" y="42110"/>
                  </a:lnTo>
                  <a:lnTo>
                    <a:pt x="8068" y="31534"/>
                  </a:lnTo>
                  <a:lnTo>
                    <a:pt x="15590" y="24784"/>
                  </a:lnTo>
                  <a:lnTo>
                    <a:pt x="15269" y="24430"/>
                  </a:lnTo>
                  <a:lnTo>
                    <a:pt x="8068" y="30891"/>
                  </a:lnTo>
                  <a:lnTo>
                    <a:pt x="8036" y="22052"/>
                  </a:lnTo>
                  <a:lnTo>
                    <a:pt x="8068" y="22084"/>
                  </a:lnTo>
                  <a:lnTo>
                    <a:pt x="14433" y="12794"/>
                  </a:lnTo>
                  <a:lnTo>
                    <a:pt x="14047" y="12505"/>
                  </a:lnTo>
                  <a:lnTo>
                    <a:pt x="8036" y="21280"/>
                  </a:lnTo>
                  <a:lnTo>
                    <a:pt x="7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4255;p64">
              <a:extLst>
                <a:ext uri="{FF2B5EF4-FFF2-40B4-BE49-F238E27FC236}">
                  <a16:creationId xmlns:a16="http://schemas.microsoft.com/office/drawing/2014/main" id="{A0A90255-7163-D59C-ABDE-9B9CB156FD4C}"/>
                </a:ext>
              </a:extLst>
            </p:cNvPr>
            <p:cNvSpPr/>
            <p:nvPr/>
          </p:nvSpPr>
          <p:spPr>
            <a:xfrm>
              <a:off x="2682500" y="1458000"/>
              <a:ext cx="415500" cy="463700"/>
            </a:xfrm>
            <a:custGeom>
              <a:avLst/>
              <a:gdLst/>
              <a:ahLst/>
              <a:cxnLst/>
              <a:rect l="l" t="t" r="r" b="b"/>
              <a:pathLst>
                <a:path w="16620" h="18548" extrusionOk="0">
                  <a:moveTo>
                    <a:pt x="355" y="0"/>
                  </a:moveTo>
                  <a:lnTo>
                    <a:pt x="1" y="322"/>
                  </a:lnTo>
                  <a:lnTo>
                    <a:pt x="5433" y="6397"/>
                  </a:lnTo>
                  <a:lnTo>
                    <a:pt x="1994" y="6461"/>
                  </a:lnTo>
                  <a:lnTo>
                    <a:pt x="1994" y="6944"/>
                  </a:lnTo>
                  <a:lnTo>
                    <a:pt x="5851" y="6879"/>
                  </a:lnTo>
                  <a:lnTo>
                    <a:pt x="9676" y="11154"/>
                  </a:lnTo>
                  <a:lnTo>
                    <a:pt x="4276" y="11154"/>
                  </a:lnTo>
                  <a:lnTo>
                    <a:pt x="4276" y="11637"/>
                  </a:lnTo>
                  <a:lnTo>
                    <a:pt x="10094" y="11637"/>
                  </a:lnTo>
                  <a:lnTo>
                    <a:pt x="13566" y="15494"/>
                  </a:lnTo>
                  <a:lnTo>
                    <a:pt x="9773" y="15719"/>
                  </a:lnTo>
                  <a:lnTo>
                    <a:pt x="9805" y="16201"/>
                  </a:lnTo>
                  <a:lnTo>
                    <a:pt x="13952" y="15976"/>
                  </a:lnTo>
                  <a:lnTo>
                    <a:pt x="16266" y="18548"/>
                  </a:lnTo>
                  <a:lnTo>
                    <a:pt x="16620" y="18226"/>
                  </a:lnTo>
                  <a:lnTo>
                    <a:pt x="12569" y="13662"/>
                  </a:lnTo>
                  <a:lnTo>
                    <a:pt x="13212" y="7908"/>
                  </a:lnTo>
                  <a:lnTo>
                    <a:pt x="12730" y="7844"/>
                  </a:lnTo>
                  <a:lnTo>
                    <a:pt x="12152" y="13212"/>
                  </a:lnTo>
                  <a:lnTo>
                    <a:pt x="8905" y="9579"/>
                  </a:lnTo>
                  <a:lnTo>
                    <a:pt x="8937" y="9579"/>
                  </a:lnTo>
                  <a:lnTo>
                    <a:pt x="8101" y="3118"/>
                  </a:lnTo>
                  <a:lnTo>
                    <a:pt x="7619" y="3183"/>
                  </a:lnTo>
                  <a:lnTo>
                    <a:pt x="8358" y="8969"/>
                  </a:lnTo>
                  <a:lnTo>
                    <a:pt x="3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4256;p64">
              <a:extLst>
                <a:ext uri="{FF2B5EF4-FFF2-40B4-BE49-F238E27FC236}">
                  <a16:creationId xmlns:a16="http://schemas.microsoft.com/office/drawing/2014/main" id="{678FF57F-EBBB-746C-0EBE-995DF179AD3A}"/>
                </a:ext>
              </a:extLst>
            </p:cNvPr>
            <p:cNvSpPr/>
            <p:nvPr/>
          </p:nvSpPr>
          <p:spPr>
            <a:xfrm>
              <a:off x="3257100" y="1463625"/>
              <a:ext cx="432350" cy="447625"/>
            </a:xfrm>
            <a:custGeom>
              <a:avLst/>
              <a:gdLst/>
              <a:ahLst/>
              <a:cxnLst/>
              <a:rect l="l" t="t" r="r" b="b"/>
              <a:pathLst>
                <a:path w="17294" h="17905" extrusionOk="0">
                  <a:moveTo>
                    <a:pt x="16940" y="0"/>
                  </a:moveTo>
                  <a:lnTo>
                    <a:pt x="11283" y="5851"/>
                  </a:lnTo>
                  <a:lnTo>
                    <a:pt x="10994" y="2443"/>
                  </a:lnTo>
                  <a:lnTo>
                    <a:pt x="10511" y="2475"/>
                  </a:lnTo>
                  <a:lnTo>
                    <a:pt x="10833" y="6333"/>
                  </a:lnTo>
                  <a:lnTo>
                    <a:pt x="6879" y="10447"/>
                  </a:lnTo>
                  <a:lnTo>
                    <a:pt x="6461" y="5079"/>
                  </a:lnTo>
                  <a:lnTo>
                    <a:pt x="5979" y="5111"/>
                  </a:lnTo>
                  <a:lnTo>
                    <a:pt x="6429" y="10897"/>
                  </a:lnTo>
                  <a:lnTo>
                    <a:pt x="2829" y="14658"/>
                  </a:lnTo>
                  <a:lnTo>
                    <a:pt x="2315" y="10865"/>
                  </a:lnTo>
                  <a:lnTo>
                    <a:pt x="1832" y="10962"/>
                  </a:lnTo>
                  <a:lnTo>
                    <a:pt x="2411" y="15076"/>
                  </a:lnTo>
                  <a:lnTo>
                    <a:pt x="0" y="17583"/>
                  </a:lnTo>
                  <a:lnTo>
                    <a:pt x="354" y="17905"/>
                  </a:lnTo>
                  <a:lnTo>
                    <a:pt x="4565" y="13533"/>
                  </a:lnTo>
                  <a:lnTo>
                    <a:pt x="10383" y="13758"/>
                  </a:lnTo>
                  <a:lnTo>
                    <a:pt x="10383" y="13276"/>
                  </a:lnTo>
                  <a:lnTo>
                    <a:pt x="5015" y="13051"/>
                  </a:lnTo>
                  <a:lnTo>
                    <a:pt x="8390" y="9579"/>
                  </a:lnTo>
                  <a:lnTo>
                    <a:pt x="14754" y="8294"/>
                  </a:lnTo>
                  <a:lnTo>
                    <a:pt x="14658" y="7811"/>
                  </a:lnTo>
                  <a:lnTo>
                    <a:pt x="8968" y="8969"/>
                  </a:lnTo>
                  <a:lnTo>
                    <a:pt x="8968" y="8969"/>
                  </a:lnTo>
                  <a:lnTo>
                    <a:pt x="17294" y="322"/>
                  </a:lnTo>
                  <a:lnTo>
                    <a:pt x="16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4257;p64">
              <a:extLst>
                <a:ext uri="{FF2B5EF4-FFF2-40B4-BE49-F238E27FC236}">
                  <a16:creationId xmlns:a16="http://schemas.microsoft.com/office/drawing/2014/main" id="{CCDB752F-FC53-C2F7-182C-F47286024DAC}"/>
                </a:ext>
              </a:extLst>
            </p:cNvPr>
            <p:cNvSpPr/>
            <p:nvPr/>
          </p:nvSpPr>
          <p:spPr>
            <a:xfrm>
              <a:off x="3434700" y="1007975"/>
              <a:ext cx="226625" cy="229850"/>
            </a:xfrm>
            <a:custGeom>
              <a:avLst/>
              <a:gdLst/>
              <a:ahLst/>
              <a:cxnLst/>
              <a:rect l="l" t="t" r="r" b="b"/>
              <a:pathLst>
                <a:path w="9065" h="9194" extrusionOk="0">
                  <a:moveTo>
                    <a:pt x="4532" y="0"/>
                  </a:moveTo>
                  <a:cubicBezTo>
                    <a:pt x="2025" y="0"/>
                    <a:pt x="0" y="2058"/>
                    <a:pt x="0" y="4597"/>
                  </a:cubicBezTo>
                  <a:cubicBezTo>
                    <a:pt x="0" y="7137"/>
                    <a:pt x="2025" y="9194"/>
                    <a:pt x="4532" y="9194"/>
                  </a:cubicBezTo>
                  <a:cubicBezTo>
                    <a:pt x="7040" y="9194"/>
                    <a:pt x="9065" y="7137"/>
                    <a:pt x="9065" y="4597"/>
                  </a:cubicBezTo>
                  <a:cubicBezTo>
                    <a:pt x="9065" y="2058"/>
                    <a:pt x="7040" y="0"/>
                    <a:pt x="4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4258;p64">
              <a:extLst>
                <a:ext uri="{FF2B5EF4-FFF2-40B4-BE49-F238E27FC236}">
                  <a16:creationId xmlns:a16="http://schemas.microsoft.com/office/drawing/2014/main" id="{B86ED88C-568E-0D29-BDB1-7E7D52C6A3D0}"/>
                </a:ext>
              </a:extLst>
            </p:cNvPr>
            <p:cNvSpPr/>
            <p:nvPr/>
          </p:nvSpPr>
          <p:spPr>
            <a:xfrm>
              <a:off x="3428250" y="1001550"/>
              <a:ext cx="240325" cy="242700"/>
            </a:xfrm>
            <a:custGeom>
              <a:avLst/>
              <a:gdLst/>
              <a:ahLst/>
              <a:cxnLst/>
              <a:rect l="l" t="t" r="r" b="b"/>
              <a:pathLst>
                <a:path w="9613" h="9708" extrusionOk="0">
                  <a:moveTo>
                    <a:pt x="4790" y="547"/>
                  </a:moveTo>
                  <a:cubicBezTo>
                    <a:pt x="5980" y="547"/>
                    <a:pt x="7041" y="1029"/>
                    <a:pt x="7812" y="1800"/>
                  </a:cubicBezTo>
                  <a:cubicBezTo>
                    <a:pt x="8583" y="2572"/>
                    <a:pt x="9066" y="3665"/>
                    <a:pt x="9066" y="4854"/>
                  </a:cubicBezTo>
                  <a:cubicBezTo>
                    <a:pt x="9066" y="6043"/>
                    <a:pt x="8583" y="7136"/>
                    <a:pt x="7812" y="7908"/>
                  </a:cubicBezTo>
                  <a:cubicBezTo>
                    <a:pt x="7041" y="8679"/>
                    <a:pt x="5980" y="9161"/>
                    <a:pt x="4790" y="9161"/>
                  </a:cubicBezTo>
                  <a:cubicBezTo>
                    <a:pt x="3633" y="9161"/>
                    <a:pt x="2540" y="8679"/>
                    <a:pt x="1769" y="7908"/>
                  </a:cubicBezTo>
                  <a:cubicBezTo>
                    <a:pt x="997" y="7136"/>
                    <a:pt x="515" y="6043"/>
                    <a:pt x="515" y="4854"/>
                  </a:cubicBezTo>
                  <a:cubicBezTo>
                    <a:pt x="515" y="3665"/>
                    <a:pt x="997" y="2572"/>
                    <a:pt x="1769" y="1800"/>
                  </a:cubicBezTo>
                  <a:cubicBezTo>
                    <a:pt x="2540" y="1029"/>
                    <a:pt x="3633" y="547"/>
                    <a:pt x="4790" y="547"/>
                  </a:cubicBezTo>
                  <a:close/>
                  <a:moveTo>
                    <a:pt x="4790" y="0"/>
                  </a:moveTo>
                  <a:cubicBezTo>
                    <a:pt x="3473" y="0"/>
                    <a:pt x="2251" y="547"/>
                    <a:pt x="1383" y="1415"/>
                  </a:cubicBezTo>
                  <a:cubicBezTo>
                    <a:pt x="515" y="2315"/>
                    <a:pt x="1" y="3504"/>
                    <a:pt x="1" y="4854"/>
                  </a:cubicBezTo>
                  <a:cubicBezTo>
                    <a:pt x="1" y="6204"/>
                    <a:pt x="515" y="7394"/>
                    <a:pt x="1383" y="8294"/>
                  </a:cubicBezTo>
                  <a:cubicBezTo>
                    <a:pt x="2251" y="9161"/>
                    <a:pt x="3473" y="9708"/>
                    <a:pt x="4790" y="9708"/>
                  </a:cubicBezTo>
                  <a:cubicBezTo>
                    <a:pt x="6108" y="9708"/>
                    <a:pt x="7330" y="9161"/>
                    <a:pt x="8198" y="8294"/>
                  </a:cubicBezTo>
                  <a:cubicBezTo>
                    <a:pt x="9066" y="7394"/>
                    <a:pt x="9612" y="6204"/>
                    <a:pt x="9612" y="4854"/>
                  </a:cubicBezTo>
                  <a:cubicBezTo>
                    <a:pt x="9612" y="3504"/>
                    <a:pt x="9066" y="2315"/>
                    <a:pt x="8198" y="1415"/>
                  </a:cubicBezTo>
                  <a:cubicBezTo>
                    <a:pt x="7330" y="547"/>
                    <a:pt x="6108" y="0"/>
                    <a:pt x="4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4259;p64">
              <a:extLst>
                <a:ext uri="{FF2B5EF4-FFF2-40B4-BE49-F238E27FC236}">
                  <a16:creationId xmlns:a16="http://schemas.microsoft.com/office/drawing/2014/main" id="{8C84E348-70E5-CC27-CFE2-06C6CA7D620D}"/>
                </a:ext>
              </a:extLst>
            </p:cNvPr>
            <p:cNvSpPr/>
            <p:nvPr/>
          </p:nvSpPr>
          <p:spPr>
            <a:xfrm>
              <a:off x="3804350" y="1436300"/>
              <a:ext cx="204950" cy="566025"/>
            </a:xfrm>
            <a:custGeom>
              <a:avLst/>
              <a:gdLst/>
              <a:ahLst/>
              <a:cxnLst/>
              <a:rect l="l" t="t" r="r" b="b"/>
              <a:pathLst>
                <a:path w="8198" h="22641" extrusionOk="0">
                  <a:moveTo>
                    <a:pt x="2361" y="0"/>
                  </a:moveTo>
                  <a:cubicBezTo>
                    <a:pt x="2352" y="0"/>
                    <a:pt x="2347" y="0"/>
                    <a:pt x="2347" y="0"/>
                  </a:cubicBezTo>
                  <a:lnTo>
                    <a:pt x="0" y="8101"/>
                  </a:lnTo>
                  <a:cubicBezTo>
                    <a:pt x="0" y="8101"/>
                    <a:pt x="1801" y="19351"/>
                    <a:pt x="1993" y="20284"/>
                  </a:cubicBezTo>
                  <a:cubicBezTo>
                    <a:pt x="2131" y="21083"/>
                    <a:pt x="2979" y="22640"/>
                    <a:pt x="4496" y="22640"/>
                  </a:cubicBezTo>
                  <a:cubicBezTo>
                    <a:pt x="4747" y="22640"/>
                    <a:pt x="5017" y="22598"/>
                    <a:pt x="5304" y="22502"/>
                  </a:cubicBezTo>
                  <a:cubicBezTo>
                    <a:pt x="7362" y="21859"/>
                    <a:pt x="8197" y="20187"/>
                    <a:pt x="8004" y="18805"/>
                  </a:cubicBezTo>
                  <a:cubicBezTo>
                    <a:pt x="7812" y="17423"/>
                    <a:pt x="5594" y="7522"/>
                    <a:pt x="5047" y="3729"/>
                  </a:cubicBezTo>
                  <a:cubicBezTo>
                    <a:pt x="4496" y="88"/>
                    <a:pt x="2547" y="0"/>
                    <a:pt x="2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4260;p64">
              <a:extLst>
                <a:ext uri="{FF2B5EF4-FFF2-40B4-BE49-F238E27FC236}">
                  <a16:creationId xmlns:a16="http://schemas.microsoft.com/office/drawing/2014/main" id="{2FD410D2-729A-6857-2F5A-E92874AF1FFE}"/>
                </a:ext>
              </a:extLst>
            </p:cNvPr>
            <p:cNvSpPr/>
            <p:nvPr/>
          </p:nvSpPr>
          <p:spPr>
            <a:xfrm>
              <a:off x="3797925" y="1429875"/>
              <a:ext cx="213775" cy="579425"/>
            </a:xfrm>
            <a:custGeom>
              <a:avLst/>
              <a:gdLst/>
              <a:ahLst/>
              <a:cxnLst/>
              <a:rect l="l" t="t" r="r" b="b"/>
              <a:pathLst>
                <a:path w="8551" h="23177" extrusionOk="0">
                  <a:moveTo>
                    <a:pt x="2800" y="563"/>
                  </a:moveTo>
                  <a:cubicBezTo>
                    <a:pt x="3001" y="595"/>
                    <a:pt x="3326" y="689"/>
                    <a:pt x="3665" y="965"/>
                  </a:cubicBezTo>
                  <a:cubicBezTo>
                    <a:pt x="4179" y="1383"/>
                    <a:pt x="4758" y="2250"/>
                    <a:pt x="5015" y="4018"/>
                  </a:cubicBezTo>
                  <a:cubicBezTo>
                    <a:pt x="5304" y="5915"/>
                    <a:pt x="6011" y="9354"/>
                    <a:pt x="6654" y="12472"/>
                  </a:cubicBezTo>
                  <a:cubicBezTo>
                    <a:pt x="6976" y="14047"/>
                    <a:pt x="7297" y="15526"/>
                    <a:pt x="7522" y="16715"/>
                  </a:cubicBezTo>
                  <a:cubicBezTo>
                    <a:pt x="7779" y="17905"/>
                    <a:pt x="7940" y="18773"/>
                    <a:pt x="8004" y="19094"/>
                  </a:cubicBezTo>
                  <a:cubicBezTo>
                    <a:pt x="8004" y="19223"/>
                    <a:pt x="8004" y="19319"/>
                    <a:pt x="8004" y="19448"/>
                  </a:cubicBezTo>
                  <a:cubicBezTo>
                    <a:pt x="8004" y="20637"/>
                    <a:pt x="7233" y="21955"/>
                    <a:pt x="5497" y="22501"/>
                  </a:cubicBezTo>
                  <a:cubicBezTo>
                    <a:pt x="5240" y="22598"/>
                    <a:pt x="4983" y="22630"/>
                    <a:pt x="4790" y="22630"/>
                  </a:cubicBezTo>
                  <a:cubicBezTo>
                    <a:pt x="4115" y="22630"/>
                    <a:pt x="3568" y="22309"/>
                    <a:pt x="3183" y="21859"/>
                  </a:cubicBezTo>
                  <a:cubicBezTo>
                    <a:pt x="2797" y="21409"/>
                    <a:pt x="2572" y="20830"/>
                    <a:pt x="2508" y="20508"/>
                  </a:cubicBezTo>
                  <a:cubicBezTo>
                    <a:pt x="2411" y="20058"/>
                    <a:pt x="1897" y="17005"/>
                    <a:pt x="1447" y="14047"/>
                  </a:cubicBezTo>
                  <a:cubicBezTo>
                    <a:pt x="1190" y="12601"/>
                    <a:pt x="965" y="11154"/>
                    <a:pt x="804" y="10062"/>
                  </a:cubicBezTo>
                  <a:cubicBezTo>
                    <a:pt x="675" y="9210"/>
                    <a:pt x="567" y="8586"/>
                    <a:pt x="529" y="8373"/>
                  </a:cubicBezTo>
                  <a:lnTo>
                    <a:pt x="529" y="8373"/>
                  </a:lnTo>
                  <a:lnTo>
                    <a:pt x="2800" y="563"/>
                  </a:lnTo>
                  <a:close/>
                  <a:moveTo>
                    <a:pt x="2604" y="0"/>
                  </a:moveTo>
                  <a:cubicBezTo>
                    <a:pt x="2475" y="0"/>
                    <a:pt x="2379" y="97"/>
                    <a:pt x="2347" y="193"/>
                  </a:cubicBezTo>
                  <a:lnTo>
                    <a:pt x="0" y="8261"/>
                  </a:lnTo>
                  <a:lnTo>
                    <a:pt x="0" y="8390"/>
                  </a:lnTo>
                  <a:cubicBezTo>
                    <a:pt x="0" y="8390"/>
                    <a:pt x="450" y="11219"/>
                    <a:pt x="900" y="14144"/>
                  </a:cubicBezTo>
                  <a:cubicBezTo>
                    <a:pt x="1383" y="17069"/>
                    <a:pt x="1865" y="20123"/>
                    <a:pt x="1961" y="20605"/>
                  </a:cubicBezTo>
                  <a:cubicBezTo>
                    <a:pt x="2058" y="21055"/>
                    <a:pt x="2315" y="21666"/>
                    <a:pt x="2797" y="22212"/>
                  </a:cubicBezTo>
                  <a:cubicBezTo>
                    <a:pt x="3247" y="22726"/>
                    <a:pt x="3922" y="23176"/>
                    <a:pt x="4790" y="23176"/>
                  </a:cubicBezTo>
                  <a:cubicBezTo>
                    <a:pt x="5047" y="23176"/>
                    <a:pt x="5336" y="23112"/>
                    <a:pt x="5658" y="23016"/>
                  </a:cubicBezTo>
                  <a:cubicBezTo>
                    <a:pt x="7619" y="22405"/>
                    <a:pt x="8551" y="20862"/>
                    <a:pt x="8551" y="19448"/>
                  </a:cubicBezTo>
                  <a:cubicBezTo>
                    <a:pt x="8551" y="19319"/>
                    <a:pt x="8551" y="19158"/>
                    <a:pt x="8519" y="19030"/>
                  </a:cubicBezTo>
                  <a:cubicBezTo>
                    <a:pt x="8454" y="18676"/>
                    <a:pt x="8294" y="17776"/>
                    <a:pt x="8069" y="16619"/>
                  </a:cubicBezTo>
                  <a:cubicBezTo>
                    <a:pt x="7329" y="13051"/>
                    <a:pt x="5979" y="6751"/>
                    <a:pt x="5561" y="3922"/>
                  </a:cubicBezTo>
                  <a:cubicBezTo>
                    <a:pt x="5272" y="2090"/>
                    <a:pt x="4629" y="1093"/>
                    <a:pt x="3986" y="547"/>
                  </a:cubicBezTo>
                  <a:cubicBezTo>
                    <a:pt x="3343" y="32"/>
                    <a:pt x="2733" y="0"/>
                    <a:pt x="2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4261;p64">
              <a:extLst>
                <a:ext uri="{FF2B5EF4-FFF2-40B4-BE49-F238E27FC236}">
                  <a16:creationId xmlns:a16="http://schemas.microsoft.com/office/drawing/2014/main" id="{AE4BC737-452D-72F1-A013-BC6110A606DF}"/>
                </a:ext>
              </a:extLst>
            </p:cNvPr>
            <p:cNvSpPr/>
            <p:nvPr/>
          </p:nvSpPr>
          <p:spPr>
            <a:xfrm>
              <a:off x="3106825" y="1594975"/>
              <a:ext cx="767475" cy="595950"/>
            </a:xfrm>
            <a:custGeom>
              <a:avLst/>
              <a:gdLst/>
              <a:ahLst/>
              <a:cxnLst/>
              <a:rect l="l" t="t" r="r" b="b"/>
              <a:pathLst>
                <a:path w="30699" h="23838" extrusionOk="0">
                  <a:moveTo>
                    <a:pt x="21971" y="1"/>
                  </a:moveTo>
                  <a:cubicBezTo>
                    <a:pt x="19140" y="1"/>
                    <a:pt x="15086" y="686"/>
                    <a:pt x="9386" y="2911"/>
                  </a:cubicBezTo>
                  <a:cubicBezTo>
                    <a:pt x="9386" y="2911"/>
                    <a:pt x="0" y="6865"/>
                    <a:pt x="0" y="8311"/>
                  </a:cubicBezTo>
                  <a:cubicBezTo>
                    <a:pt x="0" y="9758"/>
                    <a:pt x="5786" y="23837"/>
                    <a:pt x="5786" y="23837"/>
                  </a:cubicBezTo>
                  <a:lnTo>
                    <a:pt x="30698" y="17344"/>
                  </a:lnTo>
                  <a:lnTo>
                    <a:pt x="27901" y="1754"/>
                  </a:lnTo>
                  <a:cubicBezTo>
                    <a:pt x="27901" y="1754"/>
                    <a:pt x="26502" y="1"/>
                    <a:pt x="21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262;p64">
              <a:extLst>
                <a:ext uri="{FF2B5EF4-FFF2-40B4-BE49-F238E27FC236}">
                  <a16:creationId xmlns:a16="http://schemas.microsoft.com/office/drawing/2014/main" id="{AF7FEA10-CE1E-DF33-84B9-F51C3DF33085}"/>
                </a:ext>
              </a:extLst>
            </p:cNvPr>
            <p:cNvSpPr/>
            <p:nvPr/>
          </p:nvSpPr>
          <p:spPr>
            <a:xfrm>
              <a:off x="3100400" y="1588175"/>
              <a:ext cx="781125" cy="609375"/>
            </a:xfrm>
            <a:custGeom>
              <a:avLst/>
              <a:gdLst/>
              <a:ahLst/>
              <a:cxnLst/>
              <a:rect l="l" t="t" r="r" b="b"/>
              <a:pathLst>
                <a:path w="31245" h="24375" extrusionOk="0">
                  <a:moveTo>
                    <a:pt x="22244" y="515"/>
                  </a:moveTo>
                  <a:cubicBezTo>
                    <a:pt x="24462" y="515"/>
                    <a:pt x="25908" y="965"/>
                    <a:pt x="26776" y="1383"/>
                  </a:cubicBezTo>
                  <a:cubicBezTo>
                    <a:pt x="27226" y="1576"/>
                    <a:pt x="27516" y="1801"/>
                    <a:pt x="27708" y="1929"/>
                  </a:cubicBezTo>
                  <a:cubicBezTo>
                    <a:pt x="27805" y="2026"/>
                    <a:pt x="27869" y="2090"/>
                    <a:pt x="27901" y="2122"/>
                  </a:cubicBezTo>
                  <a:lnTo>
                    <a:pt x="27915" y="2136"/>
                  </a:lnTo>
                  <a:lnTo>
                    <a:pt x="30634" y="17423"/>
                  </a:lnTo>
                  <a:lnTo>
                    <a:pt x="6207" y="23793"/>
                  </a:lnTo>
                  <a:lnTo>
                    <a:pt x="6207" y="23793"/>
                  </a:lnTo>
                  <a:cubicBezTo>
                    <a:pt x="6165" y="23693"/>
                    <a:pt x="6109" y="23561"/>
                    <a:pt x="6043" y="23402"/>
                  </a:cubicBezTo>
                  <a:cubicBezTo>
                    <a:pt x="5497" y="22052"/>
                    <a:pt x="4114" y="18645"/>
                    <a:pt x="2861" y="15398"/>
                  </a:cubicBezTo>
                  <a:cubicBezTo>
                    <a:pt x="2250" y="13791"/>
                    <a:pt x="1639" y="12216"/>
                    <a:pt x="1222" y="10994"/>
                  </a:cubicBezTo>
                  <a:cubicBezTo>
                    <a:pt x="996" y="10351"/>
                    <a:pt x="836" y="9805"/>
                    <a:pt x="707" y="9387"/>
                  </a:cubicBezTo>
                  <a:cubicBezTo>
                    <a:pt x="643" y="9194"/>
                    <a:pt x="611" y="9001"/>
                    <a:pt x="579" y="8873"/>
                  </a:cubicBezTo>
                  <a:cubicBezTo>
                    <a:pt x="546" y="8744"/>
                    <a:pt x="546" y="8615"/>
                    <a:pt x="546" y="8583"/>
                  </a:cubicBezTo>
                  <a:cubicBezTo>
                    <a:pt x="514" y="8583"/>
                    <a:pt x="546" y="8519"/>
                    <a:pt x="611" y="8423"/>
                  </a:cubicBezTo>
                  <a:cubicBezTo>
                    <a:pt x="707" y="8262"/>
                    <a:pt x="900" y="8037"/>
                    <a:pt x="1222" y="7812"/>
                  </a:cubicBezTo>
                  <a:cubicBezTo>
                    <a:pt x="2314" y="6976"/>
                    <a:pt x="4468" y="5851"/>
                    <a:pt x="6332" y="4983"/>
                  </a:cubicBezTo>
                  <a:cubicBezTo>
                    <a:pt x="7265" y="4533"/>
                    <a:pt x="8100" y="4147"/>
                    <a:pt x="8743" y="3858"/>
                  </a:cubicBezTo>
                  <a:cubicBezTo>
                    <a:pt x="9354" y="3569"/>
                    <a:pt x="9740" y="3408"/>
                    <a:pt x="9740" y="3408"/>
                  </a:cubicBezTo>
                  <a:cubicBezTo>
                    <a:pt x="15429" y="1190"/>
                    <a:pt x="19447" y="515"/>
                    <a:pt x="22244" y="515"/>
                  </a:cubicBezTo>
                  <a:close/>
                  <a:moveTo>
                    <a:pt x="22244" y="1"/>
                  </a:moveTo>
                  <a:cubicBezTo>
                    <a:pt x="19351" y="1"/>
                    <a:pt x="15269" y="676"/>
                    <a:pt x="9547" y="2926"/>
                  </a:cubicBezTo>
                  <a:cubicBezTo>
                    <a:pt x="9547" y="2926"/>
                    <a:pt x="7200" y="3922"/>
                    <a:pt x="4822" y="5112"/>
                  </a:cubicBezTo>
                  <a:cubicBezTo>
                    <a:pt x="3664" y="5690"/>
                    <a:pt x="2475" y="6333"/>
                    <a:pt x="1575" y="6912"/>
                  </a:cubicBezTo>
                  <a:cubicBezTo>
                    <a:pt x="1125" y="7201"/>
                    <a:pt x="771" y="7490"/>
                    <a:pt x="482" y="7748"/>
                  </a:cubicBezTo>
                  <a:cubicBezTo>
                    <a:pt x="354" y="7876"/>
                    <a:pt x="225" y="8005"/>
                    <a:pt x="129" y="8133"/>
                  </a:cubicBezTo>
                  <a:cubicBezTo>
                    <a:pt x="64" y="8262"/>
                    <a:pt x="0" y="8423"/>
                    <a:pt x="0" y="8583"/>
                  </a:cubicBezTo>
                  <a:cubicBezTo>
                    <a:pt x="0" y="8712"/>
                    <a:pt x="32" y="8873"/>
                    <a:pt x="64" y="9066"/>
                  </a:cubicBezTo>
                  <a:cubicBezTo>
                    <a:pt x="225" y="9773"/>
                    <a:pt x="675" y="11058"/>
                    <a:pt x="1222" y="12601"/>
                  </a:cubicBezTo>
                  <a:cubicBezTo>
                    <a:pt x="2925" y="17262"/>
                    <a:pt x="5786" y="24206"/>
                    <a:pt x="5786" y="24206"/>
                  </a:cubicBezTo>
                  <a:cubicBezTo>
                    <a:pt x="5839" y="24312"/>
                    <a:pt x="5937" y="24374"/>
                    <a:pt x="6042" y="24374"/>
                  </a:cubicBezTo>
                  <a:cubicBezTo>
                    <a:pt x="6063" y="24374"/>
                    <a:pt x="6085" y="24372"/>
                    <a:pt x="6107" y="24366"/>
                  </a:cubicBezTo>
                  <a:lnTo>
                    <a:pt x="31019" y="17873"/>
                  </a:lnTo>
                  <a:cubicBezTo>
                    <a:pt x="31148" y="17841"/>
                    <a:pt x="31244" y="17712"/>
                    <a:pt x="31212" y="17552"/>
                  </a:cubicBezTo>
                  <a:lnTo>
                    <a:pt x="28416" y="1962"/>
                  </a:lnTo>
                  <a:lnTo>
                    <a:pt x="28351" y="1833"/>
                  </a:lnTo>
                  <a:cubicBezTo>
                    <a:pt x="28319" y="1769"/>
                    <a:pt x="26808" y="1"/>
                    <a:pt x="22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263;p64">
              <a:extLst>
                <a:ext uri="{FF2B5EF4-FFF2-40B4-BE49-F238E27FC236}">
                  <a16:creationId xmlns:a16="http://schemas.microsoft.com/office/drawing/2014/main" id="{00727915-AFCC-C335-0B8F-77BC8EBFF79B}"/>
                </a:ext>
              </a:extLst>
            </p:cNvPr>
            <p:cNvSpPr/>
            <p:nvPr/>
          </p:nvSpPr>
          <p:spPr>
            <a:xfrm>
              <a:off x="3300475" y="1435225"/>
              <a:ext cx="606750" cy="742775"/>
            </a:xfrm>
            <a:custGeom>
              <a:avLst/>
              <a:gdLst/>
              <a:ahLst/>
              <a:cxnLst/>
              <a:rect l="l" t="t" r="r" b="b"/>
              <a:pathLst>
                <a:path w="24270" h="29711" extrusionOk="0">
                  <a:moveTo>
                    <a:pt x="17600" y="1"/>
                  </a:moveTo>
                  <a:cubicBezTo>
                    <a:pt x="15099" y="1"/>
                    <a:pt x="12134" y="159"/>
                    <a:pt x="10191" y="783"/>
                  </a:cubicBezTo>
                  <a:cubicBezTo>
                    <a:pt x="10191" y="783"/>
                    <a:pt x="7523" y="2422"/>
                    <a:pt x="5401" y="3644"/>
                  </a:cubicBezTo>
                  <a:cubicBezTo>
                    <a:pt x="3248" y="4833"/>
                    <a:pt x="1" y="6504"/>
                    <a:pt x="1" y="9848"/>
                  </a:cubicBezTo>
                  <a:cubicBezTo>
                    <a:pt x="1" y="13191"/>
                    <a:pt x="2412" y="26434"/>
                    <a:pt x="2412" y="27816"/>
                  </a:cubicBezTo>
                  <a:cubicBezTo>
                    <a:pt x="2412" y="28999"/>
                    <a:pt x="2482" y="29711"/>
                    <a:pt x="2503" y="29711"/>
                  </a:cubicBezTo>
                  <a:cubicBezTo>
                    <a:pt x="2506" y="29711"/>
                    <a:pt x="2508" y="29690"/>
                    <a:pt x="2508" y="29649"/>
                  </a:cubicBezTo>
                  <a:cubicBezTo>
                    <a:pt x="2508" y="29391"/>
                    <a:pt x="18805" y="24023"/>
                    <a:pt x="18805" y="24023"/>
                  </a:cubicBezTo>
                  <a:cubicBezTo>
                    <a:pt x="18805" y="24023"/>
                    <a:pt x="19834" y="19748"/>
                    <a:pt x="20670" y="17723"/>
                  </a:cubicBezTo>
                  <a:cubicBezTo>
                    <a:pt x="21506" y="15666"/>
                    <a:pt x="20670" y="13930"/>
                    <a:pt x="21602" y="10587"/>
                  </a:cubicBezTo>
                  <a:cubicBezTo>
                    <a:pt x="22534" y="7244"/>
                    <a:pt x="24270" y="5026"/>
                    <a:pt x="23531" y="2519"/>
                  </a:cubicBezTo>
                  <a:cubicBezTo>
                    <a:pt x="22791" y="43"/>
                    <a:pt x="22598" y="108"/>
                    <a:pt x="19930" y="43"/>
                  </a:cubicBezTo>
                  <a:cubicBezTo>
                    <a:pt x="19246" y="19"/>
                    <a:pt x="18450" y="1"/>
                    <a:pt x="17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4264;p64">
              <a:extLst>
                <a:ext uri="{FF2B5EF4-FFF2-40B4-BE49-F238E27FC236}">
                  <a16:creationId xmlns:a16="http://schemas.microsoft.com/office/drawing/2014/main" id="{5F2C6A36-0A87-B0A4-FB6C-A4A417201232}"/>
                </a:ext>
              </a:extLst>
            </p:cNvPr>
            <p:cNvSpPr/>
            <p:nvPr/>
          </p:nvSpPr>
          <p:spPr>
            <a:xfrm>
              <a:off x="3294050" y="1428275"/>
              <a:ext cx="605950" cy="757025"/>
            </a:xfrm>
            <a:custGeom>
              <a:avLst/>
              <a:gdLst/>
              <a:ahLst/>
              <a:cxnLst/>
              <a:rect l="l" t="t" r="r" b="b"/>
              <a:pathLst>
                <a:path w="24238" h="30281" extrusionOk="0">
                  <a:moveTo>
                    <a:pt x="17905" y="546"/>
                  </a:moveTo>
                  <a:cubicBezTo>
                    <a:pt x="18741" y="546"/>
                    <a:pt x="19512" y="546"/>
                    <a:pt x="20187" y="579"/>
                  </a:cubicBezTo>
                  <a:cubicBezTo>
                    <a:pt x="20863" y="611"/>
                    <a:pt x="21377" y="611"/>
                    <a:pt x="21763" y="643"/>
                  </a:cubicBezTo>
                  <a:cubicBezTo>
                    <a:pt x="22052" y="675"/>
                    <a:pt x="22245" y="739"/>
                    <a:pt x="22438" y="804"/>
                  </a:cubicBezTo>
                  <a:cubicBezTo>
                    <a:pt x="22663" y="900"/>
                    <a:pt x="22823" y="1061"/>
                    <a:pt x="22984" y="1382"/>
                  </a:cubicBezTo>
                  <a:cubicBezTo>
                    <a:pt x="23177" y="1704"/>
                    <a:pt x="23338" y="2186"/>
                    <a:pt x="23531" y="2893"/>
                  </a:cubicBezTo>
                  <a:cubicBezTo>
                    <a:pt x="23659" y="3279"/>
                    <a:pt x="23691" y="3664"/>
                    <a:pt x="23691" y="4050"/>
                  </a:cubicBezTo>
                  <a:cubicBezTo>
                    <a:pt x="23691" y="4982"/>
                    <a:pt x="23370" y="5979"/>
                    <a:pt x="22952" y="7072"/>
                  </a:cubicBezTo>
                  <a:cubicBezTo>
                    <a:pt x="22534" y="8165"/>
                    <a:pt x="21988" y="9386"/>
                    <a:pt x="21602" y="10801"/>
                  </a:cubicBezTo>
                  <a:cubicBezTo>
                    <a:pt x="21120" y="12504"/>
                    <a:pt x="21088" y="13790"/>
                    <a:pt x="21088" y="14915"/>
                  </a:cubicBezTo>
                  <a:cubicBezTo>
                    <a:pt x="21088" y="16040"/>
                    <a:pt x="21055" y="16940"/>
                    <a:pt x="20670" y="17904"/>
                  </a:cubicBezTo>
                  <a:cubicBezTo>
                    <a:pt x="20252" y="18933"/>
                    <a:pt x="19802" y="20508"/>
                    <a:pt x="19416" y="21826"/>
                  </a:cubicBezTo>
                  <a:cubicBezTo>
                    <a:pt x="19139" y="22885"/>
                    <a:pt x="18921" y="23766"/>
                    <a:pt x="18840" y="24097"/>
                  </a:cubicBezTo>
                  <a:lnTo>
                    <a:pt x="18840" y="24097"/>
                  </a:lnTo>
                  <a:cubicBezTo>
                    <a:pt x="18051" y="24357"/>
                    <a:pt x="14442" y="25551"/>
                    <a:pt x="10833" y="26744"/>
                  </a:cubicBezTo>
                  <a:cubicBezTo>
                    <a:pt x="8808" y="27451"/>
                    <a:pt x="6751" y="28159"/>
                    <a:pt x="5240" y="28673"/>
                  </a:cubicBezTo>
                  <a:cubicBezTo>
                    <a:pt x="4469" y="28962"/>
                    <a:pt x="3826" y="29187"/>
                    <a:pt x="3376" y="29380"/>
                  </a:cubicBezTo>
                  <a:cubicBezTo>
                    <a:pt x="3229" y="29422"/>
                    <a:pt x="3096" y="29478"/>
                    <a:pt x="2986" y="29520"/>
                  </a:cubicBezTo>
                  <a:lnTo>
                    <a:pt x="2986" y="29520"/>
                  </a:lnTo>
                  <a:cubicBezTo>
                    <a:pt x="2977" y="29197"/>
                    <a:pt x="2958" y="28712"/>
                    <a:pt x="2958" y="28094"/>
                  </a:cubicBezTo>
                  <a:cubicBezTo>
                    <a:pt x="2958" y="27869"/>
                    <a:pt x="2894" y="27516"/>
                    <a:pt x="2830" y="27034"/>
                  </a:cubicBezTo>
                  <a:cubicBezTo>
                    <a:pt x="2605" y="25266"/>
                    <a:pt x="2026" y="21762"/>
                    <a:pt x="1512" y="18322"/>
                  </a:cubicBezTo>
                  <a:cubicBezTo>
                    <a:pt x="997" y="14915"/>
                    <a:pt x="547" y="11540"/>
                    <a:pt x="547" y="10126"/>
                  </a:cubicBezTo>
                  <a:cubicBezTo>
                    <a:pt x="547" y="8550"/>
                    <a:pt x="1287" y="7361"/>
                    <a:pt x="2347" y="6429"/>
                  </a:cubicBezTo>
                  <a:cubicBezTo>
                    <a:pt x="3376" y="5465"/>
                    <a:pt x="4694" y="4757"/>
                    <a:pt x="5787" y="4147"/>
                  </a:cubicBezTo>
                  <a:cubicBezTo>
                    <a:pt x="7908" y="2957"/>
                    <a:pt x="10608" y="1286"/>
                    <a:pt x="10608" y="1286"/>
                  </a:cubicBezTo>
                  <a:lnTo>
                    <a:pt x="10597" y="1270"/>
                  </a:lnTo>
                  <a:lnTo>
                    <a:pt x="10597" y="1270"/>
                  </a:lnTo>
                  <a:cubicBezTo>
                    <a:pt x="12495" y="704"/>
                    <a:pt x="15421" y="546"/>
                    <a:pt x="17905" y="546"/>
                  </a:cubicBezTo>
                  <a:close/>
                  <a:moveTo>
                    <a:pt x="17905" y="0"/>
                  </a:moveTo>
                  <a:cubicBezTo>
                    <a:pt x="15366" y="0"/>
                    <a:pt x="12376" y="161"/>
                    <a:pt x="10383" y="804"/>
                  </a:cubicBezTo>
                  <a:lnTo>
                    <a:pt x="10319" y="804"/>
                  </a:lnTo>
                  <a:cubicBezTo>
                    <a:pt x="10319" y="804"/>
                    <a:pt x="10158" y="932"/>
                    <a:pt x="9869" y="1093"/>
                  </a:cubicBezTo>
                  <a:cubicBezTo>
                    <a:pt x="9001" y="1607"/>
                    <a:pt x="7105" y="2797"/>
                    <a:pt x="5498" y="3697"/>
                  </a:cubicBezTo>
                  <a:cubicBezTo>
                    <a:pt x="4437" y="4275"/>
                    <a:pt x="3087" y="5015"/>
                    <a:pt x="1994" y="6011"/>
                  </a:cubicBezTo>
                  <a:cubicBezTo>
                    <a:pt x="869" y="7040"/>
                    <a:pt x="1" y="8358"/>
                    <a:pt x="1" y="10126"/>
                  </a:cubicBezTo>
                  <a:cubicBezTo>
                    <a:pt x="1" y="10993"/>
                    <a:pt x="162" y="12440"/>
                    <a:pt x="387" y="14176"/>
                  </a:cubicBezTo>
                  <a:cubicBezTo>
                    <a:pt x="708" y="16779"/>
                    <a:pt x="1222" y="19994"/>
                    <a:pt x="1640" y="22726"/>
                  </a:cubicBezTo>
                  <a:cubicBezTo>
                    <a:pt x="1865" y="24076"/>
                    <a:pt x="2058" y="25298"/>
                    <a:pt x="2187" y="26230"/>
                  </a:cubicBezTo>
                  <a:cubicBezTo>
                    <a:pt x="2347" y="27194"/>
                    <a:pt x="2412" y="27869"/>
                    <a:pt x="2412" y="28094"/>
                  </a:cubicBezTo>
                  <a:cubicBezTo>
                    <a:pt x="2412" y="28705"/>
                    <a:pt x="2444" y="29187"/>
                    <a:pt x="2444" y="29509"/>
                  </a:cubicBezTo>
                  <a:cubicBezTo>
                    <a:pt x="2476" y="29669"/>
                    <a:pt x="2476" y="29798"/>
                    <a:pt x="2476" y="29894"/>
                  </a:cubicBezTo>
                  <a:lnTo>
                    <a:pt x="2508" y="30023"/>
                  </a:lnTo>
                  <a:lnTo>
                    <a:pt x="2508" y="30055"/>
                  </a:lnTo>
                  <a:lnTo>
                    <a:pt x="2540" y="30119"/>
                  </a:lnTo>
                  <a:lnTo>
                    <a:pt x="2572" y="30184"/>
                  </a:lnTo>
                  <a:cubicBezTo>
                    <a:pt x="2605" y="30216"/>
                    <a:pt x="2669" y="30248"/>
                    <a:pt x="2765" y="30280"/>
                  </a:cubicBezTo>
                  <a:cubicBezTo>
                    <a:pt x="2862" y="30280"/>
                    <a:pt x="2926" y="30216"/>
                    <a:pt x="2958" y="30184"/>
                  </a:cubicBezTo>
                  <a:cubicBezTo>
                    <a:pt x="2987" y="30155"/>
                    <a:pt x="3016" y="30126"/>
                    <a:pt x="3021" y="30097"/>
                  </a:cubicBezTo>
                  <a:lnTo>
                    <a:pt x="3021" y="30097"/>
                  </a:lnTo>
                  <a:cubicBezTo>
                    <a:pt x="3066" y="30081"/>
                    <a:pt x="3132" y="30056"/>
                    <a:pt x="3215" y="30023"/>
                  </a:cubicBezTo>
                  <a:cubicBezTo>
                    <a:pt x="3762" y="29766"/>
                    <a:pt x="5047" y="29316"/>
                    <a:pt x="6655" y="28769"/>
                  </a:cubicBezTo>
                  <a:cubicBezTo>
                    <a:pt x="9066" y="27901"/>
                    <a:pt x="12184" y="26873"/>
                    <a:pt x="14723" y="26037"/>
                  </a:cubicBezTo>
                  <a:cubicBezTo>
                    <a:pt x="15977" y="25587"/>
                    <a:pt x="17069" y="25233"/>
                    <a:pt x="17873" y="24976"/>
                  </a:cubicBezTo>
                  <a:cubicBezTo>
                    <a:pt x="18677" y="24719"/>
                    <a:pt x="19159" y="24558"/>
                    <a:pt x="19159" y="24558"/>
                  </a:cubicBezTo>
                  <a:cubicBezTo>
                    <a:pt x="19255" y="24526"/>
                    <a:pt x="19320" y="24430"/>
                    <a:pt x="19320" y="24366"/>
                  </a:cubicBezTo>
                  <a:cubicBezTo>
                    <a:pt x="19320" y="24366"/>
                    <a:pt x="19384" y="24076"/>
                    <a:pt x="19512" y="23658"/>
                  </a:cubicBezTo>
                  <a:cubicBezTo>
                    <a:pt x="19834" y="22373"/>
                    <a:pt x="20573" y="19576"/>
                    <a:pt x="21184" y="18097"/>
                  </a:cubicBezTo>
                  <a:cubicBezTo>
                    <a:pt x="21602" y="17004"/>
                    <a:pt x="21602" y="16008"/>
                    <a:pt x="21634" y="14915"/>
                  </a:cubicBezTo>
                  <a:cubicBezTo>
                    <a:pt x="21634" y="13822"/>
                    <a:pt x="21666" y="12569"/>
                    <a:pt x="22116" y="10929"/>
                  </a:cubicBezTo>
                  <a:cubicBezTo>
                    <a:pt x="22502" y="9579"/>
                    <a:pt x="23016" y="8390"/>
                    <a:pt x="23466" y="7265"/>
                  </a:cubicBezTo>
                  <a:cubicBezTo>
                    <a:pt x="23884" y="6172"/>
                    <a:pt x="24238" y="5111"/>
                    <a:pt x="24238" y="4050"/>
                  </a:cubicBezTo>
                  <a:cubicBezTo>
                    <a:pt x="24238" y="3600"/>
                    <a:pt x="24173" y="3182"/>
                    <a:pt x="24045" y="2732"/>
                  </a:cubicBezTo>
                  <a:cubicBezTo>
                    <a:pt x="23852" y="2089"/>
                    <a:pt x="23723" y="1639"/>
                    <a:pt x="23531" y="1254"/>
                  </a:cubicBezTo>
                  <a:cubicBezTo>
                    <a:pt x="23402" y="996"/>
                    <a:pt x="23273" y="771"/>
                    <a:pt x="23080" y="579"/>
                  </a:cubicBezTo>
                  <a:cubicBezTo>
                    <a:pt x="22791" y="321"/>
                    <a:pt x="22405" y="193"/>
                    <a:pt x="21955" y="129"/>
                  </a:cubicBezTo>
                  <a:cubicBezTo>
                    <a:pt x="21505" y="64"/>
                    <a:pt x="20959" y="64"/>
                    <a:pt x="20187" y="32"/>
                  </a:cubicBezTo>
                  <a:cubicBezTo>
                    <a:pt x="19512" y="0"/>
                    <a:pt x="18741" y="0"/>
                    <a:pt x="1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4265;p64">
              <a:extLst>
                <a:ext uri="{FF2B5EF4-FFF2-40B4-BE49-F238E27FC236}">
                  <a16:creationId xmlns:a16="http://schemas.microsoft.com/office/drawing/2014/main" id="{17644938-2AA1-E627-76AC-81DF8CE6C053}"/>
                </a:ext>
              </a:extLst>
            </p:cNvPr>
            <p:cNvSpPr/>
            <p:nvPr/>
          </p:nvSpPr>
          <p:spPr>
            <a:xfrm>
              <a:off x="3471650" y="1404675"/>
              <a:ext cx="296550" cy="281575"/>
            </a:xfrm>
            <a:custGeom>
              <a:avLst/>
              <a:gdLst/>
              <a:ahLst/>
              <a:cxnLst/>
              <a:rect l="l" t="t" r="r" b="b"/>
              <a:pathLst>
                <a:path w="11862" h="11263" extrusionOk="0">
                  <a:moveTo>
                    <a:pt x="3896" y="0"/>
                  </a:moveTo>
                  <a:cubicBezTo>
                    <a:pt x="3088" y="0"/>
                    <a:pt x="2433" y="172"/>
                    <a:pt x="2122" y="526"/>
                  </a:cubicBezTo>
                  <a:cubicBezTo>
                    <a:pt x="2122" y="526"/>
                    <a:pt x="933" y="1169"/>
                    <a:pt x="483" y="4158"/>
                  </a:cubicBezTo>
                  <a:cubicBezTo>
                    <a:pt x="1" y="7116"/>
                    <a:pt x="1" y="11262"/>
                    <a:pt x="1" y="11262"/>
                  </a:cubicBezTo>
                  <a:cubicBezTo>
                    <a:pt x="1" y="11262"/>
                    <a:pt x="5015" y="8498"/>
                    <a:pt x="5755" y="8402"/>
                  </a:cubicBezTo>
                  <a:cubicBezTo>
                    <a:pt x="5770" y="8399"/>
                    <a:pt x="5788" y="8398"/>
                    <a:pt x="5808" y="8398"/>
                  </a:cubicBezTo>
                  <a:cubicBezTo>
                    <a:pt x="6720" y="8398"/>
                    <a:pt x="11862" y="10523"/>
                    <a:pt x="11862" y="10523"/>
                  </a:cubicBezTo>
                  <a:cubicBezTo>
                    <a:pt x="11862" y="10523"/>
                    <a:pt x="11123" y="6280"/>
                    <a:pt x="9998" y="3323"/>
                  </a:cubicBezTo>
                  <a:cubicBezTo>
                    <a:pt x="9206" y="1181"/>
                    <a:pt x="6021" y="0"/>
                    <a:pt x="3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4266;p64">
              <a:extLst>
                <a:ext uri="{FF2B5EF4-FFF2-40B4-BE49-F238E27FC236}">
                  <a16:creationId xmlns:a16="http://schemas.microsoft.com/office/drawing/2014/main" id="{3B56A8F3-6790-D6D3-84A3-05960A8B20F8}"/>
                </a:ext>
              </a:extLst>
            </p:cNvPr>
            <p:cNvSpPr/>
            <p:nvPr/>
          </p:nvSpPr>
          <p:spPr>
            <a:xfrm>
              <a:off x="3465225" y="1397725"/>
              <a:ext cx="310225" cy="295550"/>
            </a:xfrm>
            <a:custGeom>
              <a:avLst/>
              <a:gdLst/>
              <a:ahLst/>
              <a:cxnLst/>
              <a:rect l="l" t="t" r="r" b="b"/>
              <a:pathLst>
                <a:path w="12409" h="11822" extrusionOk="0">
                  <a:moveTo>
                    <a:pt x="4179" y="547"/>
                  </a:moveTo>
                  <a:cubicBezTo>
                    <a:pt x="5176" y="547"/>
                    <a:pt x="6494" y="836"/>
                    <a:pt x="7587" y="1383"/>
                  </a:cubicBezTo>
                  <a:cubicBezTo>
                    <a:pt x="8712" y="1929"/>
                    <a:pt x="9644" y="2701"/>
                    <a:pt x="9997" y="3697"/>
                  </a:cubicBezTo>
                  <a:cubicBezTo>
                    <a:pt x="10576" y="5144"/>
                    <a:pt x="11026" y="6944"/>
                    <a:pt x="11348" y="8358"/>
                  </a:cubicBezTo>
                  <a:cubicBezTo>
                    <a:pt x="11508" y="9097"/>
                    <a:pt x="11637" y="9708"/>
                    <a:pt x="11733" y="10158"/>
                  </a:cubicBezTo>
                  <a:cubicBezTo>
                    <a:pt x="11745" y="10242"/>
                    <a:pt x="11757" y="10319"/>
                    <a:pt x="11769" y="10389"/>
                  </a:cubicBezTo>
                  <a:lnTo>
                    <a:pt x="11769" y="10389"/>
                  </a:lnTo>
                  <a:cubicBezTo>
                    <a:pt x="11272" y="10182"/>
                    <a:pt x="10420" y="9833"/>
                    <a:pt x="9515" y="9483"/>
                  </a:cubicBezTo>
                  <a:cubicBezTo>
                    <a:pt x="8808" y="9226"/>
                    <a:pt x="8069" y="8969"/>
                    <a:pt x="7458" y="8776"/>
                  </a:cubicBezTo>
                  <a:cubicBezTo>
                    <a:pt x="7169" y="8647"/>
                    <a:pt x="6879" y="8583"/>
                    <a:pt x="6654" y="8519"/>
                  </a:cubicBezTo>
                  <a:cubicBezTo>
                    <a:pt x="6397" y="8455"/>
                    <a:pt x="6204" y="8422"/>
                    <a:pt x="6044" y="8422"/>
                  </a:cubicBezTo>
                  <a:lnTo>
                    <a:pt x="5979" y="8422"/>
                  </a:lnTo>
                  <a:cubicBezTo>
                    <a:pt x="5819" y="8455"/>
                    <a:pt x="5658" y="8487"/>
                    <a:pt x="5433" y="8583"/>
                  </a:cubicBezTo>
                  <a:cubicBezTo>
                    <a:pt x="4694" y="8905"/>
                    <a:pt x="3376" y="9580"/>
                    <a:pt x="2219" y="10190"/>
                  </a:cubicBezTo>
                  <a:cubicBezTo>
                    <a:pt x="1538" y="10560"/>
                    <a:pt x="916" y="10894"/>
                    <a:pt x="531" y="11100"/>
                  </a:cubicBezTo>
                  <a:lnTo>
                    <a:pt x="531" y="11100"/>
                  </a:lnTo>
                  <a:cubicBezTo>
                    <a:pt x="535" y="11029"/>
                    <a:pt x="540" y="10951"/>
                    <a:pt x="547" y="10865"/>
                  </a:cubicBezTo>
                  <a:cubicBezTo>
                    <a:pt x="547" y="9547"/>
                    <a:pt x="643" y="6654"/>
                    <a:pt x="997" y="4469"/>
                  </a:cubicBezTo>
                  <a:cubicBezTo>
                    <a:pt x="1222" y="3022"/>
                    <a:pt x="1608" y="2154"/>
                    <a:pt x="1961" y="1672"/>
                  </a:cubicBezTo>
                  <a:cubicBezTo>
                    <a:pt x="2122" y="1415"/>
                    <a:pt x="2283" y="1254"/>
                    <a:pt x="2379" y="1158"/>
                  </a:cubicBezTo>
                  <a:cubicBezTo>
                    <a:pt x="2411" y="1126"/>
                    <a:pt x="2476" y="1093"/>
                    <a:pt x="2508" y="1061"/>
                  </a:cubicBezTo>
                  <a:lnTo>
                    <a:pt x="2604" y="997"/>
                  </a:lnTo>
                  <a:cubicBezTo>
                    <a:pt x="2701" y="868"/>
                    <a:pt x="2894" y="740"/>
                    <a:pt x="3183" y="676"/>
                  </a:cubicBezTo>
                  <a:cubicBezTo>
                    <a:pt x="3440" y="579"/>
                    <a:pt x="3794" y="547"/>
                    <a:pt x="4179" y="547"/>
                  </a:cubicBezTo>
                  <a:close/>
                  <a:moveTo>
                    <a:pt x="4179" y="1"/>
                  </a:moveTo>
                  <a:cubicBezTo>
                    <a:pt x="3761" y="1"/>
                    <a:pt x="3344" y="65"/>
                    <a:pt x="3022" y="161"/>
                  </a:cubicBezTo>
                  <a:cubicBezTo>
                    <a:pt x="2700" y="249"/>
                    <a:pt x="2431" y="390"/>
                    <a:pt x="2240" y="585"/>
                  </a:cubicBezTo>
                  <a:lnTo>
                    <a:pt x="2240" y="585"/>
                  </a:lnTo>
                  <a:cubicBezTo>
                    <a:pt x="2102" y="664"/>
                    <a:pt x="916" y="1453"/>
                    <a:pt x="451" y="4372"/>
                  </a:cubicBezTo>
                  <a:cubicBezTo>
                    <a:pt x="1" y="7394"/>
                    <a:pt x="1" y="11540"/>
                    <a:pt x="1" y="11540"/>
                  </a:cubicBezTo>
                  <a:cubicBezTo>
                    <a:pt x="1" y="11637"/>
                    <a:pt x="33" y="11733"/>
                    <a:pt x="129" y="11798"/>
                  </a:cubicBezTo>
                  <a:cubicBezTo>
                    <a:pt x="161" y="11814"/>
                    <a:pt x="210" y="11822"/>
                    <a:pt x="258" y="11822"/>
                  </a:cubicBezTo>
                  <a:cubicBezTo>
                    <a:pt x="306" y="11822"/>
                    <a:pt x="354" y="11814"/>
                    <a:pt x="386" y="11798"/>
                  </a:cubicBezTo>
                  <a:cubicBezTo>
                    <a:pt x="386" y="11798"/>
                    <a:pt x="708" y="11605"/>
                    <a:pt x="1190" y="11348"/>
                  </a:cubicBezTo>
                  <a:cubicBezTo>
                    <a:pt x="1897" y="10962"/>
                    <a:pt x="2990" y="10383"/>
                    <a:pt x="3986" y="9869"/>
                  </a:cubicBezTo>
                  <a:cubicBezTo>
                    <a:pt x="4469" y="9612"/>
                    <a:pt x="4951" y="9387"/>
                    <a:pt x="5304" y="9226"/>
                  </a:cubicBezTo>
                  <a:cubicBezTo>
                    <a:pt x="5497" y="9130"/>
                    <a:pt x="5658" y="9065"/>
                    <a:pt x="5787" y="9033"/>
                  </a:cubicBezTo>
                  <a:cubicBezTo>
                    <a:pt x="5915" y="8969"/>
                    <a:pt x="6012" y="8937"/>
                    <a:pt x="6044" y="8937"/>
                  </a:cubicBezTo>
                  <a:cubicBezTo>
                    <a:pt x="6108" y="8937"/>
                    <a:pt x="6301" y="8969"/>
                    <a:pt x="6494" y="9033"/>
                  </a:cubicBezTo>
                  <a:cubicBezTo>
                    <a:pt x="7265" y="9226"/>
                    <a:pt x="8680" y="9740"/>
                    <a:pt x="9837" y="10190"/>
                  </a:cubicBezTo>
                  <a:cubicBezTo>
                    <a:pt x="10447" y="10415"/>
                    <a:pt x="10994" y="10640"/>
                    <a:pt x="11380" y="10801"/>
                  </a:cubicBezTo>
                  <a:cubicBezTo>
                    <a:pt x="11765" y="10962"/>
                    <a:pt x="12023" y="11058"/>
                    <a:pt x="12023" y="11058"/>
                  </a:cubicBezTo>
                  <a:cubicBezTo>
                    <a:pt x="12063" y="11072"/>
                    <a:pt x="12102" y="11079"/>
                    <a:pt x="12140" y="11079"/>
                  </a:cubicBezTo>
                  <a:cubicBezTo>
                    <a:pt x="12193" y="11079"/>
                    <a:pt x="12242" y="11064"/>
                    <a:pt x="12280" y="11026"/>
                  </a:cubicBezTo>
                  <a:cubicBezTo>
                    <a:pt x="12344" y="10962"/>
                    <a:pt x="12408" y="10865"/>
                    <a:pt x="12376" y="10769"/>
                  </a:cubicBezTo>
                  <a:cubicBezTo>
                    <a:pt x="12376" y="10769"/>
                    <a:pt x="11637" y="6494"/>
                    <a:pt x="10512" y="3504"/>
                  </a:cubicBezTo>
                  <a:cubicBezTo>
                    <a:pt x="10062" y="2347"/>
                    <a:pt x="9033" y="1479"/>
                    <a:pt x="7844" y="901"/>
                  </a:cubicBezTo>
                  <a:cubicBezTo>
                    <a:pt x="6622" y="322"/>
                    <a:pt x="5272" y="1"/>
                    <a:pt x="4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267;p64">
              <a:extLst>
                <a:ext uri="{FF2B5EF4-FFF2-40B4-BE49-F238E27FC236}">
                  <a16:creationId xmlns:a16="http://schemas.microsoft.com/office/drawing/2014/main" id="{9E86133E-3136-8A3F-32BF-C15C1BB9BF35}"/>
                </a:ext>
              </a:extLst>
            </p:cNvPr>
            <p:cNvSpPr/>
            <p:nvPr/>
          </p:nvSpPr>
          <p:spPr>
            <a:xfrm>
              <a:off x="3502200" y="1399325"/>
              <a:ext cx="156725" cy="307825"/>
            </a:xfrm>
            <a:custGeom>
              <a:avLst/>
              <a:gdLst/>
              <a:ahLst/>
              <a:cxnLst/>
              <a:rect l="l" t="t" r="r" b="b"/>
              <a:pathLst>
                <a:path w="6269" h="12313" extrusionOk="0">
                  <a:moveTo>
                    <a:pt x="0" y="1"/>
                  </a:moveTo>
                  <a:cubicBezTo>
                    <a:pt x="0" y="1"/>
                    <a:pt x="32" y="129"/>
                    <a:pt x="64" y="322"/>
                  </a:cubicBezTo>
                  <a:cubicBezTo>
                    <a:pt x="450" y="1576"/>
                    <a:pt x="1768" y="6205"/>
                    <a:pt x="2572" y="8519"/>
                  </a:cubicBezTo>
                  <a:cubicBezTo>
                    <a:pt x="3504" y="11219"/>
                    <a:pt x="4886" y="12312"/>
                    <a:pt x="4886" y="12312"/>
                  </a:cubicBezTo>
                  <a:lnTo>
                    <a:pt x="6268" y="6783"/>
                  </a:lnTo>
                  <a:cubicBezTo>
                    <a:pt x="6268" y="6783"/>
                    <a:pt x="836" y="1479"/>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268;p64">
              <a:extLst>
                <a:ext uri="{FF2B5EF4-FFF2-40B4-BE49-F238E27FC236}">
                  <a16:creationId xmlns:a16="http://schemas.microsoft.com/office/drawing/2014/main" id="{5DFBACE7-CA99-B332-2981-96FFCB8583FD}"/>
                </a:ext>
              </a:extLst>
            </p:cNvPr>
            <p:cNvSpPr/>
            <p:nvPr/>
          </p:nvSpPr>
          <p:spPr>
            <a:xfrm>
              <a:off x="3494150" y="1392900"/>
              <a:ext cx="172000" cy="321200"/>
            </a:xfrm>
            <a:custGeom>
              <a:avLst/>
              <a:gdLst/>
              <a:ahLst/>
              <a:cxnLst/>
              <a:rect l="l" t="t" r="r" b="b"/>
              <a:pathLst>
                <a:path w="6880" h="12848" extrusionOk="0">
                  <a:moveTo>
                    <a:pt x="957" y="1566"/>
                  </a:moveTo>
                  <a:cubicBezTo>
                    <a:pt x="1108" y="1743"/>
                    <a:pt x="1272" y="1929"/>
                    <a:pt x="1447" y="2122"/>
                  </a:cubicBezTo>
                  <a:cubicBezTo>
                    <a:pt x="3115" y="3988"/>
                    <a:pt x="5702" y="6499"/>
                    <a:pt x="6302" y="7100"/>
                  </a:cubicBezTo>
                  <a:lnTo>
                    <a:pt x="6302" y="7100"/>
                  </a:lnTo>
                  <a:lnTo>
                    <a:pt x="5062" y="12062"/>
                  </a:lnTo>
                  <a:lnTo>
                    <a:pt x="5062" y="12062"/>
                  </a:lnTo>
                  <a:cubicBezTo>
                    <a:pt x="4616" y="11571"/>
                    <a:pt x="3788" y="10505"/>
                    <a:pt x="3151" y="8712"/>
                  </a:cubicBezTo>
                  <a:cubicBezTo>
                    <a:pt x="2501" y="6840"/>
                    <a:pt x="1515" y="3456"/>
                    <a:pt x="957" y="1566"/>
                  </a:cubicBezTo>
                  <a:close/>
                  <a:moveTo>
                    <a:pt x="328" y="1"/>
                  </a:moveTo>
                  <a:cubicBezTo>
                    <a:pt x="283" y="1"/>
                    <a:pt x="236" y="11"/>
                    <a:pt x="194" y="33"/>
                  </a:cubicBezTo>
                  <a:cubicBezTo>
                    <a:pt x="65" y="65"/>
                    <a:pt x="1" y="194"/>
                    <a:pt x="65" y="354"/>
                  </a:cubicBezTo>
                  <a:cubicBezTo>
                    <a:pt x="65" y="354"/>
                    <a:pt x="68" y="364"/>
                    <a:pt x="73" y="382"/>
                  </a:cubicBezTo>
                  <a:lnTo>
                    <a:pt x="73" y="382"/>
                  </a:lnTo>
                  <a:lnTo>
                    <a:pt x="65" y="386"/>
                  </a:lnTo>
                  <a:cubicBezTo>
                    <a:pt x="71" y="395"/>
                    <a:pt x="76" y="404"/>
                    <a:pt x="82" y="413"/>
                  </a:cubicBezTo>
                  <a:lnTo>
                    <a:pt x="82" y="413"/>
                  </a:lnTo>
                  <a:cubicBezTo>
                    <a:pt x="94" y="461"/>
                    <a:pt x="112" y="538"/>
                    <a:pt x="129" y="644"/>
                  </a:cubicBezTo>
                  <a:cubicBezTo>
                    <a:pt x="515" y="1897"/>
                    <a:pt x="1833" y="6558"/>
                    <a:pt x="2637" y="8873"/>
                  </a:cubicBezTo>
                  <a:cubicBezTo>
                    <a:pt x="3601" y="11605"/>
                    <a:pt x="5015" y="12762"/>
                    <a:pt x="5047" y="12794"/>
                  </a:cubicBezTo>
                  <a:cubicBezTo>
                    <a:pt x="5085" y="12832"/>
                    <a:pt x="5134" y="12847"/>
                    <a:pt x="5187" y="12847"/>
                  </a:cubicBezTo>
                  <a:cubicBezTo>
                    <a:pt x="5225" y="12847"/>
                    <a:pt x="5265" y="12840"/>
                    <a:pt x="5305" y="12826"/>
                  </a:cubicBezTo>
                  <a:cubicBezTo>
                    <a:pt x="5401" y="12794"/>
                    <a:pt x="5465" y="12730"/>
                    <a:pt x="5465" y="12633"/>
                  </a:cubicBezTo>
                  <a:lnTo>
                    <a:pt x="6880" y="7105"/>
                  </a:lnTo>
                  <a:cubicBezTo>
                    <a:pt x="6880" y="7008"/>
                    <a:pt x="6848" y="6912"/>
                    <a:pt x="6783" y="6847"/>
                  </a:cubicBezTo>
                  <a:cubicBezTo>
                    <a:pt x="6783" y="6847"/>
                    <a:pt x="6462" y="6494"/>
                    <a:pt x="5915" y="5980"/>
                  </a:cubicBezTo>
                  <a:cubicBezTo>
                    <a:pt x="5144" y="5208"/>
                    <a:pt x="3955" y="4019"/>
                    <a:pt x="2862" y="2862"/>
                  </a:cubicBezTo>
                  <a:cubicBezTo>
                    <a:pt x="2315" y="2315"/>
                    <a:pt x="1801" y="1736"/>
                    <a:pt x="1415" y="1254"/>
                  </a:cubicBezTo>
                  <a:cubicBezTo>
                    <a:pt x="997" y="772"/>
                    <a:pt x="676" y="386"/>
                    <a:pt x="547" y="129"/>
                  </a:cubicBezTo>
                  <a:cubicBezTo>
                    <a:pt x="504" y="44"/>
                    <a:pt x="419" y="1"/>
                    <a:pt x="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4269;p64">
              <a:extLst>
                <a:ext uri="{FF2B5EF4-FFF2-40B4-BE49-F238E27FC236}">
                  <a16:creationId xmlns:a16="http://schemas.microsoft.com/office/drawing/2014/main" id="{A6B9D50B-B733-E33D-F56D-76C77AB30FC2}"/>
                </a:ext>
              </a:extLst>
            </p:cNvPr>
            <p:cNvSpPr/>
            <p:nvPr/>
          </p:nvSpPr>
          <p:spPr>
            <a:xfrm>
              <a:off x="3432275" y="1102075"/>
              <a:ext cx="359250" cy="500225"/>
            </a:xfrm>
            <a:custGeom>
              <a:avLst/>
              <a:gdLst/>
              <a:ahLst/>
              <a:cxnLst/>
              <a:rect l="l" t="t" r="r" b="b"/>
              <a:pathLst>
                <a:path w="14370" h="20009" extrusionOk="0">
                  <a:moveTo>
                    <a:pt x="7203" y="0"/>
                  </a:moveTo>
                  <a:cubicBezTo>
                    <a:pt x="5995" y="0"/>
                    <a:pt x="2837" y="474"/>
                    <a:pt x="1576" y="5237"/>
                  </a:cubicBezTo>
                  <a:cubicBezTo>
                    <a:pt x="1" y="11151"/>
                    <a:pt x="5112" y="16262"/>
                    <a:pt x="6590" y="18191"/>
                  </a:cubicBezTo>
                  <a:cubicBezTo>
                    <a:pt x="7446" y="19326"/>
                    <a:pt x="8517" y="20008"/>
                    <a:pt x="9504" y="20008"/>
                  </a:cubicBezTo>
                  <a:cubicBezTo>
                    <a:pt x="10223" y="20008"/>
                    <a:pt x="10897" y="19647"/>
                    <a:pt x="11412" y="18834"/>
                  </a:cubicBezTo>
                  <a:cubicBezTo>
                    <a:pt x="13244" y="15877"/>
                    <a:pt x="13791" y="14398"/>
                    <a:pt x="14080" y="10509"/>
                  </a:cubicBezTo>
                  <a:cubicBezTo>
                    <a:pt x="14369" y="6619"/>
                    <a:pt x="13887" y="4015"/>
                    <a:pt x="12151" y="1990"/>
                  </a:cubicBezTo>
                  <a:cubicBezTo>
                    <a:pt x="10489" y="86"/>
                    <a:pt x="8002" y="29"/>
                    <a:pt x="7711" y="29"/>
                  </a:cubicBezTo>
                  <a:cubicBezTo>
                    <a:pt x="7693" y="29"/>
                    <a:pt x="7683" y="29"/>
                    <a:pt x="7683" y="29"/>
                  </a:cubicBezTo>
                  <a:cubicBezTo>
                    <a:pt x="7683" y="29"/>
                    <a:pt x="7503" y="0"/>
                    <a:pt x="7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4270;p64">
              <a:extLst>
                <a:ext uri="{FF2B5EF4-FFF2-40B4-BE49-F238E27FC236}">
                  <a16:creationId xmlns:a16="http://schemas.microsoft.com/office/drawing/2014/main" id="{5F9A9AEF-26D3-24A1-B3C2-984A1EAC29B0}"/>
                </a:ext>
              </a:extLst>
            </p:cNvPr>
            <p:cNvSpPr/>
            <p:nvPr/>
          </p:nvSpPr>
          <p:spPr>
            <a:xfrm>
              <a:off x="3457200" y="1095575"/>
              <a:ext cx="335925" cy="513525"/>
            </a:xfrm>
            <a:custGeom>
              <a:avLst/>
              <a:gdLst/>
              <a:ahLst/>
              <a:cxnLst/>
              <a:rect l="l" t="t" r="r" b="b"/>
              <a:pathLst>
                <a:path w="13437" h="20541" extrusionOk="0">
                  <a:moveTo>
                    <a:pt x="6558" y="547"/>
                  </a:moveTo>
                  <a:lnTo>
                    <a:pt x="6622" y="579"/>
                  </a:lnTo>
                  <a:lnTo>
                    <a:pt x="6750" y="579"/>
                  </a:lnTo>
                  <a:cubicBezTo>
                    <a:pt x="6911" y="579"/>
                    <a:pt x="7586" y="579"/>
                    <a:pt x="8422" y="836"/>
                  </a:cubicBezTo>
                  <a:cubicBezTo>
                    <a:pt x="9226" y="1061"/>
                    <a:pt x="10158" y="1543"/>
                    <a:pt x="10929" y="2411"/>
                  </a:cubicBezTo>
                  <a:cubicBezTo>
                    <a:pt x="12344" y="4050"/>
                    <a:pt x="12890" y="6011"/>
                    <a:pt x="12890" y="8840"/>
                  </a:cubicBezTo>
                  <a:cubicBezTo>
                    <a:pt x="12890" y="9419"/>
                    <a:pt x="12858" y="10061"/>
                    <a:pt x="12826" y="10736"/>
                  </a:cubicBezTo>
                  <a:cubicBezTo>
                    <a:pt x="12665" y="12697"/>
                    <a:pt x="12472" y="14015"/>
                    <a:pt x="12086" y="15205"/>
                  </a:cubicBezTo>
                  <a:cubicBezTo>
                    <a:pt x="11669" y="16394"/>
                    <a:pt x="11090" y="17487"/>
                    <a:pt x="10158" y="18965"/>
                  </a:cubicBezTo>
                  <a:cubicBezTo>
                    <a:pt x="9708" y="19705"/>
                    <a:pt x="9129" y="19994"/>
                    <a:pt x="8518" y="19994"/>
                  </a:cubicBezTo>
                  <a:cubicBezTo>
                    <a:pt x="7650" y="19994"/>
                    <a:pt x="6622" y="19383"/>
                    <a:pt x="5786" y="18290"/>
                  </a:cubicBezTo>
                  <a:cubicBezTo>
                    <a:pt x="5143" y="17423"/>
                    <a:pt x="3825" y="16008"/>
                    <a:pt x="2668" y="14176"/>
                  </a:cubicBezTo>
                  <a:cubicBezTo>
                    <a:pt x="1543" y="12376"/>
                    <a:pt x="547" y="1015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0" y="7779"/>
                  </a:cubicBezTo>
                  <a:cubicBezTo>
                    <a:pt x="0" y="10319"/>
                    <a:pt x="1061" y="12601"/>
                    <a:pt x="2218" y="14465"/>
                  </a:cubicBezTo>
                  <a:cubicBezTo>
                    <a:pt x="3407" y="16330"/>
                    <a:pt x="4757" y="17776"/>
                    <a:pt x="5368" y="18612"/>
                  </a:cubicBezTo>
                  <a:cubicBezTo>
                    <a:pt x="6268" y="19801"/>
                    <a:pt x="7393" y="20541"/>
                    <a:pt x="8518" y="20541"/>
                  </a:cubicBezTo>
                  <a:cubicBezTo>
                    <a:pt x="9322" y="20541"/>
                    <a:pt x="10093" y="20123"/>
                    <a:pt x="10640" y="19255"/>
                  </a:cubicBezTo>
                  <a:cubicBezTo>
                    <a:pt x="11572" y="17744"/>
                    <a:pt x="12183" y="16619"/>
                    <a:pt x="12601" y="15365"/>
                  </a:cubicBezTo>
                  <a:cubicBezTo>
                    <a:pt x="12986" y="14112"/>
                    <a:pt x="13211" y="12729"/>
                    <a:pt x="13340" y="10801"/>
                  </a:cubicBezTo>
                  <a:cubicBezTo>
                    <a:pt x="13404" y="10094"/>
                    <a:pt x="13436" y="9451"/>
                    <a:pt x="13436" y="8840"/>
                  </a:cubicBezTo>
                  <a:cubicBezTo>
                    <a:pt x="13436" y="5947"/>
                    <a:pt x="12858" y="382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4271;p64">
              <a:extLst>
                <a:ext uri="{FF2B5EF4-FFF2-40B4-BE49-F238E27FC236}">
                  <a16:creationId xmlns:a16="http://schemas.microsoft.com/office/drawing/2014/main" id="{625A65F8-DF7F-74AF-9463-2259E1A48B99}"/>
                </a:ext>
              </a:extLst>
            </p:cNvPr>
            <p:cNvSpPr/>
            <p:nvPr/>
          </p:nvSpPr>
          <p:spPr>
            <a:xfrm>
              <a:off x="3459600" y="1102075"/>
              <a:ext cx="323875" cy="276500"/>
            </a:xfrm>
            <a:custGeom>
              <a:avLst/>
              <a:gdLst/>
              <a:ahLst/>
              <a:cxnLst/>
              <a:rect l="l" t="t" r="r" b="b"/>
              <a:pathLst>
                <a:path w="12955" h="11060" extrusionOk="0">
                  <a:moveTo>
                    <a:pt x="6110" y="0"/>
                  </a:moveTo>
                  <a:cubicBezTo>
                    <a:pt x="4902" y="0"/>
                    <a:pt x="1744" y="474"/>
                    <a:pt x="483" y="5237"/>
                  </a:cubicBezTo>
                  <a:cubicBezTo>
                    <a:pt x="1" y="7037"/>
                    <a:pt x="161" y="8741"/>
                    <a:pt x="611" y="10348"/>
                  </a:cubicBezTo>
                  <a:cubicBezTo>
                    <a:pt x="772" y="9898"/>
                    <a:pt x="1029" y="9576"/>
                    <a:pt x="1415" y="9576"/>
                  </a:cubicBezTo>
                  <a:cubicBezTo>
                    <a:pt x="2507" y="9576"/>
                    <a:pt x="2599" y="11059"/>
                    <a:pt x="2956" y="11059"/>
                  </a:cubicBezTo>
                  <a:cubicBezTo>
                    <a:pt x="2967" y="11059"/>
                    <a:pt x="2979" y="11058"/>
                    <a:pt x="2990" y="11055"/>
                  </a:cubicBezTo>
                  <a:cubicBezTo>
                    <a:pt x="3344" y="10959"/>
                    <a:pt x="4854" y="9673"/>
                    <a:pt x="4565" y="8483"/>
                  </a:cubicBezTo>
                  <a:cubicBezTo>
                    <a:pt x="4276" y="7262"/>
                    <a:pt x="4661" y="6716"/>
                    <a:pt x="6590" y="6716"/>
                  </a:cubicBezTo>
                  <a:cubicBezTo>
                    <a:pt x="8348" y="6716"/>
                    <a:pt x="8892" y="7387"/>
                    <a:pt x="9449" y="7387"/>
                  </a:cubicBezTo>
                  <a:cubicBezTo>
                    <a:pt x="9513" y="7387"/>
                    <a:pt x="9577" y="7378"/>
                    <a:pt x="9644" y="7358"/>
                  </a:cubicBezTo>
                  <a:cubicBezTo>
                    <a:pt x="10319" y="7166"/>
                    <a:pt x="10769" y="5880"/>
                    <a:pt x="11412" y="5880"/>
                  </a:cubicBezTo>
                  <a:cubicBezTo>
                    <a:pt x="11830" y="5880"/>
                    <a:pt x="12376" y="6041"/>
                    <a:pt x="12955" y="6587"/>
                  </a:cubicBezTo>
                  <a:cubicBezTo>
                    <a:pt x="12730" y="4723"/>
                    <a:pt x="12119" y="3244"/>
                    <a:pt x="11058" y="1990"/>
                  </a:cubicBezTo>
                  <a:cubicBezTo>
                    <a:pt x="9396" y="86"/>
                    <a:pt x="6909" y="29"/>
                    <a:pt x="6618" y="29"/>
                  </a:cubicBezTo>
                  <a:cubicBezTo>
                    <a:pt x="6600" y="29"/>
                    <a:pt x="6590" y="29"/>
                    <a:pt x="6590" y="29"/>
                  </a:cubicBezTo>
                  <a:cubicBezTo>
                    <a:pt x="6590" y="29"/>
                    <a:pt x="6410" y="0"/>
                    <a:pt x="6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4272;p64">
              <a:extLst>
                <a:ext uri="{FF2B5EF4-FFF2-40B4-BE49-F238E27FC236}">
                  <a16:creationId xmlns:a16="http://schemas.microsoft.com/office/drawing/2014/main" id="{4EC80A3B-7720-8166-F7C1-8967B7CF9365}"/>
                </a:ext>
              </a:extLst>
            </p:cNvPr>
            <p:cNvSpPr/>
            <p:nvPr/>
          </p:nvSpPr>
          <p:spPr>
            <a:xfrm>
              <a:off x="3457200" y="1095575"/>
              <a:ext cx="333525" cy="290125"/>
            </a:xfrm>
            <a:custGeom>
              <a:avLst/>
              <a:gdLst/>
              <a:ahLst/>
              <a:cxnLst/>
              <a:rect l="l" t="t" r="r" b="b"/>
              <a:pathLst>
                <a:path w="13341" h="11605" extrusionOk="0">
                  <a:moveTo>
                    <a:pt x="6558" y="547"/>
                  </a:moveTo>
                  <a:lnTo>
                    <a:pt x="6622" y="579"/>
                  </a:lnTo>
                  <a:lnTo>
                    <a:pt x="6750" y="579"/>
                  </a:lnTo>
                  <a:cubicBezTo>
                    <a:pt x="6911" y="579"/>
                    <a:pt x="7586" y="579"/>
                    <a:pt x="8422" y="836"/>
                  </a:cubicBezTo>
                  <a:cubicBezTo>
                    <a:pt x="9226" y="1061"/>
                    <a:pt x="10158" y="1543"/>
                    <a:pt x="10929" y="2411"/>
                  </a:cubicBezTo>
                  <a:cubicBezTo>
                    <a:pt x="11859" y="3482"/>
                    <a:pt x="12419" y="4701"/>
                    <a:pt x="12694" y="6220"/>
                  </a:cubicBezTo>
                  <a:lnTo>
                    <a:pt x="12694" y="6220"/>
                  </a:lnTo>
                  <a:cubicBezTo>
                    <a:pt x="12264" y="5962"/>
                    <a:pt x="11846" y="5883"/>
                    <a:pt x="11508" y="5883"/>
                  </a:cubicBezTo>
                  <a:cubicBezTo>
                    <a:pt x="11251" y="5883"/>
                    <a:pt x="11058" y="6011"/>
                    <a:pt x="10865" y="6140"/>
                  </a:cubicBezTo>
                  <a:cubicBezTo>
                    <a:pt x="10640" y="6365"/>
                    <a:pt x="10415" y="6654"/>
                    <a:pt x="10222" y="6911"/>
                  </a:cubicBezTo>
                  <a:cubicBezTo>
                    <a:pt x="10029" y="7136"/>
                    <a:pt x="9804" y="7329"/>
                    <a:pt x="9676" y="7361"/>
                  </a:cubicBezTo>
                  <a:lnTo>
                    <a:pt x="9547" y="7393"/>
                  </a:lnTo>
                  <a:cubicBezTo>
                    <a:pt x="9483" y="7393"/>
                    <a:pt x="9354" y="7361"/>
                    <a:pt x="9226" y="7297"/>
                  </a:cubicBezTo>
                  <a:cubicBezTo>
                    <a:pt x="8792" y="7111"/>
                    <a:pt x="8120" y="6717"/>
                    <a:pt x="6836" y="6717"/>
                  </a:cubicBezTo>
                  <a:cubicBezTo>
                    <a:pt x="6787" y="6717"/>
                    <a:pt x="6737" y="6717"/>
                    <a:pt x="6686" y="6718"/>
                  </a:cubicBezTo>
                  <a:cubicBezTo>
                    <a:pt x="5883" y="6718"/>
                    <a:pt x="5304" y="6783"/>
                    <a:pt x="4918" y="7008"/>
                  </a:cubicBezTo>
                  <a:cubicBezTo>
                    <a:pt x="4693" y="7136"/>
                    <a:pt x="4532" y="7297"/>
                    <a:pt x="4436" y="7490"/>
                  </a:cubicBezTo>
                  <a:cubicBezTo>
                    <a:pt x="4340" y="7683"/>
                    <a:pt x="4307" y="7908"/>
                    <a:pt x="4307" y="8133"/>
                  </a:cubicBezTo>
                  <a:cubicBezTo>
                    <a:pt x="4307" y="8326"/>
                    <a:pt x="4340" y="8551"/>
                    <a:pt x="4404" y="8808"/>
                  </a:cubicBezTo>
                  <a:lnTo>
                    <a:pt x="4405" y="8808"/>
                  </a:lnTo>
                  <a:lnTo>
                    <a:pt x="4405" y="8808"/>
                  </a:lnTo>
                  <a:cubicBezTo>
                    <a:pt x="4411" y="8893"/>
                    <a:pt x="4436" y="8976"/>
                    <a:pt x="4436" y="9033"/>
                  </a:cubicBezTo>
                  <a:cubicBezTo>
                    <a:pt x="4436" y="9483"/>
                    <a:pt x="4147" y="9997"/>
                    <a:pt x="3825" y="10383"/>
                  </a:cubicBezTo>
                  <a:cubicBezTo>
                    <a:pt x="3632" y="10576"/>
                    <a:pt x="3472" y="10769"/>
                    <a:pt x="3311" y="10865"/>
                  </a:cubicBezTo>
                  <a:cubicBezTo>
                    <a:pt x="3247" y="10929"/>
                    <a:pt x="3150" y="10994"/>
                    <a:pt x="3118" y="11026"/>
                  </a:cubicBezTo>
                  <a:lnTo>
                    <a:pt x="3098" y="11036"/>
                  </a:lnTo>
                  <a:lnTo>
                    <a:pt x="3098" y="11036"/>
                  </a:lnTo>
                  <a:cubicBezTo>
                    <a:pt x="3071" y="10986"/>
                    <a:pt x="3021" y="10908"/>
                    <a:pt x="2957" y="10801"/>
                  </a:cubicBezTo>
                  <a:cubicBezTo>
                    <a:pt x="2861" y="10608"/>
                    <a:pt x="2732" y="10286"/>
                    <a:pt x="2507" y="10029"/>
                  </a:cubicBezTo>
                  <a:cubicBezTo>
                    <a:pt x="2282" y="9804"/>
                    <a:pt x="1961" y="9579"/>
                    <a:pt x="1511" y="9579"/>
                  </a:cubicBezTo>
                  <a:cubicBezTo>
                    <a:pt x="1222" y="9579"/>
                    <a:pt x="997" y="9708"/>
                    <a:pt x="836" y="9869"/>
                  </a:cubicBezTo>
                  <a:cubicBezTo>
                    <a:pt x="825" y="9881"/>
                    <a:pt x="815" y="9894"/>
                    <a:pt x="804" y="9907"/>
                  </a:cubicBezTo>
                  <a:lnTo>
                    <a:pt x="804" y="9907"/>
                  </a:lnTo>
                  <a:cubicBezTo>
                    <a:pt x="642" y="9218"/>
                    <a:pt x="547" y="849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32" y="7779"/>
                  </a:cubicBezTo>
                  <a:cubicBezTo>
                    <a:pt x="0" y="8776"/>
                    <a:pt x="193" y="9740"/>
                    <a:pt x="450" y="10672"/>
                  </a:cubicBezTo>
                  <a:cubicBezTo>
                    <a:pt x="482" y="10769"/>
                    <a:pt x="579" y="10865"/>
                    <a:pt x="707" y="10865"/>
                  </a:cubicBezTo>
                  <a:cubicBezTo>
                    <a:pt x="804" y="10865"/>
                    <a:pt x="900" y="10801"/>
                    <a:pt x="964" y="10704"/>
                  </a:cubicBezTo>
                  <a:cubicBezTo>
                    <a:pt x="1029" y="10511"/>
                    <a:pt x="1125" y="10351"/>
                    <a:pt x="1222" y="10254"/>
                  </a:cubicBezTo>
                  <a:cubicBezTo>
                    <a:pt x="1318" y="10158"/>
                    <a:pt x="1382" y="10126"/>
                    <a:pt x="1511" y="10126"/>
                  </a:cubicBezTo>
                  <a:cubicBezTo>
                    <a:pt x="1704" y="10126"/>
                    <a:pt x="1864" y="10190"/>
                    <a:pt x="1993" y="10286"/>
                  </a:cubicBezTo>
                  <a:cubicBezTo>
                    <a:pt x="2186" y="10447"/>
                    <a:pt x="2347" y="10704"/>
                    <a:pt x="2443" y="10961"/>
                  </a:cubicBezTo>
                  <a:cubicBezTo>
                    <a:pt x="2507" y="11122"/>
                    <a:pt x="2572" y="11219"/>
                    <a:pt x="2636" y="11347"/>
                  </a:cubicBezTo>
                  <a:cubicBezTo>
                    <a:pt x="2700" y="11379"/>
                    <a:pt x="2732" y="11444"/>
                    <a:pt x="2797" y="11508"/>
                  </a:cubicBezTo>
                  <a:cubicBezTo>
                    <a:pt x="2861" y="11540"/>
                    <a:pt x="2957" y="11604"/>
                    <a:pt x="3054" y="11604"/>
                  </a:cubicBezTo>
                  <a:lnTo>
                    <a:pt x="3150" y="11572"/>
                  </a:lnTo>
                  <a:cubicBezTo>
                    <a:pt x="3247" y="11572"/>
                    <a:pt x="3311" y="11540"/>
                    <a:pt x="3375" y="11476"/>
                  </a:cubicBezTo>
                  <a:cubicBezTo>
                    <a:pt x="3665" y="11315"/>
                    <a:pt x="4018" y="10994"/>
                    <a:pt x="4372" y="10576"/>
                  </a:cubicBezTo>
                  <a:cubicBezTo>
                    <a:pt x="4693" y="10126"/>
                    <a:pt x="4950" y="9611"/>
                    <a:pt x="4950" y="9033"/>
                  </a:cubicBezTo>
                  <a:cubicBezTo>
                    <a:pt x="4950" y="8904"/>
                    <a:pt x="4950" y="8808"/>
                    <a:pt x="4918" y="8679"/>
                  </a:cubicBezTo>
                  <a:cubicBezTo>
                    <a:pt x="4854" y="8454"/>
                    <a:pt x="4854" y="8261"/>
                    <a:pt x="4854" y="8133"/>
                  </a:cubicBezTo>
                  <a:cubicBezTo>
                    <a:pt x="4854" y="7940"/>
                    <a:pt x="4886" y="7843"/>
                    <a:pt x="4918" y="7747"/>
                  </a:cubicBezTo>
                  <a:cubicBezTo>
                    <a:pt x="4983" y="7586"/>
                    <a:pt x="5111" y="7490"/>
                    <a:pt x="5400" y="7393"/>
                  </a:cubicBezTo>
                  <a:cubicBezTo>
                    <a:pt x="5690" y="7297"/>
                    <a:pt x="6108" y="7233"/>
                    <a:pt x="6686" y="7233"/>
                  </a:cubicBezTo>
                  <a:cubicBezTo>
                    <a:pt x="7522" y="7233"/>
                    <a:pt x="8068" y="7393"/>
                    <a:pt x="8486" y="7554"/>
                  </a:cubicBezTo>
                  <a:cubicBezTo>
                    <a:pt x="8679" y="7651"/>
                    <a:pt x="8840" y="7715"/>
                    <a:pt x="9033" y="7779"/>
                  </a:cubicBezTo>
                  <a:cubicBezTo>
                    <a:pt x="9193" y="7843"/>
                    <a:pt x="9354" y="7908"/>
                    <a:pt x="9547" y="7908"/>
                  </a:cubicBezTo>
                  <a:cubicBezTo>
                    <a:pt x="9643" y="7908"/>
                    <a:pt x="9740" y="7908"/>
                    <a:pt x="9836" y="7876"/>
                  </a:cubicBezTo>
                  <a:cubicBezTo>
                    <a:pt x="10061" y="7811"/>
                    <a:pt x="10254" y="7651"/>
                    <a:pt x="10415" y="7490"/>
                  </a:cubicBezTo>
                  <a:cubicBezTo>
                    <a:pt x="10640" y="7265"/>
                    <a:pt x="10833" y="6943"/>
                    <a:pt x="11026" y="6751"/>
                  </a:cubicBezTo>
                  <a:cubicBezTo>
                    <a:pt x="11122" y="6622"/>
                    <a:pt x="11219" y="6526"/>
                    <a:pt x="11315" y="6493"/>
                  </a:cubicBezTo>
                  <a:cubicBezTo>
                    <a:pt x="11411" y="6429"/>
                    <a:pt x="11444" y="6397"/>
                    <a:pt x="11508" y="6397"/>
                  </a:cubicBezTo>
                  <a:cubicBezTo>
                    <a:pt x="11861" y="6397"/>
                    <a:pt x="12344" y="6526"/>
                    <a:pt x="12858" y="7040"/>
                  </a:cubicBezTo>
                  <a:cubicBezTo>
                    <a:pt x="12917" y="7080"/>
                    <a:pt x="12977" y="7107"/>
                    <a:pt x="13044" y="7107"/>
                  </a:cubicBezTo>
                  <a:cubicBezTo>
                    <a:pt x="13086" y="7107"/>
                    <a:pt x="13130" y="7097"/>
                    <a:pt x="13179" y="7072"/>
                  </a:cubicBezTo>
                  <a:cubicBezTo>
                    <a:pt x="13276" y="7040"/>
                    <a:pt x="13340" y="6911"/>
                    <a:pt x="13308" y="6815"/>
                  </a:cubicBezTo>
                  <a:cubicBezTo>
                    <a:pt x="13083" y="4918"/>
                    <a:pt x="12472" y="337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4273;p64">
              <a:extLst>
                <a:ext uri="{FF2B5EF4-FFF2-40B4-BE49-F238E27FC236}">
                  <a16:creationId xmlns:a16="http://schemas.microsoft.com/office/drawing/2014/main" id="{D832FAB4-FD19-97A1-66DA-428195952F02}"/>
                </a:ext>
              </a:extLst>
            </p:cNvPr>
            <p:cNvSpPr/>
            <p:nvPr/>
          </p:nvSpPr>
          <p:spPr>
            <a:xfrm>
              <a:off x="3464200" y="1340575"/>
              <a:ext cx="70150" cy="105400"/>
            </a:xfrm>
            <a:custGeom>
              <a:avLst/>
              <a:gdLst/>
              <a:ahLst/>
              <a:cxnLst/>
              <a:rect l="l" t="t" r="r" b="b"/>
              <a:pathLst>
                <a:path w="2806" h="4216" extrusionOk="0">
                  <a:moveTo>
                    <a:pt x="941" y="1"/>
                  </a:moveTo>
                  <a:cubicBezTo>
                    <a:pt x="298" y="1"/>
                    <a:pt x="0" y="616"/>
                    <a:pt x="395" y="1997"/>
                  </a:cubicBezTo>
                  <a:cubicBezTo>
                    <a:pt x="845" y="3572"/>
                    <a:pt x="1520" y="4215"/>
                    <a:pt x="1874" y="4215"/>
                  </a:cubicBezTo>
                  <a:cubicBezTo>
                    <a:pt x="2260" y="4215"/>
                    <a:pt x="2420" y="3669"/>
                    <a:pt x="2420" y="3669"/>
                  </a:cubicBezTo>
                  <a:lnTo>
                    <a:pt x="2806" y="2094"/>
                  </a:lnTo>
                  <a:cubicBezTo>
                    <a:pt x="2806" y="2094"/>
                    <a:pt x="2067" y="229"/>
                    <a:pt x="1231" y="36"/>
                  </a:cubicBezTo>
                  <a:cubicBezTo>
                    <a:pt x="1128" y="13"/>
                    <a:pt x="1031" y="1"/>
                    <a:pt x="9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4274;p64">
              <a:extLst>
                <a:ext uri="{FF2B5EF4-FFF2-40B4-BE49-F238E27FC236}">
                  <a16:creationId xmlns:a16="http://schemas.microsoft.com/office/drawing/2014/main" id="{DBFB5DF2-F4A0-18D0-F423-2F4274643EA5}"/>
                </a:ext>
              </a:extLst>
            </p:cNvPr>
            <p:cNvSpPr/>
            <p:nvPr/>
          </p:nvSpPr>
          <p:spPr>
            <a:xfrm>
              <a:off x="3462825" y="1334250"/>
              <a:ext cx="78775" cy="118150"/>
            </a:xfrm>
            <a:custGeom>
              <a:avLst/>
              <a:gdLst/>
              <a:ahLst/>
              <a:cxnLst/>
              <a:rect l="l" t="t" r="r" b="b"/>
              <a:pathLst>
                <a:path w="3151" h="4726" extrusionOk="0">
                  <a:moveTo>
                    <a:pt x="997" y="0"/>
                  </a:moveTo>
                  <a:cubicBezTo>
                    <a:pt x="707" y="0"/>
                    <a:pt x="450" y="97"/>
                    <a:pt x="257" y="322"/>
                  </a:cubicBezTo>
                  <a:cubicBezTo>
                    <a:pt x="64" y="514"/>
                    <a:pt x="0" y="836"/>
                    <a:pt x="0" y="1189"/>
                  </a:cubicBezTo>
                  <a:cubicBezTo>
                    <a:pt x="0" y="1511"/>
                    <a:pt x="64" y="1864"/>
                    <a:pt x="193" y="2315"/>
                  </a:cubicBezTo>
                  <a:cubicBezTo>
                    <a:pt x="418" y="3118"/>
                    <a:pt x="707" y="3697"/>
                    <a:pt x="997" y="4115"/>
                  </a:cubicBezTo>
                  <a:cubicBezTo>
                    <a:pt x="1157" y="4307"/>
                    <a:pt x="1318" y="4436"/>
                    <a:pt x="1447" y="4565"/>
                  </a:cubicBezTo>
                  <a:cubicBezTo>
                    <a:pt x="1607" y="4661"/>
                    <a:pt x="1768" y="4725"/>
                    <a:pt x="1929" y="4725"/>
                  </a:cubicBezTo>
                  <a:cubicBezTo>
                    <a:pt x="2090" y="4725"/>
                    <a:pt x="2218" y="4661"/>
                    <a:pt x="2347" y="4597"/>
                  </a:cubicBezTo>
                  <a:cubicBezTo>
                    <a:pt x="2475" y="4468"/>
                    <a:pt x="2572" y="4340"/>
                    <a:pt x="2636" y="4211"/>
                  </a:cubicBezTo>
                  <a:cubicBezTo>
                    <a:pt x="2700" y="4082"/>
                    <a:pt x="2732" y="3986"/>
                    <a:pt x="2732" y="3986"/>
                  </a:cubicBezTo>
                  <a:cubicBezTo>
                    <a:pt x="2797" y="3857"/>
                    <a:pt x="2700" y="3697"/>
                    <a:pt x="2572" y="3665"/>
                  </a:cubicBezTo>
                  <a:cubicBezTo>
                    <a:pt x="2543" y="3650"/>
                    <a:pt x="2514" y="3644"/>
                    <a:pt x="2484" y="3644"/>
                  </a:cubicBezTo>
                  <a:cubicBezTo>
                    <a:pt x="2379" y="3644"/>
                    <a:pt x="2275" y="3725"/>
                    <a:pt x="2250" y="3825"/>
                  </a:cubicBezTo>
                  <a:lnTo>
                    <a:pt x="2218" y="3825"/>
                  </a:lnTo>
                  <a:cubicBezTo>
                    <a:pt x="2218" y="3825"/>
                    <a:pt x="2186" y="3954"/>
                    <a:pt x="2122" y="4050"/>
                  </a:cubicBezTo>
                  <a:lnTo>
                    <a:pt x="1993" y="4179"/>
                  </a:lnTo>
                  <a:lnTo>
                    <a:pt x="1929" y="4211"/>
                  </a:lnTo>
                  <a:cubicBezTo>
                    <a:pt x="1929" y="4211"/>
                    <a:pt x="1865" y="4179"/>
                    <a:pt x="1768" y="4115"/>
                  </a:cubicBezTo>
                  <a:cubicBezTo>
                    <a:pt x="1479" y="3922"/>
                    <a:pt x="1029" y="3311"/>
                    <a:pt x="707" y="2154"/>
                  </a:cubicBezTo>
                  <a:cubicBezTo>
                    <a:pt x="579" y="1768"/>
                    <a:pt x="547" y="1414"/>
                    <a:pt x="547" y="1189"/>
                  </a:cubicBezTo>
                  <a:cubicBezTo>
                    <a:pt x="547" y="900"/>
                    <a:pt x="611" y="739"/>
                    <a:pt x="675" y="643"/>
                  </a:cubicBezTo>
                  <a:cubicBezTo>
                    <a:pt x="739" y="579"/>
                    <a:pt x="836" y="547"/>
                    <a:pt x="997" y="514"/>
                  </a:cubicBezTo>
                  <a:cubicBezTo>
                    <a:pt x="1061" y="514"/>
                    <a:pt x="1125" y="547"/>
                    <a:pt x="1222" y="547"/>
                  </a:cubicBezTo>
                  <a:cubicBezTo>
                    <a:pt x="1350" y="579"/>
                    <a:pt x="1511" y="707"/>
                    <a:pt x="1672" y="868"/>
                  </a:cubicBezTo>
                  <a:cubicBezTo>
                    <a:pt x="1929" y="1157"/>
                    <a:pt x="2186" y="1543"/>
                    <a:pt x="2347" y="1864"/>
                  </a:cubicBezTo>
                  <a:cubicBezTo>
                    <a:pt x="2411" y="2025"/>
                    <a:pt x="2507" y="2154"/>
                    <a:pt x="2540" y="2282"/>
                  </a:cubicBezTo>
                  <a:cubicBezTo>
                    <a:pt x="2572" y="2315"/>
                    <a:pt x="2572" y="2379"/>
                    <a:pt x="2604" y="2379"/>
                  </a:cubicBezTo>
                  <a:lnTo>
                    <a:pt x="2604" y="2443"/>
                  </a:lnTo>
                  <a:cubicBezTo>
                    <a:pt x="2651" y="2537"/>
                    <a:pt x="2750" y="2597"/>
                    <a:pt x="2850" y="2597"/>
                  </a:cubicBezTo>
                  <a:cubicBezTo>
                    <a:pt x="2886" y="2597"/>
                    <a:pt x="2923" y="2589"/>
                    <a:pt x="2957" y="2572"/>
                  </a:cubicBezTo>
                  <a:cubicBezTo>
                    <a:pt x="3086" y="2540"/>
                    <a:pt x="3150" y="2379"/>
                    <a:pt x="3118" y="2218"/>
                  </a:cubicBezTo>
                  <a:cubicBezTo>
                    <a:pt x="3118" y="2218"/>
                    <a:pt x="2925" y="1768"/>
                    <a:pt x="2604" y="1254"/>
                  </a:cubicBezTo>
                  <a:cubicBezTo>
                    <a:pt x="2475" y="997"/>
                    <a:pt x="2282" y="739"/>
                    <a:pt x="2090" y="514"/>
                  </a:cubicBezTo>
                  <a:cubicBezTo>
                    <a:pt x="1865" y="289"/>
                    <a:pt x="1639" y="97"/>
                    <a:pt x="1350" y="32"/>
                  </a:cubicBezTo>
                  <a:cubicBezTo>
                    <a:pt x="1222" y="0"/>
                    <a:pt x="1093" y="0"/>
                    <a:pt x="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4275;p64">
              <a:extLst>
                <a:ext uri="{FF2B5EF4-FFF2-40B4-BE49-F238E27FC236}">
                  <a16:creationId xmlns:a16="http://schemas.microsoft.com/office/drawing/2014/main" id="{93BCFD07-35F0-307D-A76F-A6829B8F2B7A}"/>
                </a:ext>
              </a:extLst>
            </p:cNvPr>
            <p:cNvSpPr/>
            <p:nvPr/>
          </p:nvSpPr>
          <p:spPr>
            <a:xfrm>
              <a:off x="3358350" y="1860450"/>
              <a:ext cx="196900" cy="140000"/>
            </a:xfrm>
            <a:custGeom>
              <a:avLst/>
              <a:gdLst/>
              <a:ahLst/>
              <a:cxnLst/>
              <a:rect l="l" t="t" r="r" b="b"/>
              <a:pathLst>
                <a:path w="7876" h="5600" extrusionOk="0">
                  <a:moveTo>
                    <a:pt x="286" y="1"/>
                  </a:moveTo>
                  <a:cubicBezTo>
                    <a:pt x="266" y="1"/>
                    <a:pt x="246" y="3"/>
                    <a:pt x="225" y="7"/>
                  </a:cubicBezTo>
                  <a:cubicBezTo>
                    <a:pt x="97" y="39"/>
                    <a:pt x="0" y="167"/>
                    <a:pt x="0" y="296"/>
                  </a:cubicBezTo>
                  <a:cubicBezTo>
                    <a:pt x="0" y="328"/>
                    <a:pt x="129" y="1100"/>
                    <a:pt x="515" y="2032"/>
                  </a:cubicBezTo>
                  <a:cubicBezTo>
                    <a:pt x="900" y="2932"/>
                    <a:pt x="1543" y="4057"/>
                    <a:pt x="2636" y="4764"/>
                  </a:cubicBezTo>
                  <a:cubicBezTo>
                    <a:pt x="3729" y="5439"/>
                    <a:pt x="4983" y="5600"/>
                    <a:pt x="5947" y="5600"/>
                  </a:cubicBezTo>
                  <a:cubicBezTo>
                    <a:pt x="6911" y="5600"/>
                    <a:pt x="7651" y="5439"/>
                    <a:pt x="7651" y="5439"/>
                  </a:cubicBezTo>
                  <a:cubicBezTo>
                    <a:pt x="7811" y="5407"/>
                    <a:pt x="7876" y="5246"/>
                    <a:pt x="7844" y="5118"/>
                  </a:cubicBezTo>
                  <a:cubicBezTo>
                    <a:pt x="7816" y="5006"/>
                    <a:pt x="7715" y="4919"/>
                    <a:pt x="7584" y="4919"/>
                  </a:cubicBezTo>
                  <a:cubicBezTo>
                    <a:pt x="7564" y="4919"/>
                    <a:pt x="7543" y="4921"/>
                    <a:pt x="7522" y="4925"/>
                  </a:cubicBezTo>
                  <a:lnTo>
                    <a:pt x="7490" y="4925"/>
                  </a:lnTo>
                  <a:cubicBezTo>
                    <a:pt x="7361" y="4957"/>
                    <a:pt x="6751" y="5086"/>
                    <a:pt x="5947" y="5086"/>
                  </a:cubicBezTo>
                  <a:cubicBezTo>
                    <a:pt x="5015" y="5086"/>
                    <a:pt x="3890" y="4925"/>
                    <a:pt x="2926" y="4314"/>
                  </a:cubicBezTo>
                  <a:cubicBezTo>
                    <a:pt x="1961" y="3703"/>
                    <a:pt x="1383" y="2675"/>
                    <a:pt x="997" y="1807"/>
                  </a:cubicBezTo>
                  <a:cubicBezTo>
                    <a:pt x="836" y="1389"/>
                    <a:pt x="708" y="971"/>
                    <a:pt x="643" y="682"/>
                  </a:cubicBezTo>
                  <a:cubicBezTo>
                    <a:pt x="611" y="553"/>
                    <a:pt x="579" y="425"/>
                    <a:pt x="579" y="360"/>
                  </a:cubicBezTo>
                  <a:lnTo>
                    <a:pt x="547" y="264"/>
                  </a:lnTo>
                  <a:lnTo>
                    <a:pt x="547" y="232"/>
                  </a:lnTo>
                  <a:cubicBezTo>
                    <a:pt x="519" y="92"/>
                    <a:pt x="418"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4276;p64">
              <a:extLst>
                <a:ext uri="{FF2B5EF4-FFF2-40B4-BE49-F238E27FC236}">
                  <a16:creationId xmlns:a16="http://schemas.microsoft.com/office/drawing/2014/main" id="{9E21F944-27D3-4EAB-E3EB-7B4C4D646479}"/>
                </a:ext>
              </a:extLst>
            </p:cNvPr>
            <p:cNvSpPr/>
            <p:nvPr/>
          </p:nvSpPr>
          <p:spPr>
            <a:xfrm>
              <a:off x="3617100" y="1700525"/>
              <a:ext cx="40225" cy="189850"/>
            </a:xfrm>
            <a:custGeom>
              <a:avLst/>
              <a:gdLst/>
              <a:ahLst/>
              <a:cxnLst/>
              <a:rect l="l" t="t" r="r" b="b"/>
              <a:pathLst>
                <a:path w="1609" h="7594" extrusionOk="0">
                  <a:moveTo>
                    <a:pt x="287" y="1"/>
                  </a:moveTo>
                  <a:cubicBezTo>
                    <a:pt x="268" y="1"/>
                    <a:pt x="247" y="3"/>
                    <a:pt x="226" y="7"/>
                  </a:cubicBezTo>
                  <a:cubicBezTo>
                    <a:pt x="97" y="71"/>
                    <a:pt x="1" y="200"/>
                    <a:pt x="33" y="361"/>
                  </a:cubicBezTo>
                  <a:cubicBezTo>
                    <a:pt x="33" y="361"/>
                    <a:pt x="97" y="586"/>
                    <a:pt x="194" y="1003"/>
                  </a:cubicBezTo>
                  <a:cubicBezTo>
                    <a:pt x="515" y="2225"/>
                    <a:pt x="1094" y="4925"/>
                    <a:pt x="1094" y="6629"/>
                  </a:cubicBezTo>
                  <a:cubicBezTo>
                    <a:pt x="1094" y="6854"/>
                    <a:pt x="1062" y="7079"/>
                    <a:pt x="1062" y="7272"/>
                  </a:cubicBezTo>
                  <a:cubicBezTo>
                    <a:pt x="1029" y="7432"/>
                    <a:pt x="1126" y="7561"/>
                    <a:pt x="1287" y="7593"/>
                  </a:cubicBezTo>
                  <a:cubicBezTo>
                    <a:pt x="1447" y="7593"/>
                    <a:pt x="1576" y="7497"/>
                    <a:pt x="1576" y="7336"/>
                  </a:cubicBezTo>
                  <a:cubicBezTo>
                    <a:pt x="1608" y="7143"/>
                    <a:pt x="1608" y="6886"/>
                    <a:pt x="1608" y="6629"/>
                  </a:cubicBezTo>
                  <a:cubicBezTo>
                    <a:pt x="1608" y="5407"/>
                    <a:pt x="1351" y="3832"/>
                    <a:pt x="1094" y="2514"/>
                  </a:cubicBezTo>
                  <a:cubicBezTo>
                    <a:pt x="837" y="1228"/>
                    <a:pt x="547" y="200"/>
                    <a:pt x="547" y="200"/>
                  </a:cubicBezTo>
                  <a:cubicBezTo>
                    <a:pt x="519" y="88"/>
                    <a:pt x="419"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277;p64">
              <a:extLst>
                <a:ext uri="{FF2B5EF4-FFF2-40B4-BE49-F238E27FC236}">
                  <a16:creationId xmlns:a16="http://schemas.microsoft.com/office/drawing/2014/main" id="{F3CDF315-CB13-7F28-D291-D5219C4C5D69}"/>
                </a:ext>
              </a:extLst>
            </p:cNvPr>
            <p:cNvSpPr/>
            <p:nvPr/>
          </p:nvSpPr>
          <p:spPr>
            <a:xfrm>
              <a:off x="2852875" y="1675025"/>
              <a:ext cx="234675" cy="478400"/>
            </a:xfrm>
            <a:custGeom>
              <a:avLst/>
              <a:gdLst/>
              <a:ahLst/>
              <a:cxnLst/>
              <a:rect l="l" t="t" r="r" b="b"/>
              <a:pathLst>
                <a:path w="9387" h="19136" extrusionOk="0">
                  <a:moveTo>
                    <a:pt x="2842" y="0"/>
                  </a:moveTo>
                  <a:cubicBezTo>
                    <a:pt x="1898" y="0"/>
                    <a:pt x="884" y="1395"/>
                    <a:pt x="483" y="3888"/>
                  </a:cubicBezTo>
                  <a:cubicBezTo>
                    <a:pt x="1" y="6717"/>
                    <a:pt x="933" y="11956"/>
                    <a:pt x="1318" y="12535"/>
                  </a:cubicBezTo>
                  <a:cubicBezTo>
                    <a:pt x="1686" y="13056"/>
                    <a:pt x="4073" y="19136"/>
                    <a:pt x="6413" y="19136"/>
                  </a:cubicBezTo>
                  <a:cubicBezTo>
                    <a:pt x="6526" y="19136"/>
                    <a:pt x="6639" y="19122"/>
                    <a:pt x="6751" y="19092"/>
                  </a:cubicBezTo>
                  <a:cubicBezTo>
                    <a:pt x="9194" y="18417"/>
                    <a:pt x="9387" y="15813"/>
                    <a:pt x="8808" y="13724"/>
                  </a:cubicBezTo>
                  <a:cubicBezTo>
                    <a:pt x="8262" y="11667"/>
                    <a:pt x="6012" y="6331"/>
                    <a:pt x="5176" y="3438"/>
                  </a:cubicBezTo>
                  <a:cubicBezTo>
                    <a:pt x="4308" y="513"/>
                    <a:pt x="3183" y="63"/>
                    <a:pt x="3183" y="63"/>
                  </a:cubicBezTo>
                  <a:cubicBezTo>
                    <a:pt x="3071" y="21"/>
                    <a:pt x="2957" y="0"/>
                    <a:pt x="2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278;p64">
              <a:extLst>
                <a:ext uri="{FF2B5EF4-FFF2-40B4-BE49-F238E27FC236}">
                  <a16:creationId xmlns:a16="http://schemas.microsoft.com/office/drawing/2014/main" id="{5A4E24F5-5FC0-76AA-37EC-FD0F576C8B1D}"/>
                </a:ext>
              </a:extLst>
            </p:cNvPr>
            <p:cNvSpPr/>
            <p:nvPr/>
          </p:nvSpPr>
          <p:spPr>
            <a:xfrm>
              <a:off x="2854475" y="1667750"/>
              <a:ext cx="232275" cy="491825"/>
            </a:xfrm>
            <a:custGeom>
              <a:avLst/>
              <a:gdLst/>
              <a:ahLst/>
              <a:cxnLst/>
              <a:rect l="l" t="t" r="r" b="b"/>
              <a:pathLst>
                <a:path w="9291" h="19673" extrusionOk="0">
                  <a:moveTo>
                    <a:pt x="2797" y="547"/>
                  </a:moveTo>
                  <a:cubicBezTo>
                    <a:pt x="2862" y="547"/>
                    <a:pt x="2958" y="579"/>
                    <a:pt x="3022" y="579"/>
                  </a:cubicBezTo>
                  <a:lnTo>
                    <a:pt x="3055" y="611"/>
                  </a:lnTo>
                  <a:cubicBezTo>
                    <a:pt x="3247" y="739"/>
                    <a:pt x="4147" y="1382"/>
                    <a:pt x="4855" y="3793"/>
                  </a:cubicBezTo>
                  <a:cubicBezTo>
                    <a:pt x="5273" y="5272"/>
                    <a:pt x="6044" y="7329"/>
                    <a:pt x="6783" y="9290"/>
                  </a:cubicBezTo>
                  <a:cubicBezTo>
                    <a:pt x="7523" y="11251"/>
                    <a:pt x="8230" y="13083"/>
                    <a:pt x="8487" y="14112"/>
                  </a:cubicBezTo>
                  <a:cubicBezTo>
                    <a:pt x="8648" y="14690"/>
                    <a:pt x="8744" y="15301"/>
                    <a:pt x="8744" y="15912"/>
                  </a:cubicBezTo>
                  <a:cubicBezTo>
                    <a:pt x="8744" y="16651"/>
                    <a:pt x="8616" y="17358"/>
                    <a:pt x="8262" y="17905"/>
                  </a:cubicBezTo>
                  <a:cubicBezTo>
                    <a:pt x="7940" y="18451"/>
                    <a:pt x="7426" y="18901"/>
                    <a:pt x="6623" y="19126"/>
                  </a:cubicBezTo>
                  <a:cubicBezTo>
                    <a:pt x="6526" y="19126"/>
                    <a:pt x="6430" y="19158"/>
                    <a:pt x="6333" y="19158"/>
                  </a:cubicBezTo>
                  <a:cubicBezTo>
                    <a:pt x="6108" y="19158"/>
                    <a:pt x="5851" y="19062"/>
                    <a:pt x="5594" y="18933"/>
                  </a:cubicBezTo>
                  <a:cubicBezTo>
                    <a:pt x="5144" y="18676"/>
                    <a:pt x="4662" y="18162"/>
                    <a:pt x="4212" y="17583"/>
                  </a:cubicBezTo>
                  <a:cubicBezTo>
                    <a:pt x="3537" y="16683"/>
                    <a:pt x="2894" y="15558"/>
                    <a:pt x="2444" y="14594"/>
                  </a:cubicBezTo>
                  <a:cubicBezTo>
                    <a:pt x="2187" y="14112"/>
                    <a:pt x="1994" y="13694"/>
                    <a:pt x="1833" y="13340"/>
                  </a:cubicBezTo>
                  <a:cubicBezTo>
                    <a:pt x="1737" y="13179"/>
                    <a:pt x="1672" y="13051"/>
                    <a:pt x="1608" y="12922"/>
                  </a:cubicBezTo>
                  <a:cubicBezTo>
                    <a:pt x="1576" y="12826"/>
                    <a:pt x="1512" y="12729"/>
                    <a:pt x="1479" y="12665"/>
                  </a:cubicBezTo>
                  <a:cubicBezTo>
                    <a:pt x="1479" y="12665"/>
                    <a:pt x="1415" y="12569"/>
                    <a:pt x="1383" y="12408"/>
                  </a:cubicBezTo>
                  <a:cubicBezTo>
                    <a:pt x="1222" y="11958"/>
                    <a:pt x="997" y="10929"/>
                    <a:pt x="837" y="9772"/>
                  </a:cubicBezTo>
                  <a:cubicBezTo>
                    <a:pt x="676" y="8615"/>
                    <a:pt x="547" y="7233"/>
                    <a:pt x="547" y="6043"/>
                  </a:cubicBezTo>
                  <a:cubicBezTo>
                    <a:pt x="547" y="5368"/>
                    <a:pt x="579" y="4757"/>
                    <a:pt x="676" y="4243"/>
                  </a:cubicBezTo>
                  <a:cubicBezTo>
                    <a:pt x="869" y="2990"/>
                    <a:pt x="1222" y="2057"/>
                    <a:pt x="1640" y="1447"/>
                  </a:cubicBezTo>
                  <a:cubicBezTo>
                    <a:pt x="1833" y="1125"/>
                    <a:pt x="2026" y="900"/>
                    <a:pt x="2251" y="739"/>
                  </a:cubicBezTo>
                  <a:cubicBezTo>
                    <a:pt x="2444" y="611"/>
                    <a:pt x="2637" y="547"/>
                    <a:pt x="2797" y="547"/>
                  </a:cubicBezTo>
                  <a:close/>
                  <a:moveTo>
                    <a:pt x="2797" y="0"/>
                  </a:moveTo>
                  <a:cubicBezTo>
                    <a:pt x="2476" y="0"/>
                    <a:pt x="2187" y="129"/>
                    <a:pt x="1929" y="322"/>
                  </a:cubicBezTo>
                  <a:cubicBezTo>
                    <a:pt x="1512" y="611"/>
                    <a:pt x="1158" y="1093"/>
                    <a:pt x="869" y="1736"/>
                  </a:cubicBezTo>
                  <a:cubicBezTo>
                    <a:pt x="547" y="2379"/>
                    <a:pt x="290" y="3182"/>
                    <a:pt x="129" y="4147"/>
                  </a:cubicBezTo>
                  <a:cubicBezTo>
                    <a:pt x="65" y="4693"/>
                    <a:pt x="1" y="5336"/>
                    <a:pt x="1" y="6043"/>
                  </a:cubicBezTo>
                  <a:cubicBezTo>
                    <a:pt x="1" y="7458"/>
                    <a:pt x="194" y="9065"/>
                    <a:pt x="387" y="10351"/>
                  </a:cubicBezTo>
                  <a:cubicBezTo>
                    <a:pt x="483" y="10993"/>
                    <a:pt x="612" y="11572"/>
                    <a:pt x="708" y="12022"/>
                  </a:cubicBezTo>
                  <a:cubicBezTo>
                    <a:pt x="772" y="12247"/>
                    <a:pt x="804" y="12440"/>
                    <a:pt x="869" y="12601"/>
                  </a:cubicBezTo>
                  <a:cubicBezTo>
                    <a:pt x="933" y="12729"/>
                    <a:pt x="965" y="12858"/>
                    <a:pt x="1029" y="12954"/>
                  </a:cubicBezTo>
                  <a:cubicBezTo>
                    <a:pt x="1062" y="12986"/>
                    <a:pt x="1126" y="13147"/>
                    <a:pt x="1222" y="13372"/>
                  </a:cubicBezTo>
                  <a:cubicBezTo>
                    <a:pt x="1608" y="14112"/>
                    <a:pt x="2315" y="15687"/>
                    <a:pt x="3183" y="17037"/>
                  </a:cubicBezTo>
                  <a:cubicBezTo>
                    <a:pt x="3633" y="17744"/>
                    <a:pt x="4115" y="18387"/>
                    <a:pt x="4630" y="18869"/>
                  </a:cubicBezTo>
                  <a:cubicBezTo>
                    <a:pt x="5176" y="19351"/>
                    <a:pt x="5723" y="19673"/>
                    <a:pt x="6333" y="19673"/>
                  </a:cubicBezTo>
                  <a:cubicBezTo>
                    <a:pt x="6494" y="19673"/>
                    <a:pt x="6623" y="19673"/>
                    <a:pt x="6751" y="19640"/>
                  </a:cubicBezTo>
                  <a:cubicBezTo>
                    <a:pt x="7683" y="19383"/>
                    <a:pt x="8326" y="18837"/>
                    <a:pt x="8744" y="18194"/>
                  </a:cubicBezTo>
                  <a:cubicBezTo>
                    <a:pt x="9130" y="17519"/>
                    <a:pt x="9291" y="16715"/>
                    <a:pt x="9291" y="15912"/>
                  </a:cubicBezTo>
                  <a:cubicBezTo>
                    <a:pt x="9291" y="15237"/>
                    <a:pt x="9194" y="14594"/>
                    <a:pt x="9001" y="13951"/>
                  </a:cubicBezTo>
                  <a:cubicBezTo>
                    <a:pt x="8712" y="12890"/>
                    <a:pt x="8005" y="11058"/>
                    <a:pt x="7298" y="9097"/>
                  </a:cubicBezTo>
                  <a:cubicBezTo>
                    <a:pt x="6558" y="7136"/>
                    <a:pt x="5787" y="5079"/>
                    <a:pt x="5369" y="3632"/>
                  </a:cubicBezTo>
                  <a:cubicBezTo>
                    <a:pt x="4501" y="675"/>
                    <a:pt x="3312" y="129"/>
                    <a:pt x="3215" y="97"/>
                  </a:cubicBezTo>
                  <a:cubicBezTo>
                    <a:pt x="3087" y="32"/>
                    <a:pt x="2926"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79;p64">
              <a:extLst>
                <a:ext uri="{FF2B5EF4-FFF2-40B4-BE49-F238E27FC236}">
                  <a16:creationId xmlns:a16="http://schemas.microsoft.com/office/drawing/2014/main" id="{94932F72-8CC6-25EC-8A46-B0B4B6F2B486}"/>
                </a:ext>
              </a:extLst>
            </p:cNvPr>
            <p:cNvSpPr/>
            <p:nvPr/>
          </p:nvSpPr>
          <p:spPr>
            <a:xfrm>
              <a:off x="2232500" y="1920075"/>
              <a:ext cx="607550" cy="897025"/>
            </a:xfrm>
            <a:custGeom>
              <a:avLst/>
              <a:gdLst/>
              <a:ahLst/>
              <a:cxnLst/>
              <a:rect l="l" t="t" r="r" b="b"/>
              <a:pathLst>
                <a:path w="24302" h="35881" extrusionOk="0">
                  <a:moveTo>
                    <a:pt x="14658" y="0"/>
                  </a:moveTo>
                  <a:cubicBezTo>
                    <a:pt x="14658" y="0"/>
                    <a:pt x="0" y="14273"/>
                    <a:pt x="0" y="16426"/>
                  </a:cubicBezTo>
                  <a:cubicBezTo>
                    <a:pt x="0" y="18523"/>
                    <a:pt x="8416" y="35881"/>
                    <a:pt x="10939" y="35881"/>
                  </a:cubicBezTo>
                  <a:cubicBezTo>
                    <a:pt x="10969" y="35881"/>
                    <a:pt x="10998" y="35879"/>
                    <a:pt x="11026" y="35874"/>
                  </a:cubicBezTo>
                  <a:cubicBezTo>
                    <a:pt x="13436" y="35488"/>
                    <a:pt x="24301" y="23916"/>
                    <a:pt x="24301" y="23916"/>
                  </a:cubicBezTo>
                  <a:lnTo>
                    <a:pt x="146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280;p64">
              <a:extLst>
                <a:ext uri="{FF2B5EF4-FFF2-40B4-BE49-F238E27FC236}">
                  <a16:creationId xmlns:a16="http://schemas.microsoft.com/office/drawing/2014/main" id="{E2B61B58-4F93-4502-70EC-515B626F24B0}"/>
                </a:ext>
              </a:extLst>
            </p:cNvPr>
            <p:cNvSpPr/>
            <p:nvPr/>
          </p:nvSpPr>
          <p:spPr>
            <a:xfrm>
              <a:off x="2226050" y="1912850"/>
              <a:ext cx="621225" cy="911300"/>
            </a:xfrm>
            <a:custGeom>
              <a:avLst/>
              <a:gdLst/>
              <a:ahLst/>
              <a:cxnLst/>
              <a:rect l="l" t="t" r="r" b="b"/>
              <a:pathLst>
                <a:path w="24849" h="36452" extrusionOk="0">
                  <a:moveTo>
                    <a:pt x="14809" y="759"/>
                  </a:moveTo>
                  <a:lnTo>
                    <a:pt x="24242" y="24153"/>
                  </a:lnTo>
                  <a:lnTo>
                    <a:pt x="24242" y="24153"/>
                  </a:lnTo>
                  <a:cubicBezTo>
                    <a:pt x="24162" y="24241"/>
                    <a:pt x="24042" y="24368"/>
                    <a:pt x="23884" y="24526"/>
                  </a:cubicBezTo>
                  <a:cubicBezTo>
                    <a:pt x="22823" y="25619"/>
                    <a:pt x="20155" y="28416"/>
                    <a:pt x="17520" y="30955"/>
                  </a:cubicBezTo>
                  <a:cubicBezTo>
                    <a:pt x="16170" y="32209"/>
                    <a:pt x="14852" y="33430"/>
                    <a:pt x="13727" y="34330"/>
                  </a:cubicBezTo>
                  <a:cubicBezTo>
                    <a:pt x="13148" y="34780"/>
                    <a:pt x="12634" y="35166"/>
                    <a:pt x="12216" y="35456"/>
                  </a:cubicBezTo>
                  <a:cubicBezTo>
                    <a:pt x="11798" y="35713"/>
                    <a:pt x="11444" y="35873"/>
                    <a:pt x="11251" y="35906"/>
                  </a:cubicBezTo>
                  <a:lnTo>
                    <a:pt x="11219" y="35906"/>
                  </a:lnTo>
                  <a:cubicBezTo>
                    <a:pt x="11123" y="35906"/>
                    <a:pt x="10994" y="35873"/>
                    <a:pt x="10834" y="35745"/>
                  </a:cubicBezTo>
                  <a:cubicBezTo>
                    <a:pt x="10480" y="35552"/>
                    <a:pt x="10062" y="35102"/>
                    <a:pt x="9580" y="34523"/>
                  </a:cubicBezTo>
                  <a:cubicBezTo>
                    <a:pt x="7876" y="32434"/>
                    <a:pt x="5626" y="28352"/>
                    <a:pt x="3762" y="24623"/>
                  </a:cubicBezTo>
                  <a:cubicBezTo>
                    <a:pt x="2862" y="22758"/>
                    <a:pt x="2026" y="20958"/>
                    <a:pt x="1447" y="19544"/>
                  </a:cubicBezTo>
                  <a:cubicBezTo>
                    <a:pt x="1158" y="18837"/>
                    <a:pt x="933" y="18226"/>
                    <a:pt x="772" y="17712"/>
                  </a:cubicBezTo>
                  <a:cubicBezTo>
                    <a:pt x="612" y="17230"/>
                    <a:pt x="547" y="16844"/>
                    <a:pt x="547" y="16715"/>
                  </a:cubicBezTo>
                  <a:cubicBezTo>
                    <a:pt x="547" y="16651"/>
                    <a:pt x="580" y="16490"/>
                    <a:pt x="676" y="16297"/>
                  </a:cubicBezTo>
                  <a:cubicBezTo>
                    <a:pt x="1062" y="15494"/>
                    <a:pt x="2155" y="14079"/>
                    <a:pt x="3569" y="12440"/>
                  </a:cubicBezTo>
                  <a:cubicBezTo>
                    <a:pt x="5723" y="9997"/>
                    <a:pt x="8616" y="6975"/>
                    <a:pt x="10930" y="4597"/>
                  </a:cubicBezTo>
                  <a:cubicBezTo>
                    <a:pt x="12119" y="3407"/>
                    <a:pt x="13148" y="2379"/>
                    <a:pt x="13887" y="1640"/>
                  </a:cubicBezTo>
                  <a:cubicBezTo>
                    <a:pt x="14287" y="1257"/>
                    <a:pt x="14600" y="960"/>
                    <a:pt x="14809" y="759"/>
                  </a:cubicBezTo>
                  <a:close/>
                  <a:moveTo>
                    <a:pt x="14980" y="0"/>
                  </a:moveTo>
                  <a:cubicBezTo>
                    <a:pt x="14884" y="0"/>
                    <a:pt x="14787" y="32"/>
                    <a:pt x="14723" y="97"/>
                  </a:cubicBezTo>
                  <a:cubicBezTo>
                    <a:pt x="14723" y="97"/>
                    <a:pt x="11059" y="3665"/>
                    <a:pt x="7394" y="7490"/>
                  </a:cubicBezTo>
                  <a:cubicBezTo>
                    <a:pt x="5562" y="9418"/>
                    <a:pt x="3730" y="11411"/>
                    <a:pt x="2347" y="13051"/>
                  </a:cubicBezTo>
                  <a:cubicBezTo>
                    <a:pt x="1672" y="13887"/>
                    <a:pt x="1094" y="14626"/>
                    <a:pt x="676" y="15237"/>
                  </a:cubicBezTo>
                  <a:cubicBezTo>
                    <a:pt x="483" y="15526"/>
                    <a:pt x="322" y="15815"/>
                    <a:pt x="194" y="16040"/>
                  </a:cubicBezTo>
                  <a:cubicBezTo>
                    <a:pt x="65" y="16297"/>
                    <a:pt x="1" y="16490"/>
                    <a:pt x="1" y="16715"/>
                  </a:cubicBezTo>
                  <a:cubicBezTo>
                    <a:pt x="1" y="16876"/>
                    <a:pt x="33" y="17069"/>
                    <a:pt x="97" y="17326"/>
                  </a:cubicBezTo>
                  <a:cubicBezTo>
                    <a:pt x="355" y="18290"/>
                    <a:pt x="997" y="19930"/>
                    <a:pt x="1865" y="21891"/>
                  </a:cubicBezTo>
                  <a:cubicBezTo>
                    <a:pt x="3183" y="24816"/>
                    <a:pt x="5015" y="28416"/>
                    <a:pt x="6751" y="31309"/>
                  </a:cubicBezTo>
                  <a:cubicBezTo>
                    <a:pt x="7619" y="32723"/>
                    <a:pt x="8455" y="34009"/>
                    <a:pt x="9194" y="34909"/>
                  </a:cubicBezTo>
                  <a:cubicBezTo>
                    <a:pt x="9580" y="35359"/>
                    <a:pt x="9934" y="35745"/>
                    <a:pt x="10255" y="36002"/>
                  </a:cubicBezTo>
                  <a:cubicBezTo>
                    <a:pt x="10576" y="36259"/>
                    <a:pt x="10866" y="36452"/>
                    <a:pt x="11219" y="36452"/>
                  </a:cubicBezTo>
                  <a:lnTo>
                    <a:pt x="11348" y="36420"/>
                  </a:lnTo>
                  <a:cubicBezTo>
                    <a:pt x="11734" y="36356"/>
                    <a:pt x="12152" y="36131"/>
                    <a:pt x="12698" y="35777"/>
                  </a:cubicBezTo>
                  <a:cubicBezTo>
                    <a:pt x="14594" y="34491"/>
                    <a:pt x="17584" y="31662"/>
                    <a:pt x="20123" y="29123"/>
                  </a:cubicBezTo>
                  <a:cubicBezTo>
                    <a:pt x="22663" y="26616"/>
                    <a:pt x="24752" y="24398"/>
                    <a:pt x="24752" y="24398"/>
                  </a:cubicBezTo>
                  <a:cubicBezTo>
                    <a:pt x="24816" y="24301"/>
                    <a:pt x="24849" y="24205"/>
                    <a:pt x="24816" y="24109"/>
                  </a:cubicBezTo>
                  <a:lnTo>
                    <a:pt x="15173" y="161"/>
                  </a:lnTo>
                  <a:cubicBezTo>
                    <a:pt x="15141" y="97"/>
                    <a:pt x="15045" y="32"/>
                    <a:pt x="14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281;p64">
              <a:extLst>
                <a:ext uri="{FF2B5EF4-FFF2-40B4-BE49-F238E27FC236}">
                  <a16:creationId xmlns:a16="http://schemas.microsoft.com/office/drawing/2014/main" id="{9100AFBA-4607-FF8E-C1CC-03129CC16705}"/>
                </a:ext>
              </a:extLst>
            </p:cNvPr>
            <p:cNvSpPr/>
            <p:nvPr/>
          </p:nvSpPr>
          <p:spPr>
            <a:xfrm>
              <a:off x="2330525" y="1675750"/>
              <a:ext cx="585850" cy="1056000"/>
            </a:xfrm>
            <a:custGeom>
              <a:avLst/>
              <a:gdLst/>
              <a:ahLst/>
              <a:cxnLst/>
              <a:rect l="l" t="t" r="r" b="b"/>
              <a:pathLst>
                <a:path w="23434" h="42240" extrusionOk="0">
                  <a:moveTo>
                    <a:pt x="18339" y="1"/>
                  </a:moveTo>
                  <a:cubicBezTo>
                    <a:pt x="15917" y="1"/>
                    <a:pt x="11880" y="1698"/>
                    <a:pt x="11155" y="2284"/>
                  </a:cubicBezTo>
                  <a:cubicBezTo>
                    <a:pt x="11155" y="2284"/>
                    <a:pt x="6558" y="6302"/>
                    <a:pt x="3279" y="10159"/>
                  </a:cubicBezTo>
                  <a:cubicBezTo>
                    <a:pt x="1" y="13984"/>
                    <a:pt x="258" y="20445"/>
                    <a:pt x="1319" y="24881"/>
                  </a:cubicBezTo>
                  <a:cubicBezTo>
                    <a:pt x="2347" y="29285"/>
                    <a:pt x="4212" y="41757"/>
                    <a:pt x="6558" y="42207"/>
                  </a:cubicBezTo>
                  <a:cubicBezTo>
                    <a:pt x="6665" y="42229"/>
                    <a:pt x="6770" y="42240"/>
                    <a:pt x="6875" y="42240"/>
                  </a:cubicBezTo>
                  <a:cubicBezTo>
                    <a:pt x="9079" y="42240"/>
                    <a:pt x="10956" y="37545"/>
                    <a:pt x="14884" y="34139"/>
                  </a:cubicBezTo>
                  <a:cubicBezTo>
                    <a:pt x="19030" y="30571"/>
                    <a:pt x="22309" y="27581"/>
                    <a:pt x="22598" y="25235"/>
                  </a:cubicBezTo>
                  <a:cubicBezTo>
                    <a:pt x="22855" y="22888"/>
                    <a:pt x="22502" y="15399"/>
                    <a:pt x="22695" y="14820"/>
                  </a:cubicBezTo>
                  <a:cubicBezTo>
                    <a:pt x="22855" y="14274"/>
                    <a:pt x="23434" y="9195"/>
                    <a:pt x="23434" y="6495"/>
                  </a:cubicBezTo>
                  <a:cubicBezTo>
                    <a:pt x="23434" y="3762"/>
                    <a:pt x="21377" y="773"/>
                    <a:pt x="19319" y="130"/>
                  </a:cubicBezTo>
                  <a:cubicBezTo>
                    <a:pt x="19042" y="40"/>
                    <a:pt x="18709" y="1"/>
                    <a:pt x="18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282;p64">
              <a:extLst>
                <a:ext uri="{FF2B5EF4-FFF2-40B4-BE49-F238E27FC236}">
                  <a16:creationId xmlns:a16="http://schemas.microsoft.com/office/drawing/2014/main" id="{363B310B-38F6-BD0D-7220-04CD241B6A65}"/>
                </a:ext>
              </a:extLst>
            </p:cNvPr>
            <p:cNvSpPr/>
            <p:nvPr/>
          </p:nvSpPr>
          <p:spPr>
            <a:xfrm>
              <a:off x="2338575" y="1668550"/>
              <a:ext cx="584250" cy="1069625"/>
            </a:xfrm>
            <a:custGeom>
              <a:avLst/>
              <a:gdLst/>
              <a:ahLst/>
              <a:cxnLst/>
              <a:rect l="l" t="t" r="r" b="b"/>
              <a:pathLst>
                <a:path w="23370" h="42785" extrusionOk="0">
                  <a:moveTo>
                    <a:pt x="18033" y="547"/>
                  </a:moveTo>
                  <a:cubicBezTo>
                    <a:pt x="18387" y="547"/>
                    <a:pt x="18676" y="579"/>
                    <a:pt x="18901" y="643"/>
                  </a:cubicBezTo>
                  <a:cubicBezTo>
                    <a:pt x="19833" y="965"/>
                    <a:pt x="20862" y="1832"/>
                    <a:pt x="21601" y="2958"/>
                  </a:cubicBezTo>
                  <a:cubicBezTo>
                    <a:pt x="22340" y="4083"/>
                    <a:pt x="22855" y="5497"/>
                    <a:pt x="22855" y="6783"/>
                  </a:cubicBezTo>
                  <a:cubicBezTo>
                    <a:pt x="22855" y="8133"/>
                    <a:pt x="22694" y="10061"/>
                    <a:pt x="22533" y="11733"/>
                  </a:cubicBezTo>
                  <a:cubicBezTo>
                    <a:pt x="22469" y="12569"/>
                    <a:pt x="22373" y="13340"/>
                    <a:pt x="22276" y="13919"/>
                  </a:cubicBezTo>
                  <a:cubicBezTo>
                    <a:pt x="22244" y="14208"/>
                    <a:pt x="22212" y="14465"/>
                    <a:pt x="22180" y="14658"/>
                  </a:cubicBezTo>
                  <a:cubicBezTo>
                    <a:pt x="22148" y="14851"/>
                    <a:pt x="22115" y="15012"/>
                    <a:pt x="22115" y="15044"/>
                  </a:cubicBezTo>
                  <a:cubicBezTo>
                    <a:pt x="22083" y="15108"/>
                    <a:pt x="22083" y="15172"/>
                    <a:pt x="22051" y="15237"/>
                  </a:cubicBezTo>
                  <a:cubicBezTo>
                    <a:pt x="22051" y="15494"/>
                    <a:pt x="22019" y="15847"/>
                    <a:pt x="22019" y="16362"/>
                  </a:cubicBezTo>
                  <a:cubicBezTo>
                    <a:pt x="22019" y="17840"/>
                    <a:pt x="22115" y="20316"/>
                    <a:pt x="22115" y="22405"/>
                  </a:cubicBezTo>
                  <a:cubicBezTo>
                    <a:pt x="22115" y="23691"/>
                    <a:pt x="22083" y="24816"/>
                    <a:pt x="21987" y="25491"/>
                  </a:cubicBezTo>
                  <a:cubicBezTo>
                    <a:pt x="21890" y="26552"/>
                    <a:pt x="21023" y="27869"/>
                    <a:pt x="19673" y="29348"/>
                  </a:cubicBezTo>
                  <a:cubicBezTo>
                    <a:pt x="18322" y="30827"/>
                    <a:pt x="16458" y="32466"/>
                    <a:pt x="14401" y="34234"/>
                  </a:cubicBezTo>
                  <a:cubicBezTo>
                    <a:pt x="12408" y="35970"/>
                    <a:pt x="10929" y="37995"/>
                    <a:pt x="9708" y="39602"/>
                  </a:cubicBezTo>
                  <a:cubicBezTo>
                    <a:pt x="9065" y="40406"/>
                    <a:pt x="8518" y="41081"/>
                    <a:pt x="8004" y="41531"/>
                  </a:cubicBezTo>
                  <a:cubicBezTo>
                    <a:pt x="7458" y="42013"/>
                    <a:pt x="6975" y="42270"/>
                    <a:pt x="6525" y="42270"/>
                  </a:cubicBezTo>
                  <a:cubicBezTo>
                    <a:pt x="6461" y="42270"/>
                    <a:pt x="6365" y="42238"/>
                    <a:pt x="6300" y="42238"/>
                  </a:cubicBezTo>
                  <a:cubicBezTo>
                    <a:pt x="6108" y="42206"/>
                    <a:pt x="5850" y="42013"/>
                    <a:pt x="5593" y="41659"/>
                  </a:cubicBezTo>
                  <a:cubicBezTo>
                    <a:pt x="5143" y="41017"/>
                    <a:pt x="4693" y="39859"/>
                    <a:pt x="4243" y="38509"/>
                  </a:cubicBezTo>
                  <a:cubicBezTo>
                    <a:pt x="2957" y="34363"/>
                    <a:pt x="1929" y="27998"/>
                    <a:pt x="1254" y="25105"/>
                  </a:cubicBezTo>
                  <a:cubicBezTo>
                    <a:pt x="836" y="23369"/>
                    <a:pt x="547" y="21312"/>
                    <a:pt x="547" y="19255"/>
                  </a:cubicBezTo>
                  <a:cubicBezTo>
                    <a:pt x="547" y="16072"/>
                    <a:pt x="1222" y="12858"/>
                    <a:pt x="3150" y="10608"/>
                  </a:cubicBezTo>
                  <a:cubicBezTo>
                    <a:pt x="4790" y="8711"/>
                    <a:pt x="6750" y="6718"/>
                    <a:pt x="8293" y="5240"/>
                  </a:cubicBezTo>
                  <a:cubicBezTo>
                    <a:pt x="9097" y="4500"/>
                    <a:pt x="9772" y="3890"/>
                    <a:pt x="10222" y="3440"/>
                  </a:cubicBezTo>
                  <a:cubicBezTo>
                    <a:pt x="10704" y="3022"/>
                    <a:pt x="10994" y="2765"/>
                    <a:pt x="10994" y="2765"/>
                  </a:cubicBezTo>
                  <a:cubicBezTo>
                    <a:pt x="11122" y="2668"/>
                    <a:pt x="11540" y="2443"/>
                    <a:pt x="12022" y="2218"/>
                  </a:cubicBezTo>
                  <a:cubicBezTo>
                    <a:pt x="12794" y="1865"/>
                    <a:pt x="13887" y="1447"/>
                    <a:pt x="14979" y="1093"/>
                  </a:cubicBezTo>
                  <a:cubicBezTo>
                    <a:pt x="16072" y="772"/>
                    <a:pt x="17197" y="547"/>
                    <a:pt x="18033" y="547"/>
                  </a:cubicBezTo>
                  <a:close/>
                  <a:moveTo>
                    <a:pt x="18033" y="0"/>
                  </a:moveTo>
                  <a:cubicBezTo>
                    <a:pt x="16780" y="0"/>
                    <a:pt x="15140" y="450"/>
                    <a:pt x="13726" y="965"/>
                  </a:cubicBezTo>
                  <a:cubicBezTo>
                    <a:pt x="13019" y="1190"/>
                    <a:pt x="12344" y="1479"/>
                    <a:pt x="11797" y="1704"/>
                  </a:cubicBezTo>
                  <a:cubicBezTo>
                    <a:pt x="11283" y="1961"/>
                    <a:pt x="10897" y="2186"/>
                    <a:pt x="10672" y="2347"/>
                  </a:cubicBezTo>
                  <a:lnTo>
                    <a:pt x="10640" y="2347"/>
                  </a:lnTo>
                  <a:cubicBezTo>
                    <a:pt x="10640" y="2347"/>
                    <a:pt x="6043" y="6397"/>
                    <a:pt x="2732" y="10254"/>
                  </a:cubicBezTo>
                  <a:cubicBezTo>
                    <a:pt x="707" y="12665"/>
                    <a:pt x="32" y="16008"/>
                    <a:pt x="0" y="19255"/>
                  </a:cubicBezTo>
                  <a:cubicBezTo>
                    <a:pt x="0" y="21376"/>
                    <a:pt x="322" y="23466"/>
                    <a:pt x="707" y="25202"/>
                  </a:cubicBezTo>
                  <a:cubicBezTo>
                    <a:pt x="1222" y="27387"/>
                    <a:pt x="1961" y="31630"/>
                    <a:pt x="2861" y="35359"/>
                  </a:cubicBezTo>
                  <a:cubicBezTo>
                    <a:pt x="3311" y="37224"/>
                    <a:pt x="3793" y="38991"/>
                    <a:pt x="4307" y="40309"/>
                  </a:cubicBezTo>
                  <a:cubicBezTo>
                    <a:pt x="4597" y="40984"/>
                    <a:pt x="4854" y="41531"/>
                    <a:pt x="5143" y="41949"/>
                  </a:cubicBezTo>
                  <a:cubicBezTo>
                    <a:pt x="5465" y="42367"/>
                    <a:pt x="5786" y="42688"/>
                    <a:pt x="6172" y="42752"/>
                  </a:cubicBezTo>
                  <a:cubicBezTo>
                    <a:pt x="6300" y="42785"/>
                    <a:pt x="6429" y="42785"/>
                    <a:pt x="6525" y="42785"/>
                  </a:cubicBezTo>
                  <a:cubicBezTo>
                    <a:pt x="7200" y="42785"/>
                    <a:pt x="7779" y="42463"/>
                    <a:pt x="8358" y="41949"/>
                  </a:cubicBezTo>
                  <a:cubicBezTo>
                    <a:pt x="9193" y="41177"/>
                    <a:pt x="10061" y="39988"/>
                    <a:pt x="11090" y="38670"/>
                  </a:cubicBezTo>
                  <a:cubicBezTo>
                    <a:pt x="12119" y="37352"/>
                    <a:pt x="13308" y="35906"/>
                    <a:pt x="14754" y="34652"/>
                  </a:cubicBezTo>
                  <a:cubicBezTo>
                    <a:pt x="16812" y="32852"/>
                    <a:pt x="18676" y="31213"/>
                    <a:pt x="20058" y="29702"/>
                  </a:cubicBezTo>
                  <a:cubicBezTo>
                    <a:pt x="21440" y="28191"/>
                    <a:pt x="22373" y="26841"/>
                    <a:pt x="22533" y="25555"/>
                  </a:cubicBezTo>
                  <a:cubicBezTo>
                    <a:pt x="22630" y="24848"/>
                    <a:pt x="22630" y="23691"/>
                    <a:pt x="22630" y="22405"/>
                  </a:cubicBezTo>
                  <a:cubicBezTo>
                    <a:pt x="22630" y="20316"/>
                    <a:pt x="22565" y="17808"/>
                    <a:pt x="22565" y="16362"/>
                  </a:cubicBezTo>
                  <a:cubicBezTo>
                    <a:pt x="22565" y="16040"/>
                    <a:pt x="22565" y="15751"/>
                    <a:pt x="22565" y="15558"/>
                  </a:cubicBezTo>
                  <a:cubicBezTo>
                    <a:pt x="22598" y="15462"/>
                    <a:pt x="22598" y="15365"/>
                    <a:pt x="22598" y="15301"/>
                  </a:cubicBezTo>
                  <a:lnTo>
                    <a:pt x="22598" y="15237"/>
                  </a:lnTo>
                  <a:lnTo>
                    <a:pt x="22598" y="15205"/>
                  </a:lnTo>
                  <a:cubicBezTo>
                    <a:pt x="22662" y="15108"/>
                    <a:pt x="22662" y="14947"/>
                    <a:pt x="22694" y="14755"/>
                  </a:cubicBezTo>
                  <a:cubicBezTo>
                    <a:pt x="22951" y="13340"/>
                    <a:pt x="23369" y="9194"/>
                    <a:pt x="23369" y="6783"/>
                  </a:cubicBezTo>
                  <a:cubicBezTo>
                    <a:pt x="23369" y="5336"/>
                    <a:pt x="22855" y="3890"/>
                    <a:pt x="22051" y="2668"/>
                  </a:cubicBezTo>
                  <a:cubicBezTo>
                    <a:pt x="21248" y="1447"/>
                    <a:pt x="20187" y="515"/>
                    <a:pt x="19062" y="161"/>
                  </a:cubicBezTo>
                  <a:cubicBezTo>
                    <a:pt x="18772" y="65"/>
                    <a:pt x="18419" y="0"/>
                    <a:pt x="180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283;p64">
              <a:extLst>
                <a:ext uri="{FF2B5EF4-FFF2-40B4-BE49-F238E27FC236}">
                  <a16:creationId xmlns:a16="http://schemas.microsoft.com/office/drawing/2014/main" id="{57B1B00F-5263-5C55-7139-EA9B62620EE0}"/>
                </a:ext>
              </a:extLst>
            </p:cNvPr>
            <p:cNvSpPr/>
            <p:nvPr/>
          </p:nvSpPr>
          <p:spPr>
            <a:xfrm>
              <a:off x="2408475" y="3896950"/>
              <a:ext cx="675875" cy="654975"/>
            </a:xfrm>
            <a:custGeom>
              <a:avLst/>
              <a:gdLst/>
              <a:ahLst/>
              <a:cxnLst/>
              <a:rect l="l" t="t" r="r" b="b"/>
              <a:pathLst>
                <a:path w="27035" h="26199" extrusionOk="0">
                  <a:moveTo>
                    <a:pt x="22331" y="1"/>
                  </a:moveTo>
                  <a:cubicBezTo>
                    <a:pt x="19738" y="1"/>
                    <a:pt x="17488" y="1145"/>
                    <a:pt x="17005" y="1608"/>
                  </a:cubicBezTo>
                  <a:cubicBezTo>
                    <a:pt x="16266" y="2380"/>
                    <a:pt x="7555" y="16555"/>
                    <a:pt x="5272" y="18805"/>
                  </a:cubicBezTo>
                  <a:cubicBezTo>
                    <a:pt x="3022" y="21088"/>
                    <a:pt x="1" y="23916"/>
                    <a:pt x="194" y="25041"/>
                  </a:cubicBezTo>
                  <a:cubicBezTo>
                    <a:pt x="386" y="26199"/>
                    <a:pt x="3408" y="26199"/>
                    <a:pt x="8133" y="26199"/>
                  </a:cubicBezTo>
                  <a:cubicBezTo>
                    <a:pt x="12858" y="26199"/>
                    <a:pt x="14916" y="25620"/>
                    <a:pt x="16619" y="24881"/>
                  </a:cubicBezTo>
                  <a:cubicBezTo>
                    <a:pt x="18323" y="24109"/>
                    <a:pt x="18709" y="23370"/>
                    <a:pt x="17198" y="23177"/>
                  </a:cubicBezTo>
                  <a:cubicBezTo>
                    <a:pt x="15687" y="22984"/>
                    <a:pt x="8487" y="20702"/>
                    <a:pt x="8487" y="20702"/>
                  </a:cubicBezTo>
                  <a:cubicBezTo>
                    <a:pt x="8487" y="20702"/>
                    <a:pt x="15301" y="15784"/>
                    <a:pt x="19641" y="11830"/>
                  </a:cubicBezTo>
                  <a:cubicBezTo>
                    <a:pt x="24013" y="7844"/>
                    <a:pt x="27034" y="1608"/>
                    <a:pt x="27034" y="1608"/>
                  </a:cubicBezTo>
                  <a:cubicBezTo>
                    <a:pt x="25545" y="407"/>
                    <a:pt x="23877" y="1"/>
                    <a:pt x="223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284;p64">
              <a:extLst>
                <a:ext uri="{FF2B5EF4-FFF2-40B4-BE49-F238E27FC236}">
                  <a16:creationId xmlns:a16="http://schemas.microsoft.com/office/drawing/2014/main" id="{26A2C173-90E0-B876-E018-62834B50BFA2}"/>
                </a:ext>
              </a:extLst>
            </p:cNvPr>
            <p:cNvSpPr/>
            <p:nvPr/>
          </p:nvSpPr>
          <p:spPr>
            <a:xfrm>
              <a:off x="2406075" y="3890525"/>
              <a:ext cx="685500" cy="667825"/>
            </a:xfrm>
            <a:custGeom>
              <a:avLst/>
              <a:gdLst/>
              <a:ahLst/>
              <a:cxnLst/>
              <a:rect l="l" t="t" r="r" b="b"/>
              <a:pathLst>
                <a:path w="27420" h="26713" extrusionOk="0">
                  <a:moveTo>
                    <a:pt x="22270" y="546"/>
                  </a:moveTo>
                  <a:cubicBezTo>
                    <a:pt x="22315" y="546"/>
                    <a:pt x="22360" y="546"/>
                    <a:pt x="22405" y="547"/>
                  </a:cubicBezTo>
                  <a:cubicBezTo>
                    <a:pt x="23860" y="547"/>
                    <a:pt x="25404" y="905"/>
                    <a:pt x="26780" y="1965"/>
                  </a:cubicBezTo>
                  <a:lnTo>
                    <a:pt x="26780" y="1965"/>
                  </a:lnTo>
                  <a:cubicBezTo>
                    <a:pt x="26769" y="1984"/>
                    <a:pt x="26757" y="2004"/>
                    <a:pt x="26744" y="2026"/>
                  </a:cubicBezTo>
                  <a:cubicBezTo>
                    <a:pt x="26102" y="3280"/>
                    <a:pt x="23337" y="8455"/>
                    <a:pt x="19576" y="11894"/>
                  </a:cubicBezTo>
                  <a:cubicBezTo>
                    <a:pt x="17390" y="13855"/>
                    <a:pt x="14626" y="16073"/>
                    <a:pt x="12376" y="17809"/>
                  </a:cubicBezTo>
                  <a:cubicBezTo>
                    <a:pt x="11251" y="18677"/>
                    <a:pt x="10286" y="19384"/>
                    <a:pt x="9579" y="19930"/>
                  </a:cubicBezTo>
                  <a:cubicBezTo>
                    <a:pt x="8872" y="20445"/>
                    <a:pt x="8454" y="20734"/>
                    <a:pt x="8454" y="20734"/>
                  </a:cubicBezTo>
                  <a:cubicBezTo>
                    <a:pt x="8358" y="20798"/>
                    <a:pt x="8326" y="20895"/>
                    <a:pt x="8326" y="21023"/>
                  </a:cubicBezTo>
                  <a:cubicBezTo>
                    <a:pt x="8358" y="21120"/>
                    <a:pt x="8422" y="21184"/>
                    <a:pt x="8519" y="21216"/>
                  </a:cubicBezTo>
                  <a:cubicBezTo>
                    <a:pt x="8519" y="21216"/>
                    <a:pt x="10319" y="21795"/>
                    <a:pt x="12312" y="22373"/>
                  </a:cubicBezTo>
                  <a:cubicBezTo>
                    <a:pt x="13308" y="22663"/>
                    <a:pt x="14337" y="22984"/>
                    <a:pt x="15237" y="23209"/>
                  </a:cubicBezTo>
                  <a:cubicBezTo>
                    <a:pt x="16105" y="23466"/>
                    <a:pt x="16844" y="23627"/>
                    <a:pt x="17262" y="23691"/>
                  </a:cubicBezTo>
                  <a:cubicBezTo>
                    <a:pt x="17551" y="23723"/>
                    <a:pt x="17776" y="23788"/>
                    <a:pt x="17873" y="23852"/>
                  </a:cubicBezTo>
                  <a:cubicBezTo>
                    <a:pt x="17937" y="23884"/>
                    <a:pt x="17969" y="23916"/>
                    <a:pt x="17969" y="23916"/>
                  </a:cubicBezTo>
                  <a:cubicBezTo>
                    <a:pt x="17969" y="23948"/>
                    <a:pt x="17969" y="23981"/>
                    <a:pt x="17905" y="24045"/>
                  </a:cubicBezTo>
                  <a:cubicBezTo>
                    <a:pt x="17776" y="24238"/>
                    <a:pt x="17326" y="24559"/>
                    <a:pt x="16619" y="24881"/>
                  </a:cubicBezTo>
                  <a:cubicBezTo>
                    <a:pt x="14947" y="25620"/>
                    <a:pt x="12922" y="26166"/>
                    <a:pt x="8229" y="26166"/>
                  </a:cubicBezTo>
                  <a:cubicBezTo>
                    <a:pt x="5851" y="26166"/>
                    <a:pt x="3922" y="26166"/>
                    <a:pt x="2572" y="26038"/>
                  </a:cubicBezTo>
                  <a:cubicBezTo>
                    <a:pt x="1897" y="25974"/>
                    <a:pt x="1382" y="25877"/>
                    <a:pt x="1029" y="25716"/>
                  </a:cubicBezTo>
                  <a:cubicBezTo>
                    <a:pt x="868" y="25652"/>
                    <a:pt x="740" y="25588"/>
                    <a:pt x="675" y="25491"/>
                  </a:cubicBezTo>
                  <a:cubicBezTo>
                    <a:pt x="579" y="25427"/>
                    <a:pt x="547" y="25363"/>
                    <a:pt x="547" y="25266"/>
                  </a:cubicBezTo>
                  <a:lnTo>
                    <a:pt x="547" y="25202"/>
                  </a:lnTo>
                  <a:cubicBezTo>
                    <a:pt x="547" y="25009"/>
                    <a:pt x="675" y="24623"/>
                    <a:pt x="997" y="24206"/>
                  </a:cubicBezTo>
                  <a:cubicBezTo>
                    <a:pt x="1865" y="22856"/>
                    <a:pt x="3922" y="20927"/>
                    <a:pt x="5561" y="19255"/>
                  </a:cubicBezTo>
                  <a:cubicBezTo>
                    <a:pt x="6172" y="18677"/>
                    <a:pt x="7136" y="17359"/>
                    <a:pt x="8294" y="15687"/>
                  </a:cubicBezTo>
                  <a:cubicBezTo>
                    <a:pt x="9997" y="13180"/>
                    <a:pt x="12119" y="9933"/>
                    <a:pt x="13887" y="7201"/>
                  </a:cubicBezTo>
                  <a:cubicBezTo>
                    <a:pt x="14755" y="5851"/>
                    <a:pt x="15558" y="4597"/>
                    <a:pt x="16169" y="3697"/>
                  </a:cubicBezTo>
                  <a:cubicBezTo>
                    <a:pt x="16458" y="3247"/>
                    <a:pt x="16715" y="2862"/>
                    <a:pt x="16908" y="2572"/>
                  </a:cubicBezTo>
                  <a:cubicBezTo>
                    <a:pt x="17005" y="2444"/>
                    <a:pt x="17101" y="2315"/>
                    <a:pt x="17165" y="2219"/>
                  </a:cubicBezTo>
                  <a:cubicBezTo>
                    <a:pt x="17230" y="2154"/>
                    <a:pt x="17262" y="2090"/>
                    <a:pt x="17294" y="2058"/>
                  </a:cubicBezTo>
                  <a:cubicBezTo>
                    <a:pt x="17358" y="1994"/>
                    <a:pt x="17583" y="1833"/>
                    <a:pt x="17905" y="1672"/>
                  </a:cubicBezTo>
                  <a:cubicBezTo>
                    <a:pt x="18783" y="1170"/>
                    <a:pt x="20457" y="546"/>
                    <a:pt x="22270" y="546"/>
                  </a:cubicBezTo>
                  <a:close/>
                  <a:moveTo>
                    <a:pt x="22405" y="1"/>
                  </a:moveTo>
                  <a:cubicBezTo>
                    <a:pt x="21087" y="1"/>
                    <a:pt x="19833" y="290"/>
                    <a:pt x="18869" y="644"/>
                  </a:cubicBezTo>
                  <a:cubicBezTo>
                    <a:pt x="18387" y="804"/>
                    <a:pt x="17969" y="997"/>
                    <a:pt x="17648" y="1190"/>
                  </a:cubicBezTo>
                  <a:cubicBezTo>
                    <a:pt x="17294" y="1383"/>
                    <a:pt x="17069" y="1544"/>
                    <a:pt x="16908" y="1672"/>
                  </a:cubicBezTo>
                  <a:cubicBezTo>
                    <a:pt x="16844" y="1769"/>
                    <a:pt x="16780" y="1865"/>
                    <a:pt x="16651" y="2026"/>
                  </a:cubicBezTo>
                  <a:cubicBezTo>
                    <a:pt x="16233" y="2572"/>
                    <a:pt x="15462" y="3762"/>
                    <a:pt x="14465" y="5272"/>
                  </a:cubicBezTo>
                  <a:cubicBezTo>
                    <a:pt x="12987" y="7587"/>
                    <a:pt x="11058" y="10576"/>
                    <a:pt x="9322" y="13212"/>
                  </a:cubicBezTo>
                  <a:cubicBezTo>
                    <a:pt x="8422" y="14530"/>
                    <a:pt x="7586" y="15752"/>
                    <a:pt x="6879" y="16748"/>
                  </a:cubicBezTo>
                  <a:cubicBezTo>
                    <a:pt x="6172" y="17745"/>
                    <a:pt x="5561" y="18516"/>
                    <a:pt x="5208" y="18870"/>
                  </a:cubicBezTo>
                  <a:cubicBezTo>
                    <a:pt x="4083" y="19995"/>
                    <a:pt x="2829" y="21216"/>
                    <a:pt x="1800" y="22341"/>
                  </a:cubicBezTo>
                  <a:cubicBezTo>
                    <a:pt x="1286" y="22888"/>
                    <a:pt x="868" y="23434"/>
                    <a:pt x="547" y="23916"/>
                  </a:cubicBezTo>
                  <a:cubicBezTo>
                    <a:pt x="225" y="24398"/>
                    <a:pt x="0" y="24784"/>
                    <a:pt x="0" y="25202"/>
                  </a:cubicBezTo>
                  <a:cubicBezTo>
                    <a:pt x="0" y="25266"/>
                    <a:pt x="0" y="25298"/>
                    <a:pt x="0" y="25363"/>
                  </a:cubicBezTo>
                  <a:cubicBezTo>
                    <a:pt x="32" y="25556"/>
                    <a:pt x="161" y="25749"/>
                    <a:pt x="290" y="25877"/>
                  </a:cubicBezTo>
                  <a:cubicBezTo>
                    <a:pt x="547" y="26134"/>
                    <a:pt x="900" y="26263"/>
                    <a:pt x="1382" y="26391"/>
                  </a:cubicBezTo>
                  <a:cubicBezTo>
                    <a:pt x="2765" y="26713"/>
                    <a:pt x="5111" y="26713"/>
                    <a:pt x="8229" y="26713"/>
                  </a:cubicBezTo>
                  <a:cubicBezTo>
                    <a:pt x="12954" y="26713"/>
                    <a:pt x="15108" y="26134"/>
                    <a:pt x="16844" y="25363"/>
                  </a:cubicBezTo>
                  <a:cubicBezTo>
                    <a:pt x="17326" y="25138"/>
                    <a:pt x="17712" y="24913"/>
                    <a:pt x="18001" y="24688"/>
                  </a:cubicBezTo>
                  <a:cubicBezTo>
                    <a:pt x="18162" y="24591"/>
                    <a:pt x="18258" y="24463"/>
                    <a:pt x="18355" y="24334"/>
                  </a:cubicBezTo>
                  <a:cubicBezTo>
                    <a:pt x="18451" y="24238"/>
                    <a:pt x="18515" y="24077"/>
                    <a:pt x="18515" y="23916"/>
                  </a:cubicBezTo>
                  <a:cubicBezTo>
                    <a:pt x="18515" y="23820"/>
                    <a:pt x="18451" y="23691"/>
                    <a:pt x="18387" y="23595"/>
                  </a:cubicBezTo>
                  <a:cubicBezTo>
                    <a:pt x="18290" y="23466"/>
                    <a:pt x="18162" y="23370"/>
                    <a:pt x="17969" y="23306"/>
                  </a:cubicBezTo>
                  <a:cubicBezTo>
                    <a:pt x="17808" y="23241"/>
                    <a:pt x="17583" y="23177"/>
                    <a:pt x="17326" y="23145"/>
                  </a:cubicBezTo>
                  <a:cubicBezTo>
                    <a:pt x="16973" y="23113"/>
                    <a:pt x="16233" y="22952"/>
                    <a:pt x="15365" y="22695"/>
                  </a:cubicBezTo>
                  <a:cubicBezTo>
                    <a:pt x="14047" y="22341"/>
                    <a:pt x="12376" y="21859"/>
                    <a:pt x="11026" y="21441"/>
                  </a:cubicBezTo>
                  <a:cubicBezTo>
                    <a:pt x="10351" y="21248"/>
                    <a:pt x="9772" y="21055"/>
                    <a:pt x="9354" y="20927"/>
                  </a:cubicBezTo>
                  <a:cubicBezTo>
                    <a:pt x="9290" y="20907"/>
                    <a:pt x="9230" y="20888"/>
                    <a:pt x="9174" y="20870"/>
                  </a:cubicBezTo>
                  <a:lnTo>
                    <a:pt x="9174" y="20870"/>
                  </a:lnTo>
                  <a:cubicBezTo>
                    <a:pt x="10737" y="19726"/>
                    <a:pt x="16215" y="15667"/>
                    <a:pt x="19930" y="12280"/>
                  </a:cubicBezTo>
                  <a:cubicBezTo>
                    <a:pt x="24334" y="8262"/>
                    <a:pt x="27355" y="1994"/>
                    <a:pt x="27355" y="1994"/>
                  </a:cubicBezTo>
                  <a:cubicBezTo>
                    <a:pt x="27419" y="1865"/>
                    <a:pt x="27387" y="1737"/>
                    <a:pt x="27291" y="1672"/>
                  </a:cubicBezTo>
                  <a:cubicBezTo>
                    <a:pt x="25748" y="419"/>
                    <a:pt x="24012" y="1"/>
                    <a:pt x="22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285;p64">
              <a:extLst>
                <a:ext uri="{FF2B5EF4-FFF2-40B4-BE49-F238E27FC236}">
                  <a16:creationId xmlns:a16="http://schemas.microsoft.com/office/drawing/2014/main" id="{5E87EDE6-5FA0-A35B-8FF0-9C013AECEF8A}"/>
                </a:ext>
              </a:extLst>
            </p:cNvPr>
            <p:cNvSpPr/>
            <p:nvPr/>
          </p:nvSpPr>
          <p:spPr>
            <a:xfrm>
              <a:off x="2410900" y="4419300"/>
              <a:ext cx="465300" cy="132625"/>
            </a:xfrm>
            <a:custGeom>
              <a:avLst/>
              <a:gdLst/>
              <a:ahLst/>
              <a:cxnLst/>
              <a:rect l="l" t="t" r="r" b="b"/>
              <a:pathLst>
                <a:path w="18612" h="5305" extrusionOk="0">
                  <a:moveTo>
                    <a:pt x="9001" y="1"/>
                  </a:moveTo>
                  <a:lnTo>
                    <a:pt x="7651" y="3022"/>
                  </a:lnTo>
                  <a:cubicBezTo>
                    <a:pt x="7651" y="3022"/>
                    <a:pt x="7258" y="3107"/>
                    <a:pt x="6637" y="3107"/>
                  </a:cubicBezTo>
                  <a:cubicBezTo>
                    <a:pt x="5499" y="3107"/>
                    <a:pt x="3593" y="2824"/>
                    <a:pt x="1929" y="1222"/>
                  </a:cubicBezTo>
                  <a:cubicBezTo>
                    <a:pt x="804" y="2476"/>
                    <a:pt x="0" y="3569"/>
                    <a:pt x="97" y="4147"/>
                  </a:cubicBezTo>
                  <a:cubicBezTo>
                    <a:pt x="289" y="5305"/>
                    <a:pt x="3311" y="5305"/>
                    <a:pt x="8036" y="5305"/>
                  </a:cubicBezTo>
                  <a:cubicBezTo>
                    <a:pt x="12761" y="5305"/>
                    <a:pt x="14819" y="4726"/>
                    <a:pt x="16522" y="3987"/>
                  </a:cubicBezTo>
                  <a:cubicBezTo>
                    <a:pt x="18226" y="3215"/>
                    <a:pt x="18612" y="2476"/>
                    <a:pt x="17101" y="2283"/>
                  </a:cubicBezTo>
                  <a:cubicBezTo>
                    <a:pt x="15847" y="2122"/>
                    <a:pt x="10769" y="547"/>
                    <a:pt x="9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286;p64">
              <a:extLst>
                <a:ext uri="{FF2B5EF4-FFF2-40B4-BE49-F238E27FC236}">
                  <a16:creationId xmlns:a16="http://schemas.microsoft.com/office/drawing/2014/main" id="{17F9C9BF-63E3-B5C9-5F7E-9D4FFF69321E}"/>
                </a:ext>
              </a:extLst>
            </p:cNvPr>
            <p:cNvSpPr/>
            <p:nvPr/>
          </p:nvSpPr>
          <p:spPr>
            <a:xfrm>
              <a:off x="2406075" y="4412675"/>
              <a:ext cx="462900" cy="145675"/>
            </a:xfrm>
            <a:custGeom>
              <a:avLst/>
              <a:gdLst/>
              <a:ahLst/>
              <a:cxnLst/>
              <a:rect l="l" t="t" r="r" b="b"/>
              <a:pathLst>
                <a:path w="18516" h="5827" extrusionOk="0">
                  <a:moveTo>
                    <a:pt x="9359" y="599"/>
                  </a:moveTo>
                  <a:cubicBezTo>
                    <a:pt x="10277" y="897"/>
                    <a:pt x="11838" y="1366"/>
                    <a:pt x="13372" y="1809"/>
                  </a:cubicBezTo>
                  <a:cubicBezTo>
                    <a:pt x="14176" y="2034"/>
                    <a:pt x="15012" y="2291"/>
                    <a:pt x="15687" y="2452"/>
                  </a:cubicBezTo>
                  <a:cubicBezTo>
                    <a:pt x="16362" y="2645"/>
                    <a:pt x="16908" y="2773"/>
                    <a:pt x="17262" y="2805"/>
                  </a:cubicBezTo>
                  <a:cubicBezTo>
                    <a:pt x="17551" y="2837"/>
                    <a:pt x="17776" y="2902"/>
                    <a:pt x="17873" y="2966"/>
                  </a:cubicBezTo>
                  <a:cubicBezTo>
                    <a:pt x="17937" y="2998"/>
                    <a:pt x="17969" y="3030"/>
                    <a:pt x="17969" y="3030"/>
                  </a:cubicBezTo>
                  <a:cubicBezTo>
                    <a:pt x="17969" y="3062"/>
                    <a:pt x="17969" y="3095"/>
                    <a:pt x="17905" y="3159"/>
                  </a:cubicBezTo>
                  <a:cubicBezTo>
                    <a:pt x="17776" y="3352"/>
                    <a:pt x="17326" y="3673"/>
                    <a:pt x="16619" y="3995"/>
                  </a:cubicBezTo>
                  <a:cubicBezTo>
                    <a:pt x="14947" y="4734"/>
                    <a:pt x="12922" y="5280"/>
                    <a:pt x="8229" y="5280"/>
                  </a:cubicBezTo>
                  <a:cubicBezTo>
                    <a:pt x="5851" y="5280"/>
                    <a:pt x="3922" y="5280"/>
                    <a:pt x="2572" y="5152"/>
                  </a:cubicBezTo>
                  <a:cubicBezTo>
                    <a:pt x="1897" y="5088"/>
                    <a:pt x="1382" y="4991"/>
                    <a:pt x="1029" y="4830"/>
                  </a:cubicBezTo>
                  <a:cubicBezTo>
                    <a:pt x="868" y="4766"/>
                    <a:pt x="740" y="4702"/>
                    <a:pt x="675" y="4605"/>
                  </a:cubicBezTo>
                  <a:cubicBezTo>
                    <a:pt x="579" y="4541"/>
                    <a:pt x="547" y="4477"/>
                    <a:pt x="547" y="4380"/>
                  </a:cubicBezTo>
                  <a:lnTo>
                    <a:pt x="547" y="4316"/>
                  </a:lnTo>
                  <a:cubicBezTo>
                    <a:pt x="547" y="4123"/>
                    <a:pt x="707" y="3737"/>
                    <a:pt x="1029" y="3255"/>
                  </a:cubicBezTo>
                  <a:cubicBezTo>
                    <a:pt x="1314" y="2857"/>
                    <a:pt x="1699" y="2382"/>
                    <a:pt x="2141" y="1877"/>
                  </a:cubicBezTo>
                  <a:lnTo>
                    <a:pt x="2141" y="1877"/>
                  </a:lnTo>
                  <a:cubicBezTo>
                    <a:pt x="3823" y="3375"/>
                    <a:pt x="5674" y="3641"/>
                    <a:pt x="6815" y="3641"/>
                  </a:cubicBezTo>
                  <a:cubicBezTo>
                    <a:pt x="7458" y="3641"/>
                    <a:pt x="7876" y="3545"/>
                    <a:pt x="7908" y="3545"/>
                  </a:cubicBezTo>
                  <a:cubicBezTo>
                    <a:pt x="7972" y="3545"/>
                    <a:pt x="8036" y="3480"/>
                    <a:pt x="8101" y="3416"/>
                  </a:cubicBezTo>
                  <a:lnTo>
                    <a:pt x="9359" y="599"/>
                  </a:lnTo>
                  <a:close/>
                  <a:moveTo>
                    <a:pt x="9222" y="0"/>
                  </a:moveTo>
                  <a:cubicBezTo>
                    <a:pt x="9110" y="0"/>
                    <a:pt x="8995" y="63"/>
                    <a:pt x="8969" y="169"/>
                  </a:cubicBezTo>
                  <a:lnTo>
                    <a:pt x="7644" y="3064"/>
                  </a:lnTo>
                  <a:lnTo>
                    <a:pt x="7644" y="3064"/>
                  </a:lnTo>
                  <a:cubicBezTo>
                    <a:pt x="7477" y="3095"/>
                    <a:pt x="7178" y="3127"/>
                    <a:pt x="6815" y="3127"/>
                  </a:cubicBezTo>
                  <a:cubicBezTo>
                    <a:pt x="5722" y="3095"/>
                    <a:pt x="3890" y="2837"/>
                    <a:pt x="2315" y="1294"/>
                  </a:cubicBezTo>
                  <a:cubicBezTo>
                    <a:pt x="2250" y="1262"/>
                    <a:pt x="2186" y="1230"/>
                    <a:pt x="2122" y="1230"/>
                  </a:cubicBezTo>
                  <a:cubicBezTo>
                    <a:pt x="2058" y="1230"/>
                    <a:pt x="1961" y="1262"/>
                    <a:pt x="1929" y="1327"/>
                  </a:cubicBezTo>
                  <a:cubicBezTo>
                    <a:pt x="1382" y="1905"/>
                    <a:pt x="932" y="2452"/>
                    <a:pt x="579" y="2966"/>
                  </a:cubicBezTo>
                  <a:cubicBezTo>
                    <a:pt x="225" y="3448"/>
                    <a:pt x="0" y="3898"/>
                    <a:pt x="0" y="4316"/>
                  </a:cubicBezTo>
                  <a:cubicBezTo>
                    <a:pt x="0" y="4378"/>
                    <a:pt x="0" y="4410"/>
                    <a:pt x="29" y="4470"/>
                  </a:cubicBezTo>
                  <a:lnTo>
                    <a:pt x="29" y="4470"/>
                  </a:lnTo>
                  <a:lnTo>
                    <a:pt x="0" y="4477"/>
                  </a:lnTo>
                  <a:cubicBezTo>
                    <a:pt x="32" y="4670"/>
                    <a:pt x="161" y="4863"/>
                    <a:pt x="290" y="4991"/>
                  </a:cubicBezTo>
                  <a:cubicBezTo>
                    <a:pt x="547" y="5248"/>
                    <a:pt x="900" y="5377"/>
                    <a:pt x="1382" y="5505"/>
                  </a:cubicBezTo>
                  <a:cubicBezTo>
                    <a:pt x="2765" y="5827"/>
                    <a:pt x="5111" y="5827"/>
                    <a:pt x="8229" y="5827"/>
                  </a:cubicBezTo>
                  <a:cubicBezTo>
                    <a:pt x="12954" y="5827"/>
                    <a:pt x="15108" y="5248"/>
                    <a:pt x="16844" y="4477"/>
                  </a:cubicBezTo>
                  <a:cubicBezTo>
                    <a:pt x="17326" y="4252"/>
                    <a:pt x="17744" y="4027"/>
                    <a:pt x="18001" y="3802"/>
                  </a:cubicBezTo>
                  <a:cubicBezTo>
                    <a:pt x="18162" y="3705"/>
                    <a:pt x="18258" y="3577"/>
                    <a:pt x="18355" y="3448"/>
                  </a:cubicBezTo>
                  <a:cubicBezTo>
                    <a:pt x="18451" y="3352"/>
                    <a:pt x="18515" y="3191"/>
                    <a:pt x="18515" y="3030"/>
                  </a:cubicBezTo>
                  <a:cubicBezTo>
                    <a:pt x="18515" y="2934"/>
                    <a:pt x="18451" y="2805"/>
                    <a:pt x="18387" y="2709"/>
                  </a:cubicBezTo>
                  <a:cubicBezTo>
                    <a:pt x="18290" y="2580"/>
                    <a:pt x="18162" y="2484"/>
                    <a:pt x="17969" y="2420"/>
                  </a:cubicBezTo>
                  <a:cubicBezTo>
                    <a:pt x="17808" y="2355"/>
                    <a:pt x="17583" y="2291"/>
                    <a:pt x="17326" y="2259"/>
                  </a:cubicBezTo>
                  <a:cubicBezTo>
                    <a:pt x="17037" y="2227"/>
                    <a:pt x="16490" y="2098"/>
                    <a:pt x="15815" y="1937"/>
                  </a:cubicBezTo>
                  <a:cubicBezTo>
                    <a:pt x="13790" y="1391"/>
                    <a:pt x="10608" y="427"/>
                    <a:pt x="9290" y="9"/>
                  </a:cubicBezTo>
                  <a:cubicBezTo>
                    <a:pt x="9268" y="3"/>
                    <a:pt x="9245" y="0"/>
                    <a:pt x="9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4287;p64">
              <a:extLst>
                <a:ext uri="{FF2B5EF4-FFF2-40B4-BE49-F238E27FC236}">
                  <a16:creationId xmlns:a16="http://schemas.microsoft.com/office/drawing/2014/main" id="{A428DFDE-23B6-7755-F8B1-E90604BADC1B}"/>
                </a:ext>
              </a:extLst>
            </p:cNvPr>
            <p:cNvSpPr/>
            <p:nvPr/>
          </p:nvSpPr>
          <p:spPr>
            <a:xfrm>
              <a:off x="4440000" y="3896950"/>
              <a:ext cx="675875" cy="654975"/>
            </a:xfrm>
            <a:custGeom>
              <a:avLst/>
              <a:gdLst/>
              <a:ahLst/>
              <a:cxnLst/>
              <a:rect l="l" t="t" r="r" b="b"/>
              <a:pathLst>
                <a:path w="27035" h="26199" extrusionOk="0">
                  <a:moveTo>
                    <a:pt x="4688" y="1"/>
                  </a:moveTo>
                  <a:cubicBezTo>
                    <a:pt x="3143" y="1"/>
                    <a:pt x="1478" y="407"/>
                    <a:pt x="1" y="1608"/>
                  </a:cubicBezTo>
                  <a:cubicBezTo>
                    <a:pt x="1" y="1608"/>
                    <a:pt x="3022" y="7844"/>
                    <a:pt x="7362" y="11830"/>
                  </a:cubicBezTo>
                  <a:cubicBezTo>
                    <a:pt x="11701" y="15784"/>
                    <a:pt x="18516" y="20702"/>
                    <a:pt x="18516" y="20702"/>
                  </a:cubicBezTo>
                  <a:cubicBezTo>
                    <a:pt x="18516" y="20702"/>
                    <a:pt x="11316" y="22984"/>
                    <a:pt x="9805" y="23177"/>
                  </a:cubicBezTo>
                  <a:cubicBezTo>
                    <a:pt x="8294" y="23370"/>
                    <a:pt x="8680" y="24109"/>
                    <a:pt x="10383" y="24881"/>
                  </a:cubicBezTo>
                  <a:cubicBezTo>
                    <a:pt x="12087" y="25620"/>
                    <a:pt x="14176" y="26199"/>
                    <a:pt x="18902" y="26199"/>
                  </a:cubicBezTo>
                  <a:cubicBezTo>
                    <a:pt x="23627" y="26199"/>
                    <a:pt x="26648" y="26199"/>
                    <a:pt x="26841" y="25041"/>
                  </a:cubicBezTo>
                  <a:cubicBezTo>
                    <a:pt x="27034" y="23916"/>
                    <a:pt x="23980" y="21088"/>
                    <a:pt x="21730" y="18805"/>
                  </a:cubicBezTo>
                  <a:cubicBezTo>
                    <a:pt x="19448" y="16555"/>
                    <a:pt x="10769" y="2380"/>
                    <a:pt x="9998" y="1608"/>
                  </a:cubicBezTo>
                  <a:cubicBezTo>
                    <a:pt x="9534" y="1145"/>
                    <a:pt x="7280" y="1"/>
                    <a:pt x="46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4288;p64">
              <a:extLst>
                <a:ext uri="{FF2B5EF4-FFF2-40B4-BE49-F238E27FC236}">
                  <a16:creationId xmlns:a16="http://schemas.microsoft.com/office/drawing/2014/main" id="{A18E22CA-9A11-0EF6-D8E4-A19FCC73ADA0}"/>
                </a:ext>
              </a:extLst>
            </p:cNvPr>
            <p:cNvSpPr/>
            <p:nvPr/>
          </p:nvSpPr>
          <p:spPr>
            <a:xfrm>
              <a:off x="4431975" y="3890525"/>
              <a:ext cx="685500" cy="667825"/>
            </a:xfrm>
            <a:custGeom>
              <a:avLst/>
              <a:gdLst/>
              <a:ahLst/>
              <a:cxnLst/>
              <a:rect l="l" t="t" r="r" b="b"/>
              <a:pathLst>
                <a:path w="27420" h="26713" extrusionOk="0">
                  <a:moveTo>
                    <a:pt x="5015" y="547"/>
                  </a:moveTo>
                  <a:cubicBezTo>
                    <a:pt x="6268" y="547"/>
                    <a:pt x="7458" y="804"/>
                    <a:pt x="8390" y="1158"/>
                  </a:cubicBezTo>
                  <a:cubicBezTo>
                    <a:pt x="8840" y="1319"/>
                    <a:pt x="9226" y="1479"/>
                    <a:pt x="9547" y="1672"/>
                  </a:cubicBezTo>
                  <a:cubicBezTo>
                    <a:pt x="9836" y="1833"/>
                    <a:pt x="10061" y="1994"/>
                    <a:pt x="10126" y="2058"/>
                  </a:cubicBezTo>
                  <a:cubicBezTo>
                    <a:pt x="10158" y="2090"/>
                    <a:pt x="10254" y="2187"/>
                    <a:pt x="10351" y="2315"/>
                  </a:cubicBezTo>
                  <a:cubicBezTo>
                    <a:pt x="10736" y="2862"/>
                    <a:pt x="11508" y="4051"/>
                    <a:pt x="12504" y="5594"/>
                  </a:cubicBezTo>
                  <a:cubicBezTo>
                    <a:pt x="13983" y="7876"/>
                    <a:pt x="15912" y="10866"/>
                    <a:pt x="17680" y="13501"/>
                  </a:cubicBezTo>
                  <a:cubicBezTo>
                    <a:pt x="18548" y="14852"/>
                    <a:pt x="19383" y="16073"/>
                    <a:pt x="20123" y="17069"/>
                  </a:cubicBezTo>
                  <a:cubicBezTo>
                    <a:pt x="20830" y="18066"/>
                    <a:pt x="21441" y="18837"/>
                    <a:pt x="21858" y="19255"/>
                  </a:cubicBezTo>
                  <a:cubicBezTo>
                    <a:pt x="22951" y="20380"/>
                    <a:pt x="24237" y="21602"/>
                    <a:pt x="25234" y="22695"/>
                  </a:cubicBezTo>
                  <a:cubicBezTo>
                    <a:pt x="25716" y="23241"/>
                    <a:pt x="26166" y="23756"/>
                    <a:pt x="26455" y="24206"/>
                  </a:cubicBezTo>
                  <a:cubicBezTo>
                    <a:pt x="26744" y="24656"/>
                    <a:pt x="26905" y="25009"/>
                    <a:pt x="26905" y="25202"/>
                  </a:cubicBezTo>
                  <a:lnTo>
                    <a:pt x="26873" y="25266"/>
                  </a:lnTo>
                  <a:cubicBezTo>
                    <a:pt x="26873" y="25363"/>
                    <a:pt x="26841" y="25427"/>
                    <a:pt x="26777" y="25491"/>
                  </a:cubicBezTo>
                  <a:cubicBezTo>
                    <a:pt x="26616" y="25620"/>
                    <a:pt x="26359" y="25781"/>
                    <a:pt x="25941" y="25877"/>
                  </a:cubicBezTo>
                  <a:cubicBezTo>
                    <a:pt x="24687" y="26166"/>
                    <a:pt x="22308" y="26166"/>
                    <a:pt x="19223" y="26166"/>
                  </a:cubicBezTo>
                  <a:cubicBezTo>
                    <a:pt x="14497" y="26166"/>
                    <a:pt x="12472" y="25620"/>
                    <a:pt x="10801" y="24881"/>
                  </a:cubicBezTo>
                  <a:cubicBezTo>
                    <a:pt x="10351" y="24656"/>
                    <a:pt x="9965" y="24463"/>
                    <a:pt x="9740" y="24270"/>
                  </a:cubicBezTo>
                  <a:cubicBezTo>
                    <a:pt x="9644" y="24173"/>
                    <a:pt x="9547" y="24109"/>
                    <a:pt x="9515" y="24045"/>
                  </a:cubicBezTo>
                  <a:cubicBezTo>
                    <a:pt x="9451" y="23981"/>
                    <a:pt x="9451" y="23948"/>
                    <a:pt x="9451" y="23916"/>
                  </a:cubicBezTo>
                  <a:cubicBezTo>
                    <a:pt x="9483" y="23884"/>
                    <a:pt x="9547" y="23852"/>
                    <a:pt x="9644" y="23820"/>
                  </a:cubicBezTo>
                  <a:cubicBezTo>
                    <a:pt x="9772" y="23756"/>
                    <a:pt x="9933" y="23723"/>
                    <a:pt x="10158" y="23691"/>
                  </a:cubicBezTo>
                  <a:cubicBezTo>
                    <a:pt x="10576" y="23627"/>
                    <a:pt x="11315" y="23466"/>
                    <a:pt x="12215" y="23209"/>
                  </a:cubicBezTo>
                  <a:cubicBezTo>
                    <a:pt x="14883" y="22502"/>
                    <a:pt x="18901" y="21216"/>
                    <a:pt x="18901" y="21216"/>
                  </a:cubicBezTo>
                  <a:cubicBezTo>
                    <a:pt x="18998" y="21184"/>
                    <a:pt x="19094" y="21120"/>
                    <a:pt x="19094" y="21023"/>
                  </a:cubicBezTo>
                  <a:cubicBezTo>
                    <a:pt x="19126" y="20895"/>
                    <a:pt x="19062" y="20798"/>
                    <a:pt x="18998" y="20734"/>
                  </a:cubicBezTo>
                  <a:cubicBezTo>
                    <a:pt x="18998" y="20734"/>
                    <a:pt x="18580" y="20445"/>
                    <a:pt x="17873" y="19930"/>
                  </a:cubicBezTo>
                  <a:cubicBezTo>
                    <a:pt x="15751" y="18355"/>
                    <a:pt x="11122" y="14852"/>
                    <a:pt x="7876" y="11894"/>
                  </a:cubicBezTo>
                  <a:cubicBezTo>
                    <a:pt x="5722" y="9933"/>
                    <a:pt x="3890" y="7394"/>
                    <a:pt x="2604" y="5337"/>
                  </a:cubicBezTo>
                  <a:cubicBezTo>
                    <a:pt x="1961" y="4340"/>
                    <a:pt x="1447" y="3440"/>
                    <a:pt x="1093" y="2797"/>
                  </a:cubicBezTo>
                  <a:cubicBezTo>
                    <a:pt x="900" y="2476"/>
                    <a:pt x="772" y="2219"/>
                    <a:pt x="675" y="2026"/>
                  </a:cubicBezTo>
                  <a:cubicBezTo>
                    <a:pt x="666" y="2002"/>
                    <a:pt x="656" y="1980"/>
                    <a:pt x="647" y="1959"/>
                  </a:cubicBezTo>
                  <a:lnTo>
                    <a:pt x="647" y="1959"/>
                  </a:lnTo>
                  <a:cubicBezTo>
                    <a:pt x="2021" y="904"/>
                    <a:pt x="3562" y="547"/>
                    <a:pt x="5015" y="547"/>
                  </a:cubicBezTo>
                  <a:close/>
                  <a:moveTo>
                    <a:pt x="5015" y="1"/>
                  </a:moveTo>
                  <a:cubicBezTo>
                    <a:pt x="3408" y="1"/>
                    <a:pt x="1672" y="419"/>
                    <a:pt x="129" y="1672"/>
                  </a:cubicBezTo>
                  <a:cubicBezTo>
                    <a:pt x="32" y="1737"/>
                    <a:pt x="0" y="1865"/>
                    <a:pt x="65" y="1994"/>
                  </a:cubicBezTo>
                  <a:cubicBezTo>
                    <a:pt x="65" y="1994"/>
                    <a:pt x="3086" y="8262"/>
                    <a:pt x="7490" y="12280"/>
                  </a:cubicBezTo>
                  <a:cubicBezTo>
                    <a:pt x="11201" y="15664"/>
                    <a:pt x="16672" y="19719"/>
                    <a:pt x="18241" y="20867"/>
                  </a:cubicBezTo>
                  <a:lnTo>
                    <a:pt x="18241" y="20867"/>
                  </a:lnTo>
                  <a:cubicBezTo>
                    <a:pt x="18068" y="20922"/>
                    <a:pt x="17856" y="20987"/>
                    <a:pt x="17615" y="21055"/>
                  </a:cubicBezTo>
                  <a:cubicBezTo>
                    <a:pt x="16555" y="21377"/>
                    <a:pt x="14947" y="21891"/>
                    <a:pt x="13469" y="22309"/>
                  </a:cubicBezTo>
                  <a:cubicBezTo>
                    <a:pt x="12729" y="22502"/>
                    <a:pt x="12022" y="22727"/>
                    <a:pt x="11444" y="22856"/>
                  </a:cubicBezTo>
                  <a:cubicBezTo>
                    <a:pt x="10833" y="23016"/>
                    <a:pt x="10351" y="23113"/>
                    <a:pt x="10094" y="23145"/>
                  </a:cubicBezTo>
                  <a:cubicBezTo>
                    <a:pt x="9772" y="23209"/>
                    <a:pt x="9515" y="23273"/>
                    <a:pt x="9290" y="23370"/>
                  </a:cubicBezTo>
                  <a:cubicBezTo>
                    <a:pt x="9194" y="23434"/>
                    <a:pt x="9097" y="23498"/>
                    <a:pt x="9033" y="23595"/>
                  </a:cubicBezTo>
                  <a:cubicBezTo>
                    <a:pt x="8969" y="23691"/>
                    <a:pt x="8936" y="23820"/>
                    <a:pt x="8936" y="23916"/>
                  </a:cubicBezTo>
                  <a:cubicBezTo>
                    <a:pt x="8936" y="24077"/>
                    <a:pt x="9001" y="24238"/>
                    <a:pt x="9065" y="24334"/>
                  </a:cubicBezTo>
                  <a:cubicBezTo>
                    <a:pt x="9322" y="24720"/>
                    <a:pt x="9836" y="25041"/>
                    <a:pt x="10608" y="25363"/>
                  </a:cubicBezTo>
                  <a:cubicBezTo>
                    <a:pt x="12344" y="26134"/>
                    <a:pt x="14465" y="26713"/>
                    <a:pt x="19223" y="26713"/>
                  </a:cubicBezTo>
                  <a:cubicBezTo>
                    <a:pt x="21569" y="26713"/>
                    <a:pt x="23530" y="26713"/>
                    <a:pt x="24912" y="26584"/>
                  </a:cubicBezTo>
                  <a:cubicBezTo>
                    <a:pt x="25619" y="26488"/>
                    <a:pt x="26166" y="26391"/>
                    <a:pt x="26584" y="26231"/>
                  </a:cubicBezTo>
                  <a:cubicBezTo>
                    <a:pt x="26809" y="26134"/>
                    <a:pt x="27002" y="26006"/>
                    <a:pt x="27130" y="25877"/>
                  </a:cubicBezTo>
                  <a:cubicBezTo>
                    <a:pt x="27291" y="25749"/>
                    <a:pt x="27387" y="25556"/>
                    <a:pt x="27419" y="25363"/>
                  </a:cubicBezTo>
                  <a:cubicBezTo>
                    <a:pt x="27419" y="25298"/>
                    <a:pt x="27419" y="25266"/>
                    <a:pt x="27419" y="25202"/>
                  </a:cubicBezTo>
                  <a:cubicBezTo>
                    <a:pt x="27419" y="24784"/>
                    <a:pt x="27194" y="24398"/>
                    <a:pt x="26905" y="23916"/>
                  </a:cubicBezTo>
                  <a:cubicBezTo>
                    <a:pt x="25941" y="22470"/>
                    <a:pt x="23884" y="20541"/>
                    <a:pt x="22244" y="18870"/>
                  </a:cubicBezTo>
                  <a:cubicBezTo>
                    <a:pt x="21698" y="18355"/>
                    <a:pt x="20733" y="17037"/>
                    <a:pt x="19576" y="15398"/>
                  </a:cubicBezTo>
                  <a:cubicBezTo>
                    <a:pt x="17873" y="12891"/>
                    <a:pt x="15751" y="9612"/>
                    <a:pt x="13983" y="6912"/>
                  </a:cubicBezTo>
                  <a:cubicBezTo>
                    <a:pt x="13115" y="5530"/>
                    <a:pt x="12312" y="4308"/>
                    <a:pt x="11733" y="3408"/>
                  </a:cubicBezTo>
                  <a:cubicBezTo>
                    <a:pt x="11412" y="2926"/>
                    <a:pt x="11154" y="2572"/>
                    <a:pt x="10961" y="2283"/>
                  </a:cubicBezTo>
                  <a:cubicBezTo>
                    <a:pt x="10865" y="2122"/>
                    <a:pt x="10769" y="1994"/>
                    <a:pt x="10704" y="1897"/>
                  </a:cubicBezTo>
                  <a:cubicBezTo>
                    <a:pt x="10640" y="1801"/>
                    <a:pt x="10576" y="1737"/>
                    <a:pt x="10511" y="1672"/>
                  </a:cubicBezTo>
                  <a:cubicBezTo>
                    <a:pt x="10351" y="1544"/>
                    <a:pt x="10126" y="1383"/>
                    <a:pt x="9804" y="1190"/>
                  </a:cubicBezTo>
                  <a:cubicBezTo>
                    <a:pt x="8808" y="644"/>
                    <a:pt x="7008"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4289;p64">
              <a:extLst>
                <a:ext uri="{FF2B5EF4-FFF2-40B4-BE49-F238E27FC236}">
                  <a16:creationId xmlns:a16="http://schemas.microsoft.com/office/drawing/2014/main" id="{17A551D9-6010-2E68-45A9-F7F5EF41E16C}"/>
                </a:ext>
              </a:extLst>
            </p:cNvPr>
            <p:cNvSpPr/>
            <p:nvPr/>
          </p:nvSpPr>
          <p:spPr>
            <a:xfrm>
              <a:off x="4647325" y="4419300"/>
              <a:ext cx="466125" cy="132625"/>
            </a:xfrm>
            <a:custGeom>
              <a:avLst/>
              <a:gdLst/>
              <a:ahLst/>
              <a:cxnLst/>
              <a:rect l="l" t="t" r="r" b="b"/>
              <a:pathLst>
                <a:path w="18645" h="5305" extrusionOk="0">
                  <a:moveTo>
                    <a:pt x="9612" y="1"/>
                  </a:moveTo>
                  <a:cubicBezTo>
                    <a:pt x="7844" y="547"/>
                    <a:pt x="2765" y="2122"/>
                    <a:pt x="1512" y="2283"/>
                  </a:cubicBezTo>
                  <a:cubicBezTo>
                    <a:pt x="1" y="2476"/>
                    <a:pt x="387" y="3215"/>
                    <a:pt x="2090" y="3987"/>
                  </a:cubicBezTo>
                  <a:cubicBezTo>
                    <a:pt x="3794" y="4726"/>
                    <a:pt x="5883" y="5305"/>
                    <a:pt x="10609" y="5305"/>
                  </a:cubicBezTo>
                  <a:cubicBezTo>
                    <a:pt x="15334" y="5305"/>
                    <a:pt x="18355" y="5305"/>
                    <a:pt x="18548" y="4147"/>
                  </a:cubicBezTo>
                  <a:cubicBezTo>
                    <a:pt x="18645" y="3569"/>
                    <a:pt x="17809" y="2476"/>
                    <a:pt x="16684" y="1222"/>
                  </a:cubicBezTo>
                  <a:cubicBezTo>
                    <a:pt x="15020" y="2824"/>
                    <a:pt x="13114" y="3107"/>
                    <a:pt x="11975" y="3107"/>
                  </a:cubicBezTo>
                  <a:cubicBezTo>
                    <a:pt x="11355" y="3107"/>
                    <a:pt x="10962" y="3022"/>
                    <a:pt x="10962" y="3022"/>
                  </a:cubicBezTo>
                  <a:lnTo>
                    <a:pt x="9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4290;p64">
              <a:extLst>
                <a:ext uri="{FF2B5EF4-FFF2-40B4-BE49-F238E27FC236}">
                  <a16:creationId xmlns:a16="http://schemas.microsoft.com/office/drawing/2014/main" id="{52C3CFFE-C2A3-5482-CC70-37B5FD5D0231}"/>
                </a:ext>
              </a:extLst>
            </p:cNvPr>
            <p:cNvSpPr/>
            <p:nvPr/>
          </p:nvSpPr>
          <p:spPr>
            <a:xfrm>
              <a:off x="4655375" y="4412675"/>
              <a:ext cx="462100" cy="145675"/>
            </a:xfrm>
            <a:custGeom>
              <a:avLst/>
              <a:gdLst/>
              <a:ahLst/>
              <a:cxnLst/>
              <a:rect l="l" t="t" r="r" b="b"/>
              <a:pathLst>
                <a:path w="18484" h="5827" extrusionOk="0">
                  <a:moveTo>
                    <a:pt x="9155" y="595"/>
                  </a:moveTo>
                  <a:lnTo>
                    <a:pt x="10415" y="3416"/>
                  </a:lnTo>
                  <a:cubicBezTo>
                    <a:pt x="10447" y="3480"/>
                    <a:pt x="10512" y="3545"/>
                    <a:pt x="10608" y="3545"/>
                  </a:cubicBezTo>
                  <a:cubicBezTo>
                    <a:pt x="10608" y="3545"/>
                    <a:pt x="11026" y="3641"/>
                    <a:pt x="11669" y="3641"/>
                  </a:cubicBezTo>
                  <a:cubicBezTo>
                    <a:pt x="12811" y="3641"/>
                    <a:pt x="14665" y="3374"/>
                    <a:pt x="16348" y="1872"/>
                  </a:cubicBezTo>
                  <a:lnTo>
                    <a:pt x="16348" y="1872"/>
                  </a:lnTo>
                  <a:cubicBezTo>
                    <a:pt x="16814" y="2379"/>
                    <a:pt x="17201" y="2855"/>
                    <a:pt x="17487" y="3255"/>
                  </a:cubicBezTo>
                  <a:cubicBezTo>
                    <a:pt x="17808" y="3737"/>
                    <a:pt x="17969" y="4123"/>
                    <a:pt x="17969" y="4316"/>
                  </a:cubicBezTo>
                  <a:lnTo>
                    <a:pt x="17937" y="4380"/>
                  </a:lnTo>
                  <a:cubicBezTo>
                    <a:pt x="17937" y="4477"/>
                    <a:pt x="17905" y="4541"/>
                    <a:pt x="17841" y="4605"/>
                  </a:cubicBezTo>
                  <a:cubicBezTo>
                    <a:pt x="17680" y="4734"/>
                    <a:pt x="17423" y="4895"/>
                    <a:pt x="17005" y="4991"/>
                  </a:cubicBezTo>
                  <a:cubicBezTo>
                    <a:pt x="15751" y="5280"/>
                    <a:pt x="13372" y="5280"/>
                    <a:pt x="10287" y="5280"/>
                  </a:cubicBezTo>
                  <a:cubicBezTo>
                    <a:pt x="5561" y="5280"/>
                    <a:pt x="3536" y="4734"/>
                    <a:pt x="1865" y="3995"/>
                  </a:cubicBezTo>
                  <a:cubicBezTo>
                    <a:pt x="1415" y="3770"/>
                    <a:pt x="1029" y="3577"/>
                    <a:pt x="804" y="3384"/>
                  </a:cubicBezTo>
                  <a:cubicBezTo>
                    <a:pt x="708" y="3287"/>
                    <a:pt x="611" y="3223"/>
                    <a:pt x="579" y="3159"/>
                  </a:cubicBezTo>
                  <a:cubicBezTo>
                    <a:pt x="515" y="3095"/>
                    <a:pt x="515" y="3062"/>
                    <a:pt x="515" y="3030"/>
                  </a:cubicBezTo>
                  <a:cubicBezTo>
                    <a:pt x="547" y="2998"/>
                    <a:pt x="611" y="2966"/>
                    <a:pt x="708" y="2934"/>
                  </a:cubicBezTo>
                  <a:cubicBezTo>
                    <a:pt x="836" y="2870"/>
                    <a:pt x="997" y="2837"/>
                    <a:pt x="1222" y="2805"/>
                  </a:cubicBezTo>
                  <a:cubicBezTo>
                    <a:pt x="1575" y="2773"/>
                    <a:pt x="2122" y="2645"/>
                    <a:pt x="2797" y="2452"/>
                  </a:cubicBezTo>
                  <a:cubicBezTo>
                    <a:pt x="4744" y="1934"/>
                    <a:pt x="7699" y="1043"/>
                    <a:pt x="9155" y="595"/>
                  </a:cubicBezTo>
                  <a:close/>
                  <a:moveTo>
                    <a:pt x="9292" y="0"/>
                  </a:moveTo>
                  <a:cubicBezTo>
                    <a:pt x="9270" y="0"/>
                    <a:pt x="9248" y="3"/>
                    <a:pt x="9226" y="9"/>
                  </a:cubicBezTo>
                  <a:cubicBezTo>
                    <a:pt x="8326" y="298"/>
                    <a:pt x="6622" y="812"/>
                    <a:pt x="4983" y="1294"/>
                  </a:cubicBezTo>
                  <a:cubicBezTo>
                    <a:pt x="4147" y="1519"/>
                    <a:pt x="3343" y="1744"/>
                    <a:pt x="2668" y="1937"/>
                  </a:cubicBezTo>
                  <a:cubicBezTo>
                    <a:pt x="1993" y="2098"/>
                    <a:pt x="1447" y="2227"/>
                    <a:pt x="1158" y="2259"/>
                  </a:cubicBezTo>
                  <a:cubicBezTo>
                    <a:pt x="836" y="2323"/>
                    <a:pt x="547" y="2387"/>
                    <a:pt x="354" y="2484"/>
                  </a:cubicBezTo>
                  <a:cubicBezTo>
                    <a:pt x="258" y="2548"/>
                    <a:pt x="161" y="2612"/>
                    <a:pt x="97" y="2709"/>
                  </a:cubicBezTo>
                  <a:cubicBezTo>
                    <a:pt x="33" y="2805"/>
                    <a:pt x="0" y="2934"/>
                    <a:pt x="0" y="3030"/>
                  </a:cubicBezTo>
                  <a:cubicBezTo>
                    <a:pt x="0" y="3191"/>
                    <a:pt x="65" y="3352"/>
                    <a:pt x="129" y="3448"/>
                  </a:cubicBezTo>
                  <a:cubicBezTo>
                    <a:pt x="386" y="3834"/>
                    <a:pt x="900" y="4155"/>
                    <a:pt x="1672" y="4477"/>
                  </a:cubicBezTo>
                  <a:cubicBezTo>
                    <a:pt x="3408" y="5248"/>
                    <a:pt x="5529" y="5827"/>
                    <a:pt x="10287" y="5827"/>
                  </a:cubicBezTo>
                  <a:cubicBezTo>
                    <a:pt x="12633" y="5827"/>
                    <a:pt x="14594" y="5827"/>
                    <a:pt x="15976" y="5698"/>
                  </a:cubicBezTo>
                  <a:cubicBezTo>
                    <a:pt x="16683" y="5602"/>
                    <a:pt x="17230" y="5505"/>
                    <a:pt x="17648" y="5345"/>
                  </a:cubicBezTo>
                  <a:cubicBezTo>
                    <a:pt x="17873" y="5248"/>
                    <a:pt x="18066" y="5120"/>
                    <a:pt x="18194" y="4991"/>
                  </a:cubicBezTo>
                  <a:cubicBezTo>
                    <a:pt x="18355" y="4863"/>
                    <a:pt x="18451" y="4670"/>
                    <a:pt x="18483" y="4477"/>
                  </a:cubicBezTo>
                  <a:cubicBezTo>
                    <a:pt x="18483" y="4412"/>
                    <a:pt x="18483" y="4380"/>
                    <a:pt x="18483" y="4316"/>
                  </a:cubicBezTo>
                  <a:cubicBezTo>
                    <a:pt x="18483" y="3898"/>
                    <a:pt x="18258" y="3448"/>
                    <a:pt x="17905" y="2966"/>
                  </a:cubicBezTo>
                  <a:cubicBezTo>
                    <a:pt x="17583" y="2452"/>
                    <a:pt x="17101" y="1905"/>
                    <a:pt x="16555" y="1327"/>
                  </a:cubicBezTo>
                  <a:cubicBezTo>
                    <a:pt x="16523" y="1262"/>
                    <a:pt x="16458" y="1230"/>
                    <a:pt x="16394" y="1230"/>
                  </a:cubicBezTo>
                  <a:cubicBezTo>
                    <a:pt x="16298" y="1230"/>
                    <a:pt x="16233" y="1262"/>
                    <a:pt x="16169" y="1294"/>
                  </a:cubicBezTo>
                  <a:cubicBezTo>
                    <a:pt x="14594" y="2837"/>
                    <a:pt x="12762" y="3095"/>
                    <a:pt x="11669" y="3127"/>
                  </a:cubicBezTo>
                  <a:cubicBezTo>
                    <a:pt x="11380" y="3127"/>
                    <a:pt x="11122" y="3095"/>
                    <a:pt x="10962" y="3062"/>
                  </a:cubicBezTo>
                  <a:cubicBezTo>
                    <a:pt x="10912" y="3062"/>
                    <a:pt x="10871" y="3062"/>
                    <a:pt x="10838" y="3058"/>
                  </a:cubicBezTo>
                  <a:lnTo>
                    <a:pt x="10838" y="3058"/>
                  </a:lnTo>
                  <a:lnTo>
                    <a:pt x="9547" y="169"/>
                  </a:lnTo>
                  <a:cubicBezTo>
                    <a:pt x="9494" y="63"/>
                    <a:pt x="9397" y="0"/>
                    <a:pt x="9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4291;p64">
              <a:extLst>
                <a:ext uri="{FF2B5EF4-FFF2-40B4-BE49-F238E27FC236}">
                  <a16:creationId xmlns:a16="http://schemas.microsoft.com/office/drawing/2014/main" id="{1798DFB0-B822-7CFD-DB90-4370E5A4DBEE}"/>
                </a:ext>
              </a:extLst>
            </p:cNvPr>
            <p:cNvSpPr/>
            <p:nvPr/>
          </p:nvSpPr>
          <p:spPr>
            <a:xfrm>
              <a:off x="1932200" y="3946775"/>
              <a:ext cx="1003475" cy="650250"/>
            </a:xfrm>
            <a:custGeom>
              <a:avLst/>
              <a:gdLst/>
              <a:ahLst/>
              <a:cxnLst/>
              <a:rect l="l" t="t" r="r" b="b"/>
              <a:pathLst>
                <a:path w="40139" h="26010" extrusionOk="0">
                  <a:moveTo>
                    <a:pt x="3365" y="1"/>
                  </a:moveTo>
                  <a:cubicBezTo>
                    <a:pt x="3365" y="1"/>
                    <a:pt x="2240" y="1"/>
                    <a:pt x="2401" y="2283"/>
                  </a:cubicBezTo>
                  <a:cubicBezTo>
                    <a:pt x="2401" y="2283"/>
                    <a:pt x="5069" y="7201"/>
                    <a:pt x="4876" y="8873"/>
                  </a:cubicBezTo>
                  <a:cubicBezTo>
                    <a:pt x="4715" y="10287"/>
                    <a:pt x="1404" y="20863"/>
                    <a:pt x="215" y="24720"/>
                  </a:cubicBezTo>
                  <a:cubicBezTo>
                    <a:pt x="1" y="25333"/>
                    <a:pt x="487" y="25946"/>
                    <a:pt x="1118" y="25946"/>
                  </a:cubicBezTo>
                  <a:cubicBezTo>
                    <a:pt x="1149" y="25946"/>
                    <a:pt x="1180" y="25944"/>
                    <a:pt x="1212" y="25941"/>
                  </a:cubicBezTo>
                  <a:cubicBezTo>
                    <a:pt x="1597" y="25909"/>
                    <a:pt x="1919" y="25652"/>
                    <a:pt x="2047" y="25299"/>
                  </a:cubicBezTo>
                  <a:lnTo>
                    <a:pt x="7319" y="9066"/>
                  </a:lnTo>
                  <a:cubicBezTo>
                    <a:pt x="7319" y="9066"/>
                    <a:pt x="8283" y="7941"/>
                    <a:pt x="11305" y="7362"/>
                  </a:cubicBezTo>
                  <a:cubicBezTo>
                    <a:pt x="13619" y="6944"/>
                    <a:pt x="25127" y="6398"/>
                    <a:pt x="30399" y="6173"/>
                  </a:cubicBezTo>
                  <a:cubicBezTo>
                    <a:pt x="30461" y="6170"/>
                    <a:pt x="30524" y="6168"/>
                    <a:pt x="30586" y="6168"/>
                  </a:cubicBezTo>
                  <a:cubicBezTo>
                    <a:pt x="32532" y="6168"/>
                    <a:pt x="34197" y="7617"/>
                    <a:pt x="34352" y="9580"/>
                  </a:cubicBezTo>
                  <a:lnTo>
                    <a:pt x="34352" y="9644"/>
                  </a:lnTo>
                  <a:cubicBezTo>
                    <a:pt x="34513" y="11830"/>
                    <a:pt x="38113" y="23113"/>
                    <a:pt x="38917" y="25588"/>
                  </a:cubicBezTo>
                  <a:cubicBezTo>
                    <a:pt x="39005" y="25853"/>
                    <a:pt x="39255" y="26010"/>
                    <a:pt x="39519" y="26010"/>
                  </a:cubicBezTo>
                  <a:cubicBezTo>
                    <a:pt x="39543" y="26010"/>
                    <a:pt x="39568" y="26008"/>
                    <a:pt x="39592" y="26006"/>
                  </a:cubicBezTo>
                  <a:cubicBezTo>
                    <a:pt x="39946" y="25941"/>
                    <a:pt x="40138" y="25620"/>
                    <a:pt x="40074" y="25299"/>
                  </a:cubicBezTo>
                  <a:cubicBezTo>
                    <a:pt x="39431" y="22373"/>
                    <a:pt x="36667" y="9741"/>
                    <a:pt x="35670" y="3408"/>
                  </a:cubicBezTo>
                  <a:cubicBezTo>
                    <a:pt x="35670" y="3408"/>
                    <a:pt x="27881" y="3771"/>
                    <a:pt x="20919" y="3771"/>
                  </a:cubicBezTo>
                  <a:cubicBezTo>
                    <a:pt x="16718" y="3771"/>
                    <a:pt x="12818" y="3639"/>
                    <a:pt x="11112" y="3215"/>
                  </a:cubicBezTo>
                  <a:cubicBezTo>
                    <a:pt x="6580" y="2090"/>
                    <a:pt x="3365" y="1"/>
                    <a:pt x="33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4292;p64">
              <a:extLst>
                <a:ext uri="{FF2B5EF4-FFF2-40B4-BE49-F238E27FC236}">
                  <a16:creationId xmlns:a16="http://schemas.microsoft.com/office/drawing/2014/main" id="{A01B9313-2F06-619F-864F-83ED0754DE30}"/>
                </a:ext>
              </a:extLst>
            </p:cNvPr>
            <p:cNvSpPr/>
            <p:nvPr/>
          </p:nvSpPr>
          <p:spPr>
            <a:xfrm>
              <a:off x="1929525" y="3940350"/>
              <a:ext cx="1011775" cy="663000"/>
            </a:xfrm>
            <a:custGeom>
              <a:avLst/>
              <a:gdLst/>
              <a:ahLst/>
              <a:cxnLst/>
              <a:rect l="l" t="t" r="r" b="b"/>
              <a:pathLst>
                <a:path w="40471" h="26520" extrusionOk="0">
                  <a:moveTo>
                    <a:pt x="3416" y="543"/>
                  </a:moveTo>
                  <a:cubicBezTo>
                    <a:pt x="4004" y="894"/>
                    <a:pt x="7020" y="2689"/>
                    <a:pt x="11155" y="3729"/>
                  </a:cubicBezTo>
                  <a:cubicBezTo>
                    <a:pt x="12023" y="3954"/>
                    <a:pt x="13437" y="4083"/>
                    <a:pt x="15141" y="4180"/>
                  </a:cubicBezTo>
                  <a:cubicBezTo>
                    <a:pt x="16876" y="4276"/>
                    <a:pt x="18869" y="4308"/>
                    <a:pt x="20991" y="4308"/>
                  </a:cubicBezTo>
                  <a:cubicBezTo>
                    <a:pt x="27230" y="4308"/>
                    <a:pt x="34164" y="3999"/>
                    <a:pt x="35558" y="3934"/>
                  </a:cubicBezTo>
                  <a:lnTo>
                    <a:pt x="35558" y="3934"/>
                  </a:lnTo>
                  <a:cubicBezTo>
                    <a:pt x="36584" y="10340"/>
                    <a:pt x="39289" y="22699"/>
                    <a:pt x="39924" y="25588"/>
                  </a:cubicBezTo>
                  <a:lnTo>
                    <a:pt x="39924" y="25684"/>
                  </a:lnTo>
                  <a:cubicBezTo>
                    <a:pt x="39924" y="25813"/>
                    <a:pt x="39828" y="25973"/>
                    <a:pt x="39667" y="26006"/>
                  </a:cubicBezTo>
                  <a:lnTo>
                    <a:pt x="39603" y="26006"/>
                  </a:lnTo>
                  <a:cubicBezTo>
                    <a:pt x="39442" y="26006"/>
                    <a:pt x="39345" y="25909"/>
                    <a:pt x="39281" y="25781"/>
                  </a:cubicBezTo>
                  <a:cubicBezTo>
                    <a:pt x="38895" y="24527"/>
                    <a:pt x="37770" y="21088"/>
                    <a:pt x="36774" y="17680"/>
                  </a:cubicBezTo>
                  <a:cubicBezTo>
                    <a:pt x="36260" y="15977"/>
                    <a:pt x="35777" y="14305"/>
                    <a:pt x="35392" y="12891"/>
                  </a:cubicBezTo>
                  <a:cubicBezTo>
                    <a:pt x="35006" y="11508"/>
                    <a:pt x="34781" y="10383"/>
                    <a:pt x="34717" y="9869"/>
                  </a:cubicBezTo>
                  <a:lnTo>
                    <a:pt x="34717" y="9805"/>
                  </a:lnTo>
                  <a:cubicBezTo>
                    <a:pt x="34556" y="7715"/>
                    <a:pt x="32756" y="6140"/>
                    <a:pt x="30666" y="6140"/>
                  </a:cubicBezTo>
                  <a:lnTo>
                    <a:pt x="30506" y="6140"/>
                  </a:lnTo>
                  <a:cubicBezTo>
                    <a:pt x="27870" y="6269"/>
                    <a:pt x="23659" y="6462"/>
                    <a:pt x="19834" y="6687"/>
                  </a:cubicBezTo>
                  <a:cubicBezTo>
                    <a:pt x="17905" y="6783"/>
                    <a:pt x="16105" y="6912"/>
                    <a:pt x="14594" y="7040"/>
                  </a:cubicBezTo>
                  <a:cubicBezTo>
                    <a:pt x="13116" y="7137"/>
                    <a:pt x="11958" y="7265"/>
                    <a:pt x="11348" y="7362"/>
                  </a:cubicBezTo>
                  <a:cubicBezTo>
                    <a:pt x="8262" y="7940"/>
                    <a:pt x="7265" y="9130"/>
                    <a:pt x="7233" y="9162"/>
                  </a:cubicBezTo>
                  <a:lnTo>
                    <a:pt x="7169" y="9258"/>
                  </a:lnTo>
                  <a:lnTo>
                    <a:pt x="1897" y="25459"/>
                  </a:lnTo>
                  <a:cubicBezTo>
                    <a:pt x="1801" y="25716"/>
                    <a:pt x="1576" y="25909"/>
                    <a:pt x="1286" y="25941"/>
                  </a:cubicBezTo>
                  <a:lnTo>
                    <a:pt x="1222" y="25941"/>
                  </a:lnTo>
                  <a:cubicBezTo>
                    <a:pt x="1029" y="25941"/>
                    <a:pt x="869" y="25877"/>
                    <a:pt x="740" y="25748"/>
                  </a:cubicBezTo>
                  <a:cubicBezTo>
                    <a:pt x="611" y="25620"/>
                    <a:pt x="515" y="25427"/>
                    <a:pt x="515" y="25266"/>
                  </a:cubicBezTo>
                  <a:cubicBezTo>
                    <a:pt x="547" y="25202"/>
                    <a:pt x="547" y="25106"/>
                    <a:pt x="579" y="25041"/>
                  </a:cubicBezTo>
                  <a:cubicBezTo>
                    <a:pt x="1158" y="23113"/>
                    <a:pt x="2283" y="19512"/>
                    <a:pt x="3279" y="16202"/>
                  </a:cubicBezTo>
                  <a:cubicBezTo>
                    <a:pt x="3794" y="14562"/>
                    <a:pt x="4244" y="12987"/>
                    <a:pt x="4597" y="11733"/>
                  </a:cubicBezTo>
                  <a:cubicBezTo>
                    <a:pt x="4790" y="11123"/>
                    <a:pt x="4919" y="10576"/>
                    <a:pt x="5047" y="10126"/>
                  </a:cubicBezTo>
                  <a:cubicBezTo>
                    <a:pt x="5144" y="9708"/>
                    <a:pt x="5208" y="9387"/>
                    <a:pt x="5240" y="9162"/>
                  </a:cubicBezTo>
                  <a:cubicBezTo>
                    <a:pt x="5240" y="9098"/>
                    <a:pt x="5240" y="9033"/>
                    <a:pt x="5240" y="8969"/>
                  </a:cubicBezTo>
                  <a:cubicBezTo>
                    <a:pt x="5240" y="8423"/>
                    <a:pt x="5079" y="7780"/>
                    <a:pt x="4854" y="7073"/>
                  </a:cubicBezTo>
                  <a:cubicBezTo>
                    <a:pt x="4200" y="5140"/>
                    <a:pt x="2969" y="2794"/>
                    <a:pt x="2788" y="2454"/>
                  </a:cubicBezTo>
                  <a:lnTo>
                    <a:pt x="2788" y="2454"/>
                  </a:lnTo>
                  <a:cubicBezTo>
                    <a:pt x="2765" y="2311"/>
                    <a:pt x="2765" y="2172"/>
                    <a:pt x="2765" y="2058"/>
                  </a:cubicBezTo>
                  <a:cubicBezTo>
                    <a:pt x="2765" y="1190"/>
                    <a:pt x="2990" y="836"/>
                    <a:pt x="3151" y="676"/>
                  </a:cubicBezTo>
                  <a:cubicBezTo>
                    <a:pt x="3247" y="611"/>
                    <a:pt x="3344" y="547"/>
                    <a:pt x="3408" y="547"/>
                  </a:cubicBezTo>
                  <a:lnTo>
                    <a:pt x="3416" y="543"/>
                  </a:lnTo>
                  <a:close/>
                  <a:moveTo>
                    <a:pt x="3472" y="1"/>
                  </a:moveTo>
                  <a:cubicBezTo>
                    <a:pt x="3440" y="1"/>
                    <a:pt x="3119" y="1"/>
                    <a:pt x="2797" y="290"/>
                  </a:cubicBezTo>
                  <a:cubicBezTo>
                    <a:pt x="2476" y="579"/>
                    <a:pt x="2219" y="1094"/>
                    <a:pt x="2219" y="2058"/>
                  </a:cubicBezTo>
                  <a:cubicBezTo>
                    <a:pt x="2219" y="2187"/>
                    <a:pt x="2251" y="2379"/>
                    <a:pt x="2251" y="2540"/>
                  </a:cubicBezTo>
                  <a:lnTo>
                    <a:pt x="2283" y="2669"/>
                  </a:lnTo>
                  <a:cubicBezTo>
                    <a:pt x="2283" y="2669"/>
                    <a:pt x="2315" y="2733"/>
                    <a:pt x="2379" y="2862"/>
                  </a:cubicBezTo>
                  <a:cubicBezTo>
                    <a:pt x="2636" y="3312"/>
                    <a:pt x="3215" y="4437"/>
                    <a:pt x="3729" y="5690"/>
                  </a:cubicBezTo>
                  <a:cubicBezTo>
                    <a:pt x="3987" y="6301"/>
                    <a:pt x="4244" y="6944"/>
                    <a:pt x="4437" y="7523"/>
                  </a:cubicBezTo>
                  <a:cubicBezTo>
                    <a:pt x="4597" y="8069"/>
                    <a:pt x="4726" y="8615"/>
                    <a:pt x="4726" y="8969"/>
                  </a:cubicBezTo>
                  <a:cubicBezTo>
                    <a:pt x="4726" y="9001"/>
                    <a:pt x="4726" y="9065"/>
                    <a:pt x="4726" y="9130"/>
                  </a:cubicBezTo>
                  <a:cubicBezTo>
                    <a:pt x="4694" y="9258"/>
                    <a:pt x="4629" y="9580"/>
                    <a:pt x="4533" y="9998"/>
                  </a:cubicBezTo>
                  <a:cubicBezTo>
                    <a:pt x="3762" y="12987"/>
                    <a:pt x="1094" y="21538"/>
                    <a:pt x="65" y="24881"/>
                  </a:cubicBezTo>
                  <a:cubicBezTo>
                    <a:pt x="1" y="25009"/>
                    <a:pt x="1" y="25138"/>
                    <a:pt x="1" y="25266"/>
                  </a:cubicBezTo>
                  <a:cubicBezTo>
                    <a:pt x="1" y="25909"/>
                    <a:pt x="547" y="26488"/>
                    <a:pt x="1222" y="26488"/>
                  </a:cubicBezTo>
                  <a:lnTo>
                    <a:pt x="1351" y="26488"/>
                  </a:lnTo>
                  <a:cubicBezTo>
                    <a:pt x="1833" y="26424"/>
                    <a:pt x="2251" y="26102"/>
                    <a:pt x="2411" y="25620"/>
                  </a:cubicBezTo>
                  <a:lnTo>
                    <a:pt x="7654" y="9510"/>
                  </a:lnTo>
                  <a:lnTo>
                    <a:pt x="7654" y="9510"/>
                  </a:lnTo>
                  <a:cubicBezTo>
                    <a:pt x="7710" y="9419"/>
                    <a:pt x="8671" y="8407"/>
                    <a:pt x="11444" y="7908"/>
                  </a:cubicBezTo>
                  <a:cubicBezTo>
                    <a:pt x="12023" y="7780"/>
                    <a:pt x="13148" y="7683"/>
                    <a:pt x="14658" y="7555"/>
                  </a:cubicBezTo>
                  <a:cubicBezTo>
                    <a:pt x="19094" y="7201"/>
                    <a:pt x="26584" y="6848"/>
                    <a:pt x="30538" y="6687"/>
                  </a:cubicBezTo>
                  <a:lnTo>
                    <a:pt x="30666" y="6687"/>
                  </a:lnTo>
                  <a:cubicBezTo>
                    <a:pt x="32499" y="6687"/>
                    <a:pt x="34042" y="8037"/>
                    <a:pt x="34202" y="9837"/>
                  </a:cubicBezTo>
                  <a:lnTo>
                    <a:pt x="34202" y="9933"/>
                  </a:lnTo>
                  <a:cubicBezTo>
                    <a:pt x="34234" y="10512"/>
                    <a:pt x="34492" y="11605"/>
                    <a:pt x="34877" y="13019"/>
                  </a:cubicBezTo>
                  <a:cubicBezTo>
                    <a:pt x="36002" y="17262"/>
                    <a:pt x="38188" y="24077"/>
                    <a:pt x="38767" y="25941"/>
                  </a:cubicBezTo>
                  <a:cubicBezTo>
                    <a:pt x="38895" y="26295"/>
                    <a:pt x="39217" y="26520"/>
                    <a:pt x="39603" y="26520"/>
                  </a:cubicBezTo>
                  <a:lnTo>
                    <a:pt x="39731" y="26520"/>
                  </a:lnTo>
                  <a:cubicBezTo>
                    <a:pt x="40181" y="26456"/>
                    <a:pt x="40470" y="26102"/>
                    <a:pt x="40470" y="25684"/>
                  </a:cubicBezTo>
                  <a:cubicBezTo>
                    <a:pt x="40470" y="25620"/>
                    <a:pt x="40470" y="25556"/>
                    <a:pt x="40438" y="25491"/>
                  </a:cubicBezTo>
                  <a:cubicBezTo>
                    <a:pt x="39795" y="22566"/>
                    <a:pt x="37031" y="9933"/>
                    <a:pt x="36067" y="3633"/>
                  </a:cubicBezTo>
                  <a:cubicBezTo>
                    <a:pt x="36039" y="3493"/>
                    <a:pt x="35938" y="3402"/>
                    <a:pt x="35827" y="3402"/>
                  </a:cubicBezTo>
                  <a:cubicBezTo>
                    <a:pt x="35811" y="3402"/>
                    <a:pt x="35794" y="3404"/>
                    <a:pt x="35777" y="3408"/>
                  </a:cubicBezTo>
                  <a:cubicBezTo>
                    <a:pt x="35777" y="3408"/>
                    <a:pt x="35295" y="3408"/>
                    <a:pt x="34427" y="3440"/>
                  </a:cubicBezTo>
                  <a:cubicBezTo>
                    <a:pt x="31920" y="3569"/>
                    <a:pt x="26198" y="3762"/>
                    <a:pt x="20991" y="3762"/>
                  </a:cubicBezTo>
                  <a:cubicBezTo>
                    <a:pt x="18902" y="3762"/>
                    <a:pt x="16876" y="3729"/>
                    <a:pt x="15173" y="3633"/>
                  </a:cubicBezTo>
                  <a:cubicBezTo>
                    <a:pt x="13469" y="3569"/>
                    <a:pt x="12087" y="3408"/>
                    <a:pt x="11283" y="3215"/>
                  </a:cubicBezTo>
                  <a:cubicBezTo>
                    <a:pt x="9033" y="2637"/>
                    <a:pt x="7105" y="1865"/>
                    <a:pt x="5754" y="1190"/>
                  </a:cubicBezTo>
                  <a:cubicBezTo>
                    <a:pt x="5079" y="869"/>
                    <a:pt x="4533" y="579"/>
                    <a:pt x="4179" y="354"/>
                  </a:cubicBezTo>
                  <a:cubicBezTo>
                    <a:pt x="3987" y="258"/>
                    <a:pt x="3858" y="194"/>
                    <a:pt x="3762" y="129"/>
                  </a:cubicBezTo>
                  <a:cubicBezTo>
                    <a:pt x="3665" y="65"/>
                    <a:pt x="3601" y="33"/>
                    <a:pt x="3601" y="33"/>
                  </a:cubicBezTo>
                  <a:cubicBezTo>
                    <a:pt x="3569" y="1"/>
                    <a:pt x="3504" y="1"/>
                    <a:pt x="3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4293;p64">
              <a:extLst>
                <a:ext uri="{FF2B5EF4-FFF2-40B4-BE49-F238E27FC236}">
                  <a16:creationId xmlns:a16="http://schemas.microsoft.com/office/drawing/2014/main" id="{3A89AB5C-535A-3C3B-CE4F-61AE5975FF52}"/>
                </a:ext>
              </a:extLst>
            </p:cNvPr>
            <p:cNvSpPr/>
            <p:nvPr/>
          </p:nvSpPr>
          <p:spPr>
            <a:xfrm>
              <a:off x="1780050" y="3140675"/>
              <a:ext cx="339950" cy="886500"/>
            </a:xfrm>
            <a:custGeom>
              <a:avLst/>
              <a:gdLst/>
              <a:ahLst/>
              <a:cxnLst/>
              <a:rect l="l" t="t" r="r" b="b"/>
              <a:pathLst>
                <a:path w="13598" h="35460" extrusionOk="0">
                  <a:moveTo>
                    <a:pt x="7831" y="0"/>
                  </a:moveTo>
                  <a:cubicBezTo>
                    <a:pt x="7212" y="0"/>
                    <a:pt x="6783" y="1258"/>
                    <a:pt x="6783" y="1258"/>
                  </a:cubicBezTo>
                  <a:cubicBezTo>
                    <a:pt x="6783" y="1258"/>
                    <a:pt x="1" y="22602"/>
                    <a:pt x="1126" y="26395"/>
                  </a:cubicBezTo>
                  <a:cubicBezTo>
                    <a:pt x="2251" y="30155"/>
                    <a:pt x="7748" y="35459"/>
                    <a:pt x="9837" y="35459"/>
                  </a:cubicBezTo>
                  <a:cubicBezTo>
                    <a:pt x="11894" y="35459"/>
                    <a:pt x="13598" y="14662"/>
                    <a:pt x="13598" y="12765"/>
                  </a:cubicBezTo>
                  <a:cubicBezTo>
                    <a:pt x="13598" y="10901"/>
                    <a:pt x="9998" y="4086"/>
                    <a:pt x="8873" y="1258"/>
                  </a:cubicBezTo>
                  <a:cubicBezTo>
                    <a:pt x="8498" y="315"/>
                    <a:pt x="8140" y="0"/>
                    <a:pt x="7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4294;p64">
              <a:extLst>
                <a:ext uri="{FF2B5EF4-FFF2-40B4-BE49-F238E27FC236}">
                  <a16:creationId xmlns:a16="http://schemas.microsoft.com/office/drawing/2014/main" id="{CF2CF360-75F0-C6D4-6690-E780B7EF875D}"/>
                </a:ext>
              </a:extLst>
            </p:cNvPr>
            <p:cNvSpPr/>
            <p:nvPr/>
          </p:nvSpPr>
          <p:spPr>
            <a:xfrm>
              <a:off x="1798550" y="3133525"/>
              <a:ext cx="327900" cy="900075"/>
            </a:xfrm>
            <a:custGeom>
              <a:avLst/>
              <a:gdLst/>
              <a:ahLst/>
              <a:cxnLst/>
              <a:rect l="l" t="t" r="r" b="b"/>
              <a:pathLst>
                <a:path w="13116" h="36003" extrusionOk="0">
                  <a:moveTo>
                    <a:pt x="7104" y="547"/>
                  </a:moveTo>
                  <a:cubicBezTo>
                    <a:pt x="7136" y="547"/>
                    <a:pt x="7233" y="579"/>
                    <a:pt x="7393" y="740"/>
                  </a:cubicBezTo>
                  <a:cubicBezTo>
                    <a:pt x="7522" y="901"/>
                    <a:pt x="7715" y="1190"/>
                    <a:pt x="7875" y="1640"/>
                  </a:cubicBezTo>
                  <a:cubicBezTo>
                    <a:pt x="8454" y="3054"/>
                    <a:pt x="9643" y="5465"/>
                    <a:pt x="10672" y="7780"/>
                  </a:cubicBezTo>
                  <a:cubicBezTo>
                    <a:pt x="11186" y="8905"/>
                    <a:pt x="11669" y="10030"/>
                    <a:pt x="12022" y="10962"/>
                  </a:cubicBezTo>
                  <a:cubicBezTo>
                    <a:pt x="12376" y="11894"/>
                    <a:pt x="12601" y="12666"/>
                    <a:pt x="12601" y="13051"/>
                  </a:cubicBezTo>
                  <a:cubicBezTo>
                    <a:pt x="12601" y="13501"/>
                    <a:pt x="12504" y="15173"/>
                    <a:pt x="12311" y="17391"/>
                  </a:cubicBezTo>
                  <a:cubicBezTo>
                    <a:pt x="12022" y="20702"/>
                    <a:pt x="11540" y="25298"/>
                    <a:pt x="10929" y="29027"/>
                  </a:cubicBezTo>
                  <a:cubicBezTo>
                    <a:pt x="10640" y="30892"/>
                    <a:pt x="10286" y="32563"/>
                    <a:pt x="9933" y="33752"/>
                  </a:cubicBezTo>
                  <a:cubicBezTo>
                    <a:pt x="9772" y="34331"/>
                    <a:pt x="9579" y="34813"/>
                    <a:pt x="9418" y="35102"/>
                  </a:cubicBezTo>
                  <a:cubicBezTo>
                    <a:pt x="9322" y="35263"/>
                    <a:pt x="9258" y="35360"/>
                    <a:pt x="9193" y="35424"/>
                  </a:cubicBezTo>
                  <a:cubicBezTo>
                    <a:pt x="9129" y="35488"/>
                    <a:pt x="9097" y="35488"/>
                    <a:pt x="9097" y="35488"/>
                  </a:cubicBezTo>
                  <a:cubicBezTo>
                    <a:pt x="8872" y="35488"/>
                    <a:pt x="8583" y="35424"/>
                    <a:pt x="8261" y="35263"/>
                  </a:cubicBezTo>
                  <a:cubicBezTo>
                    <a:pt x="7104" y="34781"/>
                    <a:pt x="5400" y="33399"/>
                    <a:pt x="3922" y="31759"/>
                  </a:cubicBezTo>
                  <a:cubicBezTo>
                    <a:pt x="2411" y="30120"/>
                    <a:pt x="1125" y="28191"/>
                    <a:pt x="643" y="26584"/>
                  </a:cubicBezTo>
                  <a:cubicBezTo>
                    <a:pt x="579" y="26359"/>
                    <a:pt x="514" y="25973"/>
                    <a:pt x="514" y="25523"/>
                  </a:cubicBezTo>
                  <a:cubicBezTo>
                    <a:pt x="514" y="24109"/>
                    <a:pt x="900" y="21891"/>
                    <a:pt x="1414" y="19384"/>
                  </a:cubicBezTo>
                  <a:cubicBezTo>
                    <a:pt x="2250" y="15623"/>
                    <a:pt x="3472" y="11187"/>
                    <a:pt x="4468" y="7683"/>
                  </a:cubicBezTo>
                  <a:cubicBezTo>
                    <a:pt x="4983" y="5915"/>
                    <a:pt x="5433" y="4404"/>
                    <a:pt x="5786" y="3344"/>
                  </a:cubicBezTo>
                  <a:cubicBezTo>
                    <a:pt x="6108" y="2251"/>
                    <a:pt x="6300" y="1608"/>
                    <a:pt x="6300" y="1608"/>
                  </a:cubicBezTo>
                  <a:lnTo>
                    <a:pt x="6333" y="1576"/>
                  </a:lnTo>
                  <a:cubicBezTo>
                    <a:pt x="6365" y="1447"/>
                    <a:pt x="6493" y="1190"/>
                    <a:pt x="6654" y="933"/>
                  </a:cubicBezTo>
                  <a:cubicBezTo>
                    <a:pt x="6718" y="804"/>
                    <a:pt x="6815" y="708"/>
                    <a:pt x="6879" y="644"/>
                  </a:cubicBezTo>
                  <a:cubicBezTo>
                    <a:pt x="6975" y="579"/>
                    <a:pt x="7040" y="547"/>
                    <a:pt x="7104" y="547"/>
                  </a:cubicBezTo>
                  <a:close/>
                  <a:moveTo>
                    <a:pt x="7104" y="1"/>
                  </a:moveTo>
                  <a:cubicBezTo>
                    <a:pt x="6847" y="1"/>
                    <a:pt x="6654" y="129"/>
                    <a:pt x="6493" y="290"/>
                  </a:cubicBezTo>
                  <a:cubicBezTo>
                    <a:pt x="6268" y="483"/>
                    <a:pt x="6108" y="772"/>
                    <a:pt x="5979" y="1029"/>
                  </a:cubicBezTo>
                  <a:cubicBezTo>
                    <a:pt x="5883" y="1254"/>
                    <a:pt x="5818" y="1447"/>
                    <a:pt x="5818" y="1447"/>
                  </a:cubicBezTo>
                  <a:cubicBezTo>
                    <a:pt x="5786" y="1447"/>
                    <a:pt x="4340" y="6012"/>
                    <a:pt x="2893" y="11283"/>
                  </a:cubicBezTo>
                  <a:cubicBezTo>
                    <a:pt x="2186" y="13919"/>
                    <a:pt x="1447" y="16748"/>
                    <a:pt x="900" y="19255"/>
                  </a:cubicBezTo>
                  <a:cubicBezTo>
                    <a:pt x="354" y="21795"/>
                    <a:pt x="0" y="24013"/>
                    <a:pt x="0" y="25523"/>
                  </a:cubicBezTo>
                  <a:cubicBezTo>
                    <a:pt x="0" y="26006"/>
                    <a:pt x="32" y="26423"/>
                    <a:pt x="129" y="26745"/>
                  </a:cubicBezTo>
                  <a:cubicBezTo>
                    <a:pt x="739" y="28706"/>
                    <a:pt x="2411" y="30988"/>
                    <a:pt x="4179" y="32820"/>
                  </a:cubicBezTo>
                  <a:cubicBezTo>
                    <a:pt x="5079" y="33720"/>
                    <a:pt x="6011" y="34524"/>
                    <a:pt x="6847" y="35070"/>
                  </a:cubicBezTo>
                  <a:cubicBezTo>
                    <a:pt x="7265" y="35360"/>
                    <a:pt x="7683" y="35585"/>
                    <a:pt x="8036" y="35745"/>
                  </a:cubicBezTo>
                  <a:cubicBezTo>
                    <a:pt x="8422" y="35906"/>
                    <a:pt x="8776" y="36002"/>
                    <a:pt x="9097" y="36002"/>
                  </a:cubicBezTo>
                  <a:cubicBezTo>
                    <a:pt x="9193" y="36002"/>
                    <a:pt x="9322" y="35970"/>
                    <a:pt x="9418" y="35906"/>
                  </a:cubicBezTo>
                  <a:cubicBezTo>
                    <a:pt x="9611" y="35810"/>
                    <a:pt x="9740" y="35617"/>
                    <a:pt x="9868" y="35392"/>
                  </a:cubicBezTo>
                  <a:cubicBezTo>
                    <a:pt x="10126" y="34942"/>
                    <a:pt x="10351" y="34331"/>
                    <a:pt x="10576" y="33527"/>
                  </a:cubicBezTo>
                  <a:cubicBezTo>
                    <a:pt x="11315" y="30763"/>
                    <a:pt x="11958" y="26038"/>
                    <a:pt x="12408" y="21795"/>
                  </a:cubicBezTo>
                  <a:cubicBezTo>
                    <a:pt x="12633" y="19705"/>
                    <a:pt x="12826" y="17712"/>
                    <a:pt x="12954" y="16137"/>
                  </a:cubicBezTo>
                  <a:cubicBezTo>
                    <a:pt x="13051" y="14562"/>
                    <a:pt x="13115" y="13469"/>
                    <a:pt x="13115" y="13051"/>
                  </a:cubicBezTo>
                  <a:cubicBezTo>
                    <a:pt x="13115" y="12505"/>
                    <a:pt x="12890" y="11733"/>
                    <a:pt x="12536" y="10769"/>
                  </a:cubicBezTo>
                  <a:cubicBezTo>
                    <a:pt x="11990" y="9323"/>
                    <a:pt x="11186" y="7522"/>
                    <a:pt x="10383" y="5819"/>
                  </a:cubicBezTo>
                  <a:cubicBezTo>
                    <a:pt x="9579" y="4115"/>
                    <a:pt x="8808" y="2476"/>
                    <a:pt x="8390" y="1447"/>
                  </a:cubicBezTo>
                  <a:cubicBezTo>
                    <a:pt x="8197" y="933"/>
                    <a:pt x="8004" y="611"/>
                    <a:pt x="7779" y="386"/>
                  </a:cubicBezTo>
                  <a:cubicBezTo>
                    <a:pt x="7586" y="129"/>
                    <a:pt x="7329" y="1"/>
                    <a:pt x="7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4295;p64">
              <a:extLst>
                <a:ext uri="{FF2B5EF4-FFF2-40B4-BE49-F238E27FC236}">
                  <a16:creationId xmlns:a16="http://schemas.microsoft.com/office/drawing/2014/main" id="{1F810FBC-48A0-AC5C-9C8E-236B6091950E}"/>
                </a:ext>
              </a:extLst>
            </p:cNvPr>
            <p:cNvSpPr/>
            <p:nvPr/>
          </p:nvSpPr>
          <p:spPr>
            <a:xfrm>
              <a:off x="2044450" y="3431675"/>
              <a:ext cx="838175" cy="676200"/>
            </a:xfrm>
            <a:custGeom>
              <a:avLst/>
              <a:gdLst/>
              <a:ahLst/>
              <a:cxnLst/>
              <a:rect l="l" t="t" r="r" b="b"/>
              <a:pathLst>
                <a:path w="33527" h="27048" extrusionOk="0">
                  <a:moveTo>
                    <a:pt x="27612" y="0"/>
                  </a:moveTo>
                  <a:cubicBezTo>
                    <a:pt x="23626" y="0"/>
                    <a:pt x="6622" y="193"/>
                    <a:pt x="3408" y="2090"/>
                  </a:cubicBezTo>
                  <a:cubicBezTo>
                    <a:pt x="193" y="3986"/>
                    <a:pt x="0" y="18162"/>
                    <a:pt x="0" y="21376"/>
                  </a:cubicBezTo>
                  <a:cubicBezTo>
                    <a:pt x="0" y="24591"/>
                    <a:pt x="3215" y="26841"/>
                    <a:pt x="7554" y="27034"/>
                  </a:cubicBezTo>
                  <a:cubicBezTo>
                    <a:pt x="7766" y="27043"/>
                    <a:pt x="8010" y="27048"/>
                    <a:pt x="8285" y="27048"/>
                  </a:cubicBezTo>
                  <a:cubicBezTo>
                    <a:pt x="13678" y="27048"/>
                    <a:pt x="30523" y="25330"/>
                    <a:pt x="32145" y="25330"/>
                  </a:cubicBezTo>
                  <a:cubicBezTo>
                    <a:pt x="33013" y="25330"/>
                    <a:pt x="33366" y="23691"/>
                    <a:pt x="33430" y="21537"/>
                  </a:cubicBezTo>
                  <a:cubicBezTo>
                    <a:pt x="33527" y="18162"/>
                    <a:pt x="32948" y="13597"/>
                    <a:pt x="32916" y="12633"/>
                  </a:cubicBezTo>
                  <a:cubicBezTo>
                    <a:pt x="32691" y="9451"/>
                    <a:pt x="32498" y="0"/>
                    <a:pt x="27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4296;p64">
              <a:extLst>
                <a:ext uri="{FF2B5EF4-FFF2-40B4-BE49-F238E27FC236}">
                  <a16:creationId xmlns:a16="http://schemas.microsoft.com/office/drawing/2014/main" id="{AC37E559-9DA8-945D-2AF7-A0D8FA99F743}"/>
                </a:ext>
              </a:extLst>
            </p:cNvPr>
            <p:cNvSpPr/>
            <p:nvPr/>
          </p:nvSpPr>
          <p:spPr>
            <a:xfrm>
              <a:off x="2038025" y="3425250"/>
              <a:ext cx="849425" cy="689525"/>
            </a:xfrm>
            <a:custGeom>
              <a:avLst/>
              <a:gdLst/>
              <a:ahLst/>
              <a:cxnLst/>
              <a:rect l="l" t="t" r="r" b="b"/>
              <a:pathLst>
                <a:path w="33977" h="27581" extrusionOk="0">
                  <a:moveTo>
                    <a:pt x="27869" y="514"/>
                  </a:moveTo>
                  <a:cubicBezTo>
                    <a:pt x="28994" y="547"/>
                    <a:pt x="29830" y="1061"/>
                    <a:pt x="30505" y="1961"/>
                  </a:cubicBezTo>
                  <a:cubicBezTo>
                    <a:pt x="31534" y="3279"/>
                    <a:pt x="32080" y="5433"/>
                    <a:pt x="32402" y="7522"/>
                  </a:cubicBezTo>
                  <a:cubicBezTo>
                    <a:pt x="32723" y="9643"/>
                    <a:pt x="32820" y="11701"/>
                    <a:pt x="32884" y="12922"/>
                  </a:cubicBezTo>
                  <a:cubicBezTo>
                    <a:pt x="32916" y="13372"/>
                    <a:pt x="33045" y="14562"/>
                    <a:pt x="33173" y="16040"/>
                  </a:cubicBezTo>
                  <a:cubicBezTo>
                    <a:pt x="33302" y="17519"/>
                    <a:pt x="33430" y="19319"/>
                    <a:pt x="33430" y="20926"/>
                  </a:cubicBezTo>
                  <a:cubicBezTo>
                    <a:pt x="33430" y="21215"/>
                    <a:pt x="33430" y="21505"/>
                    <a:pt x="33430" y="21794"/>
                  </a:cubicBezTo>
                  <a:cubicBezTo>
                    <a:pt x="33398" y="22855"/>
                    <a:pt x="33270" y="23787"/>
                    <a:pt x="33077" y="24430"/>
                  </a:cubicBezTo>
                  <a:cubicBezTo>
                    <a:pt x="32980" y="24751"/>
                    <a:pt x="32884" y="24976"/>
                    <a:pt x="32755" y="25137"/>
                  </a:cubicBezTo>
                  <a:cubicBezTo>
                    <a:pt x="32627" y="25266"/>
                    <a:pt x="32530" y="25330"/>
                    <a:pt x="32402" y="25330"/>
                  </a:cubicBezTo>
                  <a:cubicBezTo>
                    <a:pt x="31952" y="25330"/>
                    <a:pt x="30602" y="25426"/>
                    <a:pt x="28705" y="25587"/>
                  </a:cubicBezTo>
                  <a:cubicBezTo>
                    <a:pt x="23016" y="26069"/>
                    <a:pt x="12536" y="27034"/>
                    <a:pt x="8518" y="27034"/>
                  </a:cubicBezTo>
                  <a:lnTo>
                    <a:pt x="7843" y="27034"/>
                  </a:lnTo>
                  <a:cubicBezTo>
                    <a:pt x="5690" y="26937"/>
                    <a:pt x="3857" y="26326"/>
                    <a:pt x="2572" y="25362"/>
                  </a:cubicBezTo>
                  <a:cubicBezTo>
                    <a:pt x="1286" y="24430"/>
                    <a:pt x="514" y="23144"/>
                    <a:pt x="514" y="21633"/>
                  </a:cubicBezTo>
                  <a:cubicBezTo>
                    <a:pt x="514" y="20026"/>
                    <a:pt x="579" y="15687"/>
                    <a:pt x="1029" y="11508"/>
                  </a:cubicBezTo>
                  <a:cubicBezTo>
                    <a:pt x="1254" y="9418"/>
                    <a:pt x="1575" y="7393"/>
                    <a:pt x="2025" y="5786"/>
                  </a:cubicBezTo>
                  <a:cubicBezTo>
                    <a:pt x="2250" y="4950"/>
                    <a:pt x="2540" y="4243"/>
                    <a:pt x="2829" y="3697"/>
                  </a:cubicBezTo>
                  <a:cubicBezTo>
                    <a:pt x="3118" y="3150"/>
                    <a:pt x="3472" y="2765"/>
                    <a:pt x="3793" y="2572"/>
                  </a:cubicBezTo>
                  <a:cubicBezTo>
                    <a:pt x="4147" y="2347"/>
                    <a:pt x="4758" y="2154"/>
                    <a:pt x="5529" y="1961"/>
                  </a:cubicBezTo>
                  <a:cubicBezTo>
                    <a:pt x="8229" y="1318"/>
                    <a:pt x="12954" y="964"/>
                    <a:pt x="17422" y="772"/>
                  </a:cubicBezTo>
                  <a:cubicBezTo>
                    <a:pt x="21890" y="579"/>
                    <a:pt x="26134" y="514"/>
                    <a:pt x="27869" y="514"/>
                  </a:cubicBezTo>
                  <a:close/>
                  <a:moveTo>
                    <a:pt x="27869" y="0"/>
                  </a:moveTo>
                  <a:cubicBezTo>
                    <a:pt x="25876" y="0"/>
                    <a:pt x="20605" y="32"/>
                    <a:pt x="15462" y="322"/>
                  </a:cubicBezTo>
                  <a:cubicBezTo>
                    <a:pt x="12890" y="482"/>
                    <a:pt x="10318" y="675"/>
                    <a:pt x="8197" y="964"/>
                  </a:cubicBezTo>
                  <a:cubicBezTo>
                    <a:pt x="7136" y="1093"/>
                    <a:pt x="6204" y="1254"/>
                    <a:pt x="5400" y="1447"/>
                  </a:cubicBezTo>
                  <a:cubicBezTo>
                    <a:pt x="4597" y="1639"/>
                    <a:pt x="3986" y="1864"/>
                    <a:pt x="3536" y="2122"/>
                  </a:cubicBezTo>
                  <a:cubicBezTo>
                    <a:pt x="3054" y="2379"/>
                    <a:pt x="2700" y="2861"/>
                    <a:pt x="2347" y="3440"/>
                  </a:cubicBezTo>
                  <a:cubicBezTo>
                    <a:pt x="1800" y="4500"/>
                    <a:pt x="1350" y="5979"/>
                    <a:pt x="1029" y="7650"/>
                  </a:cubicBezTo>
                  <a:cubicBezTo>
                    <a:pt x="64" y="12665"/>
                    <a:pt x="0" y="19512"/>
                    <a:pt x="0" y="21633"/>
                  </a:cubicBezTo>
                  <a:cubicBezTo>
                    <a:pt x="0" y="23305"/>
                    <a:pt x="836" y="24784"/>
                    <a:pt x="2250" y="25812"/>
                  </a:cubicBezTo>
                  <a:cubicBezTo>
                    <a:pt x="3665" y="26841"/>
                    <a:pt x="5593" y="27452"/>
                    <a:pt x="7811" y="27548"/>
                  </a:cubicBezTo>
                  <a:cubicBezTo>
                    <a:pt x="8004" y="27580"/>
                    <a:pt x="8261" y="27580"/>
                    <a:pt x="8518" y="27580"/>
                  </a:cubicBezTo>
                  <a:cubicBezTo>
                    <a:pt x="11219" y="27580"/>
                    <a:pt x="16780" y="27130"/>
                    <a:pt x="21890" y="26712"/>
                  </a:cubicBezTo>
                  <a:cubicBezTo>
                    <a:pt x="24430" y="26487"/>
                    <a:pt x="26873" y="26294"/>
                    <a:pt x="28769" y="26134"/>
                  </a:cubicBezTo>
                  <a:cubicBezTo>
                    <a:pt x="30634" y="25973"/>
                    <a:pt x="32016" y="25844"/>
                    <a:pt x="32402" y="25844"/>
                  </a:cubicBezTo>
                  <a:cubicBezTo>
                    <a:pt x="32691" y="25844"/>
                    <a:pt x="32980" y="25716"/>
                    <a:pt x="33173" y="25459"/>
                  </a:cubicBezTo>
                  <a:cubicBezTo>
                    <a:pt x="33462" y="25105"/>
                    <a:pt x="33623" y="24623"/>
                    <a:pt x="33752" y="23980"/>
                  </a:cubicBezTo>
                  <a:cubicBezTo>
                    <a:pt x="33848" y="23369"/>
                    <a:pt x="33912" y="22630"/>
                    <a:pt x="33945" y="21826"/>
                  </a:cubicBezTo>
                  <a:cubicBezTo>
                    <a:pt x="33945" y="21537"/>
                    <a:pt x="33977" y="21215"/>
                    <a:pt x="33977" y="20926"/>
                  </a:cubicBezTo>
                  <a:cubicBezTo>
                    <a:pt x="33977" y="19287"/>
                    <a:pt x="33848" y="17487"/>
                    <a:pt x="33720" y="15976"/>
                  </a:cubicBezTo>
                  <a:cubicBezTo>
                    <a:pt x="33591" y="14497"/>
                    <a:pt x="33462" y="13308"/>
                    <a:pt x="33430" y="12890"/>
                  </a:cubicBezTo>
                  <a:cubicBezTo>
                    <a:pt x="33334" y="11283"/>
                    <a:pt x="33205" y="8101"/>
                    <a:pt x="32530" y="5304"/>
                  </a:cubicBezTo>
                  <a:cubicBezTo>
                    <a:pt x="32177" y="3922"/>
                    <a:pt x="31662" y="2604"/>
                    <a:pt x="30923" y="1639"/>
                  </a:cubicBezTo>
                  <a:cubicBezTo>
                    <a:pt x="30184" y="643"/>
                    <a:pt x="29155" y="0"/>
                    <a:pt x="27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4297;p64">
              <a:extLst>
                <a:ext uri="{FF2B5EF4-FFF2-40B4-BE49-F238E27FC236}">
                  <a16:creationId xmlns:a16="http://schemas.microsoft.com/office/drawing/2014/main" id="{343A59E1-044A-C9AB-DDEF-33D032689AD7}"/>
                </a:ext>
              </a:extLst>
            </p:cNvPr>
            <p:cNvSpPr/>
            <p:nvPr/>
          </p:nvSpPr>
          <p:spPr>
            <a:xfrm>
              <a:off x="2705825" y="3762375"/>
              <a:ext cx="401825" cy="213375"/>
            </a:xfrm>
            <a:custGeom>
              <a:avLst/>
              <a:gdLst/>
              <a:ahLst/>
              <a:cxnLst/>
              <a:rect l="l" t="t" r="r" b="b"/>
              <a:pathLst>
                <a:path w="16073" h="8535" extrusionOk="0">
                  <a:moveTo>
                    <a:pt x="7152" y="0"/>
                  </a:moveTo>
                  <a:cubicBezTo>
                    <a:pt x="3680" y="0"/>
                    <a:pt x="0" y="209"/>
                    <a:pt x="0" y="209"/>
                  </a:cubicBezTo>
                  <a:lnTo>
                    <a:pt x="2090" y="8502"/>
                  </a:lnTo>
                  <a:cubicBezTo>
                    <a:pt x="2090" y="8502"/>
                    <a:pt x="3100" y="8534"/>
                    <a:pt x="4560" y="8534"/>
                  </a:cubicBezTo>
                  <a:cubicBezTo>
                    <a:pt x="8149" y="8534"/>
                    <a:pt x="14455" y="8339"/>
                    <a:pt x="15140" y="6991"/>
                  </a:cubicBezTo>
                  <a:cubicBezTo>
                    <a:pt x="16072" y="5127"/>
                    <a:pt x="15140" y="1141"/>
                    <a:pt x="12665" y="402"/>
                  </a:cubicBezTo>
                  <a:cubicBezTo>
                    <a:pt x="11688" y="93"/>
                    <a:pt x="9466" y="0"/>
                    <a:pt x="71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4298;p64">
              <a:extLst>
                <a:ext uri="{FF2B5EF4-FFF2-40B4-BE49-F238E27FC236}">
                  <a16:creationId xmlns:a16="http://schemas.microsoft.com/office/drawing/2014/main" id="{04727686-55D6-3F51-0F8A-B3D51A5920F1}"/>
                </a:ext>
              </a:extLst>
            </p:cNvPr>
            <p:cNvSpPr/>
            <p:nvPr/>
          </p:nvSpPr>
          <p:spPr>
            <a:xfrm>
              <a:off x="2699375" y="3755525"/>
              <a:ext cx="400225" cy="227450"/>
            </a:xfrm>
            <a:custGeom>
              <a:avLst/>
              <a:gdLst/>
              <a:ahLst/>
              <a:cxnLst/>
              <a:rect l="l" t="t" r="r" b="b"/>
              <a:pathLst>
                <a:path w="16009" h="9098" extrusionOk="0">
                  <a:moveTo>
                    <a:pt x="7394" y="547"/>
                  </a:moveTo>
                  <a:cubicBezTo>
                    <a:pt x="8551" y="547"/>
                    <a:pt x="9709" y="547"/>
                    <a:pt x="10641" y="611"/>
                  </a:cubicBezTo>
                  <a:cubicBezTo>
                    <a:pt x="11605" y="676"/>
                    <a:pt x="12409" y="772"/>
                    <a:pt x="12859" y="901"/>
                  </a:cubicBezTo>
                  <a:cubicBezTo>
                    <a:pt x="13662" y="1158"/>
                    <a:pt x="14337" y="1833"/>
                    <a:pt x="14787" y="2701"/>
                  </a:cubicBezTo>
                  <a:cubicBezTo>
                    <a:pt x="15237" y="3536"/>
                    <a:pt x="15495" y="4565"/>
                    <a:pt x="15495" y="5497"/>
                  </a:cubicBezTo>
                  <a:cubicBezTo>
                    <a:pt x="15495" y="6140"/>
                    <a:pt x="15366" y="6719"/>
                    <a:pt x="15141" y="7169"/>
                  </a:cubicBezTo>
                  <a:cubicBezTo>
                    <a:pt x="15109" y="7233"/>
                    <a:pt x="14980" y="7362"/>
                    <a:pt x="14755" y="7490"/>
                  </a:cubicBezTo>
                  <a:cubicBezTo>
                    <a:pt x="14370" y="7715"/>
                    <a:pt x="13727" y="7876"/>
                    <a:pt x="12955" y="8037"/>
                  </a:cubicBezTo>
                  <a:cubicBezTo>
                    <a:pt x="10641" y="8454"/>
                    <a:pt x="7105" y="8551"/>
                    <a:pt x="4758" y="8551"/>
                  </a:cubicBezTo>
                  <a:lnTo>
                    <a:pt x="3023" y="8551"/>
                  </a:lnTo>
                  <a:cubicBezTo>
                    <a:pt x="2830" y="8536"/>
                    <a:pt x="2672" y="8528"/>
                    <a:pt x="2557" y="8524"/>
                  </a:cubicBezTo>
                  <a:lnTo>
                    <a:pt x="2557" y="8524"/>
                  </a:lnTo>
                  <a:lnTo>
                    <a:pt x="594" y="729"/>
                  </a:lnTo>
                  <a:lnTo>
                    <a:pt x="594" y="729"/>
                  </a:lnTo>
                  <a:cubicBezTo>
                    <a:pt x="680" y="724"/>
                    <a:pt x="783" y="718"/>
                    <a:pt x="901" y="708"/>
                  </a:cubicBezTo>
                  <a:cubicBezTo>
                    <a:pt x="2090" y="643"/>
                    <a:pt x="4823" y="547"/>
                    <a:pt x="7394" y="547"/>
                  </a:cubicBezTo>
                  <a:close/>
                  <a:moveTo>
                    <a:pt x="7394" y="0"/>
                  </a:moveTo>
                  <a:cubicBezTo>
                    <a:pt x="3923" y="0"/>
                    <a:pt x="258" y="193"/>
                    <a:pt x="258" y="193"/>
                  </a:cubicBezTo>
                  <a:cubicBezTo>
                    <a:pt x="162" y="193"/>
                    <a:pt x="97" y="258"/>
                    <a:pt x="65" y="322"/>
                  </a:cubicBezTo>
                  <a:cubicBezTo>
                    <a:pt x="1" y="386"/>
                    <a:pt x="1" y="451"/>
                    <a:pt x="1" y="547"/>
                  </a:cubicBezTo>
                  <a:lnTo>
                    <a:pt x="2090" y="8840"/>
                  </a:lnTo>
                  <a:cubicBezTo>
                    <a:pt x="2123" y="8969"/>
                    <a:pt x="2219" y="9065"/>
                    <a:pt x="2348" y="9065"/>
                  </a:cubicBezTo>
                  <a:cubicBezTo>
                    <a:pt x="2348" y="9065"/>
                    <a:pt x="3344" y="9097"/>
                    <a:pt x="4758" y="9097"/>
                  </a:cubicBezTo>
                  <a:cubicBezTo>
                    <a:pt x="6558" y="9097"/>
                    <a:pt x="9066" y="9033"/>
                    <a:pt x="11187" y="8808"/>
                  </a:cubicBezTo>
                  <a:cubicBezTo>
                    <a:pt x="12280" y="8712"/>
                    <a:pt x="13244" y="8551"/>
                    <a:pt x="14016" y="8358"/>
                  </a:cubicBezTo>
                  <a:cubicBezTo>
                    <a:pt x="14402" y="8229"/>
                    <a:pt x="14755" y="8101"/>
                    <a:pt x="15012" y="7972"/>
                  </a:cubicBezTo>
                  <a:cubicBezTo>
                    <a:pt x="15270" y="7812"/>
                    <a:pt x="15495" y="7651"/>
                    <a:pt x="15623" y="7394"/>
                  </a:cubicBezTo>
                  <a:cubicBezTo>
                    <a:pt x="15880" y="6847"/>
                    <a:pt x="16009" y="6204"/>
                    <a:pt x="16009" y="5497"/>
                  </a:cubicBezTo>
                  <a:cubicBezTo>
                    <a:pt x="16009" y="4469"/>
                    <a:pt x="15752" y="3376"/>
                    <a:pt x="15270" y="2443"/>
                  </a:cubicBezTo>
                  <a:cubicBezTo>
                    <a:pt x="14755" y="1511"/>
                    <a:pt x="14016" y="708"/>
                    <a:pt x="13019" y="418"/>
                  </a:cubicBezTo>
                  <a:cubicBezTo>
                    <a:pt x="12473" y="225"/>
                    <a:pt x="11669" y="129"/>
                    <a:pt x="10673" y="97"/>
                  </a:cubicBezTo>
                  <a:cubicBezTo>
                    <a:pt x="9709" y="33"/>
                    <a:pt x="8584" y="0"/>
                    <a:pt x="7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4299;p64">
              <a:extLst>
                <a:ext uri="{FF2B5EF4-FFF2-40B4-BE49-F238E27FC236}">
                  <a16:creationId xmlns:a16="http://schemas.microsoft.com/office/drawing/2014/main" id="{D81AC01A-E22B-D788-9ECD-C1992BD40A26}"/>
                </a:ext>
              </a:extLst>
            </p:cNvPr>
            <p:cNvSpPr/>
            <p:nvPr/>
          </p:nvSpPr>
          <p:spPr>
            <a:xfrm>
              <a:off x="1997025" y="3365950"/>
              <a:ext cx="784350" cy="686200"/>
            </a:xfrm>
            <a:custGeom>
              <a:avLst/>
              <a:gdLst/>
              <a:ahLst/>
              <a:cxnLst/>
              <a:rect l="l" t="t" r="r" b="b"/>
              <a:pathLst>
                <a:path w="31374" h="27448" extrusionOk="0">
                  <a:moveTo>
                    <a:pt x="18186" y="0"/>
                  </a:moveTo>
                  <a:cubicBezTo>
                    <a:pt x="15605" y="0"/>
                    <a:pt x="13032" y="140"/>
                    <a:pt x="10962" y="540"/>
                  </a:cubicBezTo>
                  <a:cubicBezTo>
                    <a:pt x="4180" y="1890"/>
                    <a:pt x="1319" y="5844"/>
                    <a:pt x="1158" y="6615"/>
                  </a:cubicBezTo>
                  <a:cubicBezTo>
                    <a:pt x="1158" y="6615"/>
                    <a:pt x="1" y="10183"/>
                    <a:pt x="194" y="14362"/>
                  </a:cubicBezTo>
                  <a:cubicBezTo>
                    <a:pt x="387" y="18509"/>
                    <a:pt x="1512" y="22655"/>
                    <a:pt x="7201" y="26063"/>
                  </a:cubicBezTo>
                  <a:cubicBezTo>
                    <a:pt x="8905" y="27089"/>
                    <a:pt x="11774" y="27447"/>
                    <a:pt x="14953" y="27447"/>
                  </a:cubicBezTo>
                  <a:cubicBezTo>
                    <a:pt x="22331" y="27447"/>
                    <a:pt x="31374" y="25516"/>
                    <a:pt x="31374" y="25516"/>
                  </a:cubicBezTo>
                  <a:lnTo>
                    <a:pt x="30056" y="733"/>
                  </a:lnTo>
                  <a:cubicBezTo>
                    <a:pt x="30056" y="733"/>
                    <a:pt x="24102" y="0"/>
                    <a:pt x="18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4300;p64">
              <a:extLst>
                <a:ext uri="{FF2B5EF4-FFF2-40B4-BE49-F238E27FC236}">
                  <a16:creationId xmlns:a16="http://schemas.microsoft.com/office/drawing/2014/main" id="{0DC9F5C5-9DD1-325B-B890-843D24937219}"/>
                </a:ext>
              </a:extLst>
            </p:cNvPr>
            <p:cNvSpPr/>
            <p:nvPr/>
          </p:nvSpPr>
          <p:spPr>
            <a:xfrm>
              <a:off x="1994625" y="3359350"/>
              <a:ext cx="793975" cy="699150"/>
            </a:xfrm>
            <a:custGeom>
              <a:avLst/>
              <a:gdLst/>
              <a:ahLst/>
              <a:cxnLst/>
              <a:rect l="l" t="t" r="r" b="b"/>
              <a:pathLst>
                <a:path w="31759" h="27966" extrusionOk="0">
                  <a:moveTo>
                    <a:pt x="18291" y="547"/>
                  </a:moveTo>
                  <a:cubicBezTo>
                    <a:pt x="21248" y="547"/>
                    <a:pt x="24205" y="740"/>
                    <a:pt x="26423" y="900"/>
                  </a:cubicBezTo>
                  <a:cubicBezTo>
                    <a:pt x="27548" y="997"/>
                    <a:pt x="28448" y="1093"/>
                    <a:pt x="29123" y="1157"/>
                  </a:cubicBezTo>
                  <a:cubicBezTo>
                    <a:pt x="29474" y="1193"/>
                    <a:pt x="29738" y="1228"/>
                    <a:pt x="29907" y="1252"/>
                  </a:cubicBezTo>
                  <a:lnTo>
                    <a:pt x="29907" y="1252"/>
                  </a:lnTo>
                  <a:lnTo>
                    <a:pt x="31200" y="25544"/>
                  </a:lnTo>
                  <a:lnTo>
                    <a:pt x="31200" y="25544"/>
                  </a:lnTo>
                  <a:cubicBezTo>
                    <a:pt x="31147" y="25556"/>
                    <a:pt x="31087" y="25571"/>
                    <a:pt x="31020" y="25587"/>
                  </a:cubicBezTo>
                  <a:cubicBezTo>
                    <a:pt x="29187" y="25973"/>
                    <a:pt x="21441" y="27452"/>
                    <a:pt x="15012" y="27452"/>
                  </a:cubicBezTo>
                  <a:cubicBezTo>
                    <a:pt x="11862" y="27452"/>
                    <a:pt x="9033" y="27066"/>
                    <a:pt x="7426" y="26102"/>
                  </a:cubicBezTo>
                  <a:cubicBezTo>
                    <a:pt x="4629" y="24430"/>
                    <a:pt x="2958" y="22566"/>
                    <a:pt x="1961" y="20637"/>
                  </a:cubicBezTo>
                  <a:cubicBezTo>
                    <a:pt x="997" y="18708"/>
                    <a:pt x="643" y="16651"/>
                    <a:pt x="547" y="14594"/>
                  </a:cubicBezTo>
                  <a:cubicBezTo>
                    <a:pt x="547" y="14272"/>
                    <a:pt x="547" y="13983"/>
                    <a:pt x="547" y="13662"/>
                  </a:cubicBezTo>
                  <a:cubicBezTo>
                    <a:pt x="547" y="11829"/>
                    <a:pt x="772" y="10126"/>
                    <a:pt x="1029" y="8904"/>
                  </a:cubicBezTo>
                  <a:cubicBezTo>
                    <a:pt x="1125" y="8294"/>
                    <a:pt x="1254" y="7811"/>
                    <a:pt x="1350" y="7458"/>
                  </a:cubicBezTo>
                  <a:cubicBezTo>
                    <a:pt x="1383" y="7297"/>
                    <a:pt x="1415" y="7168"/>
                    <a:pt x="1447" y="7072"/>
                  </a:cubicBezTo>
                  <a:cubicBezTo>
                    <a:pt x="1479" y="6976"/>
                    <a:pt x="1479" y="6943"/>
                    <a:pt x="1479" y="6943"/>
                  </a:cubicBezTo>
                  <a:lnTo>
                    <a:pt x="1511" y="6943"/>
                  </a:lnTo>
                  <a:cubicBezTo>
                    <a:pt x="1511" y="6879"/>
                    <a:pt x="1575" y="6751"/>
                    <a:pt x="1672" y="6590"/>
                  </a:cubicBezTo>
                  <a:cubicBezTo>
                    <a:pt x="2025" y="5979"/>
                    <a:pt x="2925" y="4886"/>
                    <a:pt x="4468" y="3793"/>
                  </a:cubicBezTo>
                  <a:cubicBezTo>
                    <a:pt x="6011" y="2733"/>
                    <a:pt x="8165" y="1640"/>
                    <a:pt x="11122" y="1093"/>
                  </a:cubicBezTo>
                  <a:cubicBezTo>
                    <a:pt x="13147" y="675"/>
                    <a:pt x="15719" y="547"/>
                    <a:pt x="18291" y="547"/>
                  </a:cubicBezTo>
                  <a:close/>
                  <a:moveTo>
                    <a:pt x="18291" y="0"/>
                  </a:moveTo>
                  <a:cubicBezTo>
                    <a:pt x="15719" y="0"/>
                    <a:pt x="13115" y="161"/>
                    <a:pt x="11026" y="547"/>
                  </a:cubicBezTo>
                  <a:cubicBezTo>
                    <a:pt x="7586" y="1222"/>
                    <a:pt x="5111" y="2572"/>
                    <a:pt x="3504" y="3858"/>
                  </a:cubicBezTo>
                  <a:cubicBezTo>
                    <a:pt x="2700" y="4468"/>
                    <a:pt x="2090" y="5111"/>
                    <a:pt x="1704" y="5626"/>
                  </a:cubicBezTo>
                  <a:cubicBezTo>
                    <a:pt x="1479" y="5883"/>
                    <a:pt x="1318" y="6108"/>
                    <a:pt x="1222" y="6301"/>
                  </a:cubicBezTo>
                  <a:cubicBezTo>
                    <a:pt x="1093" y="6493"/>
                    <a:pt x="1029" y="6654"/>
                    <a:pt x="965" y="6815"/>
                  </a:cubicBezTo>
                  <a:lnTo>
                    <a:pt x="982" y="6819"/>
                  </a:lnTo>
                  <a:lnTo>
                    <a:pt x="982" y="6819"/>
                  </a:lnTo>
                  <a:cubicBezTo>
                    <a:pt x="855" y="7174"/>
                    <a:pt x="0" y="10090"/>
                    <a:pt x="0" y="13662"/>
                  </a:cubicBezTo>
                  <a:cubicBezTo>
                    <a:pt x="0" y="13983"/>
                    <a:pt x="0" y="14305"/>
                    <a:pt x="32" y="14626"/>
                  </a:cubicBezTo>
                  <a:cubicBezTo>
                    <a:pt x="129" y="16715"/>
                    <a:pt x="450" y="18837"/>
                    <a:pt x="1511" y="20894"/>
                  </a:cubicBezTo>
                  <a:cubicBezTo>
                    <a:pt x="2540" y="22919"/>
                    <a:pt x="4276" y="24848"/>
                    <a:pt x="7136" y="26552"/>
                  </a:cubicBezTo>
                  <a:cubicBezTo>
                    <a:pt x="8936" y="27645"/>
                    <a:pt x="11829" y="27966"/>
                    <a:pt x="15012" y="27966"/>
                  </a:cubicBezTo>
                  <a:cubicBezTo>
                    <a:pt x="22437" y="27966"/>
                    <a:pt x="31534" y="26037"/>
                    <a:pt x="31534" y="26037"/>
                  </a:cubicBezTo>
                  <a:cubicBezTo>
                    <a:pt x="31663" y="26005"/>
                    <a:pt x="31759" y="25877"/>
                    <a:pt x="31759" y="25748"/>
                  </a:cubicBezTo>
                  <a:lnTo>
                    <a:pt x="30441" y="997"/>
                  </a:lnTo>
                  <a:cubicBezTo>
                    <a:pt x="30409" y="868"/>
                    <a:pt x="30313" y="772"/>
                    <a:pt x="30184" y="740"/>
                  </a:cubicBezTo>
                  <a:cubicBezTo>
                    <a:pt x="30184" y="740"/>
                    <a:pt x="24237" y="0"/>
                    <a:pt x="18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4301;p64">
              <a:extLst>
                <a:ext uri="{FF2B5EF4-FFF2-40B4-BE49-F238E27FC236}">
                  <a16:creationId xmlns:a16="http://schemas.microsoft.com/office/drawing/2014/main" id="{A1ADB2DC-B40A-AC5D-9056-31A36213906C}"/>
                </a:ext>
              </a:extLst>
            </p:cNvPr>
            <p:cNvSpPr/>
            <p:nvPr/>
          </p:nvSpPr>
          <p:spPr>
            <a:xfrm>
              <a:off x="4052675" y="1352675"/>
              <a:ext cx="217625" cy="519725"/>
            </a:xfrm>
            <a:custGeom>
              <a:avLst/>
              <a:gdLst/>
              <a:ahLst/>
              <a:cxnLst/>
              <a:rect l="l" t="t" r="r" b="b"/>
              <a:pathLst>
                <a:path w="8705" h="20789" extrusionOk="0">
                  <a:moveTo>
                    <a:pt x="7541" y="0"/>
                  </a:moveTo>
                  <a:cubicBezTo>
                    <a:pt x="7524" y="0"/>
                    <a:pt x="7507" y="1"/>
                    <a:pt x="7490" y="2"/>
                  </a:cubicBezTo>
                  <a:cubicBezTo>
                    <a:pt x="7490" y="2"/>
                    <a:pt x="5368" y="2124"/>
                    <a:pt x="4340" y="4985"/>
                  </a:cubicBezTo>
                  <a:cubicBezTo>
                    <a:pt x="3343" y="7814"/>
                    <a:pt x="0" y="16332"/>
                    <a:pt x="97" y="17939"/>
                  </a:cubicBezTo>
                  <a:cubicBezTo>
                    <a:pt x="174" y="19229"/>
                    <a:pt x="1100" y="20788"/>
                    <a:pt x="2194" y="20788"/>
                  </a:cubicBezTo>
                  <a:cubicBezTo>
                    <a:pt x="2463" y="20788"/>
                    <a:pt x="2743" y="20694"/>
                    <a:pt x="3022" y="20478"/>
                  </a:cubicBezTo>
                  <a:cubicBezTo>
                    <a:pt x="4436" y="19353"/>
                    <a:pt x="7875" y="13375"/>
                    <a:pt x="8100" y="13085"/>
                  </a:cubicBezTo>
                  <a:cubicBezTo>
                    <a:pt x="8293" y="12764"/>
                    <a:pt x="8486" y="8521"/>
                    <a:pt x="8486" y="5885"/>
                  </a:cubicBezTo>
                  <a:cubicBezTo>
                    <a:pt x="8486" y="3286"/>
                    <a:pt x="8705" y="0"/>
                    <a:pt x="7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4302;p64">
              <a:extLst>
                <a:ext uri="{FF2B5EF4-FFF2-40B4-BE49-F238E27FC236}">
                  <a16:creationId xmlns:a16="http://schemas.microsoft.com/office/drawing/2014/main" id="{9F5CE6B6-6027-918E-9487-E51D677B7DB2}"/>
                </a:ext>
              </a:extLst>
            </p:cNvPr>
            <p:cNvSpPr/>
            <p:nvPr/>
          </p:nvSpPr>
          <p:spPr>
            <a:xfrm>
              <a:off x="4047850" y="1346300"/>
              <a:ext cx="224225" cy="532825"/>
            </a:xfrm>
            <a:custGeom>
              <a:avLst/>
              <a:gdLst/>
              <a:ahLst/>
              <a:cxnLst/>
              <a:rect l="l" t="t" r="r" b="b"/>
              <a:pathLst>
                <a:path w="8969" h="21313" extrusionOk="0">
                  <a:moveTo>
                    <a:pt x="7777" y="548"/>
                  </a:moveTo>
                  <a:cubicBezTo>
                    <a:pt x="7808" y="551"/>
                    <a:pt x="7836" y="559"/>
                    <a:pt x="7876" y="579"/>
                  </a:cubicBezTo>
                  <a:cubicBezTo>
                    <a:pt x="7940" y="611"/>
                    <a:pt x="8036" y="740"/>
                    <a:pt x="8133" y="932"/>
                  </a:cubicBezTo>
                  <a:cubicBezTo>
                    <a:pt x="8261" y="1254"/>
                    <a:pt x="8326" y="1704"/>
                    <a:pt x="8390" y="2250"/>
                  </a:cubicBezTo>
                  <a:cubicBezTo>
                    <a:pt x="8422" y="2797"/>
                    <a:pt x="8422" y="3440"/>
                    <a:pt x="8422" y="4083"/>
                  </a:cubicBezTo>
                  <a:cubicBezTo>
                    <a:pt x="8422" y="4790"/>
                    <a:pt x="8422" y="5465"/>
                    <a:pt x="8422" y="6140"/>
                  </a:cubicBezTo>
                  <a:cubicBezTo>
                    <a:pt x="8422" y="7458"/>
                    <a:pt x="8358" y="9161"/>
                    <a:pt x="8293" y="10608"/>
                  </a:cubicBezTo>
                  <a:cubicBezTo>
                    <a:pt x="8261" y="11315"/>
                    <a:pt x="8197" y="11958"/>
                    <a:pt x="8165" y="12440"/>
                  </a:cubicBezTo>
                  <a:cubicBezTo>
                    <a:pt x="8133" y="12665"/>
                    <a:pt x="8101" y="12858"/>
                    <a:pt x="8101" y="12987"/>
                  </a:cubicBezTo>
                  <a:cubicBezTo>
                    <a:pt x="8068" y="13083"/>
                    <a:pt x="8068" y="13115"/>
                    <a:pt x="8068" y="13147"/>
                  </a:cubicBezTo>
                  <a:lnTo>
                    <a:pt x="8036" y="13212"/>
                  </a:lnTo>
                  <a:lnTo>
                    <a:pt x="8049" y="13215"/>
                  </a:lnTo>
                  <a:lnTo>
                    <a:pt x="8049" y="13215"/>
                  </a:lnTo>
                  <a:cubicBezTo>
                    <a:pt x="8006" y="13286"/>
                    <a:pt x="7925" y="13403"/>
                    <a:pt x="7843" y="13565"/>
                  </a:cubicBezTo>
                  <a:cubicBezTo>
                    <a:pt x="7426" y="14240"/>
                    <a:pt x="6526" y="15751"/>
                    <a:pt x="5561" y="17198"/>
                  </a:cubicBezTo>
                  <a:cubicBezTo>
                    <a:pt x="5111" y="17937"/>
                    <a:pt x="4597" y="18644"/>
                    <a:pt x="4179" y="19255"/>
                  </a:cubicBezTo>
                  <a:cubicBezTo>
                    <a:pt x="3729" y="19833"/>
                    <a:pt x="3311" y="20316"/>
                    <a:pt x="3054" y="20508"/>
                  </a:cubicBezTo>
                  <a:cubicBezTo>
                    <a:pt x="2797" y="20701"/>
                    <a:pt x="2572" y="20766"/>
                    <a:pt x="2379" y="20766"/>
                  </a:cubicBezTo>
                  <a:cubicBezTo>
                    <a:pt x="2154" y="20766"/>
                    <a:pt x="1961" y="20701"/>
                    <a:pt x="1736" y="20573"/>
                  </a:cubicBezTo>
                  <a:cubicBezTo>
                    <a:pt x="1447" y="20348"/>
                    <a:pt x="1157" y="19994"/>
                    <a:pt x="932" y="19544"/>
                  </a:cubicBezTo>
                  <a:cubicBezTo>
                    <a:pt x="707" y="19126"/>
                    <a:pt x="579" y="18612"/>
                    <a:pt x="547" y="18194"/>
                  </a:cubicBezTo>
                  <a:lnTo>
                    <a:pt x="547" y="18162"/>
                  </a:lnTo>
                  <a:lnTo>
                    <a:pt x="547" y="18130"/>
                  </a:lnTo>
                  <a:cubicBezTo>
                    <a:pt x="547" y="17937"/>
                    <a:pt x="579" y="17615"/>
                    <a:pt x="675" y="17230"/>
                  </a:cubicBezTo>
                  <a:cubicBezTo>
                    <a:pt x="997" y="15848"/>
                    <a:pt x="1800" y="13469"/>
                    <a:pt x="2636" y="11154"/>
                  </a:cubicBezTo>
                  <a:cubicBezTo>
                    <a:pt x="3472" y="8808"/>
                    <a:pt x="4340" y="6558"/>
                    <a:pt x="4790" y="5304"/>
                  </a:cubicBezTo>
                  <a:cubicBezTo>
                    <a:pt x="5272" y="3922"/>
                    <a:pt x="6043" y="2700"/>
                    <a:pt x="6686" y="1833"/>
                  </a:cubicBezTo>
                  <a:cubicBezTo>
                    <a:pt x="7008" y="1415"/>
                    <a:pt x="7329" y="1061"/>
                    <a:pt x="7522" y="836"/>
                  </a:cubicBezTo>
                  <a:cubicBezTo>
                    <a:pt x="7618" y="709"/>
                    <a:pt x="7713" y="613"/>
                    <a:pt x="7777" y="548"/>
                  </a:cubicBezTo>
                  <a:close/>
                  <a:moveTo>
                    <a:pt x="7651" y="0"/>
                  </a:moveTo>
                  <a:cubicBezTo>
                    <a:pt x="7586" y="0"/>
                    <a:pt x="7522" y="32"/>
                    <a:pt x="7490" y="65"/>
                  </a:cubicBezTo>
                  <a:cubicBezTo>
                    <a:pt x="7458" y="97"/>
                    <a:pt x="5336" y="2218"/>
                    <a:pt x="4275" y="5143"/>
                  </a:cubicBezTo>
                  <a:cubicBezTo>
                    <a:pt x="3793" y="6526"/>
                    <a:pt x="2733" y="9290"/>
                    <a:pt x="1768" y="11958"/>
                  </a:cubicBezTo>
                  <a:cubicBezTo>
                    <a:pt x="1318" y="13276"/>
                    <a:pt x="868" y="14594"/>
                    <a:pt x="547" y="15655"/>
                  </a:cubicBezTo>
                  <a:cubicBezTo>
                    <a:pt x="386" y="16201"/>
                    <a:pt x="257" y="16683"/>
                    <a:pt x="161" y="17101"/>
                  </a:cubicBezTo>
                  <a:cubicBezTo>
                    <a:pt x="65" y="17519"/>
                    <a:pt x="0" y="17840"/>
                    <a:pt x="0" y="18130"/>
                  </a:cubicBezTo>
                  <a:cubicBezTo>
                    <a:pt x="0" y="18130"/>
                    <a:pt x="0" y="18194"/>
                    <a:pt x="0" y="18226"/>
                  </a:cubicBezTo>
                  <a:cubicBezTo>
                    <a:pt x="65" y="18901"/>
                    <a:pt x="322" y="19673"/>
                    <a:pt x="740" y="20251"/>
                  </a:cubicBezTo>
                  <a:cubicBezTo>
                    <a:pt x="932" y="20541"/>
                    <a:pt x="1157" y="20830"/>
                    <a:pt x="1447" y="20991"/>
                  </a:cubicBezTo>
                  <a:cubicBezTo>
                    <a:pt x="1736" y="21183"/>
                    <a:pt x="2025" y="21312"/>
                    <a:pt x="2379" y="21312"/>
                  </a:cubicBezTo>
                  <a:cubicBezTo>
                    <a:pt x="2700" y="21312"/>
                    <a:pt x="3054" y="21183"/>
                    <a:pt x="3375" y="20926"/>
                  </a:cubicBezTo>
                  <a:cubicBezTo>
                    <a:pt x="3793" y="20637"/>
                    <a:pt x="4275" y="20026"/>
                    <a:pt x="4790" y="19287"/>
                  </a:cubicBezTo>
                  <a:cubicBezTo>
                    <a:pt x="5593" y="18194"/>
                    <a:pt x="6493" y="16812"/>
                    <a:pt x="7201" y="15655"/>
                  </a:cubicBezTo>
                  <a:cubicBezTo>
                    <a:pt x="7554" y="15076"/>
                    <a:pt x="7876" y="14562"/>
                    <a:pt x="8101" y="14176"/>
                  </a:cubicBezTo>
                  <a:cubicBezTo>
                    <a:pt x="8197" y="13983"/>
                    <a:pt x="8293" y="13822"/>
                    <a:pt x="8390" y="13694"/>
                  </a:cubicBezTo>
                  <a:cubicBezTo>
                    <a:pt x="8454" y="13565"/>
                    <a:pt x="8486" y="13501"/>
                    <a:pt x="8519" y="13469"/>
                  </a:cubicBezTo>
                  <a:cubicBezTo>
                    <a:pt x="8551" y="13405"/>
                    <a:pt x="8551" y="13372"/>
                    <a:pt x="8583" y="13308"/>
                  </a:cubicBezTo>
                  <a:cubicBezTo>
                    <a:pt x="8647" y="13083"/>
                    <a:pt x="8679" y="12697"/>
                    <a:pt x="8711" y="12183"/>
                  </a:cubicBezTo>
                  <a:cubicBezTo>
                    <a:pt x="8840" y="10640"/>
                    <a:pt x="8969" y="8004"/>
                    <a:pt x="8969" y="6140"/>
                  </a:cubicBezTo>
                  <a:cubicBezTo>
                    <a:pt x="8969" y="5497"/>
                    <a:pt x="8969" y="4790"/>
                    <a:pt x="8969" y="4083"/>
                  </a:cubicBezTo>
                  <a:cubicBezTo>
                    <a:pt x="8969" y="3086"/>
                    <a:pt x="8936" y="2122"/>
                    <a:pt x="8808" y="1382"/>
                  </a:cubicBezTo>
                  <a:cubicBezTo>
                    <a:pt x="8711" y="997"/>
                    <a:pt x="8615" y="675"/>
                    <a:pt x="8454" y="450"/>
                  </a:cubicBezTo>
                  <a:cubicBezTo>
                    <a:pt x="8390" y="322"/>
                    <a:pt x="8293" y="193"/>
                    <a:pt x="8165" y="129"/>
                  </a:cubicBezTo>
                  <a:cubicBezTo>
                    <a:pt x="8036" y="32"/>
                    <a:pt x="7876" y="0"/>
                    <a:pt x="7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4303;p64">
              <a:extLst>
                <a:ext uri="{FF2B5EF4-FFF2-40B4-BE49-F238E27FC236}">
                  <a16:creationId xmlns:a16="http://schemas.microsoft.com/office/drawing/2014/main" id="{B94CC143-562C-CAC1-540F-FD409D87F2B1}"/>
                </a:ext>
              </a:extLst>
            </p:cNvPr>
            <p:cNvSpPr/>
            <p:nvPr/>
          </p:nvSpPr>
          <p:spPr>
            <a:xfrm>
              <a:off x="4232675" y="1580025"/>
              <a:ext cx="750600" cy="670350"/>
            </a:xfrm>
            <a:custGeom>
              <a:avLst/>
              <a:gdLst/>
              <a:ahLst/>
              <a:cxnLst/>
              <a:rect l="l" t="t" r="r" b="b"/>
              <a:pathLst>
                <a:path w="30024" h="26814" extrusionOk="0">
                  <a:moveTo>
                    <a:pt x="3646" y="0"/>
                  </a:moveTo>
                  <a:cubicBezTo>
                    <a:pt x="3614" y="0"/>
                    <a:pt x="3588" y="2"/>
                    <a:pt x="3568" y="5"/>
                  </a:cubicBezTo>
                  <a:cubicBezTo>
                    <a:pt x="483" y="616"/>
                    <a:pt x="0" y="20385"/>
                    <a:pt x="0" y="20385"/>
                  </a:cubicBezTo>
                  <a:lnTo>
                    <a:pt x="24302" y="26814"/>
                  </a:lnTo>
                  <a:cubicBezTo>
                    <a:pt x="24302" y="26814"/>
                    <a:pt x="30023" y="11095"/>
                    <a:pt x="30023" y="8234"/>
                  </a:cubicBezTo>
                  <a:cubicBezTo>
                    <a:pt x="30023" y="5422"/>
                    <a:pt x="5546" y="0"/>
                    <a:pt x="3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4304;p64">
              <a:extLst>
                <a:ext uri="{FF2B5EF4-FFF2-40B4-BE49-F238E27FC236}">
                  <a16:creationId xmlns:a16="http://schemas.microsoft.com/office/drawing/2014/main" id="{4CA88F2C-634F-6F37-C9D6-AD06FCB85707}"/>
                </a:ext>
              </a:extLst>
            </p:cNvPr>
            <p:cNvSpPr/>
            <p:nvPr/>
          </p:nvSpPr>
          <p:spPr>
            <a:xfrm>
              <a:off x="4226250" y="1573725"/>
              <a:ext cx="763450" cy="683300"/>
            </a:xfrm>
            <a:custGeom>
              <a:avLst/>
              <a:gdLst/>
              <a:ahLst/>
              <a:cxnLst/>
              <a:rect l="l" t="t" r="r" b="b"/>
              <a:pathLst>
                <a:path w="30538" h="27332" extrusionOk="0">
                  <a:moveTo>
                    <a:pt x="3922" y="514"/>
                  </a:moveTo>
                  <a:cubicBezTo>
                    <a:pt x="4115" y="514"/>
                    <a:pt x="4726" y="611"/>
                    <a:pt x="5561" y="772"/>
                  </a:cubicBezTo>
                  <a:cubicBezTo>
                    <a:pt x="8551" y="1286"/>
                    <a:pt x="14690" y="2668"/>
                    <a:pt x="20123" y="4243"/>
                  </a:cubicBezTo>
                  <a:cubicBezTo>
                    <a:pt x="22823" y="5015"/>
                    <a:pt x="25330" y="5818"/>
                    <a:pt x="27162" y="6590"/>
                  </a:cubicBezTo>
                  <a:cubicBezTo>
                    <a:pt x="28062" y="6976"/>
                    <a:pt x="28802" y="7361"/>
                    <a:pt x="29316" y="7683"/>
                  </a:cubicBezTo>
                  <a:cubicBezTo>
                    <a:pt x="29541" y="7876"/>
                    <a:pt x="29734" y="8036"/>
                    <a:pt x="29862" y="8165"/>
                  </a:cubicBezTo>
                  <a:cubicBezTo>
                    <a:pt x="29959" y="8326"/>
                    <a:pt x="29991" y="8422"/>
                    <a:pt x="29991" y="8486"/>
                  </a:cubicBezTo>
                  <a:cubicBezTo>
                    <a:pt x="29991" y="8808"/>
                    <a:pt x="29927" y="9354"/>
                    <a:pt x="29766" y="10029"/>
                  </a:cubicBezTo>
                  <a:cubicBezTo>
                    <a:pt x="29220" y="12472"/>
                    <a:pt x="27837" y="16715"/>
                    <a:pt x="26616" y="20348"/>
                  </a:cubicBezTo>
                  <a:cubicBezTo>
                    <a:pt x="26005" y="22148"/>
                    <a:pt x="25427" y="23787"/>
                    <a:pt x="25009" y="25009"/>
                  </a:cubicBezTo>
                  <a:cubicBezTo>
                    <a:pt x="24703" y="25817"/>
                    <a:pt x="24486" y="26433"/>
                    <a:pt x="24378" y="26744"/>
                  </a:cubicBezTo>
                  <a:lnTo>
                    <a:pt x="24378" y="26744"/>
                  </a:lnTo>
                  <a:lnTo>
                    <a:pt x="547" y="20439"/>
                  </a:lnTo>
                  <a:lnTo>
                    <a:pt x="547" y="20439"/>
                  </a:lnTo>
                  <a:cubicBezTo>
                    <a:pt x="547" y="20291"/>
                    <a:pt x="547" y="20062"/>
                    <a:pt x="547" y="19769"/>
                  </a:cubicBezTo>
                  <a:cubicBezTo>
                    <a:pt x="611" y="17905"/>
                    <a:pt x="836" y="13147"/>
                    <a:pt x="1383" y="8840"/>
                  </a:cubicBezTo>
                  <a:cubicBezTo>
                    <a:pt x="1640" y="6654"/>
                    <a:pt x="1993" y="4597"/>
                    <a:pt x="2411" y="3086"/>
                  </a:cubicBezTo>
                  <a:cubicBezTo>
                    <a:pt x="2636" y="2315"/>
                    <a:pt x="2893" y="1672"/>
                    <a:pt x="3150" y="1222"/>
                  </a:cubicBezTo>
                  <a:cubicBezTo>
                    <a:pt x="3279" y="1029"/>
                    <a:pt x="3408" y="836"/>
                    <a:pt x="3536" y="739"/>
                  </a:cubicBezTo>
                  <a:cubicBezTo>
                    <a:pt x="3665" y="611"/>
                    <a:pt x="3793" y="547"/>
                    <a:pt x="3890" y="514"/>
                  </a:cubicBezTo>
                  <a:close/>
                  <a:moveTo>
                    <a:pt x="3793" y="0"/>
                  </a:moveTo>
                  <a:cubicBezTo>
                    <a:pt x="3536" y="64"/>
                    <a:pt x="3279" y="193"/>
                    <a:pt x="3086" y="418"/>
                  </a:cubicBezTo>
                  <a:cubicBezTo>
                    <a:pt x="2733" y="804"/>
                    <a:pt x="2443" y="1382"/>
                    <a:pt x="2154" y="2122"/>
                  </a:cubicBezTo>
                  <a:cubicBezTo>
                    <a:pt x="1222" y="4725"/>
                    <a:pt x="707" y="9354"/>
                    <a:pt x="386" y="13308"/>
                  </a:cubicBezTo>
                  <a:cubicBezTo>
                    <a:pt x="65" y="17294"/>
                    <a:pt x="0" y="20605"/>
                    <a:pt x="0" y="20605"/>
                  </a:cubicBezTo>
                  <a:cubicBezTo>
                    <a:pt x="0" y="20733"/>
                    <a:pt x="65" y="20862"/>
                    <a:pt x="193" y="20894"/>
                  </a:cubicBezTo>
                  <a:lnTo>
                    <a:pt x="24494" y="27323"/>
                  </a:lnTo>
                  <a:cubicBezTo>
                    <a:pt x="24516" y="27328"/>
                    <a:pt x="24537" y="27331"/>
                    <a:pt x="24558" y="27331"/>
                  </a:cubicBezTo>
                  <a:cubicBezTo>
                    <a:pt x="24664" y="27331"/>
                    <a:pt x="24762" y="27264"/>
                    <a:pt x="24816" y="27130"/>
                  </a:cubicBezTo>
                  <a:cubicBezTo>
                    <a:pt x="24816" y="27130"/>
                    <a:pt x="26230" y="23208"/>
                    <a:pt x="27677" y="18933"/>
                  </a:cubicBezTo>
                  <a:cubicBezTo>
                    <a:pt x="28384" y="16780"/>
                    <a:pt x="29091" y="14529"/>
                    <a:pt x="29637" y="12665"/>
                  </a:cubicBezTo>
                  <a:cubicBezTo>
                    <a:pt x="29895" y="11733"/>
                    <a:pt x="30120" y="10865"/>
                    <a:pt x="30280" y="10158"/>
                  </a:cubicBezTo>
                  <a:cubicBezTo>
                    <a:pt x="30441" y="9451"/>
                    <a:pt x="30537" y="8872"/>
                    <a:pt x="30537" y="8486"/>
                  </a:cubicBezTo>
                  <a:cubicBezTo>
                    <a:pt x="30537" y="8197"/>
                    <a:pt x="30377" y="7972"/>
                    <a:pt x="30184" y="7747"/>
                  </a:cubicBezTo>
                  <a:cubicBezTo>
                    <a:pt x="29798" y="7329"/>
                    <a:pt x="29155" y="6943"/>
                    <a:pt x="28287" y="6525"/>
                  </a:cubicBezTo>
                  <a:cubicBezTo>
                    <a:pt x="25266" y="5079"/>
                    <a:pt x="19608" y="3440"/>
                    <a:pt x="14497" y="2186"/>
                  </a:cubicBezTo>
                  <a:cubicBezTo>
                    <a:pt x="11926" y="1543"/>
                    <a:pt x="9483" y="997"/>
                    <a:pt x="7619" y="611"/>
                  </a:cubicBezTo>
                  <a:cubicBezTo>
                    <a:pt x="6654" y="418"/>
                    <a:pt x="5851" y="257"/>
                    <a:pt x="5240" y="161"/>
                  </a:cubicBezTo>
                  <a:cubicBezTo>
                    <a:pt x="4597" y="64"/>
                    <a:pt x="4179"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4305;p64">
              <a:extLst>
                <a:ext uri="{FF2B5EF4-FFF2-40B4-BE49-F238E27FC236}">
                  <a16:creationId xmlns:a16="http://schemas.microsoft.com/office/drawing/2014/main" id="{542CC7D4-9359-F941-92BA-BBAFFD78331F}"/>
                </a:ext>
              </a:extLst>
            </p:cNvPr>
            <p:cNvSpPr/>
            <p:nvPr/>
          </p:nvSpPr>
          <p:spPr>
            <a:xfrm>
              <a:off x="4206950" y="1267500"/>
              <a:ext cx="706400" cy="822825"/>
            </a:xfrm>
            <a:custGeom>
              <a:avLst/>
              <a:gdLst/>
              <a:ahLst/>
              <a:cxnLst/>
              <a:rect l="l" t="t" r="r" b="b"/>
              <a:pathLst>
                <a:path w="28256" h="32913" extrusionOk="0">
                  <a:moveTo>
                    <a:pt x="14958" y="1"/>
                  </a:moveTo>
                  <a:cubicBezTo>
                    <a:pt x="13842" y="1"/>
                    <a:pt x="13148" y="163"/>
                    <a:pt x="13148" y="163"/>
                  </a:cubicBezTo>
                  <a:cubicBezTo>
                    <a:pt x="13148" y="163"/>
                    <a:pt x="12363" y="80"/>
                    <a:pt x="11180" y="80"/>
                  </a:cubicBezTo>
                  <a:cubicBezTo>
                    <a:pt x="9242" y="80"/>
                    <a:pt x="6234" y="303"/>
                    <a:pt x="3858" y="1481"/>
                  </a:cubicBezTo>
                  <a:cubicBezTo>
                    <a:pt x="1" y="3409"/>
                    <a:pt x="1" y="6656"/>
                    <a:pt x="194" y="9806"/>
                  </a:cubicBezTo>
                  <a:cubicBezTo>
                    <a:pt x="387" y="12924"/>
                    <a:pt x="1447" y="29864"/>
                    <a:pt x="1737" y="31086"/>
                  </a:cubicBezTo>
                  <a:cubicBezTo>
                    <a:pt x="2058" y="32307"/>
                    <a:pt x="9001" y="31986"/>
                    <a:pt x="13051" y="32789"/>
                  </a:cubicBezTo>
                  <a:cubicBezTo>
                    <a:pt x="13477" y="32874"/>
                    <a:pt x="13890" y="32913"/>
                    <a:pt x="14288" y="32913"/>
                  </a:cubicBezTo>
                  <a:cubicBezTo>
                    <a:pt x="17678" y="32913"/>
                    <a:pt x="20023" y="30112"/>
                    <a:pt x="20541" y="28932"/>
                  </a:cubicBezTo>
                  <a:cubicBezTo>
                    <a:pt x="21152" y="27614"/>
                    <a:pt x="28256" y="14756"/>
                    <a:pt x="28256" y="12024"/>
                  </a:cubicBezTo>
                  <a:cubicBezTo>
                    <a:pt x="28256" y="9292"/>
                    <a:pt x="25331" y="4117"/>
                    <a:pt x="21152" y="1706"/>
                  </a:cubicBezTo>
                  <a:cubicBezTo>
                    <a:pt x="18764" y="299"/>
                    <a:pt x="16473" y="1"/>
                    <a:pt x="149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4306;p64">
              <a:extLst>
                <a:ext uri="{FF2B5EF4-FFF2-40B4-BE49-F238E27FC236}">
                  <a16:creationId xmlns:a16="http://schemas.microsoft.com/office/drawing/2014/main" id="{B09536BE-A94B-6CA3-8712-C12BBFA1DD92}"/>
                </a:ext>
              </a:extLst>
            </p:cNvPr>
            <p:cNvSpPr/>
            <p:nvPr/>
          </p:nvSpPr>
          <p:spPr>
            <a:xfrm>
              <a:off x="4203750" y="1261100"/>
              <a:ext cx="716025" cy="835800"/>
            </a:xfrm>
            <a:custGeom>
              <a:avLst/>
              <a:gdLst/>
              <a:ahLst/>
              <a:cxnLst/>
              <a:rect l="l" t="t" r="r" b="b"/>
              <a:pathLst>
                <a:path w="28641" h="33432" extrusionOk="0">
                  <a:moveTo>
                    <a:pt x="15140" y="547"/>
                  </a:moveTo>
                  <a:cubicBezTo>
                    <a:pt x="16619" y="547"/>
                    <a:pt x="18837" y="837"/>
                    <a:pt x="21151" y="2187"/>
                  </a:cubicBezTo>
                  <a:cubicBezTo>
                    <a:pt x="23176" y="3376"/>
                    <a:pt x="24944" y="5241"/>
                    <a:pt x="26166" y="7137"/>
                  </a:cubicBezTo>
                  <a:cubicBezTo>
                    <a:pt x="27419" y="9066"/>
                    <a:pt x="28127" y="10994"/>
                    <a:pt x="28127" y="12280"/>
                  </a:cubicBezTo>
                  <a:cubicBezTo>
                    <a:pt x="28127" y="12569"/>
                    <a:pt x="27998" y="13052"/>
                    <a:pt x="27805" y="13662"/>
                  </a:cubicBezTo>
                  <a:cubicBezTo>
                    <a:pt x="27162" y="15784"/>
                    <a:pt x="25426" y="19352"/>
                    <a:pt x="23819" y="22534"/>
                  </a:cubicBezTo>
                  <a:cubicBezTo>
                    <a:pt x="23016" y="24109"/>
                    <a:pt x="22244" y="25620"/>
                    <a:pt x="21633" y="26777"/>
                  </a:cubicBezTo>
                  <a:cubicBezTo>
                    <a:pt x="21023" y="27935"/>
                    <a:pt x="20573" y="28770"/>
                    <a:pt x="20444" y="29092"/>
                  </a:cubicBezTo>
                  <a:cubicBezTo>
                    <a:pt x="20187" y="29638"/>
                    <a:pt x="19480" y="30603"/>
                    <a:pt x="18451" y="31406"/>
                  </a:cubicBezTo>
                  <a:cubicBezTo>
                    <a:pt x="17423" y="32242"/>
                    <a:pt x="16040" y="32917"/>
                    <a:pt x="14433" y="32917"/>
                  </a:cubicBezTo>
                  <a:cubicBezTo>
                    <a:pt x="14047" y="32917"/>
                    <a:pt x="13662" y="32853"/>
                    <a:pt x="13244" y="32788"/>
                  </a:cubicBezTo>
                  <a:cubicBezTo>
                    <a:pt x="11186" y="32370"/>
                    <a:pt x="8422" y="32242"/>
                    <a:pt x="6140" y="32081"/>
                  </a:cubicBezTo>
                  <a:cubicBezTo>
                    <a:pt x="5015" y="31985"/>
                    <a:pt x="3986" y="31888"/>
                    <a:pt x="3247" y="31760"/>
                  </a:cubicBezTo>
                  <a:cubicBezTo>
                    <a:pt x="2893" y="31663"/>
                    <a:pt x="2604" y="31599"/>
                    <a:pt x="2411" y="31503"/>
                  </a:cubicBezTo>
                  <a:cubicBezTo>
                    <a:pt x="2315" y="31438"/>
                    <a:pt x="2250" y="31406"/>
                    <a:pt x="2186" y="31374"/>
                  </a:cubicBezTo>
                  <a:lnTo>
                    <a:pt x="2154" y="31278"/>
                  </a:lnTo>
                  <a:cubicBezTo>
                    <a:pt x="2122" y="31213"/>
                    <a:pt x="2090" y="31085"/>
                    <a:pt x="2090" y="30892"/>
                  </a:cubicBezTo>
                  <a:cubicBezTo>
                    <a:pt x="1897" y="29477"/>
                    <a:pt x="1575" y="25009"/>
                    <a:pt x="1286" y="20509"/>
                  </a:cubicBezTo>
                  <a:cubicBezTo>
                    <a:pt x="965" y="16009"/>
                    <a:pt x="675" y="11509"/>
                    <a:pt x="579" y="10030"/>
                  </a:cubicBezTo>
                  <a:cubicBezTo>
                    <a:pt x="547" y="9451"/>
                    <a:pt x="515" y="8873"/>
                    <a:pt x="515" y="8294"/>
                  </a:cubicBezTo>
                  <a:cubicBezTo>
                    <a:pt x="515" y="7041"/>
                    <a:pt x="675" y="5851"/>
                    <a:pt x="1190" y="4758"/>
                  </a:cubicBezTo>
                  <a:cubicBezTo>
                    <a:pt x="1704" y="3698"/>
                    <a:pt x="2572" y="2765"/>
                    <a:pt x="4083" y="1994"/>
                  </a:cubicBezTo>
                  <a:cubicBezTo>
                    <a:pt x="6397" y="837"/>
                    <a:pt x="9322" y="612"/>
                    <a:pt x="11251" y="612"/>
                  </a:cubicBezTo>
                  <a:cubicBezTo>
                    <a:pt x="11862" y="612"/>
                    <a:pt x="12344" y="644"/>
                    <a:pt x="12697" y="644"/>
                  </a:cubicBezTo>
                  <a:cubicBezTo>
                    <a:pt x="12890" y="676"/>
                    <a:pt x="13019" y="676"/>
                    <a:pt x="13115" y="676"/>
                  </a:cubicBezTo>
                  <a:cubicBezTo>
                    <a:pt x="13212" y="708"/>
                    <a:pt x="13244" y="708"/>
                    <a:pt x="13244" y="708"/>
                  </a:cubicBezTo>
                  <a:lnTo>
                    <a:pt x="13340" y="708"/>
                  </a:lnTo>
                  <a:lnTo>
                    <a:pt x="13372" y="676"/>
                  </a:lnTo>
                  <a:cubicBezTo>
                    <a:pt x="13501" y="644"/>
                    <a:pt x="14176" y="547"/>
                    <a:pt x="15140" y="547"/>
                  </a:cubicBezTo>
                  <a:close/>
                  <a:moveTo>
                    <a:pt x="15140" y="1"/>
                  </a:moveTo>
                  <a:cubicBezTo>
                    <a:pt x="14118" y="1"/>
                    <a:pt x="13422" y="126"/>
                    <a:pt x="13251" y="156"/>
                  </a:cubicBezTo>
                  <a:lnTo>
                    <a:pt x="13251" y="156"/>
                  </a:lnTo>
                  <a:cubicBezTo>
                    <a:pt x="13044" y="134"/>
                    <a:pt x="12286" y="65"/>
                    <a:pt x="11251" y="65"/>
                  </a:cubicBezTo>
                  <a:cubicBezTo>
                    <a:pt x="9290" y="65"/>
                    <a:pt x="6268" y="290"/>
                    <a:pt x="3858" y="1512"/>
                  </a:cubicBezTo>
                  <a:cubicBezTo>
                    <a:pt x="2250" y="2315"/>
                    <a:pt x="1254" y="3376"/>
                    <a:pt x="707" y="4533"/>
                  </a:cubicBezTo>
                  <a:cubicBezTo>
                    <a:pt x="129" y="5723"/>
                    <a:pt x="0" y="7008"/>
                    <a:pt x="0" y="8294"/>
                  </a:cubicBezTo>
                  <a:cubicBezTo>
                    <a:pt x="0" y="8873"/>
                    <a:pt x="32" y="9484"/>
                    <a:pt x="65" y="10062"/>
                  </a:cubicBezTo>
                  <a:cubicBezTo>
                    <a:pt x="161" y="11637"/>
                    <a:pt x="482" y="16652"/>
                    <a:pt x="804" y="21441"/>
                  </a:cubicBezTo>
                  <a:cubicBezTo>
                    <a:pt x="965" y="23820"/>
                    <a:pt x="1125" y="26167"/>
                    <a:pt x="1254" y="27967"/>
                  </a:cubicBezTo>
                  <a:cubicBezTo>
                    <a:pt x="1350" y="28867"/>
                    <a:pt x="1415" y="29638"/>
                    <a:pt x="1479" y="30249"/>
                  </a:cubicBezTo>
                  <a:cubicBezTo>
                    <a:pt x="1511" y="30538"/>
                    <a:pt x="1511" y="30763"/>
                    <a:pt x="1543" y="30988"/>
                  </a:cubicBezTo>
                  <a:cubicBezTo>
                    <a:pt x="1575" y="31181"/>
                    <a:pt x="1607" y="31310"/>
                    <a:pt x="1607" y="31406"/>
                  </a:cubicBezTo>
                  <a:cubicBezTo>
                    <a:pt x="1640" y="31535"/>
                    <a:pt x="1736" y="31663"/>
                    <a:pt x="1832" y="31760"/>
                  </a:cubicBezTo>
                  <a:cubicBezTo>
                    <a:pt x="1993" y="31920"/>
                    <a:pt x="2250" y="32017"/>
                    <a:pt x="2540" y="32113"/>
                  </a:cubicBezTo>
                  <a:cubicBezTo>
                    <a:pt x="3086" y="32274"/>
                    <a:pt x="3793" y="32403"/>
                    <a:pt x="4597" y="32467"/>
                  </a:cubicBezTo>
                  <a:cubicBezTo>
                    <a:pt x="7104" y="32756"/>
                    <a:pt x="10672" y="32820"/>
                    <a:pt x="13147" y="33303"/>
                  </a:cubicBezTo>
                  <a:cubicBezTo>
                    <a:pt x="13597" y="33399"/>
                    <a:pt x="14015" y="33431"/>
                    <a:pt x="14433" y="33431"/>
                  </a:cubicBezTo>
                  <a:cubicBezTo>
                    <a:pt x="16201" y="33431"/>
                    <a:pt x="17680" y="32724"/>
                    <a:pt x="18773" y="31824"/>
                  </a:cubicBezTo>
                  <a:cubicBezTo>
                    <a:pt x="19898" y="30956"/>
                    <a:pt x="20637" y="29960"/>
                    <a:pt x="20926" y="29317"/>
                  </a:cubicBezTo>
                  <a:cubicBezTo>
                    <a:pt x="21055" y="28995"/>
                    <a:pt x="21633" y="27935"/>
                    <a:pt x="22373" y="26520"/>
                  </a:cubicBezTo>
                  <a:cubicBezTo>
                    <a:pt x="23498" y="24366"/>
                    <a:pt x="25073" y="21345"/>
                    <a:pt x="26359" y="18613"/>
                  </a:cubicBezTo>
                  <a:cubicBezTo>
                    <a:pt x="27002" y="17230"/>
                    <a:pt x="27548" y="15945"/>
                    <a:pt x="27966" y="14852"/>
                  </a:cubicBezTo>
                  <a:cubicBezTo>
                    <a:pt x="28384" y="13759"/>
                    <a:pt x="28641" y="12891"/>
                    <a:pt x="28641" y="12280"/>
                  </a:cubicBezTo>
                  <a:cubicBezTo>
                    <a:pt x="28641" y="10834"/>
                    <a:pt x="27902" y="8841"/>
                    <a:pt x="26616" y="6848"/>
                  </a:cubicBezTo>
                  <a:cubicBezTo>
                    <a:pt x="25330" y="4887"/>
                    <a:pt x="23562" y="2958"/>
                    <a:pt x="21441" y="1737"/>
                  </a:cubicBezTo>
                  <a:cubicBezTo>
                    <a:pt x="18998" y="290"/>
                    <a:pt x="16683" y="1"/>
                    <a:pt x="15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4307;p64">
              <a:extLst>
                <a:ext uri="{FF2B5EF4-FFF2-40B4-BE49-F238E27FC236}">
                  <a16:creationId xmlns:a16="http://schemas.microsoft.com/office/drawing/2014/main" id="{4964E148-4C25-267C-C390-A6652930094D}"/>
                </a:ext>
              </a:extLst>
            </p:cNvPr>
            <p:cNvSpPr/>
            <p:nvPr/>
          </p:nvSpPr>
          <p:spPr>
            <a:xfrm>
              <a:off x="4358850" y="1471650"/>
              <a:ext cx="194500" cy="575425"/>
            </a:xfrm>
            <a:custGeom>
              <a:avLst/>
              <a:gdLst/>
              <a:ahLst/>
              <a:cxnLst/>
              <a:rect l="l" t="t" r="r" b="b"/>
              <a:pathLst>
                <a:path w="7780" h="23017" extrusionOk="0">
                  <a:moveTo>
                    <a:pt x="6686" y="1"/>
                  </a:moveTo>
                  <a:lnTo>
                    <a:pt x="3247" y="2444"/>
                  </a:lnTo>
                  <a:lnTo>
                    <a:pt x="4340" y="4887"/>
                  </a:lnTo>
                  <a:lnTo>
                    <a:pt x="0" y="20059"/>
                  </a:lnTo>
                  <a:lnTo>
                    <a:pt x="997" y="23016"/>
                  </a:lnTo>
                  <a:lnTo>
                    <a:pt x="3954" y="20766"/>
                  </a:lnTo>
                  <a:lnTo>
                    <a:pt x="5561" y="5176"/>
                  </a:lnTo>
                  <a:lnTo>
                    <a:pt x="7779" y="2733"/>
                  </a:lnTo>
                  <a:lnTo>
                    <a:pt x="6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4308;p64">
              <a:extLst>
                <a:ext uri="{FF2B5EF4-FFF2-40B4-BE49-F238E27FC236}">
                  <a16:creationId xmlns:a16="http://schemas.microsoft.com/office/drawing/2014/main" id="{AF3734A8-C41E-10D1-5685-3B16EB106C4F}"/>
                </a:ext>
              </a:extLst>
            </p:cNvPr>
            <p:cNvSpPr/>
            <p:nvPr/>
          </p:nvSpPr>
          <p:spPr>
            <a:xfrm>
              <a:off x="4351600" y="1465225"/>
              <a:ext cx="208975" cy="588275"/>
            </a:xfrm>
            <a:custGeom>
              <a:avLst/>
              <a:gdLst/>
              <a:ahLst/>
              <a:cxnLst/>
              <a:rect l="l" t="t" r="r" b="b"/>
              <a:pathLst>
                <a:path w="8359" h="23531" extrusionOk="0">
                  <a:moveTo>
                    <a:pt x="6848" y="676"/>
                  </a:moveTo>
                  <a:lnTo>
                    <a:pt x="7780" y="2958"/>
                  </a:lnTo>
                  <a:lnTo>
                    <a:pt x="5658" y="5240"/>
                  </a:lnTo>
                  <a:cubicBezTo>
                    <a:pt x="5626" y="5304"/>
                    <a:pt x="5594" y="5337"/>
                    <a:pt x="5594" y="5401"/>
                  </a:cubicBezTo>
                  <a:lnTo>
                    <a:pt x="3987" y="20895"/>
                  </a:lnTo>
                  <a:lnTo>
                    <a:pt x="1415" y="22823"/>
                  </a:lnTo>
                  <a:lnTo>
                    <a:pt x="579" y="20316"/>
                  </a:lnTo>
                  <a:lnTo>
                    <a:pt x="4887" y="5208"/>
                  </a:lnTo>
                  <a:cubicBezTo>
                    <a:pt x="4919" y="5144"/>
                    <a:pt x="4919" y="5079"/>
                    <a:pt x="4887" y="5015"/>
                  </a:cubicBezTo>
                  <a:lnTo>
                    <a:pt x="3851" y="2795"/>
                  </a:lnTo>
                  <a:lnTo>
                    <a:pt x="6848" y="676"/>
                  </a:lnTo>
                  <a:close/>
                  <a:moveTo>
                    <a:pt x="7040" y="1"/>
                  </a:moveTo>
                  <a:cubicBezTo>
                    <a:pt x="6976" y="1"/>
                    <a:pt x="6880" y="1"/>
                    <a:pt x="6815" y="65"/>
                  </a:cubicBezTo>
                  <a:lnTo>
                    <a:pt x="3376" y="2476"/>
                  </a:lnTo>
                  <a:cubicBezTo>
                    <a:pt x="3280" y="2572"/>
                    <a:pt x="3215" y="2701"/>
                    <a:pt x="3280" y="2797"/>
                  </a:cubicBezTo>
                  <a:lnTo>
                    <a:pt x="4340" y="5144"/>
                  </a:lnTo>
                  <a:lnTo>
                    <a:pt x="33" y="20252"/>
                  </a:lnTo>
                  <a:cubicBezTo>
                    <a:pt x="1" y="20316"/>
                    <a:pt x="1" y="20348"/>
                    <a:pt x="33" y="20412"/>
                  </a:cubicBezTo>
                  <a:lnTo>
                    <a:pt x="1029" y="23338"/>
                  </a:lnTo>
                  <a:cubicBezTo>
                    <a:pt x="1062" y="23434"/>
                    <a:pt x="1126" y="23498"/>
                    <a:pt x="1222" y="23530"/>
                  </a:cubicBezTo>
                  <a:cubicBezTo>
                    <a:pt x="1287" y="23530"/>
                    <a:pt x="1383" y="23530"/>
                    <a:pt x="1447" y="23466"/>
                  </a:cubicBezTo>
                  <a:lnTo>
                    <a:pt x="4405" y="21248"/>
                  </a:lnTo>
                  <a:cubicBezTo>
                    <a:pt x="4469" y="21216"/>
                    <a:pt x="4501" y="21152"/>
                    <a:pt x="4501" y="21055"/>
                  </a:cubicBezTo>
                  <a:lnTo>
                    <a:pt x="6108" y="5562"/>
                  </a:lnTo>
                  <a:lnTo>
                    <a:pt x="8294" y="3183"/>
                  </a:lnTo>
                  <a:cubicBezTo>
                    <a:pt x="8358" y="3119"/>
                    <a:pt x="8358" y="2990"/>
                    <a:pt x="8326" y="2894"/>
                  </a:cubicBezTo>
                  <a:lnTo>
                    <a:pt x="7233" y="161"/>
                  </a:lnTo>
                  <a:cubicBezTo>
                    <a:pt x="7201" y="97"/>
                    <a:pt x="7137" y="33"/>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4309;p64">
              <a:extLst>
                <a:ext uri="{FF2B5EF4-FFF2-40B4-BE49-F238E27FC236}">
                  <a16:creationId xmlns:a16="http://schemas.microsoft.com/office/drawing/2014/main" id="{EF703574-A332-4BC1-3008-D248DB6EED14}"/>
                </a:ext>
              </a:extLst>
            </p:cNvPr>
            <p:cNvSpPr/>
            <p:nvPr/>
          </p:nvSpPr>
          <p:spPr>
            <a:xfrm>
              <a:off x="4399025" y="1330225"/>
              <a:ext cx="261200" cy="301375"/>
            </a:xfrm>
            <a:custGeom>
              <a:avLst/>
              <a:gdLst/>
              <a:ahLst/>
              <a:cxnLst/>
              <a:rect l="l" t="t" r="r" b="b"/>
              <a:pathLst>
                <a:path w="10448" h="12055" extrusionOk="0">
                  <a:moveTo>
                    <a:pt x="5079" y="0"/>
                  </a:moveTo>
                  <a:cubicBezTo>
                    <a:pt x="2829" y="0"/>
                    <a:pt x="1929" y="1833"/>
                    <a:pt x="1929" y="1833"/>
                  </a:cubicBezTo>
                  <a:cubicBezTo>
                    <a:pt x="1929" y="1833"/>
                    <a:pt x="804" y="3954"/>
                    <a:pt x="418" y="5369"/>
                  </a:cubicBezTo>
                  <a:cubicBezTo>
                    <a:pt x="0" y="6783"/>
                    <a:pt x="0" y="9419"/>
                    <a:pt x="0" y="9419"/>
                  </a:cubicBezTo>
                  <a:cubicBezTo>
                    <a:pt x="0" y="9419"/>
                    <a:pt x="3247" y="7908"/>
                    <a:pt x="4147" y="7908"/>
                  </a:cubicBezTo>
                  <a:cubicBezTo>
                    <a:pt x="5079" y="7908"/>
                    <a:pt x="6911" y="12055"/>
                    <a:pt x="6911" y="12055"/>
                  </a:cubicBezTo>
                  <a:cubicBezTo>
                    <a:pt x="6911" y="12055"/>
                    <a:pt x="9644" y="8004"/>
                    <a:pt x="10029" y="5047"/>
                  </a:cubicBezTo>
                  <a:cubicBezTo>
                    <a:pt x="10447" y="2122"/>
                    <a:pt x="7297" y="0"/>
                    <a:pt x="5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4310;p64">
              <a:extLst>
                <a:ext uri="{FF2B5EF4-FFF2-40B4-BE49-F238E27FC236}">
                  <a16:creationId xmlns:a16="http://schemas.microsoft.com/office/drawing/2014/main" id="{2B863971-348F-4CC1-A960-C3BAA15E85EB}"/>
                </a:ext>
              </a:extLst>
            </p:cNvPr>
            <p:cNvSpPr/>
            <p:nvPr/>
          </p:nvSpPr>
          <p:spPr>
            <a:xfrm>
              <a:off x="4392600" y="1323800"/>
              <a:ext cx="265200" cy="314225"/>
            </a:xfrm>
            <a:custGeom>
              <a:avLst/>
              <a:gdLst/>
              <a:ahLst/>
              <a:cxnLst/>
              <a:rect l="l" t="t" r="r" b="b"/>
              <a:pathLst>
                <a:path w="10608" h="12569" extrusionOk="0">
                  <a:moveTo>
                    <a:pt x="5336" y="515"/>
                  </a:moveTo>
                  <a:cubicBezTo>
                    <a:pt x="6300" y="515"/>
                    <a:pt x="7490" y="965"/>
                    <a:pt x="8454" y="1736"/>
                  </a:cubicBezTo>
                  <a:cubicBezTo>
                    <a:pt x="9386" y="2507"/>
                    <a:pt x="10061" y="3568"/>
                    <a:pt x="10061" y="4790"/>
                  </a:cubicBezTo>
                  <a:cubicBezTo>
                    <a:pt x="10061" y="4950"/>
                    <a:pt x="10061" y="5111"/>
                    <a:pt x="10029" y="5272"/>
                  </a:cubicBezTo>
                  <a:cubicBezTo>
                    <a:pt x="9836" y="6686"/>
                    <a:pt x="9065" y="8422"/>
                    <a:pt x="8326" y="9804"/>
                  </a:cubicBezTo>
                  <a:cubicBezTo>
                    <a:pt x="7972" y="10479"/>
                    <a:pt x="7618" y="11058"/>
                    <a:pt x="7361" y="11476"/>
                  </a:cubicBezTo>
                  <a:cubicBezTo>
                    <a:pt x="7300" y="11583"/>
                    <a:pt x="7246" y="11675"/>
                    <a:pt x="7196" y="11756"/>
                  </a:cubicBezTo>
                  <a:lnTo>
                    <a:pt x="7196" y="11756"/>
                  </a:lnTo>
                  <a:cubicBezTo>
                    <a:pt x="7011" y="11351"/>
                    <a:pt x="6711" y="10728"/>
                    <a:pt x="6365" y="10094"/>
                  </a:cubicBezTo>
                  <a:cubicBezTo>
                    <a:pt x="6075" y="9579"/>
                    <a:pt x="5754" y="9065"/>
                    <a:pt x="5433" y="8647"/>
                  </a:cubicBezTo>
                  <a:cubicBezTo>
                    <a:pt x="5272" y="8422"/>
                    <a:pt x="5143" y="8261"/>
                    <a:pt x="4983" y="8133"/>
                  </a:cubicBezTo>
                  <a:cubicBezTo>
                    <a:pt x="4822" y="8004"/>
                    <a:pt x="4629" y="7876"/>
                    <a:pt x="4404" y="7876"/>
                  </a:cubicBezTo>
                  <a:cubicBezTo>
                    <a:pt x="4115" y="7876"/>
                    <a:pt x="3761" y="8004"/>
                    <a:pt x="3311" y="8133"/>
                  </a:cubicBezTo>
                  <a:cubicBezTo>
                    <a:pt x="2365" y="8456"/>
                    <a:pt x="1155" y="8977"/>
                    <a:pt x="547" y="9246"/>
                  </a:cubicBezTo>
                  <a:lnTo>
                    <a:pt x="547" y="9246"/>
                  </a:lnTo>
                  <a:cubicBezTo>
                    <a:pt x="548" y="8437"/>
                    <a:pt x="644" y="6713"/>
                    <a:pt x="932" y="5690"/>
                  </a:cubicBezTo>
                  <a:cubicBezTo>
                    <a:pt x="1125" y="5015"/>
                    <a:pt x="1511" y="4147"/>
                    <a:pt x="1832" y="3440"/>
                  </a:cubicBezTo>
                  <a:cubicBezTo>
                    <a:pt x="1993" y="3086"/>
                    <a:pt x="2154" y="2765"/>
                    <a:pt x="2250" y="2540"/>
                  </a:cubicBezTo>
                  <a:cubicBezTo>
                    <a:pt x="2347" y="2347"/>
                    <a:pt x="2443" y="2218"/>
                    <a:pt x="2443" y="2186"/>
                  </a:cubicBezTo>
                  <a:cubicBezTo>
                    <a:pt x="2443" y="2154"/>
                    <a:pt x="2668" y="1736"/>
                    <a:pt x="3150" y="1318"/>
                  </a:cubicBezTo>
                  <a:cubicBezTo>
                    <a:pt x="3632" y="900"/>
                    <a:pt x="4308" y="515"/>
                    <a:pt x="5336" y="515"/>
                  </a:cubicBezTo>
                  <a:close/>
                  <a:moveTo>
                    <a:pt x="5336" y="0"/>
                  </a:moveTo>
                  <a:cubicBezTo>
                    <a:pt x="4147" y="0"/>
                    <a:pt x="3279" y="482"/>
                    <a:pt x="2732" y="965"/>
                  </a:cubicBezTo>
                  <a:cubicBezTo>
                    <a:pt x="2218" y="1447"/>
                    <a:pt x="1961" y="1929"/>
                    <a:pt x="1961" y="1961"/>
                  </a:cubicBezTo>
                  <a:cubicBezTo>
                    <a:pt x="1961" y="1961"/>
                    <a:pt x="836" y="4083"/>
                    <a:pt x="418" y="5561"/>
                  </a:cubicBezTo>
                  <a:cubicBezTo>
                    <a:pt x="193" y="6301"/>
                    <a:pt x="97" y="7329"/>
                    <a:pt x="64" y="8165"/>
                  </a:cubicBezTo>
                  <a:cubicBezTo>
                    <a:pt x="0" y="9001"/>
                    <a:pt x="0" y="9676"/>
                    <a:pt x="0" y="9676"/>
                  </a:cubicBezTo>
                  <a:cubicBezTo>
                    <a:pt x="0" y="9772"/>
                    <a:pt x="32" y="9836"/>
                    <a:pt x="129" y="9901"/>
                  </a:cubicBezTo>
                  <a:cubicBezTo>
                    <a:pt x="166" y="9938"/>
                    <a:pt x="215" y="9954"/>
                    <a:pt x="268" y="9954"/>
                  </a:cubicBezTo>
                  <a:cubicBezTo>
                    <a:pt x="306" y="9954"/>
                    <a:pt x="346" y="9946"/>
                    <a:pt x="386" y="9933"/>
                  </a:cubicBezTo>
                  <a:cubicBezTo>
                    <a:pt x="386" y="9933"/>
                    <a:pt x="579" y="9836"/>
                    <a:pt x="900" y="9676"/>
                  </a:cubicBezTo>
                  <a:cubicBezTo>
                    <a:pt x="1382" y="9483"/>
                    <a:pt x="2090" y="9161"/>
                    <a:pt x="2797" y="8872"/>
                  </a:cubicBezTo>
                  <a:cubicBezTo>
                    <a:pt x="3150" y="8744"/>
                    <a:pt x="3472" y="8647"/>
                    <a:pt x="3761" y="8551"/>
                  </a:cubicBezTo>
                  <a:cubicBezTo>
                    <a:pt x="4050" y="8454"/>
                    <a:pt x="4308" y="8422"/>
                    <a:pt x="4404" y="8422"/>
                  </a:cubicBezTo>
                  <a:cubicBezTo>
                    <a:pt x="4436" y="8422"/>
                    <a:pt x="4500" y="8454"/>
                    <a:pt x="4629" y="8551"/>
                  </a:cubicBezTo>
                  <a:cubicBezTo>
                    <a:pt x="4822" y="8711"/>
                    <a:pt x="5079" y="9033"/>
                    <a:pt x="5336" y="9451"/>
                  </a:cubicBezTo>
                  <a:cubicBezTo>
                    <a:pt x="5722" y="10029"/>
                    <a:pt x="6140" y="10769"/>
                    <a:pt x="6429" y="11379"/>
                  </a:cubicBezTo>
                  <a:cubicBezTo>
                    <a:pt x="6558" y="11669"/>
                    <a:pt x="6686" y="11926"/>
                    <a:pt x="6783" y="12119"/>
                  </a:cubicBezTo>
                  <a:cubicBezTo>
                    <a:pt x="6847" y="12312"/>
                    <a:pt x="6911" y="12408"/>
                    <a:pt x="6911" y="12408"/>
                  </a:cubicBezTo>
                  <a:cubicBezTo>
                    <a:pt x="6943" y="12504"/>
                    <a:pt x="7040" y="12569"/>
                    <a:pt x="7136" y="12569"/>
                  </a:cubicBezTo>
                  <a:cubicBezTo>
                    <a:pt x="7233" y="12569"/>
                    <a:pt x="7329" y="12537"/>
                    <a:pt x="7361" y="12472"/>
                  </a:cubicBezTo>
                  <a:cubicBezTo>
                    <a:pt x="7393" y="12440"/>
                    <a:pt x="8068" y="11444"/>
                    <a:pt x="8808" y="10029"/>
                  </a:cubicBezTo>
                  <a:cubicBezTo>
                    <a:pt x="9547" y="8647"/>
                    <a:pt x="10351" y="6879"/>
                    <a:pt x="10544" y="5368"/>
                  </a:cubicBezTo>
                  <a:cubicBezTo>
                    <a:pt x="10576" y="5175"/>
                    <a:pt x="10608" y="4983"/>
                    <a:pt x="10608" y="4790"/>
                  </a:cubicBezTo>
                  <a:cubicBezTo>
                    <a:pt x="10608" y="3375"/>
                    <a:pt x="9804" y="2154"/>
                    <a:pt x="8776" y="1318"/>
                  </a:cubicBezTo>
                  <a:cubicBezTo>
                    <a:pt x="7747" y="482"/>
                    <a:pt x="6461" y="0"/>
                    <a:pt x="5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4311;p64">
              <a:extLst>
                <a:ext uri="{FF2B5EF4-FFF2-40B4-BE49-F238E27FC236}">
                  <a16:creationId xmlns:a16="http://schemas.microsoft.com/office/drawing/2014/main" id="{B27F932D-810A-5D5F-2312-9DEA49A6789C}"/>
                </a:ext>
              </a:extLst>
            </p:cNvPr>
            <p:cNvSpPr/>
            <p:nvPr/>
          </p:nvSpPr>
          <p:spPr>
            <a:xfrm>
              <a:off x="4693150" y="1284575"/>
              <a:ext cx="77975" cy="92900"/>
            </a:xfrm>
            <a:custGeom>
              <a:avLst/>
              <a:gdLst/>
              <a:ahLst/>
              <a:cxnLst/>
              <a:rect l="l" t="t" r="r" b="b"/>
              <a:pathLst>
                <a:path w="3119" h="3716" extrusionOk="0">
                  <a:moveTo>
                    <a:pt x="2546" y="0"/>
                  </a:moveTo>
                  <a:cubicBezTo>
                    <a:pt x="2181" y="0"/>
                    <a:pt x="1704" y="701"/>
                    <a:pt x="1704" y="701"/>
                  </a:cubicBezTo>
                  <a:lnTo>
                    <a:pt x="0" y="3530"/>
                  </a:lnTo>
                  <a:cubicBezTo>
                    <a:pt x="0" y="3530"/>
                    <a:pt x="229" y="3716"/>
                    <a:pt x="591" y="3716"/>
                  </a:cubicBezTo>
                  <a:cubicBezTo>
                    <a:pt x="772" y="3716"/>
                    <a:pt x="986" y="3669"/>
                    <a:pt x="1222" y="3530"/>
                  </a:cubicBezTo>
                  <a:cubicBezTo>
                    <a:pt x="1929" y="3144"/>
                    <a:pt x="3118" y="2019"/>
                    <a:pt x="2925" y="605"/>
                  </a:cubicBezTo>
                  <a:cubicBezTo>
                    <a:pt x="2864" y="154"/>
                    <a:pt x="2717" y="0"/>
                    <a:pt x="25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4312;p64">
              <a:extLst>
                <a:ext uri="{FF2B5EF4-FFF2-40B4-BE49-F238E27FC236}">
                  <a16:creationId xmlns:a16="http://schemas.microsoft.com/office/drawing/2014/main" id="{FEFB70D0-53DE-D52A-69E3-F8DA4835E6C0}"/>
                </a:ext>
              </a:extLst>
            </p:cNvPr>
            <p:cNvSpPr/>
            <p:nvPr/>
          </p:nvSpPr>
          <p:spPr>
            <a:xfrm>
              <a:off x="4685100" y="1277975"/>
              <a:ext cx="88425" cy="106125"/>
            </a:xfrm>
            <a:custGeom>
              <a:avLst/>
              <a:gdLst/>
              <a:ahLst/>
              <a:cxnLst/>
              <a:rect l="l" t="t" r="r" b="b"/>
              <a:pathLst>
                <a:path w="3537" h="4245" extrusionOk="0">
                  <a:moveTo>
                    <a:pt x="2862" y="1"/>
                  </a:moveTo>
                  <a:cubicBezTo>
                    <a:pt x="2701" y="1"/>
                    <a:pt x="2540" y="65"/>
                    <a:pt x="2444" y="162"/>
                  </a:cubicBezTo>
                  <a:cubicBezTo>
                    <a:pt x="2090" y="419"/>
                    <a:pt x="1833" y="805"/>
                    <a:pt x="1801" y="837"/>
                  </a:cubicBezTo>
                  <a:cubicBezTo>
                    <a:pt x="1737" y="933"/>
                    <a:pt x="1769" y="1126"/>
                    <a:pt x="1897" y="1190"/>
                  </a:cubicBezTo>
                  <a:cubicBezTo>
                    <a:pt x="1948" y="1228"/>
                    <a:pt x="2004" y="1246"/>
                    <a:pt x="2057" y="1246"/>
                  </a:cubicBezTo>
                  <a:cubicBezTo>
                    <a:pt x="2138" y="1246"/>
                    <a:pt x="2212" y="1204"/>
                    <a:pt x="2251" y="1126"/>
                  </a:cubicBezTo>
                  <a:lnTo>
                    <a:pt x="2283" y="1094"/>
                  </a:lnTo>
                  <a:cubicBezTo>
                    <a:pt x="2315" y="1030"/>
                    <a:pt x="2444" y="869"/>
                    <a:pt x="2572" y="740"/>
                  </a:cubicBezTo>
                  <a:cubicBezTo>
                    <a:pt x="2637" y="676"/>
                    <a:pt x="2701" y="612"/>
                    <a:pt x="2765" y="580"/>
                  </a:cubicBezTo>
                  <a:cubicBezTo>
                    <a:pt x="2829" y="547"/>
                    <a:pt x="2862" y="547"/>
                    <a:pt x="2862" y="547"/>
                  </a:cubicBezTo>
                  <a:cubicBezTo>
                    <a:pt x="2894" y="580"/>
                    <a:pt x="2958" y="676"/>
                    <a:pt x="2990" y="901"/>
                  </a:cubicBezTo>
                  <a:cubicBezTo>
                    <a:pt x="2990" y="997"/>
                    <a:pt x="2990" y="1094"/>
                    <a:pt x="3022" y="1190"/>
                  </a:cubicBezTo>
                  <a:cubicBezTo>
                    <a:pt x="3022" y="1737"/>
                    <a:pt x="2765" y="2251"/>
                    <a:pt x="2444" y="2669"/>
                  </a:cubicBezTo>
                  <a:cubicBezTo>
                    <a:pt x="2122" y="3087"/>
                    <a:pt x="1704" y="3408"/>
                    <a:pt x="1383" y="3569"/>
                  </a:cubicBezTo>
                  <a:cubicBezTo>
                    <a:pt x="1190" y="3698"/>
                    <a:pt x="1029" y="3730"/>
                    <a:pt x="901" y="3730"/>
                  </a:cubicBezTo>
                  <a:cubicBezTo>
                    <a:pt x="772" y="3730"/>
                    <a:pt x="644" y="3698"/>
                    <a:pt x="579" y="3665"/>
                  </a:cubicBezTo>
                  <a:lnTo>
                    <a:pt x="515" y="3601"/>
                  </a:lnTo>
                  <a:lnTo>
                    <a:pt x="483" y="3601"/>
                  </a:lnTo>
                  <a:cubicBezTo>
                    <a:pt x="429" y="3561"/>
                    <a:pt x="370" y="3543"/>
                    <a:pt x="312" y="3543"/>
                  </a:cubicBezTo>
                  <a:cubicBezTo>
                    <a:pt x="231" y="3543"/>
                    <a:pt x="153" y="3577"/>
                    <a:pt x="97" y="3633"/>
                  </a:cubicBezTo>
                  <a:cubicBezTo>
                    <a:pt x="1" y="3762"/>
                    <a:pt x="33" y="3923"/>
                    <a:pt x="161" y="4019"/>
                  </a:cubicBezTo>
                  <a:cubicBezTo>
                    <a:pt x="161" y="4051"/>
                    <a:pt x="451" y="4244"/>
                    <a:pt x="901" y="4244"/>
                  </a:cubicBezTo>
                  <a:cubicBezTo>
                    <a:pt x="1126" y="4244"/>
                    <a:pt x="1383" y="4212"/>
                    <a:pt x="1672" y="4051"/>
                  </a:cubicBezTo>
                  <a:cubicBezTo>
                    <a:pt x="2026" y="3826"/>
                    <a:pt x="2476" y="3473"/>
                    <a:pt x="2862" y="2990"/>
                  </a:cubicBezTo>
                  <a:cubicBezTo>
                    <a:pt x="3247" y="2508"/>
                    <a:pt x="3537" y="1898"/>
                    <a:pt x="3537" y="1190"/>
                  </a:cubicBezTo>
                  <a:cubicBezTo>
                    <a:pt x="3537" y="1062"/>
                    <a:pt x="3537" y="965"/>
                    <a:pt x="3504" y="837"/>
                  </a:cubicBezTo>
                  <a:cubicBezTo>
                    <a:pt x="3472" y="580"/>
                    <a:pt x="3408" y="387"/>
                    <a:pt x="3312" y="258"/>
                  </a:cubicBezTo>
                  <a:cubicBezTo>
                    <a:pt x="3215" y="97"/>
                    <a:pt x="3054" y="1"/>
                    <a:pt x="2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4313;p64">
              <a:extLst>
                <a:ext uri="{FF2B5EF4-FFF2-40B4-BE49-F238E27FC236}">
                  <a16:creationId xmlns:a16="http://schemas.microsoft.com/office/drawing/2014/main" id="{1489D667-1A55-ADF4-F57F-3EA014C3F150}"/>
                </a:ext>
              </a:extLst>
            </p:cNvPr>
            <p:cNvSpPr/>
            <p:nvPr/>
          </p:nvSpPr>
          <p:spPr>
            <a:xfrm>
              <a:off x="4422325" y="1150100"/>
              <a:ext cx="55475" cy="116650"/>
            </a:xfrm>
            <a:custGeom>
              <a:avLst/>
              <a:gdLst/>
              <a:ahLst/>
              <a:cxnLst/>
              <a:rect l="l" t="t" r="r" b="b"/>
              <a:pathLst>
                <a:path w="2219" h="4666" extrusionOk="0">
                  <a:moveTo>
                    <a:pt x="1642" y="1"/>
                  </a:moveTo>
                  <a:cubicBezTo>
                    <a:pt x="1310" y="1"/>
                    <a:pt x="903" y="206"/>
                    <a:pt x="611" y="1034"/>
                  </a:cubicBezTo>
                  <a:cubicBezTo>
                    <a:pt x="1" y="2641"/>
                    <a:pt x="997" y="4666"/>
                    <a:pt x="997" y="4666"/>
                  </a:cubicBezTo>
                  <a:lnTo>
                    <a:pt x="2026" y="2544"/>
                  </a:lnTo>
                  <a:lnTo>
                    <a:pt x="2218" y="198"/>
                  </a:lnTo>
                  <a:cubicBezTo>
                    <a:pt x="2218" y="198"/>
                    <a:pt x="1966" y="1"/>
                    <a:pt x="1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4314;p64">
              <a:extLst>
                <a:ext uri="{FF2B5EF4-FFF2-40B4-BE49-F238E27FC236}">
                  <a16:creationId xmlns:a16="http://schemas.microsoft.com/office/drawing/2014/main" id="{1A2E7860-98E3-16D3-CEC6-6BEF5C63D97B}"/>
                </a:ext>
              </a:extLst>
            </p:cNvPr>
            <p:cNvSpPr/>
            <p:nvPr/>
          </p:nvSpPr>
          <p:spPr>
            <a:xfrm>
              <a:off x="4425550" y="1143775"/>
              <a:ext cx="59475" cy="129425"/>
            </a:xfrm>
            <a:custGeom>
              <a:avLst/>
              <a:gdLst/>
              <a:ahLst/>
              <a:cxnLst/>
              <a:rect l="l" t="t" r="r" b="b"/>
              <a:pathLst>
                <a:path w="2379" h="5177" extrusionOk="0">
                  <a:moveTo>
                    <a:pt x="1511" y="1"/>
                  </a:moveTo>
                  <a:cubicBezTo>
                    <a:pt x="1286" y="1"/>
                    <a:pt x="1029" y="65"/>
                    <a:pt x="804" y="258"/>
                  </a:cubicBezTo>
                  <a:cubicBezTo>
                    <a:pt x="579" y="451"/>
                    <a:pt x="386" y="740"/>
                    <a:pt x="225" y="1190"/>
                  </a:cubicBezTo>
                  <a:cubicBezTo>
                    <a:pt x="64" y="1608"/>
                    <a:pt x="0" y="2026"/>
                    <a:pt x="0" y="2444"/>
                  </a:cubicBezTo>
                  <a:cubicBezTo>
                    <a:pt x="0" y="3794"/>
                    <a:pt x="611" y="5015"/>
                    <a:pt x="643" y="5048"/>
                  </a:cubicBezTo>
                  <a:cubicBezTo>
                    <a:pt x="675" y="5144"/>
                    <a:pt x="772" y="5176"/>
                    <a:pt x="868" y="5176"/>
                  </a:cubicBezTo>
                  <a:cubicBezTo>
                    <a:pt x="964" y="5176"/>
                    <a:pt x="1061" y="5144"/>
                    <a:pt x="1125" y="5048"/>
                  </a:cubicBezTo>
                  <a:lnTo>
                    <a:pt x="2122" y="2926"/>
                  </a:lnTo>
                  <a:cubicBezTo>
                    <a:pt x="2186" y="2765"/>
                    <a:pt x="2122" y="2605"/>
                    <a:pt x="1993" y="2540"/>
                  </a:cubicBezTo>
                  <a:cubicBezTo>
                    <a:pt x="1959" y="2523"/>
                    <a:pt x="1922" y="2515"/>
                    <a:pt x="1885" y="2515"/>
                  </a:cubicBezTo>
                  <a:cubicBezTo>
                    <a:pt x="1785" y="2515"/>
                    <a:pt x="1687" y="2575"/>
                    <a:pt x="1639" y="2669"/>
                  </a:cubicBezTo>
                  <a:lnTo>
                    <a:pt x="899" y="4268"/>
                  </a:lnTo>
                  <a:lnTo>
                    <a:pt x="899" y="4268"/>
                  </a:lnTo>
                  <a:cubicBezTo>
                    <a:pt x="739" y="3818"/>
                    <a:pt x="547" y="3138"/>
                    <a:pt x="547" y="2444"/>
                  </a:cubicBezTo>
                  <a:cubicBezTo>
                    <a:pt x="547" y="2058"/>
                    <a:pt x="579" y="1705"/>
                    <a:pt x="707" y="1383"/>
                  </a:cubicBezTo>
                  <a:cubicBezTo>
                    <a:pt x="868" y="997"/>
                    <a:pt x="1029" y="772"/>
                    <a:pt x="1157" y="676"/>
                  </a:cubicBezTo>
                  <a:cubicBezTo>
                    <a:pt x="1286" y="547"/>
                    <a:pt x="1382" y="547"/>
                    <a:pt x="1511" y="547"/>
                  </a:cubicBezTo>
                  <a:cubicBezTo>
                    <a:pt x="1529" y="541"/>
                    <a:pt x="1549" y="539"/>
                    <a:pt x="1569" y="539"/>
                  </a:cubicBezTo>
                  <a:cubicBezTo>
                    <a:pt x="1654" y="539"/>
                    <a:pt x="1748" y="586"/>
                    <a:pt x="1800" y="612"/>
                  </a:cubicBezTo>
                  <a:lnTo>
                    <a:pt x="1897" y="644"/>
                  </a:lnTo>
                  <a:lnTo>
                    <a:pt x="1929" y="676"/>
                  </a:lnTo>
                  <a:cubicBezTo>
                    <a:pt x="1969" y="716"/>
                    <a:pt x="2026" y="734"/>
                    <a:pt x="2084" y="734"/>
                  </a:cubicBezTo>
                  <a:cubicBezTo>
                    <a:pt x="2164" y="734"/>
                    <a:pt x="2245" y="700"/>
                    <a:pt x="2282" y="644"/>
                  </a:cubicBezTo>
                  <a:cubicBezTo>
                    <a:pt x="2379" y="515"/>
                    <a:pt x="2379" y="354"/>
                    <a:pt x="2250" y="258"/>
                  </a:cubicBezTo>
                  <a:cubicBezTo>
                    <a:pt x="2218" y="258"/>
                    <a:pt x="1961" y="1"/>
                    <a:pt x="1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4315;p64">
              <a:extLst>
                <a:ext uri="{FF2B5EF4-FFF2-40B4-BE49-F238E27FC236}">
                  <a16:creationId xmlns:a16="http://schemas.microsoft.com/office/drawing/2014/main" id="{150DB050-8199-3839-BF45-C19BFB4C6186}"/>
                </a:ext>
              </a:extLst>
            </p:cNvPr>
            <p:cNvSpPr/>
            <p:nvPr/>
          </p:nvSpPr>
          <p:spPr>
            <a:xfrm>
              <a:off x="4469750" y="1442050"/>
              <a:ext cx="140350" cy="85950"/>
            </a:xfrm>
            <a:custGeom>
              <a:avLst/>
              <a:gdLst/>
              <a:ahLst/>
              <a:cxnLst/>
              <a:rect l="l" t="t" r="r" b="b"/>
              <a:pathLst>
                <a:path w="5614" h="3438" extrusionOk="0">
                  <a:moveTo>
                    <a:pt x="5483" y="0"/>
                  </a:moveTo>
                  <a:cubicBezTo>
                    <a:pt x="4710" y="0"/>
                    <a:pt x="321" y="2117"/>
                    <a:pt x="321" y="2117"/>
                  </a:cubicBezTo>
                  <a:cubicBezTo>
                    <a:pt x="321" y="2117"/>
                    <a:pt x="0" y="3338"/>
                    <a:pt x="1318" y="3435"/>
                  </a:cubicBezTo>
                  <a:cubicBezTo>
                    <a:pt x="1340" y="3437"/>
                    <a:pt x="1362" y="3437"/>
                    <a:pt x="1385" y="3437"/>
                  </a:cubicBezTo>
                  <a:cubicBezTo>
                    <a:pt x="2728" y="3437"/>
                    <a:pt x="5404" y="692"/>
                    <a:pt x="5593" y="92"/>
                  </a:cubicBezTo>
                  <a:cubicBezTo>
                    <a:pt x="5613" y="28"/>
                    <a:pt x="5572" y="0"/>
                    <a:pt x="5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4316;p64">
              <a:extLst>
                <a:ext uri="{FF2B5EF4-FFF2-40B4-BE49-F238E27FC236}">
                  <a16:creationId xmlns:a16="http://schemas.microsoft.com/office/drawing/2014/main" id="{4E506CC0-7888-EE7A-06D4-FD1815877E93}"/>
                </a:ext>
              </a:extLst>
            </p:cNvPr>
            <p:cNvSpPr/>
            <p:nvPr/>
          </p:nvSpPr>
          <p:spPr>
            <a:xfrm>
              <a:off x="4470550" y="1435500"/>
              <a:ext cx="145475" cy="98875"/>
            </a:xfrm>
            <a:custGeom>
              <a:avLst/>
              <a:gdLst/>
              <a:ahLst/>
              <a:cxnLst/>
              <a:rect l="l" t="t" r="r" b="b"/>
              <a:pathLst>
                <a:path w="5819" h="3955" extrusionOk="0">
                  <a:moveTo>
                    <a:pt x="5072" y="614"/>
                  </a:moveTo>
                  <a:cubicBezTo>
                    <a:pt x="4748" y="1047"/>
                    <a:pt x="4092" y="1750"/>
                    <a:pt x="3407" y="2315"/>
                  </a:cubicBezTo>
                  <a:cubicBezTo>
                    <a:pt x="3022" y="2636"/>
                    <a:pt x="2636" y="2925"/>
                    <a:pt x="2282" y="3118"/>
                  </a:cubicBezTo>
                  <a:cubicBezTo>
                    <a:pt x="1937" y="3291"/>
                    <a:pt x="1642" y="3413"/>
                    <a:pt x="1446" y="3413"/>
                  </a:cubicBezTo>
                  <a:cubicBezTo>
                    <a:pt x="1424" y="3413"/>
                    <a:pt x="1402" y="3411"/>
                    <a:pt x="1382" y="3408"/>
                  </a:cubicBezTo>
                  <a:lnTo>
                    <a:pt x="1318" y="3408"/>
                  </a:lnTo>
                  <a:cubicBezTo>
                    <a:pt x="932" y="3375"/>
                    <a:pt x="772" y="3247"/>
                    <a:pt x="643" y="3118"/>
                  </a:cubicBezTo>
                  <a:cubicBezTo>
                    <a:pt x="547" y="2990"/>
                    <a:pt x="514" y="2797"/>
                    <a:pt x="514" y="2668"/>
                  </a:cubicBezTo>
                  <a:cubicBezTo>
                    <a:pt x="514" y="2623"/>
                    <a:pt x="530" y="2578"/>
                    <a:pt x="540" y="2544"/>
                  </a:cubicBezTo>
                  <a:lnTo>
                    <a:pt x="540" y="2544"/>
                  </a:lnTo>
                  <a:cubicBezTo>
                    <a:pt x="654" y="2489"/>
                    <a:pt x="846" y="2397"/>
                    <a:pt x="1093" y="2283"/>
                  </a:cubicBezTo>
                  <a:cubicBezTo>
                    <a:pt x="1736" y="1993"/>
                    <a:pt x="2700" y="1543"/>
                    <a:pt x="3568" y="1158"/>
                  </a:cubicBezTo>
                  <a:cubicBezTo>
                    <a:pt x="4018" y="997"/>
                    <a:pt x="4436" y="804"/>
                    <a:pt x="4790" y="707"/>
                  </a:cubicBezTo>
                  <a:cubicBezTo>
                    <a:pt x="4894" y="666"/>
                    <a:pt x="4985" y="637"/>
                    <a:pt x="5072" y="614"/>
                  </a:cubicBezTo>
                  <a:close/>
                  <a:moveTo>
                    <a:pt x="5433" y="0"/>
                  </a:moveTo>
                  <a:cubicBezTo>
                    <a:pt x="5304" y="0"/>
                    <a:pt x="5143" y="32"/>
                    <a:pt x="4918" y="97"/>
                  </a:cubicBezTo>
                  <a:cubicBezTo>
                    <a:pt x="4211" y="290"/>
                    <a:pt x="3054" y="804"/>
                    <a:pt x="2025" y="1254"/>
                  </a:cubicBezTo>
                  <a:cubicBezTo>
                    <a:pt x="1029" y="1736"/>
                    <a:pt x="161" y="2122"/>
                    <a:pt x="161" y="2122"/>
                  </a:cubicBezTo>
                  <a:cubicBezTo>
                    <a:pt x="97" y="2154"/>
                    <a:pt x="32" y="2218"/>
                    <a:pt x="32" y="2315"/>
                  </a:cubicBezTo>
                  <a:cubicBezTo>
                    <a:pt x="32" y="2315"/>
                    <a:pt x="0" y="2443"/>
                    <a:pt x="0" y="2668"/>
                  </a:cubicBezTo>
                  <a:cubicBezTo>
                    <a:pt x="0" y="2861"/>
                    <a:pt x="32" y="3183"/>
                    <a:pt x="225" y="3440"/>
                  </a:cubicBezTo>
                  <a:cubicBezTo>
                    <a:pt x="418" y="3729"/>
                    <a:pt x="772" y="3922"/>
                    <a:pt x="1286" y="3954"/>
                  </a:cubicBezTo>
                  <a:lnTo>
                    <a:pt x="1382" y="3954"/>
                  </a:lnTo>
                  <a:cubicBezTo>
                    <a:pt x="1800" y="3954"/>
                    <a:pt x="2250" y="3761"/>
                    <a:pt x="2700" y="3472"/>
                  </a:cubicBezTo>
                  <a:cubicBezTo>
                    <a:pt x="3375" y="3054"/>
                    <a:pt x="4115" y="2443"/>
                    <a:pt x="4693" y="1865"/>
                  </a:cubicBezTo>
                  <a:cubicBezTo>
                    <a:pt x="4983" y="1575"/>
                    <a:pt x="5240" y="1286"/>
                    <a:pt x="5433" y="1029"/>
                  </a:cubicBezTo>
                  <a:cubicBezTo>
                    <a:pt x="5625" y="804"/>
                    <a:pt x="5754" y="611"/>
                    <a:pt x="5818" y="418"/>
                  </a:cubicBezTo>
                  <a:lnTo>
                    <a:pt x="5818" y="322"/>
                  </a:lnTo>
                  <a:cubicBezTo>
                    <a:pt x="5818" y="257"/>
                    <a:pt x="5818" y="193"/>
                    <a:pt x="5786" y="129"/>
                  </a:cubicBezTo>
                  <a:cubicBezTo>
                    <a:pt x="5722" y="65"/>
                    <a:pt x="5658" y="32"/>
                    <a:pt x="5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4317;p64">
              <a:extLst>
                <a:ext uri="{FF2B5EF4-FFF2-40B4-BE49-F238E27FC236}">
                  <a16:creationId xmlns:a16="http://schemas.microsoft.com/office/drawing/2014/main" id="{FBBE509E-4FBE-A028-B621-22891FB45AFC}"/>
                </a:ext>
              </a:extLst>
            </p:cNvPr>
            <p:cNvSpPr/>
            <p:nvPr/>
          </p:nvSpPr>
          <p:spPr>
            <a:xfrm>
              <a:off x="4434375" y="979525"/>
              <a:ext cx="393000" cy="529650"/>
            </a:xfrm>
            <a:custGeom>
              <a:avLst/>
              <a:gdLst/>
              <a:ahLst/>
              <a:cxnLst/>
              <a:rect l="l" t="t" r="r" b="b"/>
              <a:pathLst>
                <a:path w="15720" h="21186" extrusionOk="0">
                  <a:moveTo>
                    <a:pt x="9216" y="1"/>
                  </a:moveTo>
                  <a:cubicBezTo>
                    <a:pt x="8300" y="1"/>
                    <a:pt x="7368" y="253"/>
                    <a:pt x="6494" y="849"/>
                  </a:cubicBezTo>
                  <a:cubicBezTo>
                    <a:pt x="6494" y="849"/>
                    <a:pt x="2958" y="2489"/>
                    <a:pt x="2154" y="4996"/>
                  </a:cubicBezTo>
                  <a:cubicBezTo>
                    <a:pt x="1319" y="7535"/>
                    <a:pt x="1" y="12710"/>
                    <a:pt x="1" y="14639"/>
                  </a:cubicBezTo>
                  <a:cubicBezTo>
                    <a:pt x="1" y="16568"/>
                    <a:pt x="611" y="20522"/>
                    <a:pt x="1929" y="21100"/>
                  </a:cubicBezTo>
                  <a:cubicBezTo>
                    <a:pt x="2056" y="21159"/>
                    <a:pt x="2211" y="21186"/>
                    <a:pt x="2389" y="21186"/>
                  </a:cubicBezTo>
                  <a:cubicBezTo>
                    <a:pt x="4059" y="21186"/>
                    <a:pt x="7736" y="18805"/>
                    <a:pt x="8840" y="18079"/>
                  </a:cubicBezTo>
                  <a:cubicBezTo>
                    <a:pt x="10030" y="17275"/>
                    <a:pt x="11444" y="14125"/>
                    <a:pt x="12987" y="12293"/>
                  </a:cubicBezTo>
                  <a:cubicBezTo>
                    <a:pt x="14498" y="10492"/>
                    <a:pt x="15719" y="7149"/>
                    <a:pt x="15109" y="4417"/>
                  </a:cubicBezTo>
                  <a:cubicBezTo>
                    <a:pt x="14649" y="2336"/>
                    <a:pt x="12004" y="1"/>
                    <a:pt x="9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4318;p64">
              <a:extLst>
                <a:ext uri="{FF2B5EF4-FFF2-40B4-BE49-F238E27FC236}">
                  <a16:creationId xmlns:a16="http://schemas.microsoft.com/office/drawing/2014/main" id="{915362EB-E115-0916-33A5-986EF253BDA0}"/>
                </a:ext>
              </a:extLst>
            </p:cNvPr>
            <p:cNvSpPr/>
            <p:nvPr/>
          </p:nvSpPr>
          <p:spPr>
            <a:xfrm>
              <a:off x="4427950" y="972625"/>
              <a:ext cx="394600" cy="543250"/>
            </a:xfrm>
            <a:custGeom>
              <a:avLst/>
              <a:gdLst/>
              <a:ahLst/>
              <a:cxnLst/>
              <a:rect l="l" t="t" r="r" b="b"/>
              <a:pathLst>
                <a:path w="15784" h="21730" extrusionOk="0">
                  <a:moveTo>
                    <a:pt x="9483" y="547"/>
                  </a:moveTo>
                  <a:cubicBezTo>
                    <a:pt x="10801" y="547"/>
                    <a:pt x="12119" y="1093"/>
                    <a:pt x="13115" y="1929"/>
                  </a:cubicBezTo>
                  <a:cubicBezTo>
                    <a:pt x="14144" y="2732"/>
                    <a:pt x="14883" y="3793"/>
                    <a:pt x="15108" y="4725"/>
                  </a:cubicBezTo>
                  <a:cubicBezTo>
                    <a:pt x="15205" y="5207"/>
                    <a:pt x="15269" y="5690"/>
                    <a:pt x="15269" y="6204"/>
                  </a:cubicBezTo>
                  <a:cubicBezTo>
                    <a:pt x="15269" y="8486"/>
                    <a:pt x="14240" y="10961"/>
                    <a:pt x="13019" y="12408"/>
                  </a:cubicBezTo>
                  <a:cubicBezTo>
                    <a:pt x="12248" y="13340"/>
                    <a:pt x="11508" y="14594"/>
                    <a:pt x="10833" y="15719"/>
                  </a:cubicBezTo>
                  <a:cubicBezTo>
                    <a:pt x="10126" y="16812"/>
                    <a:pt x="9451" y="17776"/>
                    <a:pt x="8937" y="18130"/>
                  </a:cubicBezTo>
                  <a:cubicBezTo>
                    <a:pt x="8390" y="18483"/>
                    <a:pt x="7201" y="19287"/>
                    <a:pt x="5947" y="19962"/>
                  </a:cubicBezTo>
                  <a:cubicBezTo>
                    <a:pt x="5337" y="20283"/>
                    <a:pt x="4694" y="20605"/>
                    <a:pt x="4115" y="20830"/>
                  </a:cubicBezTo>
                  <a:cubicBezTo>
                    <a:pt x="3536" y="21087"/>
                    <a:pt x="2990" y="21215"/>
                    <a:pt x="2636" y="21215"/>
                  </a:cubicBezTo>
                  <a:cubicBezTo>
                    <a:pt x="2508" y="21215"/>
                    <a:pt x="2379" y="21183"/>
                    <a:pt x="2315" y="21151"/>
                  </a:cubicBezTo>
                  <a:cubicBezTo>
                    <a:pt x="2058" y="21055"/>
                    <a:pt x="1801" y="20733"/>
                    <a:pt x="1576" y="20283"/>
                  </a:cubicBezTo>
                  <a:cubicBezTo>
                    <a:pt x="1222" y="19576"/>
                    <a:pt x="965" y="18580"/>
                    <a:pt x="804" y="17615"/>
                  </a:cubicBezTo>
                  <a:cubicBezTo>
                    <a:pt x="611" y="16619"/>
                    <a:pt x="547" y="15622"/>
                    <a:pt x="547" y="14915"/>
                  </a:cubicBezTo>
                  <a:cubicBezTo>
                    <a:pt x="547" y="14015"/>
                    <a:pt x="868" y="12215"/>
                    <a:pt x="1286" y="10383"/>
                  </a:cubicBezTo>
                  <a:cubicBezTo>
                    <a:pt x="1704" y="8551"/>
                    <a:pt x="2251" y="6622"/>
                    <a:pt x="2636" y="5368"/>
                  </a:cubicBezTo>
                  <a:cubicBezTo>
                    <a:pt x="3022" y="4179"/>
                    <a:pt x="4083" y="3182"/>
                    <a:pt x="5047" y="2475"/>
                  </a:cubicBezTo>
                  <a:cubicBezTo>
                    <a:pt x="5529" y="2122"/>
                    <a:pt x="5979" y="1832"/>
                    <a:pt x="6301" y="1672"/>
                  </a:cubicBezTo>
                  <a:cubicBezTo>
                    <a:pt x="6494" y="1575"/>
                    <a:pt x="6622" y="1511"/>
                    <a:pt x="6719" y="1447"/>
                  </a:cubicBezTo>
                  <a:lnTo>
                    <a:pt x="6815" y="1382"/>
                  </a:lnTo>
                  <a:lnTo>
                    <a:pt x="6879" y="1382"/>
                  </a:lnTo>
                  <a:lnTo>
                    <a:pt x="6912" y="1350"/>
                  </a:lnTo>
                  <a:cubicBezTo>
                    <a:pt x="7747" y="772"/>
                    <a:pt x="8615" y="547"/>
                    <a:pt x="9483" y="547"/>
                  </a:cubicBezTo>
                  <a:close/>
                  <a:moveTo>
                    <a:pt x="9483" y="0"/>
                  </a:moveTo>
                  <a:cubicBezTo>
                    <a:pt x="8519" y="0"/>
                    <a:pt x="7522" y="289"/>
                    <a:pt x="6590" y="900"/>
                  </a:cubicBezTo>
                  <a:lnTo>
                    <a:pt x="6604" y="919"/>
                  </a:lnTo>
                  <a:lnTo>
                    <a:pt x="6604" y="919"/>
                  </a:lnTo>
                  <a:cubicBezTo>
                    <a:pt x="6397" y="1009"/>
                    <a:pt x="5599" y="1410"/>
                    <a:pt x="4726" y="2057"/>
                  </a:cubicBezTo>
                  <a:cubicBezTo>
                    <a:pt x="3697" y="2797"/>
                    <a:pt x="2572" y="3857"/>
                    <a:pt x="2154" y="5207"/>
                  </a:cubicBezTo>
                  <a:cubicBezTo>
                    <a:pt x="1736" y="6493"/>
                    <a:pt x="1190" y="8422"/>
                    <a:pt x="772" y="10254"/>
                  </a:cubicBezTo>
                  <a:cubicBezTo>
                    <a:pt x="322" y="12119"/>
                    <a:pt x="1" y="13886"/>
                    <a:pt x="1" y="14915"/>
                  </a:cubicBezTo>
                  <a:cubicBezTo>
                    <a:pt x="1" y="15912"/>
                    <a:pt x="161" y="17390"/>
                    <a:pt x="483" y="18708"/>
                  </a:cubicBezTo>
                  <a:cubicBezTo>
                    <a:pt x="643" y="19383"/>
                    <a:pt x="836" y="19994"/>
                    <a:pt x="1093" y="20508"/>
                  </a:cubicBezTo>
                  <a:cubicBezTo>
                    <a:pt x="1351" y="21023"/>
                    <a:pt x="1672" y="21440"/>
                    <a:pt x="2090" y="21633"/>
                  </a:cubicBezTo>
                  <a:cubicBezTo>
                    <a:pt x="2251" y="21730"/>
                    <a:pt x="2444" y="21730"/>
                    <a:pt x="2636" y="21730"/>
                  </a:cubicBezTo>
                  <a:cubicBezTo>
                    <a:pt x="3119" y="21730"/>
                    <a:pt x="3697" y="21569"/>
                    <a:pt x="4308" y="21344"/>
                  </a:cubicBezTo>
                  <a:cubicBezTo>
                    <a:pt x="6140" y="20605"/>
                    <a:pt x="8390" y="19126"/>
                    <a:pt x="9226" y="18580"/>
                  </a:cubicBezTo>
                  <a:cubicBezTo>
                    <a:pt x="9933" y="18097"/>
                    <a:pt x="10576" y="17101"/>
                    <a:pt x="11283" y="15976"/>
                  </a:cubicBezTo>
                  <a:cubicBezTo>
                    <a:pt x="11958" y="14883"/>
                    <a:pt x="12698" y="13629"/>
                    <a:pt x="13437" y="12761"/>
                  </a:cubicBezTo>
                  <a:cubicBezTo>
                    <a:pt x="14723" y="11186"/>
                    <a:pt x="15783" y="8647"/>
                    <a:pt x="15783" y="6204"/>
                  </a:cubicBezTo>
                  <a:cubicBezTo>
                    <a:pt x="15783" y="5658"/>
                    <a:pt x="15751" y="5143"/>
                    <a:pt x="15623" y="4629"/>
                  </a:cubicBezTo>
                  <a:cubicBezTo>
                    <a:pt x="15366" y="3504"/>
                    <a:pt x="14562" y="2379"/>
                    <a:pt x="13469" y="1511"/>
                  </a:cubicBezTo>
                  <a:cubicBezTo>
                    <a:pt x="12344" y="611"/>
                    <a:pt x="10962" y="0"/>
                    <a:pt x="9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4319;p64">
              <a:extLst>
                <a:ext uri="{FF2B5EF4-FFF2-40B4-BE49-F238E27FC236}">
                  <a16:creationId xmlns:a16="http://schemas.microsoft.com/office/drawing/2014/main" id="{685158FB-2151-4F56-B0CD-ADDB00885D21}"/>
                </a:ext>
              </a:extLst>
            </p:cNvPr>
            <p:cNvSpPr/>
            <p:nvPr/>
          </p:nvSpPr>
          <p:spPr>
            <a:xfrm>
              <a:off x="4455275" y="979525"/>
              <a:ext cx="372100" cy="369200"/>
            </a:xfrm>
            <a:custGeom>
              <a:avLst/>
              <a:gdLst/>
              <a:ahLst/>
              <a:cxnLst/>
              <a:rect l="l" t="t" r="r" b="b"/>
              <a:pathLst>
                <a:path w="14884" h="14768" extrusionOk="0">
                  <a:moveTo>
                    <a:pt x="8380" y="1"/>
                  </a:moveTo>
                  <a:cubicBezTo>
                    <a:pt x="7464" y="1"/>
                    <a:pt x="6532" y="253"/>
                    <a:pt x="5658" y="849"/>
                  </a:cubicBezTo>
                  <a:cubicBezTo>
                    <a:pt x="5658" y="849"/>
                    <a:pt x="2122" y="2489"/>
                    <a:pt x="1318" y="4996"/>
                  </a:cubicBezTo>
                  <a:cubicBezTo>
                    <a:pt x="933" y="6217"/>
                    <a:pt x="418" y="8017"/>
                    <a:pt x="0" y="9785"/>
                  </a:cubicBezTo>
                  <a:cubicBezTo>
                    <a:pt x="708" y="8692"/>
                    <a:pt x="1833" y="6860"/>
                    <a:pt x="1897" y="6442"/>
                  </a:cubicBezTo>
                  <a:cubicBezTo>
                    <a:pt x="2026" y="5832"/>
                    <a:pt x="2026" y="5735"/>
                    <a:pt x="2733" y="5735"/>
                  </a:cubicBezTo>
                  <a:cubicBezTo>
                    <a:pt x="3440" y="5735"/>
                    <a:pt x="4758" y="7760"/>
                    <a:pt x="6558" y="8146"/>
                  </a:cubicBezTo>
                  <a:cubicBezTo>
                    <a:pt x="8390" y="8564"/>
                    <a:pt x="10833" y="8242"/>
                    <a:pt x="10833" y="9271"/>
                  </a:cubicBezTo>
                  <a:cubicBezTo>
                    <a:pt x="10833" y="10267"/>
                    <a:pt x="9419" y="11907"/>
                    <a:pt x="10319" y="12389"/>
                  </a:cubicBezTo>
                  <a:cubicBezTo>
                    <a:pt x="11026" y="12807"/>
                    <a:pt x="10383" y="14157"/>
                    <a:pt x="10447" y="14768"/>
                  </a:cubicBezTo>
                  <a:cubicBezTo>
                    <a:pt x="10994" y="13900"/>
                    <a:pt x="11572" y="13000"/>
                    <a:pt x="12151" y="12293"/>
                  </a:cubicBezTo>
                  <a:cubicBezTo>
                    <a:pt x="13662" y="10492"/>
                    <a:pt x="14883" y="7149"/>
                    <a:pt x="14273" y="4417"/>
                  </a:cubicBezTo>
                  <a:cubicBezTo>
                    <a:pt x="13813" y="2336"/>
                    <a:pt x="11168" y="1"/>
                    <a:pt x="8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4320;p64">
              <a:extLst>
                <a:ext uri="{FF2B5EF4-FFF2-40B4-BE49-F238E27FC236}">
                  <a16:creationId xmlns:a16="http://schemas.microsoft.com/office/drawing/2014/main" id="{66EA66EA-BEF7-ABD8-25F4-959B2D8F3EE7}"/>
                </a:ext>
              </a:extLst>
            </p:cNvPr>
            <p:cNvSpPr/>
            <p:nvPr/>
          </p:nvSpPr>
          <p:spPr>
            <a:xfrm>
              <a:off x="4448050" y="972625"/>
              <a:ext cx="374500" cy="382750"/>
            </a:xfrm>
            <a:custGeom>
              <a:avLst/>
              <a:gdLst/>
              <a:ahLst/>
              <a:cxnLst/>
              <a:rect l="l" t="t" r="r" b="b"/>
              <a:pathLst>
                <a:path w="14980" h="15310" extrusionOk="0">
                  <a:moveTo>
                    <a:pt x="8679" y="547"/>
                  </a:moveTo>
                  <a:cubicBezTo>
                    <a:pt x="9997" y="547"/>
                    <a:pt x="11315" y="1093"/>
                    <a:pt x="12311" y="1929"/>
                  </a:cubicBezTo>
                  <a:cubicBezTo>
                    <a:pt x="13340" y="2732"/>
                    <a:pt x="14079" y="3793"/>
                    <a:pt x="14304" y="4725"/>
                  </a:cubicBezTo>
                  <a:cubicBezTo>
                    <a:pt x="14401" y="5207"/>
                    <a:pt x="14465" y="5690"/>
                    <a:pt x="14465" y="6204"/>
                  </a:cubicBezTo>
                  <a:cubicBezTo>
                    <a:pt x="14465" y="8486"/>
                    <a:pt x="13436" y="10961"/>
                    <a:pt x="12215" y="12408"/>
                  </a:cubicBezTo>
                  <a:cubicBezTo>
                    <a:pt x="11868" y="12832"/>
                    <a:pt x="11520" y="13327"/>
                    <a:pt x="11180" y="13842"/>
                  </a:cubicBezTo>
                  <a:lnTo>
                    <a:pt x="11180" y="13842"/>
                  </a:lnTo>
                  <a:cubicBezTo>
                    <a:pt x="11203" y="13696"/>
                    <a:pt x="11219" y="13546"/>
                    <a:pt x="11219" y="13404"/>
                  </a:cubicBezTo>
                  <a:cubicBezTo>
                    <a:pt x="11219" y="13244"/>
                    <a:pt x="11186" y="13051"/>
                    <a:pt x="11122" y="12890"/>
                  </a:cubicBezTo>
                  <a:cubicBezTo>
                    <a:pt x="11058" y="12697"/>
                    <a:pt x="10929" y="12536"/>
                    <a:pt x="10736" y="12440"/>
                  </a:cubicBezTo>
                  <a:cubicBezTo>
                    <a:pt x="10672" y="12408"/>
                    <a:pt x="10640" y="12376"/>
                    <a:pt x="10608" y="12311"/>
                  </a:cubicBezTo>
                  <a:cubicBezTo>
                    <a:pt x="10576" y="12279"/>
                    <a:pt x="10576" y="12215"/>
                    <a:pt x="10576" y="12151"/>
                  </a:cubicBezTo>
                  <a:cubicBezTo>
                    <a:pt x="10576" y="11894"/>
                    <a:pt x="10736" y="11411"/>
                    <a:pt x="10961" y="10961"/>
                  </a:cubicBezTo>
                  <a:cubicBezTo>
                    <a:pt x="11154" y="10511"/>
                    <a:pt x="11379" y="10029"/>
                    <a:pt x="11379" y="9547"/>
                  </a:cubicBezTo>
                  <a:cubicBezTo>
                    <a:pt x="11379" y="9354"/>
                    <a:pt x="11315" y="9193"/>
                    <a:pt x="11219" y="9065"/>
                  </a:cubicBezTo>
                  <a:cubicBezTo>
                    <a:pt x="11026" y="8808"/>
                    <a:pt x="10769" y="8711"/>
                    <a:pt x="10447" y="8615"/>
                  </a:cubicBezTo>
                  <a:cubicBezTo>
                    <a:pt x="9965" y="8486"/>
                    <a:pt x="9386" y="8454"/>
                    <a:pt x="8776" y="8390"/>
                  </a:cubicBezTo>
                  <a:cubicBezTo>
                    <a:pt x="8133" y="8358"/>
                    <a:pt x="7490" y="8293"/>
                    <a:pt x="6911" y="8165"/>
                  </a:cubicBezTo>
                  <a:cubicBezTo>
                    <a:pt x="6075" y="7972"/>
                    <a:pt x="5336" y="7393"/>
                    <a:pt x="4693" y="6847"/>
                  </a:cubicBezTo>
                  <a:cubicBezTo>
                    <a:pt x="4372" y="6590"/>
                    <a:pt x="4082" y="6300"/>
                    <a:pt x="3825" y="6108"/>
                  </a:cubicBezTo>
                  <a:cubicBezTo>
                    <a:pt x="3536" y="5915"/>
                    <a:pt x="3311" y="5722"/>
                    <a:pt x="3022" y="5722"/>
                  </a:cubicBezTo>
                  <a:cubicBezTo>
                    <a:pt x="2829" y="5722"/>
                    <a:pt x="2668" y="5722"/>
                    <a:pt x="2540" y="5754"/>
                  </a:cubicBezTo>
                  <a:cubicBezTo>
                    <a:pt x="2443" y="5786"/>
                    <a:pt x="2347" y="5818"/>
                    <a:pt x="2282" y="5850"/>
                  </a:cubicBezTo>
                  <a:cubicBezTo>
                    <a:pt x="2122" y="5947"/>
                    <a:pt x="2057" y="6108"/>
                    <a:pt x="2025" y="6236"/>
                  </a:cubicBezTo>
                  <a:cubicBezTo>
                    <a:pt x="1993" y="6365"/>
                    <a:pt x="1961" y="6493"/>
                    <a:pt x="1929" y="6654"/>
                  </a:cubicBezTo>
                  <a:cubicBezTo>
                    <a:pt x="1929" y="6686"/>
                    <a:pt x="1929" y="6750"/>
                    <a:pt x="1865" y="6815"/>
                  </a:cubicBezTo>
                  <a:cubicBezTo>
                    <a:pt x="1768" y="7104"/>
                    <a:pt x="1447" y="7650"/>
                    <a:pt x="1093" y="8229"/>
                  </a:cubicBezTo>
                  <a:cubicBezTo>
                    <a:pt x="1052" y="8303"/>
                    <a:pt x="1009" y="8377"/>
                    <a:pt x="966" y="8452"/>
                  </a:cubicBezTo>
                  <a:lnTo>
                    <a:pt x="966" y="8452"/>
                  </a:lnTo>
                  <a:cubicBezTo>
                    <a:pt x="1275" y="7276"/>
                    <a:pt x="1591" y="6180"/>
                    <a:pt x="1832" y="5368"/>
                  </a:cubicBezTo>
                  <a:cubicBezTo>
                    <a:pt x="2218" y="4179"/>
                    <a:pt x="3279" y="3182"/>
                    <a:pt x="4243" y="2475"/>
                  </a:cubicBezTo>
                  <a:cubicBezTo>
                    <a:pt x="4725" y="2122"/>
                    <a:pt x="5175" y="1832"/>
                    <a:pt x="5497" y="1672"/>
                  </a:cubicBezTo>
                  <a:cubicBezTo>
                    <a:pt x="5690" y="1575"/>
                    <a:pt x="5818" y="1511"/>
                    <a:pt x="5915" y="1447"/>
                  </a:cubicBezTo>
                  <a:lnTo>
                    <a:pt x="6011" y="1382"/>
                  </a:lnTo>
                  <a:lnTo>
                    <a:pt x="6075" y="1382"/>
                  </a:lnTo>
                  <a:lnTo>
                    <a:pt x="6108" y="1350"/>
                  </a:lnTo>
                  <a:cubicBezTo>
                    <a:pt x="6943" y="772"/>
                    <a:pt x="7811" y="547"/>
                    <a:pt x="8679" y="547"/>
                  </a:cubicBezTo>
                  <a:close/>
                  <a:moveTo>
                    <a:pt x="8679" y="0"/>
                  </a:moveTo>
                  <a:cubicBezTo>
                    <a:pt x="7715" y="0"/>
                    <a:pt x="6718" y="289"/>
                    <a:pt x="5786" y="900"/>
                  </a:cubicBezTo>
                  <a:lnTo>
                    <a:pt x="5800" y="919"/>
                  </a:lnTo>
                  <a:lnTo>
                    <a:pt x="5800" y="919"/>
                  </a:lnTo>
                  <a:cubicBezTo>
                    <a:pt x="5593" y="1009"/>
                    <a:pt x="4795" y="1410"/>
                    <a:pt x="3922" y="2057"/>
                  </a:cubicBezTo>
                  <a:cubicBezTo>
                    <a:pt x="2893" y="2797"/>
                    <a:pt x="1768" y="3857"/>
                    <a:pt x="1350" y="5207"/>
                  </a:cubicBezTo>
                  <a:cubicBezTo>
                    <a:pt x="964" y="6429"/>
                    <a:pt x="450" y="8229"/>
                    <a:pt x="32" y="9997"/>
                  </a:cubicBezTo>
                  <a:cubicBezTo>
                    <a:pt x="0" y="10126"/>
                    <a:pt x="64" y="10254"/>
                    <a:pt x="193" y="10286"/>
                  </a:cubicBezTo>
                  <a:cubicBezTo>
                    <a:pt x="236" y="10308"/>
                    <a:pt x="279" y="10318"/>
                    <a:pt x="319" y="10318"/>
                  </a:cubicBezTo>
                  <a:cubicBezTo>
                    <a:pt x="400" y="10318"/>
                    <a:pt x="472" y="10276"/>
                    <a:pt x="514" y="10190"/>
                  </a:cubicBezTo>
                  <a:cubicBezTo>
                    <a:pt x="868" y="9643"/>
                    <a:pt x="1318" y="8904"/>
                    <a:pt x="1704" y="8261"/>
                  </a:cubicBezTo>
                  <a:cubicBezTo>
                    <a:pt x="1897" y="7940"/>
                    <a:pt x="2090" y="7618"/>
                    <a:pt x="2218" y="7361"/>
                  </a:cubicBezTo>
                  <a:cubicBezTo>
                    <a:pt x="2282" y="7233"/>
                    <a:pt x="2315" y="7136"/>
                    <a:pt x="2379" y="7040"/>
                  </a:cubicBezTo>
                  <a:cubicBezTo>
                    <a:pt x="2411" y="6911"/>
                    <a:pt x="2443" y="6847"/>
                    <a:pt x="2475" y="6750"/>
                  </a:cubicBezTo>
                  <a:cubicBezTo>
                    <a:pt x="2475" y="6590"/>
                    <a:pt x="2507" y="6493"/>
                    <a:pt x="2540" y="6397"/>
                  </a:cubicBezTo>
                  <a:cubicBezTo>
                    <a:pt x="2540" y="6365"/>
                    <a:pt x="2572" y="6333"/>
                    <a:pt x="2572" y="6300"/>
                  </a:cubicBezTo>
                  <a:lnTo>
                    <a:pt x="2636" y="6300"/>
                  </a:lnTo>
                  <a:cubicBezTo>
                    <a:pt x="2700" y="6268"/>
                    <a:pt x="2829" y="6268"/>
                    <a:pt x="3022" y="6268"/>
                  </a:cubicBezTo>
                  <a:cubicBezTo>
                    <a:pt x="3054" y="6268"/>
                    <a:pt x="3247" y="6333"/>
                    <a:pt x="3504" y="6525"/>
                  </a:cubicBezTo>
                  <a:cubicBezTo>
                    <a:pt x="3857" y="6815"/>
                    <a:pt x="4307" y="7265"/>
                    <a:pt x="4854" y="7683"/>
                  </a:cubicBezTo>
                  <a:cubicBezTo>
                    <a:pt x="5400" y="8133"/>
                    <a:pt x="6043" y="8518"/>
                    <a:pt x="6815" y="8679"/>
                  </a:cubicBezTo>
                  <a:cubicBezTo>
                    <a:pt x="7747" y="8904"/>
                    <a:pt x="8808" y="8936"/>
                    <a:pt x="9643" y="9033"/>
                  </a:cubicBezTo>
                  <a:cubicBezTo>
                    <a:pt x="10061" y="9065"/>
                    <a:pt x="10383" y="9129"/>
                    <a:pt x="10608" y="9226"/>
                  </a:cubicBezTo>
                  <a:cubicBezTo>
                    <a:pt x="10704" y="9290"/>
                    <a:pt x="10769" y="9354"/>
                    <a:pt x="10801" y="9386"/>
                  </a:cubicBezTo>
                  <a:cubicBezTo>
                    <a:pt x="10833" y="9418"/>
                    <a:pt x="10833" y="9483"/>
                    <a:pt x="10833" y="9547"/>
                  </a:cubicBezTo>
                  <a:cubicBezTo>
                    <a:pt x="10865" y="9836"/>
                    <a:pt x="10672" y="10286"/>
                    <a:pt x="10447" y="10736"/>
                  </a:cubicBezTo>
                  <a:cubicBezTo>
                    <a:pt x="10254" y="11219"/>
                    <a:pt x="10029" y="11669"/>
                    <a:pt x="10029" y="12151"/>
                  </a:cubicBezTo>
                  <a:cubicBezTo>
                    <a:pt x="10029" y="12279"/>
                    <a:pt x="10061" y="12440"/>
                    <a:pt x="10126" y="12569"/>
                  </a:cubicBezTo>
                  <a:cubicBezTo>
                    <a:pt x="10222" y="12729"/>
                    <a:pt x="10318" y="12826"/>
                    <a:pt x="10479" y="12922"/>
                  </a:cubicBezTo>
                  <a:cubicBezTo>
                    <a:pt x="10544" y="12954"/>
                    <a:pt x="10576" y="13019"/>
                    <a:pt x="10640" y="13083"/>
                  </a:cubicBezTo>
                  <a:cubicBezTo>
                    <a:pt x="10672" y="13179"/>
                    <a:pt x="10672" y="13276"/>
                    <a:pt x="10672" y="13404"/>
                  </a:cubicBezTo>
                  <a:cubicBezTo>
                    <a:pt x="10672" y="13629"/>
                    <a:pt x="10640" y="13919"/>
                    <a:pt x="10576" y="14176"/>
                  </a:cubicBezTo>
                  <a:cubicBezTo>
                    <a:pt x="10511" y="14433"/>
                    <a:pt x="10479" y="14690"/>
                    <a:pt x="10479" y="14947"/>
                  </a:cubicBezTo>
                  <a:cubicBezTo>
                    <a:pt x="10479" y="14979"/>
                    <a:pt x="10479" y="15044"/>
                    <a:pt x="10479" y="15076"/>
                  </a:cubicBezTo>
                  <a:cubicBezTo>
                    <a:pt x="10511" y="15204"/>
                    <a:pt x="10576" y="15269"/>
                    <a:pt x="10704" y="15301"/>
                  </a:cubicBezTo>
                  <a:cubicBezTo>
                    <a:pt x="10721" y="15307"/>
                    <a:pt x="10738" y="15309"/>
                    <a:pt x="10755" y="15309"/>
                  </a:cubicBezTo>
                  <a:cubicBezTo>
                    <a:pt x="10834" y="15309"/>
                    <a:pt x="10908" y="15252"/>
                    <a:pt x="10961" y="15172"/>
                  </a:cubicBezTo>
                  <a:cubicBezTo>
                    <a:pt x="11508" y="14304"/>
                    <a:pt x="12086" y="13436"/>
                    <a:pt x="12633" y="12761"/>
                  </a:cubicBezTo>
                  <a:cubicBezTo>
                    <a:pt x="13919" y="11186"/>
                    <a:pt x="14979" y="8647"/>
                    <a:pt x="14979" y="6204"/>
                  </a:cubicBezTo>
                  <a:cubicBezTo>
                    <a:pt x="14979" y="5658"/>
                    <a:pt x="14947" y="5143"/>
                    <a:pt x="14819" y="4629"/>
                  </a:cubicBezTo>
                  <a:cubicBezTo>
                    <a:pt x="14562" y="3504"/>
                    <a:pt x="13758" y="2379"/>
                    <a:pt x="12665" y="1511"/>
                  </a:cubicBezTo>
                  <a:cubicBezTo>
                    <a:pt x="11540" y="611"/>
                    <a:pt x="10158" y="0"/>
                    <a:pt x="8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4321;p64">
              <a:extLst>
                <a:ext uri="{FF2B5EF4-FFF2-40B4-BE49-F238E27FC236}">
                  <a16:creationId xmlns:a16="http://schemas.microsoft.com/office/drawing/2014/main" id="{4F4084AC-17EF-FF07-7360-E1E0FE6FBEFA}"/>
                </a:ext>
              </a:extLst>
            </p:cNvPr>
            <p:cNvSpPr/>
            <p:nvPr/>
          </p:nvSpPr>
          <p:spPr>
            <a:xfrm>
              <a:off x="4414300" y="1239600"/>
              <a:ext cx="283700" cy="158775"/>
            </a:xfrm>
            <a:custGeom>
              <a:avLst/>
              <a:gdLst/>
              <a:ahLst/>
              <a:cxnLst/>
              <a:rect l="l" t="t" r="r" b="b"/>
              <a:pathLst>
                <a:path w="11348" h="6351" extrusionOk="0">
                  <a:moveTo>
                    <a:pt x="1289" y="0"/>
                  </a:moveTo>
                  <a:cubicBezTo>
                    <a:pt x="777" y="0"/>
                    <a:pt x="292" y="174"/>
                    <a:pt x="193" y="797"/>
                  </a:cubicBezTo>
                  <a:cubicBezTo>
                    <a:pt x="0" y="2211"/>
                    <a:pt x="1414" y="4236"/>
                    <a:pt x="2732" y="4236"/>
                  </a:cubicBezTo>
                  <a:cubicBezTo>
                    <a:pt x="4004" y="4236"/>
                    <a:pt x="4527" y="3010"/>
                    <a:pt x="5198" y="3010"/>
                  </a:cubicBezTo>
                  <a:cubicBezTo>
                    <a:pt x="5222" y="3010"/>
                    <a:pt x="5247" y="3011"/>
                    <a:pt x="5272" y="3015"/>
                  </a:cubicBezTo>
                  <a:cubicBezTo>
                    <a:pt x="5979" y="3111"/>
                    <a:pt x="5690" y="5650"/>
                    <a:pt x="6879" y="6165"/>
                  </a:cubicBezTo>
                  <a:cubicBezTo>
                    <a:pt x="7198" y="6291"/>
                    <a:pt x="7572" y="6351"/>
                    <a:pt x="7962" y="6351"/>
                  </a:cubicBezTo>
                  <a:cubicBezTo>
                    <a:pt x="9063" y="6351"/>
                    <a:pt x="10285" y="5871"/>
                    <a:pt x="10736" y="5040"/>
                  </a:cubicBezTo>
                  <a:cubicBezTo>
                    <a:pt x="11347" y="3915"/>
                    <a:pt x="9643" y="3207"/>
                    <a:pt x="7908" y="2597"/>
                  </a:cubicBezTo>
                  <a:cubicBezTo>
                    <a:pt x="6172" y="1986"/>
                    <a:pt x="2636" y="282"/>
                    <a:pt x="2636" y="282"/>
                  </a:cubicBezTo>
                  <a:cubicBezTo>
                    <a:pt x="2636" y="282"/>
                    <a:pt x="1940" y="0"/>
                    <a:pt x="12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4322;p64">
              <a:extLst>
                <a:ext uri="{FF2B5EF4-FFF2-40B4-BE49-F238E27FC236}">
                  <a16:creationId xmlns:a16="http://schemas.microsoft.com/office/drawing/2014/main" id="{51494523-FD8D-8F2E-65FC-067726CC118A}"/>
                </a:ext>
              </a:extLst>
            </p:cNvPr>
            <p:cNvSpPr/>
            <p:nvPr/>
          </p:nvSpPr>
          <p:spPr>
            <a:xfrm>
              <a:off x="4412675" y="1232975"/>
              <a:ext cx="279700" cy="172000"/>
            </a:xfrm>
            <a:custGeom>
              <a:avLst/>
              <a:gdLst/>
              <a:ahLst/>
              <a:cxnLst/>
              <a:rect l="l" t="t" r="r" b="b"/>
              <a:pathLst>
                <a:path w="11188" h="6880" extrusionOk="0">
                  <a:moveTo>
                    <a:pt x="1351" y="515"/>
                  </a:moveTo>
                  <a:cubicBezTo>
                    <a:pt x="1640" y="515"/>
                    <a:pt x="1962" y="579"/>
                    <a:pt x="2187" y="644"/>
                  </a:cubicBezTo>
                  <a:cubicBezTo>
                    <a:pt x="2315" y="708"/>
                    <a:pt x="2412" y="740"/>
                    <a:pt x="2508" y="740"/>
                  </a:cubicBezTo>
                  <a:lnTo>
                    <a:pt x="2572" y="772"/>
                  </a:lnTo>
                  <a:cubicBezTo>
                    <a:pt x="2572" y="772"/>
                    <a:pt x="2572" y="772"/>
                    <a:pt x="2572" y="772"/>
                  </a:cubicBezTo>
                  <a:lnTo>
                    <a:pt x="2572" y="772"/>
                  </a:lnTo>
                  <a:lnTo>
                    <a:pt x="2604" y="805"/>
                  </a:lnTo>
                  <a:lnTo>
                    <a:pt x="2610" y="789"/>
                  </a:lnTo>
                  <a:lnTo>
                    <a:pt x="2610" y="789"/>
                  </a:lnTo>
                  <a:cubicBezTo>
                    <a:pt x="2999" y="965"/>
                    <a:pt x="6239" y="2543"/>
                    <a:pt x="7876" y="3119"/>
                  </a:cubicBezTo>
                  <a:cubicBezTo>
                    <a:pt x="8615" y="3376"/>
                    <a:pt x="9355" y="3665"/>
                    <a:pt x="9869" y="3955"/>
                  </a:cubicBezTo>
                  <a:cubicBezTo>
                    <a:pt x="10126" y="4115"/>
                    <a:pt x="10351" y="4276"/>
                    <a:pt x="10480" y="4437"/>
                  </a:cubicBezTo>
                  <a:cubicBezTo>
                    <a:pt x="10608" y="4598"/>
                    <a:pt x="10673" y="4726"/>
                    <a:pt x="10673" y="4855"/>
                  </a:cubicBezTo>
                  <a:cubicBezTo>
                    <a:pt x="10673" y="4951"/>
                    <a:pt x="10641" y="5048"/>
                    <a:pt x="10576" y="5176"/>
                  </a:cubicBezTo>
                  <a:cubicBezTo>
                    <a:pt x="10383" y="5530"/>
                    <a:pt x="10030" y="5819"/>
                    <a:pt x="9548" y="6012"/>
                  </a:cubicBezTo>
                  <a:cubicBezTo>
                    <a:pt x="9098" y="6237"/>
                    <a:pt x="8551" y="6333"/>
                    <a:pt x="8037" y="6333"/>
                  </a:cubicBezTo>
                  <a:cubicBezTo>
                    <a:pt x="7683" y="6333"/>
                    <a:pt x="7330" y="6301"/>
                    <a:pt x="7073" y="6173"/>
                  </a:cubicBezTo>
                  <a:cubicBezTo>
                    <a:pt x="6848" y="6076"/>
                    <a:pt x="6655" y="5883"/>
                    <a:pt x="6526" y="5626"/>
                  </a:cubicBezTo>
                  <a:cubicBezTo>
                    <a:pt x="6333" y="5208"/>
                    <a:pt x="6205" y="4630"/>
                    <a:pt x="6108" y="4115"/>
                  </a:cubicBezTo>
                  <a:cubicBezTo>
                    <a:pt x="6044" y="3858"/>
                    <a:pt x="5980" y="3633"/>
                    <a:pt x="5883" y="3440"/>
                  </a:cubicBezTo>
                  <a:cubicBezTo>
                    <a:pt x="5851" y="3344"/>
                    <a:pt x="5787" y="3247"/>
                    <a:pt x="5690" y="3183"/>
                  </a:cubicBezTo>
                  <a:cubicBezTo>
                    <a:pt x="5626" y="3087"/>
                    <a:pt x="5497" y="3022"/>
                    <a:pt x="5369" y="3022"/>
                  </a:cubicBezTo>
                  <a:lnTo>
                    <a:pt x="5272" y="2990"/>
                  </a:lnTo>
                  <a:cubicBezTo>
                    <a:pt x="5015" y="3022"/>
                    <a:pt x="4790" y="3119"/>
                    <a:pt x="4630" y="3247"/>
                  </a:cubicBezTo>
                  <a:cubicBezTo>
                    <a:pt x="4340" y="3440"/>
                    <a:pt x="4083" y="3698"/>
                    <a:pt x="3794" y="3890"/>
                  </a:cubicBezTo>
                  <a:cubicBezTo>
                    <a:pt x="3537" y="4083"/>
                    <a:pt x="3215" y="4212"/>
                    <a:pt x="2797" y="4212"/>
                  </a:cubicBezTo>
                  <a:cubicBezTo>
                    <a:pt x="2779" y="4213"/>
                    <a:pt x="2760" y="4214"/>
                    <a:pt x="2741" y="4214"/>
                  </a:cubicBezTo>
                  <a:cubicBezTo>
                    <a:pt x="2270" y="4214"/>
                    <a:pt x="1719" y="3836"/>
                    <a:pt x="1287" y="3280"/>
                  </a:cubicBezTo>
                  <a:cubicBezTo>
                    <a:pt x="837" y="2701"/>
                    <a:pt x="515" y="1930"/>
                    <a:pt x="515" y="1319"/>
                  </a:cubicBezTo>
                  <a:cubicBezTo>
                    <a:pt x="515" y="1255"/>
                    <a:pt x="515" y="1158"/>
                    <a:pt x="547" y="1094"/>
                  </a:cubicBezTo>
                  <a:cubicBezTo>
                    <a:pt x="579" y="837"/>
                    <a:pt x="676" y="740"/>
                    <a:pt x="804" y="644"/>
                  </a:cubicBezTo>
                  <a:cubicBezTo>
                    <a:pt x="933" y="579"/>
                    <a:pt x="1126" y="515"/>
                    <a:pt x="1351" y="515"/>
                  </a:cubicBezTo>
                  <a:close/>
                  <a:moveTo>
                    <a:pt x="1351" y="1"/>
                  </a:moveTo>
                  <a:cubicBezTo>
                    <a:pt x="1062" y="1"/>
                    <a:pt x="772" y="33"/>
                    <a:pt x="515" y="194"/>
                  </a:cubicBezTo>
                  <a:cubicBezTo>
                    <a:pt x="258" y="354"/>
                    <a:pt x="65" y="644"/>
                    <a:pt x="1" y="997"/>
                  </a:cubicBezTo>
                  <a:cubicBezTo>
                    <a:pt x="1" y="1126"/>
                    <a:pt x="1" y="1222"/>
                    <a:pt x="1" y="1319"/>
                  </a:cubicBezTo>
                  <a:cubicBezTo>
                    <a:pt x="1" y="2122"/>
                    <a:pt x="354" y="2926"/>
                    <a:pt x="869" y="3601"/>
                  </a:cubicBezTo>
                  <a:cubicBezTo>
                    <a:pt x="1383" y="4244"/>
                    <a:pt x="2058" y="4758"/>
                    <a:pt x="2797" y="4758"/>
                  </a:cubicBezTo>
                  <a:cubicBezTo>
                    <a:pt x="3537" y="4758"/>
                    <a:pt x="4051" y="4405"/>
                    <a:pt x="4437" y="4083"/>
                  </a:cubicBezTo>
                  <a:cubicBezTo>
                    <a:pt x="4630" y="3923"/>
                    <a:pt x="4790" y="3794"/>
                    <a:pt x="4919" y="3698"/>
                  </a:cubicBezTo>
                  <a:cubicBezTo>
                    <a:pt x="5080" y="3569"/>
                    <a:pt x="5176" y="3537"/>
                    <a:pt x="5272" y="3537"/>
                  </a:cubicBezTo>
                  <a:lnTo>
                    <a:pt x="5305" y="3537"/>
                  </a:lnTo>
                  <a:lnTo>
                    <a:pt x="5337" y="3601"/>
                  </a:lnTo>
                  <a:cubicBezTo>
                    <a:pt x="5401" y="3665"/>
                    <a:pt x="5497" y="3858"/>
                    <a:pt x="5562" y="4115"/>
                  </a:cubicBezTo>
                  <a:cubicBezTo>
                    <a:pt x="5658" y="4533"/>
                    <a:pt x="5755" y="5048"/>
                    <a:pt x="5915" y="5530"/>
                  </a:cubicBezTo>
                  <a:cubicBezTo>
                    <a:pt x="6012" y="5755"/>
                    <a:pt x="6108" y="5980"/>
                    <a:pt x="6269" y="6173"/>
                  </a:cubicBezTo>
                  <a:cubicBezTo>
                    <a:pt x="6398" y="6398"/>
                    <a:pt x="6590" y="6558"/>
                    <a:pt x="6848" y="6655"/>
                  </a:cubicBezTo>
                  <a:cubicBezTo>
                    <a:pt x="7201" y="6816"/>
                    <a:pt x="7619" y="6880"/>
                    <a:pt x="8037" y="6880"/>
                  </a:cubicBezTo>
                  <a:cubicBezTo>
                    <a:pt x="8648" y="6880"/>
                    <a:pt x="9258" y="6751"/>
                    <a:pt x="9773" y="6526"/>
                  </a:cubicBezTo>
                  <a:cubicBezTo>
                    <a:pt x="10319" y="6269"/>
                    <a:pt x="10769" y="5915"/>
                    <a:pt x="11026" y="5433"/>
                  </a:cubicBezTo>
                  <a:lnTo>
                    <a:pt x="11058" y="5433"/>
                  </a:lnTo>
                  <a:cubicBezTo>
                    <a:pt x="11155" y="5240"/>
                    <a:pt x="11187" y="5048"/>
                    <a:pt x="11187" y="4855"/>
                  </a:cubicBezTo>
                  <a:cubicBezTo>
                    <a:pt x="11187" y="4565"/>
                    <a:pt x="11058" y="4308"/>
                    <a:pt x="10866" y="4083"/>
                  </a:cubicBezTo>
                  <a:cubicBezTo>
                    <a:pt x="10576" y="3762"/>
                    <a:pt x="10158" y="3505"/>
                    <a:pt x="9676" y="3247"/>
                  </a:cubicBezTo>
                  <a:cubicBezTo>
                    <a:pt x="9194" y="3022"/>
                    <a:pt x="8615" y="2830"/>
                    <a:pt x="8069" y="2637"/>
                  </a:cubicBezTo>
                  <a:cubicBezTo>
                    <a:pt x="7233" y="2315"/>
                    <a:pt x="5915" y="1737"/>
                    <a:pt x="4790" y="1222"/>
                  </a:cubicBezTo>
                  <a:cubicBezTo>
                    <a:pt x="4244" y="997"/>
                    <a:pt x="3762" y="740"/>
                    <a:pt x="3408" y="579"/>
                  </a:cubicBezTo>
                  <a:cubicBezTo>
                    <a:pt x="3055" y="419"/>
                    <a:pt x="2829" y="290"/>
                    <a:pt x="2829" y="290"/>
                  </a:cubicBezTo>
                  <a:lnTo>
                    <a:pt x="2797" y="290"/>
                  </a:lnTo>
                  <a:cubicBezTo>
                    <a:pt x="2797" y="290"/>
                    <a:pt x="2058" y="1"/>
                    <a:pt x="1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4323;p64">
              <a:extLst>
                <a:ext uri="{FF2B5EF4-FFF2-40B4-BE49-F238E27FC236}">
                  <a16:creationId xmlns:a16="http://schemas.microsoft.com/office/drawing/2014/main" id="{2B4CEB16-E8BE-111B-89A1-D8ED56620307}"/>
                </a:ext>
              </a:extLst>
            </p:cNvPr>
            <p:cNvSpPr/>
            <p:nvPr/>
          </p:nvSpPr>
          <p:spPr>
            <a:xfrm>
              <a:off x="4690725" y="1282000"/>
              <a:ext cx="57900" cy="58700"/>
            </a:xfrm>
            <a:custGeom>
              <a:avLst/>
              <a:gdLst/>
              <a:ahLst/>
              <a:cxnLst/>
              <a:rect l="l" t="t" r="r" b="b"/>
              <a:pathLst>
                <a:path w="2316" h="2348" extrusionOk="0">
                  <a:moveTo>
                    <a:pt x="1" y="2347"/>
                  </a:moveTo>
                  <a:lnTo>
                    <a:pt x="231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4324;p64">
              <a:extLst>
                <a:ext uri="{FF2B5EF4-FFF2-40B4-BE49-F238E27FC236}">
                  <a16:creationId xmlns:a16="http://schemas.microsoft.com/office/drawing/2014/main" id="{5FA4FDB7-EFBB-8214-6F86-1BF4DB252832}"/>
                </a:ext>
              </a:extLst>
            </p:cNvPr>
            <p:cNvSpPr/>
            <p:nvPr/>
          </p:nvSpPr>
          <p:spPr>
            <a:xfrm>
              <a:off x="4682700" y="1275375"/>
              <a:ext cx="73150" cy="71750"/>
            </a:xfrm>
            <a:custGeom>
              <a:avLst/>
              <a:gdLst/>
              <a:ahLst/>
              <a:cxnLst/>
              <a:rect l="l" t="t" r="r" b="b"/>
              <a:pathLst>
                <a:path w="2926" h="2870" extrusionOk="0">
                  <a:moveTo>
                    <a:pt x="2636" y="1"/>
                  </a:moveTo>
                  <a:cubicBezTo>
                    <a:pt x="2564" y="1"/>
                    <a:pt x="2491" y="25"/>
                    <a:pt x="2443" y="73"/>
                  </a:cubicBezTo>
                  <a:lnTo>
                    <a:pt x="129" y="2419"/>
                  </a:lnTo>
                  <a:cubicBezTo>
                    <a:pt x="0" y="2516"/>
                    <a:pt x="0" y="2677"/>
                    <a:pt x="129" y="2773"/>
                  </a:cubicBezTo>
                  <a:cubicBezTo>
                    <a:pt x="177" y="2837"/>
                    <a:pt x="241" y="2869"/>
                    <a:pt x="310" y="2869"/>
                  </a:cubicBezTo>
                  <a:cubicBezTo>
                    <a:pt x="378" y="2869"/>
                    <a:pt x="450" y="2837"/>
                    <a:pt x="515" y="2773"/>
                  </a:cubicBezTo>
                  <a:lnTo>
                    <a:pt x="2829" y="459"/>
                  </a:lnTo>
                  <a:cubicBezTo>
                    <a:pt x="2925" y="362"/>
                    <a:pt x="2925" y="169"/>
                    <a:pt x="2829" y="73"/>
                  </a:cubicBezTo>
                  <a:cubicBezTo>
                    <a:pt x="2781" y="25"/>
                    <a:pt x="2708" y="1"/>
                    <a:pt x="2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4325;p64">
              <a:extLst>
                <a:ext uri="{FF2B5EF4-FFF2-40B4-BE49-F238E27FC236}">
                  <a16:creationId xmlns:a16="http://schemas.microsoft.com/office/drawing/2014/main" id="{7FA82B16-984A-D97C-8646-49A8851C7425}"/>
                </a:ext>
              </a:extLst>
            </p:cNvPr>
            <p:cNvSpPr/>
            <p:nvPr/>
          </p:nvSpPr>
          <p:spPr>
            <a:xfrm>
              <a:off x="4434375" y="1175925"/>
              <a:ext cx="30575" cy="68325"/>
            </a:xfrm>
            <a:custGeom>
              <a:avLst/>
              <a:gdLst/>
              <a:ahLst/>
              <a:cxnLst/>
              <a:rect l="l" t="t" r="r" b="b"/>
              <a:pathLst>
                <a:path w="1223" h="2733" extrusionOk="0">
                  <a:moveTo>
                    <a:pt x="1" y="2733"/>
                  </a:moveTo>
                  <a:lnTo>
                    <a:pt x="122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4326;p64">
              <a:extLst>
                <a:ext uri="{FF2B5EF4-FFF2-40B4-BE49-F238E27FC236}">
                  <a16:creationId xmlns:a16="http://schemas.microsoft.com/office/drawing/2014/main" id="{56D69E16-33D3-D610-BCF1-EF5584EFC395}"/>
                </a:ext>
              </a:extLst>
            </p:cNvPr>
            <p:cNvSpPr/>
            <p:nvPr/>
          </p:nvSpPr>
          <p:spPr>
            <a:xfrm>
              <a:off x="4427150" y="1168875"/>
              <a:ext cx="45825" cy="81650"/>
            </a:xfrm>
            <a:custGeom>
              <a:avLst/>
              <a:gdLst/>
              <a:ahLst/>
              <a:cxnLst/>
              <a:rect l="l" t="t" r="r" b="b"/>
              <a:pathLst>
                <a:path w="1833" h="3266" extrusionOk="0">
                  <a:moveTo>
                    <a:pt x="1513" y="0"/>
                  </a:moveTo>
                  <a:cubicBezTo>
                    <a:pt x="1402" y="0"/>
                    <a:pt x="1310" y="60"/>
                    <a:pt x="1286" y="154"/>
                  </a:cubicBezTo>
                  <a:lnTo>
                    <a:pt x="65" y="2886"/>
                  </a:lnTo>
                  <a:cubicBezTo>
                    <a:pt x="0" y="3047"/>
                    <a:pt x="65" y="3208"/>
                    <a:pt x="193" y="3240"/>
                  </a:cubicBezTo>
                  <a:cubicBezTo>
                    <a:pt x="228" y="3257"/>
                    <a:pt x="264" y="3265"/>
                    <a:pt x="301" y="3265"/>
                  </a:cubicBezTo>
                  <a:cubicBezTo>
                    <a:pt x="401" y="3265"/>
                    <a:pt x="500" y="3205"/>
                    <a:pt x="547" y="3111"/>
                  </a:cubicBezTo>
                  <a:lnTo>
                    <a:pt x="1768" y="379"/>
                  </a:lnTo>
                  <a:cubicBezTo>
                    <a:pt x="1833" y="250"/>
                    <a:pt x="1768" y="90"/>
                    <a:pt x="1640" y="25"/>
                  </a:cubicBezTo>
                  <a:cubicBezTo>
                    <a:pt x="1597" y="8"/>
                    <a:pt x="1554"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4327;p64">
              <a:extLst>
                <a:ext uri="{FF2B5EF4-FFF2-40B4-BE49-F238E27FC236}">
                  <a16:creationId xmlns:a16="http://schemas.microsoft.com/office/drawing/2014/main" id="{1B745375-9A6C-9251-354B-C796548002E7}"/>
                </a:ext>
              </a:extLst>
            </p:cNvPr>
            <p:cNvSpPr/>
            <p:nvPr/>
          </p:nvSpPr>
          <p:spPr>
            <a:xfrm>
              <a:off x="4885200" y="1781050"/>
              <a:ext cx="310225" cy="341175"/>
            </a:xfrm>
            <a:custGeom>
              <a:avLst/>
              <a:gdLst/>
              <a:ahLst/>
              <a:cxnLst/>
              <a:rect l="l" t="t" r="r" b="b"/>
              <a:pathLst>
                <a:path w="12409" h="13647" extrusionOk="0">
                  <a:moveTo>
                    <a:pt x="10255" y="0"/>
                  </a:moveTo>
                  <a:cubicBezTo>
                    <a:pt x="10255" y="1"/>
                    <a:pt x="3537" y="5979"/>
                    <a:pt x="1801" y="7715"/>
                  </a:cubicBezTo>
                  <a:cubicBezTo>
                    <a:pt x="65" y="9451"/>
                    <a:pt x="1" y="12762"/>
                    <a:pt x="1640" y="13533"/>
                  </a:cubicBezTo>
                  <a:cubicBezTo>
                    <a:pt x="1817" y="13612"/>
                    <a:pt x="2033" y="13647"/>
                    <a:pt x="2280" y="13647"/>
                  </a:cubicBezTo>
                  <a:cubicBezTo>
                    <a:pt x="4365" y="13647"/>
                    <a:pt x="8607" y="11119"/>
                    <a:pt x="9355" y="10544"/>
                  </a:cubicBezTo>
                  <a:cubicBezTo>
                    <a:pt x="10190" y="9869"/>
                    <a:pt x="12408" y="418"/>
                    <a:pt x="10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4328;p64">
              <a:extLst>
                <a:ext uri="{FF2B5EF4-FFF2-40B4-BE49-F238E27FC236}">
                  <a16:creationId xmlns:a16="http://schemas.microsoft.com/office/drawing/2014/main" id="{36AC8165-FF5F-93FD-46C7-697E8066D972}"/>
                </a:ext>
              </a:extLst>
            </p:cNvPr>
            <p:cNvSpPr/>
            <p:nvPr/>
          </p:nvSpPr>
          <p:spPr>
            <a:xfrm>
              <a:off x="4890025" y="1774300"/>
              <a:ext cx="281300" cy="353925"/>
            </a:xfrm>
            <a:custGeom>
              <a:avLst/>
              <a:gdLst/>
              <a:ahLst/>
              <a:cxnLst/>
              <a:rect l="l" t="t" r="r" b="b"/>
              <a:pathLst>
                <a:path w="11252" h="14157" extrusionOk="0">
                  <a:moveTo>
                    <a:pt x="10139" y="568"/>
                  </a:moveTo>
                  <a:lnTo>
                    <a:pt x="10139" y="568"/>
                  </a:lnTo>
                  <a:cubicBezTo>
                    <a:pt x="10196" y="594"/>
                    <a:pt x="10247" y="629"/>
                    <a:pt x="10287" y="688"/>
                  </a:cubicBezTo>
                  <a:cubicBezTo>
                    <a:pt x="10415" y="849"/>
                    <a:pt x="10544" y="1106"/>
                    <a:pt x="10608" y="1460"/>
                  </a:cubicBezTo>
                  <a:cubicBezTo>
                    <a:pt x="10672" y="1781"/>
                    <a:pt x="10705" y="2231"/>
                    <a:pt x="10705" y="2713"/>
                  </a:cubicBezTo>
                  <a:cubicBezTo>
                    <a:pt x="10705" y="4160"/>
                    <a:pt x="10415" y="6056"/>
                    <a:pt x="10030" y="7632"/>
                  </a:cubicBezTo>
                  <a:cubicBezTo>
                    <a:pt x="9837" y="8435"/>
                    <a:pt x="9644" y="9142"/>
                    <a:pt x="9451" y="9657"/>
                  </a:cubicBezTo>
                  <a:cubicBezTo>
                    <a:pt x="9355" y="9946"/>
                    <a:pt x="9258" y="10171"/>
                    <a:pt x="9162" y="10332"/>
                  </a:cubicBezTo>
                  <a:cubicBezTo>
                    <a:pt x="9097" y="10492"/>
                    <a:pt x="9001" y="10589"/>
                    <a:pt x="9001" y="10589"/>
                  </a:cubicBezTo>
                  <a:cubicBezTo>
                    <a:pt x="8840" y="10717"/>
                    <a:pt x="8422" y="11007"/>
                    <a:pt x="7908" y="11296"/>
                  </a:cubicBezTo>
                  <a:cubicBezTo>
                    <a:pt x="7104" y="11778"/>
                    <a:pt x="6012" y="12357"/>
                    <a:pt x="4951" y="12839"/>
                  </a:cubicBezTo>
                  <a:cubicBezTo>
                    <a:pt x="3858" y="13289"/>
                    <a:pt x="2797" y="13643"/>
                    <a:pt x="2090" y="13643"/>
                  </a:cubicBezTo>
                  <a:cubicBezTo>
                    <a:pt x="1865" y="13643"/>
                    <a:pt x="1704" y="13610"/>
                    <a:pt x="1576" y="13546"/>
                  </a:cubicBezTo>
                  <a:cubicBezTo>
                    <a:pt x="1222" y="13385"/>
                    <a:pt x="965" y="13128"/>
                    <a:pt x="804" y="12743"/>
                  </a:cubicBezTo>
                  <a:cubicBezTo>
                    <a:pt x="611" y="12357"/>
                    <a:pt x="515" y="11907"/>
                    <a:pt x="515" y="11392"/>
                  </a:cubicBezTo>
                  <a:cubicBezTo>
                    <a:pt x="515" y="10267"/>
                    <a:pt x="965" y="9014"/>
                    <a:pt x="1801" y="8178"/>
                  </a:cubicBezTo>
                  <a:cubicBezTo>
                    <a:pt x="2669" y="7310"/>
                    <a:pt x="4790" y="5381"/>
                    <a:pt x="6687" y="3678"/>
                  </a:cubicBezTo>
                  <a:cubicBezTo>
                    <a:pt x="7619" y="2810"/>
                    <a:pt x="8519" y="2006"/>
                    <a:pt x="9162" y="1428"/>
                  </a:cubicBezTo>
                  <a:cubicBezTo>
                    <a:pt x="9628" y="1028"/>
                    <a:pt x="9971" y="721"/>
                    <a:pt x="10139" y="568"/>
                  </a:cubicBezTo>
                  <a:close/>
                  <a:moveTo>
                    <a:pt x="10055" y="1"/>
                  </a:moveTo>
                  <a:cubicBezTo>
                    <a:pt x="9995" y="1"/>
                    <a:pt x="9948" y="31"/>
                    <a:pt x="9901" y="78"/>
                  </a:cubicBezTo>
                  <a:cubicBezTo>
                    <a:pt x="9901" y="78"/>
                    <a:pt x="8230" y="1556"/>
                    <a:pt x="6333" y="3292"/>
                  </a:cubicBezTo>
                  <a:cubicBezTo>
                    <a:pt x="4436" y="4996"/>
                    <a:pt x="2315" y="6924"/>
                    <a:pt x="1415" y="7792"/>
                  </a:cubicBezTo>
                  <a:cubicBezTo>
                    <a:pt x="483" y="8757"/>
                    <a:pt x="1" y="10139"/>
                    <a:pt x="1" y="11392"/>
                  </a:cubicBezTo>
                  <a:cubicBezTo>
                    <a:pt x="1" y="11971"/>
                    <a:pt x="97" y="12517"/>
                    <a:pt x="322" y="12968"/>
                  </a:cubicBezTo>
                  <a:cubicBezTo>
                    <a:pt x="547" y="13450"/>
                    <a:pt x="868" y="13835"/>
                    <a:pt x="1351" y="14028"/>
                  </a:cubicBezTo>
                  <a:cubicBezTo>
                    <a:pt x="1576" y="14125"/>
                    <a:pt x="1833" y="14157"/>
                    <a:pt x="2090" y="14157"/>
                  </a:cubicBezTo>
                  <a:cubicBezTo>
                    <a:pt x="2669" y="14157"/>
                    <a:pt x="3344" y="13996"/>
                    <a:pt x="4051" y="13771"/>
                  </a:cubicBezTo>
                  <a:cubicBezTo>
                    <a:pt x="5144" y="13385"/>
                    <a:pt x="6301" y="12807"/>
                    <a:pt x="7265" y="12292"/>
                  </a:cubicBezTo>
                  <a:cubicBezTo>
                    <a:pt x="7779" y="12003"/>
                    <a:pt x="8197" y="11746"/>
                    <a:pt x="8551" y="11521"/>
                  </a:cubicBezTo>
                  <a:cubicBezTo>
                    <a:pt x="8905" y="11328"/>
                    <a:pt x="9162" y="11135"/>
                    <a:pt x="9322" y="11007"/>
                  </a:cubicBezTo>
                  <a:cubicBezTo>
                    <a:pt x="9451" y="10910"/>
                    <a:pt x="9547" y="10750"/>
                    <a:pt x="9644" y="10557"/>
                  </a:cubicBezTo>
                  <a:cubicBezTo>
                    <a:pt x="9965" y="9914"/>
                    <a:pt x="10383" y="8628"/>
                    <a:pt x="10705" y="7149"/>
                  </a:cubicBezTo>
                  <a:cubicBezTo>
                    <a:pt x="10994" y="5671"/>
                    <a:pt x="11251" y="4031"/>
                    <a:pt x="11251" y="2713"/>
                  </a:cubicBezTo>
                  <a:cubicBezTo>
                    <a:pt x="11251" y="2038"/>
                    <a:pt x="11187" y="1428"/>
                    <a:pt x="11026" y="945"/>
                  </a:cubicBezTo>
                  <a:cubicBezTo>
                    <a:pt x="10962" y="720"/>
                    <a:pt x="10833" y="528"/>
                    <a:pt x="10705" y="335"/>
                  </a:cubicBezTo>
                  <a:cubicBezTo>
                    <a:pt x="10544" y="174"/>
                    <a:pt x="10351" y="45"/>
                    <a:pt x="10126" y="13"/>
                  </a:cubicBezTo>
                  <a:cubicBezTo>
                    <a:pt x="10100" y="5"/>
                    <a:pt x="10077" y="1"/>
                    <a:pt x="10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4329;p64">
              <a:extLst>
                <a:ext uri="{FF2B5EF4-FFF2-40B4-BE49-F238E27FC236}">
                  <a16:creationId xmlns:a16="http://schemas.microsoft.com/office/drawing/2014/main" id="{34C0E8E6-52AF-8EBD-F181-CB73DD8955C1}"/>
                </a:ext>
              </a:extLst>
            </p:cNvPr>
            <p:cNvSpPr/>
            <p:nvPr/>
          </p:nvSpPr>
          <p:spPr>
            <a:xfrm>
              <a:off x="5182550" y="2154725"/>
              <a:ext cx="605125" cy="595500"/>
            </a:xfrm>
            <a:custGeom>
              <a:avLst/>
              <a:gdLst/>
              <a:ahLst/>
              <a:cxnLst/>
              <a:rect l="l" t="t" r="r" b="b"/>
              <a:pathLst>
                <a:path w="24205" h="23820" extrusionOk="0">
                  <a:moveTo>
                    <a:pt x="15172" y="1"/>
                  </a:moveTo>
                  <a:lnTo>
                    <a:pt x="0" y="9740"/>
                  </a:lnTo>
                  <a:lnTo>
                    <a:pt x="3247" y="23820"/>
                  </a:lnTo>
                  <a:cubicBezTo>
                    <a:pt x="3247" y="23820"/>
                    <a:pt x="20573" y="14819"/>
                    <a:pt x="22405" y="11926"/>
                  </a:cubicBezTo>
                  <a:cubicBezTo>
                    <a:pt x="24205" y="9033"/>
                    <a:pt x="15172" y="1"/>
                    <a:pt x="151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4330;p64">
              <a:extLst>
                <a:ext uri="{FF2B5EF4-FFF2-40B4-BE49-F238E27FC236}">
                  <a16:creationId xmlns:a16="http://schemas.microsoft.com/office/drawing/2014/main" id="{0E7C097E-BBF9-75A4-B741-8A4FC04AC503}"/>
                </a:ext>
              </a:extLst>
            </p:cNvPr>
            <p:cNvSpPr/>
            <p:nvPr/>
          </p:nvSpPr>
          <p:spPr>
            <a:xfrm>
              <a:off x="5175300" y="2147975"/>
              <a:ext cx="579425" cy="609275"/>
            </a:xfrm>
            <a:custGeom>
              <a:avLst/>
              <a:gdLst/>
              <a:ahLst/>
              <a:cxnLst/>
              <a:rect l="l" t="t" r="r" b="b"/>
              <a:pathLst>
                <a:path w="23177" h="24371" extrusionOk="0">
                  <a:moveTo>
                    <a:pt x="15415" y="609"/>
                  </a:moveTo>
                  <a:cubicBezTo>
                    <a:pt x="15464" y="658"/>
                    <a:pt x="15523" y="718"/>
                    <a:pt x="15591" y="785"/>
                  </a:cubicBezTo>
                  <a:cubicBezTo>
                    <a:pt x="16298" y="1524"/>
                    <a:pt x="18066" y="3421"/>
                    <a:pt x="19673" y="5478"/>
                  </a:cubicBezTo>
                  <a:cubicBezTo>
                    <a:pt x="20477" y="6539"/>
                    <a:pt x="21216" y="7632"/>
                    <a:pt x="21763" y="8628"/>
                  </a:cubicBezTo>
                  <a:cubicBezTo>
                    <a:pt x="22309" y="9625"/>
                    <a:pt x="22663" y="10557"/>
                    <a:pt x="22663" y="11264"/>
                  </a:cubicBezTo>
                  <a:cubicBezTo>
                    <a:pt x="22663" y="11586"/>
                    <a:pt x="22598" y="11843"/>
                    <a:pt x="22470" y="12036"/>
                  </a:cubicBezTo>
                  <a:cubicBezTo>
                    <a:pt x="22277" y="12357"/>
                    <a:pt x="21795" y="12807"/>
                    <a:pt x="21184" y="13321"/>
                  </a:cubicBezTo>
                  <a:cubicBezTo>
                    <a:pt x="18934" y="15121"/>
                    <a:pt x="14498" y="17757"/>
                    <a:pt x="10608" y="19943"/>
                  </a:cubicBezTo>
                  <a:cubicBezTo>
                    <a:pt x="8680" y="21036"/>
                    <a:pt x="6880" y="22032"/>
                    <a:pt x="5562" y="22740"/>
                  </a:cubicBezTo>
                  <a:cubicBezTo>
                    <a:pt x="4919" y="23093"/>
                    <a:pt x="4372" y="23350"/>
                    <a:pt x="3987" y="23543"/>
                  </a:cubicBezTo>
                  <a:cubicBezTo>
                    <a:pt x="3884" y="23608"/>
                    <a:pt x="3796" y="23663"/>
                    <a:pt x="3721" y="23707"/>
                  </a:cubicBezTo>
                  <a:lnTo>
                    <a:pt x="3721" y="23707"/>
                  </a:lnTo>
                  <a:lnTo>
                    <a:pt x="612" y="10139"/>
                  </a:lnTo>
                  <a:lnTo>
                    <a:pt x="15415" y="609"/>
                  </a:lnTo>
                  <a:close/>
                  <a:moveTo>
                    <a:pt x="15472" y="1"/>
                  </a:moveTo>
                  <a:cubicBezTo>
                    <a:pt x="15417" y="1"/>
                    <a:pt x="15359" y="17"/>
                    <a:pt x="15302" y="46"/>
                  </a:cubicBezTo>
                  <a:lnTo>
                    <a:pt x="162" y="9785"/>
                  </a:lnTo>
                  <a:cubicBezTo>
                    <a:pt x="65" y="9850"/>
                    <a:pt x="1" y="9978"/>
                    <a:pt x="33" y="10075"/>
                  </a:cubicBezTo>
                  <a:lnTo>
                    <a:pt x="3280" y="24154"/>
                  </a:lnTo>
                  <a:cubicBezTo>
                    <a:pt x="3312" y="24250"/>
                    <a:pt x="3376" y="24315"/>
                    <a:pt x="3440" y="24347"/>
                  </a:cubicBezTo>
                  <a:cubicBezTo>
                    <a:pt x="3472" y="24363"/>
                    <a:pt x="3513" y="24371"/>
                    <a:pt x="3553" y="24371"/>
                  </a:cubicBezTo>
                  <a:cubicBezTo>
                    <a:pt x="3593" y="24371"/>
                    <a:pt x="3633" y="24363"/>
                    <a:pt x="3665" y="24347"/>
                  </a:cubicBezTo>
                  <a:cubicBezTo>
                    <a:pt x="3665" y="24347"/>
                    <a:pt x="8005" y="22065"/>
                    <a:pt x="12569" y="19461"/>
                  </a:cubicBezTo>
                  <a:cubicBezTo>
                    <a:pt x="14852" y="18143"/>
                    <a:pt x="17198" y="16761"/>
                    <a:pt x="19095" y="15475"/>
                  </a:cubicBezTo>
                  <a:cubicBezTo>
                    <a:pt x="20027" y="14864"/>
                    <a:pt x="20863" y="14253"/>
                    <a:pt x="21505" y="13739"/>
                  </a:cubicBezTo>
                  <a:cubicBezTo>
                    <a:pt x="22180" y="13193"/>
                    <a:pt x="22663" y="12743"/>
                    <a:pt x="22920" y="12325"/>
                  </a:cubicBezTo>
                  <a:cubicBezTo>
                    <a:pt x="23113" y="12003"/>
                    <a:pt x="23177" y="11650"/>
                    <a:pt x="23177" y="11264"/>
                  </a:cubicBezTo>
                  <a:cubicBezTo>
                    <a:pt x="23177" y="10268"/>
                    <a:pt x="22695" y="9143"/>
                    <a:pt x="21988" y="7921"/>
                  </a:cubicBezTo>
                  <a:cubicBezTo>
                    <a:pt x="19866" y="4289"/>
                    <a:pt x="15655" y="78"/>
                    <a:pt x="15655" y="78"/>
                  </a:cubicBezTo>
                  <a:cubicBezTo>
                    <a:pt x="15602" y="25"/>
                    <a:pt x="15539" y="1"/>
                    <a:pt x="15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4331;p64">
              <a:extLst>
                <a:ext uri="{FF2B5EF4-FFF2-40B4-BE49-F238E27FC236}">
                  <a16:creationId xmlns:a16="http://schemas.microsoft.com/office/drawing/2014/main" id="{84872384-989E-5DD3-D50B-E75C12AE1AF8}"/>
                </a:ext>
              </a:extLst>
            </p:cNvPr>
            <p:cNvSpPr/>
            <p:nvPr/>
          </p:nvSpPr>
          <p:spPr>
            <a:xfrm>
              <a:off x="5052350" y="1761925"/>
              <a:ext cx="615600" cy="969125"/>
            </a:xfrm>
            <a:custGeom>
              <a:avLst/>
              <a:gdLst/>
              <a:ahLst/>
              <a:cxnLst/>
              <a:rect l="l" t="t" r="r" b="b"/>
              <a:pathLst>
                <a:path w="24624" h="38765" extrusionOk="0">
                  <a:moveTo>
                    <a:pt x="10210" y="0"/>
                  </a:moveTo>
                  <a:cubicBezTo>
                    <a:pt x="9375" y="0"/>
                    <a:pt x="8808" y="187"/>
                    <a:pt x="8808" y="187"/>
                  </a:cubicBezTo>
                  <a:cubicBezTo>
                    <a:pt x="8808" y="187"/>
                    <a:pt x="8144" y="131"/>
                    <a:pt x="7267" y="131"/>
                  </a:cubicBezTo>
                  <a:cubicBezTo>
                    <a:pt x="6039" y="131"/>
                    <a:pt x="4394" y="240"/>
                    <a:pt x="3569" y="765"/>
                  </a:cubicBezTo>
                  <a:cubicBezTo>
                    <a:pt x="2187" y="1698"/>
                    <a:pt x="1190" y="10152"/>
                    <a:pt x="933" y="15198"/>
                  </a:cubicBezTo>
                  <a:cubicBezTo>
                    <a:pt x="676" y="20245"/>
                    <a:pt x="1" y="24327"/>
                    <a:pt x="354" y="25324"/>
                  </a:cubicBezTo>
                  <a:cubicBezTo>
                    <a:pt x="676" y="26288"/>
                    <a:pt x="9290" y="37153"/>
                    <a:pt x="10544" y="38664"/>
                  </a:cubicBezTo>
                  <a:cubicBezTo>
                    <a:pt x="10602" y="38732"/>
                    <a:pt x="10678" y="38765"/>
                    <a:pt x="10771" y="38765"/>
                  </a:cubicBezTo>
                  <a:cubicBezTo>
                    <a:pt x="12703" y="38765"/>
                    <a:pt x="21892" y="24764"/>
                    <a:pt x="23241" y="21820"/>
                  </a:cubicBezTo>
                  <a:cubicBezTo>
                    <a:pt x="24623" y="18766"/>
                    <a:pt x="23723" y="15938"/>
                    <a:pt x="21891" y="11727"/>
                  </a:cubicBezTo>
                  <a:cubicBezTo>
                    <a:pt x="20091" y="7484"/>
                    <a:pt x="16169" y="3594"/>
                    <a:pt x="13855" y="1440"/>
                  </a:cubicBezTo>
                  <a:cubicBezTo>
                    <a:pt x="12594" y="267"/>
                    <a:pt x="11210" y="0"/>
                    <a:pt x="10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4332;p64">
              <a:extLst>
                <a:ext uri="{FF2B5EF4-FFF2-40B4-BE49-F238E27FC236}">
                  <a16:creationId xmlns:a16="http://schemas.microsoft.com/office/drawing/2014/main" id="{7F8CCD80-AB11-84C1-70CF-DCC31FB0DC63}"/>
                </a:ext>
              </a:extLst>
            </p:cNvPr>
            <p:cNvSpPr/>
            <p:nvPr/>
          </p:nvSpPr>
          <p:spPr>
            <a:xfrm>
              <a:off x="5052350" y="1755325"/>
              <a:ext cx="604350" cy="982050"/>
            </a:xfrm>
            <a:custGeom>
              <a:avLst/>
              <a:gdLst/>
              <a:ahLst/>
              <a:cxnLst/>
              <a:rect l="l" t="t" r="r" b="b"/>
              <a:pathLst>
                <a:path w="24174" h="39282" extrusionOk="0">
                  <a:moveTo>
                    <a:pt x="10223" y="515"/>
                  </a:moveTo>
                  <a:cubicBezTo>
                    <a:pt x="11187" y="547"/>
                    <a:pt x="12473" y="772"/>
                    <a:pt x="13694" y="1897"/>
                  </a:cubicBezTo>
                  <a:cubicBezTo>
                    <a:pt x="15976" y="4051"/>
                    <a:pt x="19866" y="7908"/>
                    <a:pt x="21666" y="12087"/>
                  </a:cubicBezTo>
                  <a:cubicBezTo>
                    <a:pt x="22855" y="14884"/>
                    <a:pt x="23659" y="17037"/>
                    <a:pt x="23659" y="18998"/>
                  </a:cubicBezTo>
                  <a:cubicBezTo>
                    <a:pt x="23659" y="19995"/>
                    <a:pt x="23434" y="20959"/>
                    <a:pt x="22984" y="21988"/>
                  </a:cubicBezTo>
                  <a:cubicBezTo>
                    <a:pt x="22663" y="22695"/>
                    <a:pt x="21827" y="24109"/>
                    <a:pt x="20766" y="25813"/>
                  </a:cubicBezTo>
                  <a:cubicBezTo>
                    <a:pt x="19127" y="28417"/>
                    <a:pt x="16941" y="31663"/>
                    <a:pt x="14980" y="34267"/>
                  </a:cubicBezTo>
                  <a:cubicBezTo>
                    <a:pt x="14016" y="35585"/>
                    <a:pt x="13083" y="36710"/>
                    <a:pt x="12312" y="37513"/>
                  </a:cubicBezTo>
                  <a:cubicBezTo>
                    <a:pt x="11958" y="37931"/>
                    <a:pt x="11605" y="38253"/>
                    <a:pt x="11316" y="38446"/>
                  </a:cubicBezTo>
                  <a:cubicBezTo>
                    <a:pt x="11058" y="38671"/>
                    <a:pt x="10833" y="38767"/>
                    <a:pt x="10769" y="38767"/>
                  </a:cubicBezTo>
                  <a:lnTo>
                    <a:pt x="10737" y="38735"/>
                  </a:lnTo>
                  <a:cubicBezTo>
                    <a:pt x="10126" y="37996"/>
                    <a:pt x="7651" y="34910"/>
                    <a:pt x="5305" y="31888"/>
                  </a:cubicBezTo>
                  <a:cubicBezTo>
                    <a:pt x="4147" y="30377"/>
                    <a:pt x="2990" y="28899"/>
                    <a:pt x="2122" y="27709"/>
                  </a:cubicBezTo>
                  <a:cubicBezTo>
                    <a:pt x="1672" y="27131"/>
                    <a:pt x="1319" y="26616"/>
                    <a:pt x="1061" y="26231"/>
                  </a:cubicBezTo>
                  <a:cubicBezTo>
                    <a:pt x="933" y="26038"/>
                    <a:pt x="804" y="25845"/>
                    <a:pt x="740" y="25716"/>
                  </a:cubicBezTo>
                  <a:cubicBezTo>
                    <a:pt x="644" y="25620"/>
                    <a:pt x="611" y="25491"/>
                    <a:pt x="611" y="25491"/>
                  </a:cubicBezTo>
                  <a:cubicBezTo>
                    <a:pt x="547" y="25363"/>
                    <a:pt x="515" y="25074"/>
                    <a:pt x="515" y="24656"/>
                  </a:cubicBezTo>
                  <a:cubicBezTo>
                    <a:pt x="515" y="23016"/>
                    <a:pt x="997" y="19577"/>
                    <a:pt x="1190" y="15462"/>
                  </a:cubicBezTo>
                  <a:cubicBezTo>
                    <a:pt x="1319" y="12955"/>
                    <a:pt x="1640" y="9580"/>
                    <a:pt x="2090" y="6719"/>
                  </a:cubicBezTo>
                  <a:cubicBezTo>
                    <a:pt x="2315" y="5305"/>
                    <a:pt x="2572" y="4019"/>
                    <a:pt x="2862" y="3022"/>
                  </a:cubicBezTo>
                  <a:cubicBezTo>
                    <a:pt x="3022" y="2540"/>
                    <a:pt x="3151" y="2122"/>
                    <a:pt x="3312" y="1833"/>
                  </a:cubicBezTo>
                  <a:cubicBezTo>
                    <a:pt x="3472" y="1512"/>
                    <a:pt x="3633" y="1319"/>
                    <a:pt x="3729" y="1254"/>
                  </a:cubicBezTo>
                  <a:cubicBezTo>
                    <a:pt x="4083" y="1029"/>
                    <a:pt x="4662" y="869"/>
                    <a:pt x="5305" y="772"/>
                  </a:cubicBezTo>
                  <a:cubicBezTo>
                    <a:pt x="5947" y="676"/>
                    <a:pt x="6622" y="676"/>
                    <a:pt x="7233" y="676"/>
                  </a:cubicBezTo>
                  <a:lnTo>
                    <a:pt x="8326" y="676"/>
                  </a:lnTo>
                  <a:cubicBezTo>
                    <a:pt x="8615" y="708"/>
                    <a:pt x="8776" y="708"/>
                    <a:pt x="8776" y="708"/>
                  </a:cubicBezTo>
                  <a:lnTo>
                    <a:pt x="8905" y="708"/>
                  </a:lnTo>
                  <a:cubicBezTo>
                    <a:pt x="9001" y="676"/>
                    <a:pt x="9515" y="515"/>
                    <a:pt x="10223" y="515"/>
                  </a:cubicBezTo>
                  <a:close/>
                  <a:moveTo>
                    <a:pt x="10223" y="1"/>
                  </a:moveTo>
                  <a:cubicBezTo>
                    <a:pt x="9425" y="1"/>
                    <a:pt x="8880" y="152"/>
                    <a:pt x="8744" y="187"/>
                  </a:cubicBezTo>
                  <a:lnTo>
                    <a:pt x="8744" y="187"/>
                  </a:lnTo>
                  <a:cubicBezTo>
                    <a:pt x="8523" y="170"/>
                    <a:pt x="7949" y="129"/>
                    <a:pt x="7233" y="129"/>
                  </a:cubicBezTo>
                  <a:cubicBezTo>
                    <a:pt x="6622" y="129"/>
                    <a:pt x="5915" y="162"/>
                    <a:pt x="5208" y="258"/>
                  </a:cubicBezTo>
                  <a:cubicBezTo>
                    <a:pt x="4533" y="354"/>
                    <a:pt x="3890" y="515"/>
                    <a:pt x="3440" y="804"/>
                  </a:cubicBezTo>
                  <a:cubicBezTo>
                    <a:pt x="3183" y="965"/>
                    <a:pt x="3022" y="1254"/>
                    <a:pt x="2829" y="1576"/>
                  </a:cubicBezTo>
                  <a:cubicBezTo>
                    <a:pt x="2540" y="2187"/>
                    <a:pt x="2283" y="3087"/>
                    <a:pt x="2026" y="4147"/>
                  </a:cubicBezTo>
                  <a:cubicBezTo>
                    <a:pt x="1319" y="7330"/>
                    <a:pt x="836" y="12119"/>
                    <a:pt x="676" y="15430"/>
                  </a:cubicBezTo>
                  <a:cubicBezTo>
                    <a:pt x="451" y="19513"/>
                    <a:pt x="1" y="22920"/>
                    <a:pt x="1" y="24656"/>
                  </a:cubicBezTo>
                  <a:cubicBezTo>
                    <a:pt x="1" y="25074"/>
                    <a:pt x="1" y="25395"/>
                    <a:pt x="97" y="25652"/>
                  </a:cubicBezTo>
                  <a:cubicBezTo>
                    <a:pt x="129" y="25749"/>
                    <a:pt x="194" y="25877"/>
                    <a:pt x="290" y="26006"/>
                  </a:cubicBezTo>
                  <a:cubicBezTo>
                    <a:pt x="579" y="26520"/>
                    <a:pt x="1286" y="27517"/>
                    <a:pt x="2219" y="28738"/>
                  </a:cubicBezTo>
                  <a:cubicBezTo>
                    <a:pt x="4951" y="32370"/>
                    <a:pt x="9451" y="38028"/>
                    <a:pt x="10351" y="39089"/>
                  </a:cubicBezTo>
                  <a:cubicBezTo>
                    <a:pt x="10448" y="39217"/>
                    <a:pt x="10608" y="39281"/>
                    <a:pt x="10769" y="39281"/>
                  </a:cubicBezTo>
                  <a:cubicBezTo>
                    <a:pt x="10962" y="39281"/>
                    <a:pt x="11155" y="39217"/>
                    <a:pt x="11348" y="39089"/>
                  </a:cubicBezTo>
                  <a:cubicBezTo>
                    <a:pt x="11701" y="38864"/>
                    <a:pt x="12151" y="38510"/>
                    <a:pt x="12633" y="37996"/>
                  </a:cubicBezTo>
                  <a:cubicBezTo>
                    <a:pt x="14305" y="36228"/>
                    <a:pt x="16716" y="32917"/>
                    <a:pt x="18869" y="29702"/>
                  </a:cubicBezTo>
                  <a:cubicBezTo>
                    <a:pt x="19962" y="28095"/>
                    <a:pt x="20959" y="26520"/>
                    <a:pt x="21762" y="25202"/>
                  </a:cubicBezTo>
                  <a:cubicBezTo>
                    <a:pt x="22566" y="23884"/>
                    <a:pt x="23177" y="22823"/>
                    <a:pt x="23466" y="22213"/>
                  </a:cubicBezTo>
                  <a:cubicBezTo>
                    <a:pt x="23948" y="21120"/>
                    <a:pt x="24173" y="20091"/>
                    <a:pt x="24173" y="18998"/>
                  </a:cubicBezTo>
                  <a:cubicBezTo>
                    <a:pt x="24173" y="16877"/>
                    <a:pt x="23370" y="14659"/>
                    <a:pt x="22148" y="11862"/>
                  </a:cubicBezTo>
                  <a:cubicBezTo>
                    <a:pt x="20284" y="7587"/>
                    <a:pt x="16362" y="3665"/>
                    <a:pt x="14048" y="1512"/>
                  </a:cubicBezTo>
                  <a:cubicBezTo>
                    <a:pt x="12730" y="290"/>
                    <a:pt x="11283" y="1"/>
                    <a:pt x="10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4333;p64">
              <a:extLst>
                <a:ext uri="{FF2B5EF4-FFF2-40B4-BE49-F238E27FC236}">
                  <a16:creationId xmlns:a16="http://schemas.microsoft.com/office/drawing/2014/main" id="{BB205C39-AFBA-CCF3-CDC9-6D8FD88F0561}"/>
                </a:ext>
              </a:extLst>
            </p:cNvPr>
            <p:cNvSpPr/>
            <p:nvPr/>
          </p:nvSpPr>
          <p:spPr>
            <a:xfrm>
              <a:off x="5250050" y="1875925"/>
              <a:ext cx="257500" cy="356775"/>
            </a:xfrm>
            <a:custGeom>
              <a:avLst/>
              <a:gdLst/>
              <a:ahLst/>
              <a:cxnLst/>
              <a:rect l="l" t="t" r="r" b="b"/>
              <a:pathLst>
                <a:path w="10300" h="14271" extrusionOk="0">
                  <a:moveTo>
                    <a:pt x="8583" y="0"/>
                  </a:moveTo>
                  <a:cubicBezTo>
                    <a:pt x="6000" y="0"/>
                    <a:pt x="1287" y="3931"/>
                    <a:pt x="804" y="5656"/>
                  </a:cubicBezTo>
                  <a:cubicBezTo>
                    <a:pt x="804" y="5656"/>
                    <a:pt x="804" y="5785"/>
                    <a:pt x="740" y="5977"/>
                  </a:cubicBezTo>
                  <a:cubicBezTo>
                    <a:pt x="643" y="6588"/>
                    <a:pt x="418" y="7938"/>
                    <a:pt x="225" y="9481"/>
                  </a:cubicBezTo>
                  <a:cubicBezTo>
                    <a:pt x="0" y="11538"/>
                    <a:pt x="65" y="14271"/>
                    <a:pt x="740" y="14271"/>
                  </a:cubicBezTo>
                  <a:cubicBezTo>
                    <a:pt x="1382" y="14271"/>
                    <a:pt x="10094" y="7970"/>
                    <a:pt x="10254" y="2249"/>
                  </a:cubicBezTo>
                  <a:cubicBezTo>
                    <a:pt x="10300" y="621"/>
                    <a:pt x="9610" y="0"/>
                    <a:pt x="85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4334;p64">
              <a:extLst>
                <a:ext uri="{FF2B5EF4-FFF2-40B4-BE49-F238E27FC236}">
                  <a16:creationId xmlns:a16="http://schemas.microsoft.com/office/drawing/2014/main" id="{C5EF3931-8F45-CBCE-C4E1-AE75F3472FA7}"/>
                </a:ext>
              </a:extLst>
            </p:cNvPr>
            <p:cNvSpPr/>
            <p:nvPr/>
          </p:nvSpPr>
          <p:spPr>
            <a:xfrm>
              <a:off x="5246025" y="1869450"/>
              <a:ext cx="267625" cy="370475"/>
            </a:xfrm>
            <a:custGeom>
              <a:avLst/>
              <a:gdLst/>
              <a:ahLst/>
              <a:cxnLst/>
              <a:rect l="l" t="t" r="r" b="b"/>
              <a:pathLst>
                <a:path w="10705" h="14819" extrusionOk="0">
                  <a:moveTo>
                    <a:pt x="8744" y="547"/>
                  </a:moveTo>
                  <a:cubicBezTo>
                    <a:pt x="9194" y="547"/>
                    <a:pt x="9515" y="675"/>
                    <a:pt x="9772" y="933"/>
                  </a:cubicBezTo>
                  <a:cubicBezTo>
                    <a:pt x="9997" y="1190"/>
                    <a:pt x="10158" y="1640"/>
                    <a:pt x="10158" y="2379"/>
                  </a:cubicBezTo>
                  <a:cubicBezTo>
                    <a:pt x="10158" y="2411"/>
                    <a:pt x="10158" y="2475"/>
                    <a:pt x="10158" y="2508"/>
                  </a:cubicBezTo>
                  <a:cubicBezTo>
                    <a:pt x="10094" y="5240"/>
                    <a:pt x="7908" y="8229"/>
                    <a:pt x="5658" y="10479"/>
                  </a:cubicBezTo>
                  <a:cubicBezTo>
                    <a:pt x="4533" y="11637"/>
                    <a:pt x="3376" y="12569"/>
                    <a:pt x="2476" y="13244"/>
                  </a:cubicBezTo>
                  <a:cubicBezTo>
                    <a:pt x="2026" y="13597"/>
                    <a:pt x="1640" y="13855"/>
                    <a:pt x="1351" y="14015"/>
                  </a:cubicBezTo>
                  <a:cubicBezTo>
                    <a:pt x="1190" y="14112"/>
                    <a:pt x="1093" y="14176"/>
                    <a:pt x="997" y="14240"/>
                  </a:cubicBezTo>
                  <a:lnTo>
                    <a:pt x="901" y="14272"/>
                  </a:lnTo>
                  <a:lnTo>
                    <a:pt x="868" y="14240"/>
                  </a:lnTo>
                  <a:cubicBezTo>
                    <a:pt x="772" y="14144"/>
                    <a:pt x="676" y="13822"/>
                    <a:pt x="611" y="13405"/>
                  </a:cubicBezTo>
                  <a:cubicBezTo>
                    <a:pt x="547" y="12987"/>
                    <a:pt x="547" y="12472"/>
                    <a:pt x="547" y="11894"/>
                  </a:cubicBezTo>
                  <a:cubicBezTo>
                    <a:pt x="547" y="11187"/>
                    <a:pt x="579" y="10447"/>
                    <a:pt x="676" y="9772"/>
                  </a:cubicBezTo>
                  <a:cubicBezTo>
                    <a:pt x="836" y="8229"/>
                    <a:pt x="1061" y="6879"/>
                    <a:pt x="1190" y="6301"/>
                  </a:cubicBezTo>
                  <a:cubicBezTo>
                    <a:pt x="1222" y="6076"/>
                    <a:pt x="1222" y="5979"/>
                    <a:pt x="1222" y="5979"/>
                  </a:cubicBezTo>
                  <a:cubicBezTo>
                    <a:pt x="1318" y="5626"/>
                    <a:pt x="1672" y="5079"/>
                    <a:pt x="2218" y="4501"/>
                  </a:cubicBezTo>
                  <a:cubicBezTo>
                    <a:pt x="3022" y="3601"/>
                    <a:pt x="4211" y="2604"/>
                    <a:pt x="5433" y="1833"/>
                  </a:cubicBezTo>
                  <a:cubicBezTo>
                    <a:pt x="6622" y="1061"/>
                    <a:pt x="7876" y="547"/>
                    <a:pt x="8744" y="547"/>
                  </a:cubicBezTo>
                  <a:close/>
                  <a:moveTo>
                    <a:pt x="8744" y="0"/>
                  </a:moveTo>
                  <a:cubicBezTo>
                    <a:pt x="8037" y="0"/>
                    <a:pt x="7233" y="257"/>
                    <a:pt x="6397" y="675"/>
                  </a:cubicBezTo>
                  <a:cubicBezTo>
                    <a:pt x="5144" y="1286"/>
                    <a:pt x="3826" y="2218"/>
                    <a:pt x="2765" y="3183"/>
                  </a:cubicBezTo>
                  <a:cubicBezTo>
                    <a:pt x="2251" y="3665"/>
                    <a:pt x="1801" y="4147"/>
                    <a:pt x="1447" y="4597"/>
                  </a:cubicBezTo>
                  <a:cubicBezTo>
                    <a:pt x="1093" y="5047"/>
                    <a:pt x="836" y="5465"/>
                    <a:pt x="708" y="5851"/>
                  </a:cubicBezTo>
                  <a:lnTo>
                    <a:pt x="708" y="5883"/>
                  </a:lnTo>
                  <a:cubicBezTo>
                    <a:pt x="708" y="5883"/>
                    <a:pt x="676" y="5979"/>
                    <a:pt x="643" y="6204"/>
                  </a:cubicBezTo>
                  <a:cubicBezTo>
                    <a:pt x="547" y="6783"/>
                    <a:pt x="322" y="8165"/>
                    <a:pt x="129" y="9708"/>
                  </a:cubicBezTo>
                  <a:cubicBezTo>
                    <a:pt x="33" y="10415"/>
                    <a:pt x="1" y="11187"/>
                    <a:pt x="1" y="11894"/>
                  </a:cubicBezTo>
                  <a:cubicBezTo>
                    <a:pt x="1" y="12633"/>
                    <a:pt x="33" y="13308"/>
                    <a:pt x="161" y="13822"/>
                  </a:cubicBezTo>
                  <a:cubicBezTo>
                    <a:pt x="193" y="14080"/>
                    <a:pt x="258" y="14272"/>
                    <a:pt x="386" y="14465"/>
                  </a:cubicBezTo>
                  <a:cubicBezTo>
                    <a:pt x="418" y="14562"/>
                    <a:pt x="483" y="14626"/>
                    <a:pt x="579" y="14690"/>
                  </a:cubicBezTo>
                  <a:cubicBezTo>
                    <a:pt x="643" y="14755"/>
                    <a:pt x="772" y="14819"/>
                    <a:pt x="901" y="14819"/>
                  </a:cubicBezTo>
                  <a:cubicBezTo>
                    <a:pt x="965" y="14819"/>
                    <a:pt x="997" y="14787"/>
                    <a:pt x="1061" y="14787"/>
                  </a:cubicBezTo>
                  <a:cubicBezTo>
                    <a:pt x="1254" y="14723"/>
                    <a:pt x="1511" y="14562"/>
                    <a:pt x="1833" y="14337"/>
                  </a:cubicBezTo>
                  <a:cubicBezTo>
                    <a:pt x="3022" y="13597"/>
                    <a:pt x="5176" y="11894"/>
                    <a:pt x="7072" y="9772"/>
                  </a:cubicBezTo>
                  <a:cubicBezTo>
                    <a:pt x="8969" y="7619"/>
                    <a:pt x="10608" y="5079"/>
                    <a:pt x="10705" y="2540"/>
                  </a:cubicBezTo>
                  <a:cubicBezTo>
                    <a:pt x="10705" y="2475"/>
                    <a:pt x="10705" y="2411"/>
                    <a:pt x="10705" y="2379"/>
                  </a:cubicBezTo>
                  <a:cubicBezTo>
                    <a:pt x="10705" y="1575"/>
                    <a:pt x="10512" y="965"/>
                    <a:pt x="10158" y="579"/>
                  </a:cubicBezTo>
                  <a:cubicBezTo>
                    <a:pt x="9805" y="161"/>
                    <a:pt x="9290" y="0"/>
                    <a:pt x="87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4335;p64">
              <a:extLst>
                <a:ext uri="{FF2B5EF4-FFF2-40B4-BE49-F238E27FC236}">
                  <a16:creationId xmlns:a16="http://schemas.microsoft.com/office/drawing/2014/main" id="{78B06DC4-709A-417C-6ABA-29DEFF78198C}"/>
                </a:ext>
              </a:extLst>
            </p:cNvPr>
            <p:cNvSpPr/>
            <p:nvPr/>
          </p:nvSpPr>
          <p:spPr>
            <a:xfrm>
              <a:off x="5212275" y="1713975"/>
              <a:ext cx="317450" cy="378150"/>
            </a:xfrm>
            <a:custGeom>
              <a:avLst/>
              <a:gdLst/>
              <a:ahLst/>
              <a:cxnLst/>
              <a:rect l="l" t="t" r="r" b="b"/>
              <a:pathLst>
                <a:path w="12698" h="15126" extrusionOk="0">
                  <a:moveTo>
                    <a:pt x="4510" y="1"/>
                  </a:moveTo>
                  <a:cubicBezTo>
                    <a:pt x="3445" y="1"/>
                    <a:pt x="2503" y="245"/>
                    <a:pt x="1897" y="851"/>
                  </a:cubicBezTo>
                  <a:cubicBezTo>
                    <a:pt x="1897" y="851"/>
                    <a:pt x="1093" y="3937"/>
                    <a:pt x="1093" y="4419"/>
                  </a:cubicBezTo>
                  <a:cubicBezTo>
                    <a:pt x="1093" y="4934"/>
                    <a:pt x="1415" y="6155"/>
                    <a:pt x="1415" y="6155"/>
                  </a:cubicBezTo>
                  <a:cubicBezTo>
                    <a:pt x="1415" y="6155"/>
                    <a:pt x="0" y="8405"/>
                    <a:pt x="161" y="8662"/>
                  </a:cubicBezTo>
                  <a:cubicBezTo>
                    <a:pt x="322" y="8919"/>
                    <a:pt x="836" y="9305"/>
                    <a:pt x="836" y="9305"/>
                  </a:cubicBezTo>
                  <a:cubicBezTo>
                    <a:pt x="836" y="9305"/>
                    <a:pt x="675" y="12455"/>
                    <a:pt x="1318" y="13130"/>
                  </a:cubicBezTo>
                  <a:cubicBezTo>
                    <a:pt x="1620" y="13432"/>
                    <a:pt x="2332" y="13515"/>
                    <a:pt x="3028" y="13515"/>
                  </a:cubicBezTo>
                  <a:cubicBezTo>
                    <a:pt x="3889" y="13515"/>
                    <a:pt x="4726" y="13388"/>
                    <a:pt x="4726" y="13388"/>
                  </a:cubicBezTo>
                  <a:lnTo>
                    <a:pt x="4726" y="13388"/>
                  </a:lnTo>
                  <a:cubicBezTo>
                    <a:pt x="4726" y="13388"/>
                    <a:pt x="3408" y="15027"/>
                    <a:pt x="4886" y="15123"/>
                  </a:cubicBezTo>
                  <a:cubicBezTo>
                    <a:pt x="4908" y="15125"/>
                    <a:pt x="4930" y="15125"/>
                    <a:pt x="4952" y="15125"/>
                  </a:cubicBezTo>
                  <a:cubicBezTo>
                    <a:pt x="6509" y="15125"/>
                    <a:pt x="10368" y="11850"/>
                    <a:pt x="11540" y="9980"/>
                  </a:cubicBezTo>
                  <a:cubicBezTo>
                    <a:pt x="12697" y="8084"/>
                    <a:pt x="12601" y="4580"/>
                    <a:pt x="11540" y="2844"/>
                  </a:cubicBezTo>
                  <a:cubicBezTo>
                    <a:pt x="10755" y="1597"/>
                    <a:pt x="7230"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4336;p64">
              <a:extLst>
                <a:ext uri="{FF2B5EF4-FFF2-40B4-BE49-F238E27FC236}">
                  <a16:creationId xmlns:a16="http://schemas.microsoft.com/office/drawing/2014/main" id="{326689FD-A46E-C394-BC8C-7A70045B3B89}"/>
                </a:ext>
              </a:extLst>
            </p:cNvPr>
            <p:cNvSpPr/>
            <p:nvPr/>
          </p:nvSpPr>
          <p:spPr>
            <a:xfrm>
              <a:off x="5209050" y="1707925"/>
              <a:ext cx="319075" cy="390575"/>
            </a:xfrm>
            <a:custGeom>
              <a:avLst/>
              <a:gdLst/>
              <a:ahLst/>
              <a:cxnLst/>
              <a:rect l="l" t="t" r="r" b="b"/>
              <a:pathLst>
                <a:path w="12763" h="15623" extrusionOk="0">
                  <a:moveTo>
                    <a:pt x="4662" y="515"/>
                  </a:moveTo>
                  <a:cubicBezTo>
                    <a:pt x="5948" y="515"/>
                    <a:pt x="7491" y="900"/>
                    <a:pt x="8776" y="1447"/>
                  </a:cubicBezTo>
                  <a:cubicBezTo>
                    <a:pt x="9419" y="1736"/>
                    <a:pt x="9998" y="2025"/>
                    <a:pt x="10480" y="2347"/>
                  </a:cubicBezTo>
                  <a:cubicBezTo>
                    <a:pt x="10930" y="2668"/>
                    <a:pt x="11284" y="2990"/>
                    <a:pt x="11412" y="3247"/>
                  </a:cubicBezTo>
                  <a:cubicBezTo>
                    <a:pt x="11926" y="4051"/>
                    <a:pt x="12216" y="5368"/>
                    <a:pt x="12216" y="6686"/>
                  </a:cubicBezTo>
                  <a:cubicBezTo>
                    <a:pt x="12216" y="7940"/>
                    <a:pt x="11959" y="9226"/>
                    <a:pt x="11412" y="10094"/>
                  </a:cubicBezTo>
                  <a:cubicBezTo>
                    <a:pt x="10898" y="10962"/>
                    <a:pt x="9644" y="12247"/>
                    <a:pt x="8358" y="13308"/>
                  </a:cubicBezTo>
                  <a:cubicBezTo>
                    <a:pt x="7683" y="13822"/>
                    <a:pt x="7040" y="14272"/>
                    <a:pt x="6462" y="14594"/>
                  </a:cubicBezTo>
                  <a:cubicBezTo>
                    <a:pt x="5883" y="14915"/>
                    <a:pt x="5369" y="15108"/>
                    <a:pt x="5080" y="15108"/>
                  </a:cubicBezTo>
                  <a:lnTo>
                    <a:pt x="5048" y="15108"/>
                  </a:lnTo>
                  <a:cubicBezTo>
                    <a:pt x="4790" y="15076"/>
                    <a:pt x="4694" y="15012"/>
                    <a:pt x="4630" y="14980"/>
                  </a:cubicBezTo>
                  <a:cubicBezTo>
                    <a:pt x="4598" y="14947"/>
                    <a:pt x="4598" y="14915"/>
                    <a:pt x="4565" y="14819"/>
                  </a:cubicBezTo>
                  <a:cubicBezTo>
                    <a:pt x="4565" y="14658"/>
                    <a:pt x="4694" y="14369"/>
                    <a:pt x="4823" y="14176"/>
                  </a:cubicBezTo>
                  <a:cubicBezTo>
                    <a:pt x="4887" y="14047"/>
                    <a:pt x="4951" y="13951"/>
                    <a:pt x="4983" y="13887"/>
                  </a:cubicBezTo>
                  <a:lnTo>
                    <a:pt x="5048" y="13822"/>
                  </a:lnTo>
                  <a:lnTo>
                    <a:pt x="5080" y="13790"/>
                  </a:lnTo>
                  <a:cubicBezTo>
                    <a:pt x="5144" y="13694"/>
                    <a:pt x="5144" y="13597"/>
                    <a:pt x="5080" y="13501"/>
                  </a:cubicBezTo>
                  <a:cubicBezTo>
                    <a:pt x="5053" y="13422"/>
                    <a:pt x="4961" y="13364"/>
                    <a:pt x="4876" y="13364"/>
                  </a:cubicBezTo>
                  <a:cubicBezTo>
                    <a:pt x="4858" y="13364"/>
                    <a:pt x="4840" y="13367"/>
                    <a:pt x="4823" y="13372"/>
                  </a:cubicBezTo>
                  <a:lnTo>
                    <a:pt x="4662" y="13372"/>
                  </a:lnTo>
                  <a:cubicBezTo>
                    <a:pt x="4405" y="13405"/>
                    <a:pt x="3762" y="13469"/>
                    <a:pt x="3151" y="13469"/>
                  </a:cubicBezTo>
                  <a:cubicBezTo>
                    <a:pt x="2797" y="13469"/>
                    <a:pt x="2476" y="13469"/>
                    <a:pt x="2219" y="13405"/>
                  </a:cubicBezTo>
                  <a:cubicBezTo>
                    <a:pt x="1930" y="13372"/>
                    <a:pt x="1737" y="13276"/>
                    <a:pt x="1640" y="13180"/>
                  </a:cubicBezTo>
                  <a:cubicBezTo>
                    <a:pt x="1576" y="13115"/>
                    <a:pt x="1512" y="12987"/>
                    <a:pt x="1447" y="12794"/>
                  </a:cubicBezTo>
                  <a:cubicBezTo>
                    <a:pt x="1255" y="12183"/>
                    <a:pt x="1222" y="11122"/>
                    <a:pt x="1222" y="10415"/>
                  </a:cubicBezTo>
                  <a:cubicBezTo>
                    <a:pt x="1222" y="10158"/>
                    <a:pt x="1222" y="9965"/>
                    <a:pt x="1222" y="9804"/>
                  </a:cubicBezTo>
                  <a:cubicBezTo>
                    <a:pt x="1222" y="9676"/>
                    <a:pt x="1222" y="9579"/>
                    <a:pt x="1222" y="9579"/>
                  </a:cubicBezTo>
                  <a:cubicBezTo>
                    <a:pt x="1222" y="9483"/>
                    <a:pt x="1190" y="9419"/>
                    <a:pt x="1126" y="9354"/>
                  </a:cubicBezTo>
                  <a:lnTo>
                    <a:pt x="1062" y="9290"/>
                  </a:lnTo>
                  <a:cubicBezTo>
                    <a:pt x="997" y="9226"/>
                    <a:pt x="869" y="9129"/>
                    <a:pt x="772" y="9033"/>
                  </a:cubicBezTo>
                  <a:cubicBezTo>
                    <a:pt x="699" y="8960"/>
                    <a:pt x="608" y="8868"/>
                    <a:pt x="554" y="8800"/>
                  </a:cubicBezTo>
                  <a:lnTo>
                    <a:pt x="554" y="8800"/>
                  </a:lnTo>
                  <a:cubicBezTo>
                    <a:pt x="577" y="8707"/>
                    <a:pt x="658" y="8517"/>
                    <a:pt x="740" y="8326"/>
                  </a:cubicBezTo>
                  <a:cubicBezTo>
                    <a:pt x="933" y="7972"/>
                    <a:pt x="1190" y="7522"/>
                    <a:pt x="1383" y="7169"/>
                  </a:cubicBezTo>
                  <a:cubicBezTo>
                    <a:pt x="1608" y="6815"/>
                    <a:pt x="1769" y="6558"/>
                    <a:pt x="1769" y="6558"/>
                  </a:cubicBezTo>
                  <a:cubicBezTo>
                    <a:pt x="1801" y="6493"/>
                    <a:pt x="1833" y="6429"/>
                    <a:pt x="1801" y="6333"/>
                  </a:cubicBezTo>
                  <a:cubicBezTo>
                    <a:pt x="1801" y="6333"/>
                    <a:pt x="1769" y="6268"/>
                    <a:pt x="1737" y="6140"/>
                  </a:cubicBezTo>
                  <a:cubicBezTo>
                    <a:pt x="1705" y="5947"/>
                    <a:pt x="1640" y="5658"/>
                    <a:pt x="1576" y="5401"/>
                  </a:cubicBezTo>
                  <a:cubicBezTo>
                    <a:pt x="1512" y="5111"/>
                    <a:pt x="1480" y="4822"/>
                    <a:pt x="1480" y="4661"/>
                  </a:cubicBezTo>
                  <a:cubicBezTo>
                    <a:pt x="1480" y="4629"/>
                    <a:pt x="1480" y="4533"/>
                    <a:pt x="1512" y="4436"/>
                  </a:cubicBezTo>
                  <a:cubicBezTo>
                    <a:pt x="1576" y="3986"/>
                    <a:pt x="1769" y="3150"/>
                    <a:pt x="1962" y="2475"/>
                  </a:cubicBezTo>
                  <a:cubicBezTo>
                    <a:pt x="2122" y="1888"/>
                    <a:pt x="2238" y="1390"/>
                    <a:pt x="2272" y="1237"/>
                  </a:cubicBezTo>
                  <a:lnTo>
                    <a:pt x="2272" y="1237"/>
                  </a:lnTo>
                  <a:cubicBezTo>
                    <a:pt x="2821" y="756"/>
                    <a:pt x="3666" y="515"/>
                    <a:pt x="4662" y="515"/>
                  </a:cubicBezTo>
                  <a:close/>
                  <a:moveTo>
                    <a:pt x="4662" y="0"/>
                  </a:moveTo>
                  <a:cubicBezTo>
                    <a:pt x="3537" y="0"/>
                    <a:pt x="2540" y="225"/>
                    <a:pt x="1833" y="932"/>
                  </a:cubicBezTo>
                  <a:lnTo>
                    <a:pt x="1769" y="1029"/>
                  </a:lnTo>
                  <a:cubicBezTo>
                    <a:pt x="1769" y="1029"/>
                    <a:pt x="1576" y="1800"/>
                    <a:pt x="1351" y="2636"/>
                  </a:cubicBezTo>
                  <a:cubicBezTo>
                    <a:pt x="1255" y="3054"/>
                    <a:pt x="1158" y="3472"/>
                    <a:pt x="1062" y="3858"/>
                  </a:cubicBezTo>
                  <a:cubicBezTo>
                    <a:pt x="1029" y="4018"/>
                    <a:pt x="997" y="4179"/>
                    <a:pt x="965" y="4340"/>
                  </a:cubicBezTo>
                  <a:cubicBezTo>
                    <a:pt x="965" y="4468"/>
                    <a:pt x="933" y="4565"/>
                    <a:pt x="933" y="4661"/>
                  </a:cubicBezTo>
                  <a:cubicBezTo>
                    <a:pt x="933" y="4983"/>
                    <a:pt x="1029" y="5401"/>
                    <a:pt x="1126" y="5786"/>
                  </a:cubicBezTo>
                  <a:cubicBezTo>
                    <a:pt x="1166" y="6029"/>
                    <a:pt x="1219" y="6246"/>
                    <a:pt x="1253" y="6374"/>
                  </a:cubicBezTo>
                  <a:lnTo>
                    <a:pt x="1253" y="6374"/>
                  </a:lnTo>
                  <a:cubicBezTo>
                    <a:pt x="1143" y="6552"/>
                    <a:pt x="910" y="6932"/>
                    <a:pt x="676" y="7329"/>
                  </a:cubicBezTo>
                  <a:cubicBezTo>
                    <a:pt x="515" y="7619"/>
                    <a:pt x="354" y="7908"/>
                    <a:pt x="226" y="8165"/>
                  </a:cubicBezTo>
                  <a:cubicBezTo>
                    <a:pt x="162" y="8294"/>
                    <a:pt x="129" y="8422"/>
                    <a:pt x="97" y="8519"/>
                  </a:cubicBezTo>
                  <a:cubicBezTo>
                    <a:pt x="33" y="8647"/>
                    <a:pt x="33" y="8711"/>
                    <a:pt x="1" y="8840"/>
                  </a:cubicBezTo>
                  <a:cubicBezTo>
                    <a:pt x="1" y="8868"/>
                    <a:pt x="1" y="8947"/>
                    <a:pt x="67" y="9032"/>
                  </a:cubicBezTo>
                  <a:lnTo>
                    <a:pt x="67" y="9032"/>
                  </a:lnTo>
                  <a:lnTo>
                    <a:pt x="65" y="9033"/>
                  </a:lnTo>
                  <a:cubicBezTo>
                    <a:pt x="194" y="9226"/>
                    <a:pt x="354" y="9386"/>
                    <a:pt x="515" y="9515"/>
                  </a:cubicBezTo>
                  <a:cubicBezTo>
                    <a:pt x="580" y="9596"/>
                    <a:pt x="644" y="9660"/>
                    <a:pt x="697" y="9705"/>
                  </a:cubicBezTo>
                  <a:lnTo>
                    <a:pt x="697" y="9705"/>
                  </a:lnTo>
                  <a:cubicBezTo>
                    <a:pt x="687" y="9856"/>
                    <a:pt x="676" y="10106"/>
                    <a:pt x="676" y="10415"/>
                  </a:cubicBezTo>
                  <a:cubicBezTo>
                    <a:pt x="676" y="10897"/>
                    <a:pt x="708" y="11540"/>
                    <a:pt x="772" y="12119"/>
                  </a:cubicBezTo>
                  <a:cubicBezTo>
                    <a:pt x="804" y="12408"/>
                    <a:pt x="869" y="12697"/>
                    <a:pt x="933" y="12955"/>
                  </a:cubicBezTo>
                  <a:cubicBezTo>
                    <a:pt x="997" y="13180"/>
                    <a:pt x="1094" y="13405"/>
                    <a:pt x="1255" y="13565"/>
                  </a:cubicBezTo>
                  <a:cubicBezTo>
                    <a:pt x="1480" y="13790"/>
                    <a:pt x="1769" y="13887"/>
                    <a:pt x="2090" y="13951"/>
                  </a:cubicBezTo>
                  <a:cubicBezTo>
                    <a:pt x="2444" y="14015"/>
                    <a:pt x="2797" y="14015"/>
                    <a:pt x="3151" y="14015"/>
                  </a:cubicBezTo>
                  <a:cubicBezTo>
                    <a:pt x="3578" y="14015"/>
                    <a:pt x="3990" y="13986"/>
                    <a:pt x="4306" y="13956"/>
                  </a:cubicBezTo>
                  <a:lnTo>
                    <a:pt x="4306" y="13956"/>
                  </a:lnTo>
                  <a:cubicBezTo>
                    <a:pt x="4185" y="14201"/>
                    <a:pt x="4051" y="14496"/>
                    <a:pt x="4051" y="14819"/>
                  </a:cubicBezTo>
                  <a:cubicBezTo>
                    <a:pt x="4051" y="15012"/>
                    <a:pt x="4115" y="15237"/>
                    <a:pt x="4276" y="15398"/>
                  </a:cubicBezTo>
                  <a:cubicBezTo>
                    <a:pt x="4469" y="15526"/>
                    <a:pt x="4694" y="15623"/>
                    <a:pt x="5015" y="15623"/>
                  </a:cubicBezTo>
                  <a:lnTo>
                    <a:pt x="5080" y="15623"/>
                  </a:lnTo>
                  <a:cubicBezTo>
                    <a:pt x="5562" y="15623"/>
                    <a:pt x="6108" y="15398"/>
                    <a:pt x="6719" y="15076"/>
                  </a:cubicBezTo>
                  <a:cubicBezTo>
                    <a:pt x="7651" y="14530"/>
                    <a:pt x="8712" y="13726"/>
                    <a:pt x="9644" y="12890"/>
                  </a:cubicBezTo>
                  <a:cubicBezTo>
                    <a:pt x="10609" y="12022"/>
                    <a:pt x="11412" y="11122"/>
                    <a:pt x="11894" y="10351"/>
                  </a:cubicBezTo>
                  <a:cubicBezTo>
                    <a:pt x="12505" y="9354"/>
                    <a:pt x="12762" y="8004"/>
                    <a:pt x="12762" y="6686"/>
                  </a:cubicBezTo>
                  <a:cubicBezTo>
                    <a:pt x="12762" y="5272"/>
                    <a:pt x="12473" y="3922"/>
                    <a:pt x="11894" y="2958"/>
                  </a:cubicBezTo>
                  <a:cubicBezTo>
                    <a:pt x="11669" y="2604"/>
                    <a:pt x="11251" y="2250"/>
                    <a:pt x="10769" y="1897"/>
                  </a:cubicBezTo>
                  <a:cubicBezTo>
                    <a:pt x="9258" y="900"/>
                    <a:pt x="6783" y="0"/>
                    <a:pt x="4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4337;p64">
              <a:extLst>
                <a:ext uri="{FF2B5EF4-FFF2-40B4-BE49-F238E27FC236}">
                  <a16:creationId xmlns:a16="http://schemas.microsoft.com/office/drawing/2014/main" id="{FB5820BB-AA35-FF65-C32F-72B5A70DA1E0}"/>
                </a:ext>
              </a:extLst>
            </p:cNvPr>
            <p:cNvSpPr/>
            <p:nvPr/>
          </p:nvSpPr>
          <p:spPr>
            <a:xfrm>
              <a:off x="5222725" y="1583375"/>
              <a:ext cx="422725" cy="376150"/>
            </a:xfrm>
            <a:custGeom>
              <a:avLst/>
              <a:gdLst/>
              <a:ahLst/>
              <a:cxnLst/>
              <a:rect l="l" t="t" r="r" b="b"/>
              <a:pathLst>
                <a:path w="16909" h="15046" extrusionOk="0">
                  <a:moveTo>
                    <a:pt x="9753" y="1"/>
                  </a:moveTo>
                  <a:cubicBezTo>
                    <a:pt x="9390" y="1"/>
                    <a:pt x="9038" y="42"/>
                    <a:pt x="8711" y="128"/>
                  </a:cubicBezTo>
                  <a:cubicBezTo>
                    <a:pt x="8711" y="128"/>
                    <a:pt x="2315" y="964"/>
                    <a:pt x="1158" y="3439"/>
                  </a:cubicBezTo>
                  <a:cubicBezTo>
                    <a:pt x="0" y="5914"/>
                    <a:pt x="2668" y="9000"/>
                    <a:pt x="4565" y="9418"/>
                  </a:cubicBezTo>
                  <a:cubicBezTo>
                    <a:pt x="5987" y="9708"/>
                    <a:pt x="7048" y="9744"/>
                    <a:pt x="7489" y="9744"/>
                  </a:cubicBezTo>
                  <a:cubicBezTo>
                    <a:pt x="7637" y="9744"/>
                    <a:pt x="7715" y="9740"/>
                    <a:pt x="7715" y="9740"/>
                  </a:cubicBezTo>
                  <a:lnTo>
                    <a:pt x="7715" y="9740"/>
                  </a:lnTo>
                  <a:cubicBezTo>
                    <a:pt x="7715" y="9740"/>
                    <a:pt x="5722" y="11475"/>
                    <a:pt x="6976" y="11893"/>
                  </a:cubicBezTo>
                  <a:cubicBezTo>
                    <a:pt x="8197" y="12311"/>
                    <a:pt x="8776" y="12054"/>
                    <a:pt x="8776" y="12472"/>
                  </a:cubicBezTo>
                  <a:cubicBezTo>
                    <a:pt x="8776" y="12890"/>
                    <a:pt x="7554" y="14208"/>
                    <a:pt x="8615" y="14304"/>
                  </a:cubicBezTo>
                  <a:cubicBezTo>
                    <a:pt x="8633" y="14305"/>
                    <a:pt x="8651" y="14306"/>
                    <a:pt x="8669" y="14306"/>
                  </a:cubicBezTo>
                  <a:cubicBezTo>
                    <a:pt x="9613" y="14306"/>
                    <a:pt x="9968" y="12830"/>
                    <a:pt x="10512" y="12830"/>
                  </a:cubicBezTo>
                  <a:cubicBezTo>
                    <a:pt x="10574" y="12830"/>
                    <a:pt x="10637" y="12848"/>
                    <a:pt x="10704" y="12890"/>
                  </a:cubicBezTo>
                  <a:cubicBezTo>
                    <a:pt x="11347" y="13308"/>
                    <a:pt x="10447" y="14947"/>
                    <a:pt x="10769" y="15044"/>
                  </a:cubicBezTo>
                  <a:cubicBezTo>
                    <a:pt x="10774" y="15045"/>
                    <a:pt x="10779" y="15046"/>
                    <a:pt x="10785" y="15046"/>
                  </a:cubicBezTo>
                  <a:cubicBezTo>
                    <a:pt x="11211" y="15046"/>
                    <a:pt x="14291" y="11748"/>
                    <a:pt x="15590" y="8325"/>
                  </a:cubicBezTo>
                  <a:cubicBezTo>
                    <a:pt x="16908" y="4854"/>
                    <a:pt x="15076" y="2700"/>
                    <a:pt x="13758" y="1543"/>
                  </a:cubicBezTo>
                  <a:cubicBezTo>
                    <a:pt x="12714" y="600"/>
                    <a:pt x="11144" y="1"/>
                    <a:pt x="9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4338;p64">
              <a:extLst>
                <a:ext uri="{FF2B5EF4-FFF2-40B4-BE49-F238E27FC236}">
                  <a16:creationId xmlns:a16="http://schemas.microsoft.com/office/drawing/2014/main" id="{B6776F98-4388-6C37-C94E-9599A474F4BF}"/>
                </a:ext>
              </a:extLst>
            </p:cNvPr>
            <p:cNvSpPr/>
            <p:nvPr/>
          </p:nvSpPr>
          <p:spPr>
            <a:xfrm>
              <a:off x="5238000" y="1576925"/>
              <a:ext cx="392975" cy="388975"/>
            </a:xfrm>
            <a:custGeom>
              <a:avLst/>
              <a:gdLst/>
              <a:ahLst/>
              <a:cxnLst/>
              <a:rect l="l" t="t" r="r" b="b"/>
              <a:pathLst>
                <a:path w="15719" h="15559" extrusionOk="0">
                  <a:moveTo>
                    <a:pt x="8071" y="119"/>
                  </a:moveTo>
                  <a:lnTo>
                    <a:pt x="8071" y="119"/>
                  </a:lnTo>
                  <a:cubicBezTo>
                    <a:pt x="8071" y="119"/>
                    <a:pt x="8071" y="119"/>
                    <a:pt x="8071" y="119"/>
                  </a:cubicBezTo>
                  <a:lnTo>
                    <a:pt x="8071" y="119"/>
                  </a:lnTo>
                  <a:lnTo>
                    <a:pt x="8071" y="119"/>
                  </a:lnTo>
                  <a:close/>
                  <a:moveTo>
                    <a:pt x="9129" y="515"/>
                  </a:moveTo>
                  <a:cubicBezTo>
                    <a:pt x="10447" y="515"/>
                    <a:pt x="11990" y="1094"/>
                    <a:pt x="12986" y="1994"/>
                  </a:cubicBezTo>
                  <a:cubicBezTo>
                    <a:pt x="13469" y="2412"/>
                    <a:pt x="14015" y="2990"/>
                    <a:pt x="14433" y="3665"/>
                  </a:cubicBezTo>
                  <a:cubicBezTo>
                    <a:pt x="14851" y="4372"/>
                    <a:pt x="15172" y="5240"/>
                    <a:pt x="15172" y="6269"/>
                  </a:cubicBezTo>
                  <a:cubicBezTo>
                    <a:pt x="15172" y="6912"/>
                    <a:pt x="15044" y="7651"/>
                    <a:pt x="14722" y="8487"/>
                  </a:cubicBezTo>
                  <a:cubicBezTo>
                    <a:pt x="14079" y="10158"/>
                    <a:pt x="12986" y="11830"/>
                    <a:pt x="12022" y="13051"/>
                  </a:cubicBezTo>
                  <a:cubicBezTo>
                    <a:pt x="11540" y="13694"/>
                    <a:pt x="11090" y="14209"/>
                    <a:pt x="10736" y="14530"/>
                  </a:cubicBezTo>
                  <a:cubicBezTo>
                    <a:pt x="10612" y="14654"/>
                    <a:pt x="10502" y="14751"/>
                    <a:pt x="10413" y="14831"/>
                  </a:cubicBezTo>
                  <a:lnTo>
                    <a:pt x="10413" y="14831"/>
                  </a:lnTo>
                  <a:cubicBezTo>
                    <a:pt x="10433" y="14747"/>
                    <a:pt x="10456" y="14655"/>
                    <a:pt x="10479" y="14562"/>
                  </a:cubicBezTo>
                  <a:cubicBezTo>
                    <a:pt x="10543" y="14305"/>
                    <a:pt x="10608" y="14016"/>
                    <a:pt x="10608" y="13726"/>
                  </a:cubicBezTo>
                  <a:cubicBezTo>
                    <a:pt x="10608" y="13566"/>
                    <a:pt x="10576" y="13437"/>
                    <a:pt x="10511" y="13276"/>
                  </a:cubicBezTo>
                  <a:cubicBezTo>
                    <a:pt x="10479" y="13148"/>
                    <a:pt x="10383" y="13019"/>
                    <a:pt x="10222" y="12923"/>
                  </a:cubicBezTo>
                  <a:cubicBezTo>
                    <a:pt x="10126" y="12859"/>
                    <a:pt x="9997" y="12826"/>
                    <a:pt x="9901" y="12826"/>
                  </a:cubicBezTo>
                  <a:cubicBezTo>
                    <a:pt x="9772" y="12826"/>
                    <a:pt x="9643" y="12859"/>
                    <a:pt x="9547" y="12923"/>
                  </a:cubicBezTo>
                  <a:cubicBezTo>
                    <a:pt x="9386" y="13019"/>
                    <a:pt x="9290" y="13180"/>
                    <a:pt x="9161" y="13341"/>
                  </a:cubicBezTo>
                  <a:cubicBezTo>
                    <a:pt x="9000" y="13566"/>
                    <a:pt x="8808" y="13823"/>
                    <a:pt x="8647" y="13984"/>
                  </a:cubicBezTo>
                  <a:cubicBezTo>
                    <a:pt x="8454" y="14176"/>
                    <a:pt x="8293" y="14273"/>
                    <a:pt x="8068" y="14273"/>
                  </a:cubicBezTo>
                  <a:lnTo>
                    <a:pt x="8036" y="14273"/>
                  </a:lnTo>
                  <a:cubicBezTo>
                    <a:pt x="7908" y="14273"/>
                    <a:pt x="7843" y="14241"/>
                    <a:pt x="7843" y="14241"/>
                  </a:cubicBezTo>
                  <a:lnTo>
                    <a:pt x="7843" y="14209"/>
                  </a:lnTo>
                  <a:cubicBezTo>
                    <a:pt x="7843" y="14144"/>
                    <a:pt x="7875" y="14048"/>
                    <a:pt x="7908" y="13919"/>
                  </a:cubicBezTo>
                  <a:cubicBezTo>
                    <a:pt x="7972" y="13759"/>
                    <a:pt x="8100" y="13534"/>
                    <a:pt x="8229" y="13341"/>
                  </a:cubicBezTo>
                  <a:cubicBezTo>
                    <a:pt x="8261" y="13244"/>
                    <a:pt x="8325" y="13148"/>
                    <a:pt x="8358" y="13051"/>
                  </a:cubicBezTo>
                  <a:cubicBezTo>
                    <a:pt x="8422" y="12955"/>
                    <a:pt x="8454" y="12859"/>
                    <a:pt x="8454" y="12730"/>
                  </a:cubicBezTo>
                  <a:cubicBezTo>
                    <a:pt x="8454" y="12634"/>
                    <a:pt x="8422" y="12569"/>
                    <a:pt x="8390" y="12473"/>
                  </a:cubicBezTo>
                  <a:cubicBezTo>
                    <a:pt x="8358" y="12409"/>
                    <a:pt x="8293" y="12344"/>
                    <a:pt x="8229" y="12312"/>
                  </a:cubicBezTo>
                  <a:cubicBezTo>
                    <a:pt x="8100" y="12248"/>
                    <a:pt x="8004" y="12216"/>
                    <a:pt x="7908" y="12184"/>
                  </a:cubicBezTo>
                  <a:cubicBezTo>
                    <a:pt x="7586" y="12151"/>
                    <a:pt x="7136" y="12119"/>
                    <a:pt x="6429" y="11894"/>
                  </a:cubicBezTo>
                  <a:cubicBezTo>
                    <a:pt x="6333" y="11862"/>
                    <a:pt x="6268" y="11798"/>
                    <a:pt x="6236" y="11798"/>
                  </a:cubicBezTo>
                  <a:cubicBezTo>
                    <a:pt x="6236" y="11766"/>
                    <a:pt x="6204" y="11733"/>
                    <a:pt x="6204" y="11669"/>
                  </a:cubicBezTo>
                  <a:cubicBezTo>
                    <a:pt x="6204" y="11573"/>
                    <a:pt x="6268" y="11412"/>
                    <a:pt x="6365" y="11251"/>
                  </a:cubicBezTo>
                  <a:cubicBezTo>
                    <a:pt x="6493" y="10994"/>
                    <a:pt x="6718" y="10737"/>
                    <a:pt x="6911" y="10544"/>
                  </a:cubicBezTo>
                  <a:cubicBezTo>
                    <a:pt x="7008" y="10416"/>
                    <a:pt x="7104" y="10351"/>
                    <a:pt x="7168" y="10287"/>
                  </a:cubicBezTo>
                  <a:lnTo>
                    <a:pt x="7265" y="10223"/>
                  </a:lnTo>
                  <a:lnTo>
                    <a:pt x="7265" y="10191"/>
                  </a:lnTo>
                  <a:cubicBezTo>
                    <a:pt x="7361" y="10126"/>
                    <a:pt x="7393" y="9998"/>
                    <a:pt x="7361" y="9901"/>
                  </a:cubicBezTo>
                  <a:cubicBezTo>
                    <a:pt x="7308" y="9795"/>
                    <a:pt x="7233" y="9732"/>
                    <a:pt x="7135" y="9732"/>
                  </a:cubicBezTo>
                  <a:cubicBezTo>
                    <a:pt x="7115" y="9732"/>
                    <a:pt x="7094" y="9735"/>
                    <a:pt x="7072" y="9741"/>
                  </a:cubicBezTo>
                  <a:lnTo>
                    <a:pt x="6815" y="9741"/>
                  </a:lnTo>
                  <a:cubicBezTo>
                    <a:pt x="6365" y="9741"/>
                    <a:pt x="5336" y="9676"/>
                    <a:pt x="4018" y="9387"/>
                  </a:cubicBezTo>
                  <a:cubicBezTo>
                    <a:pt x="3311" y="9258"/>
                    <a:pt x="2411" y="8648"/>
                    <a:pt x="1704" y="7844"/>
                  </a:cubicBezTo>
                  <a:cubicBezTo>
                    <a:pt x="1029" y="7008"/>
                    <a:pt x="514" y="5980"/>
                    <a:pt x="547" y="4983"/>
                  </a:cubicBezTo>
                  <a:cubicBezTo>
                    <a:pt x="547" y="4597"/>
                    <a:pt x="611" y="4180"/>
                    <a:pt x="804" y="3794"/>
                  </a:cubicBezTo>
                  <a:cubicBezTo>
                    <a:pt x="1029" y="3279"/>
                    <a:pt x="1607" y="2765"/>
                    <a:pt x="2347" y="2347"/>
                  </a:cubicBezTo>
                  <a:cubicBezTo>
                    <a:pt x="3440" y="1737"/>
                    <a:pt x="4918" y="1319"/>
                    <a:pt x="6075" y="1029"/>
                  </a:cubicBezTo>
                  <a:cubicBezTo>
                    <a:pt x="6654" y="901"/>
                    <a:pt x="7168" y="804"/>
                    <a:pt x="7554" y="740"/>
                  </a:cubicBezTo>
                  <a:cubicBezTo>
                    <a:pt x="7715" y="708"/>
                    <a:pt x="7875" y="676"/>
                    <a:pt x="7972" y="676"/>
                  </a:cubicBezTo>
                  <a:cubicBezTo>
                    <a:pt x="8068" y="644"/>
                    <a:pt x="8133" y="644"/>
                    <a:pt x="8133" y="644"/>
                  </a:cubicBezTo>
                  <a:lnTo>
                    <a:pt x="8165" y="644"/>
                  </a:lnTo>
                  <a:cubicBezTo>
                    <a:pt x="8454" y="547"/>
                    <a:pt x="8775" y="515"/>
                    <a:pt x="9129" y="515"/>
                  </a:cubicBezTo>
                  <a:close/>
                  <a:moveTo>
                    <a:pt x="9129" y="1"/>
                  </a:moveTo>
                  <a:cubicBezTo>
                    <a:pt x="8757" y="1"/>
                    <a:pt x="8385" y="31"/>
                    <a:pt x="8071" y="119"/>
                  </a:cubicBezTo>
                  <a:lnTo>
                    <a:pt x="8071" y="119"/>
                  </a:lnTo>
                  <a:lnTo>
                    <a:pt x="8068" y="97"/>
                  </a:lnTo>
                  <a:cubicBezTo>
                    <a:pt x="8036" y="97"/>
                    <a:pt x="6429" y="322"/>
                    <a:pt x="4693" y="836"/>
                  </a:cubicBezTo>
                  <a:cubicBezTo>
                    <a:pt x="3793" y="1094"/>
                    <a:pt x="2861" y="1447"/>
                    <a:pt x="2089" y="1897"/>
                  </a:cubicBezTo>
                  <a:cubicBezTo>
                    <a:pt x="1286" y="2347"/>
                    <a:pt x="643" y="2862"/>
                    <a:pt x="322" y="3569"/>
                  </a:cubicBezTo>
                  <a:cubicBezTo>
                    <a:pt x="97" y="4051"/>
                    <a:pt x="0" y="4501"/>
                    <a:pt x="0" y="4983"/>
                  </a:cubicBezTo>
                  <a:cubicBezTo>
                    <a:pt x="0" y="6140"/>
                    <a:pt x="547" y="7298"/>
                    <a:pt x="1318" y="8165"/>
                  </a:cubicBezTo>
                  <a:cubicBezTo>
                    <a:pt x="2057" y="9065"/>
                    <a:pt x="3022" y="9741"/>
                    <a:pt x="3890" y="9933"/>
                  </a:cubicBezTo>
                  <a:cubicBezTo>
                    <a:pt x="5006" y="10167"/>
                    <a:pt x="5912" y="10233"/>
                    <a:pt x="6474" y="10250"/>
                  </a:cubicBezTo>
                  <a:lnTo>
                    <a:pt x="6474" y="10250"/>
                  </a:lnTo>
                  <a:cubicBezTo>
                    <a:pt x="6428" y="10302"/>
                    <a:pt x="6380" y="10357"/>
                    <a:pt x="6333" y="10416"/>
                  </a:cubicBezTo>
                  <a:cubicBezTo>
                    <a:pt x="6172" y="10576"/>
                    <a:pt x="6011" y="10769"/>
                    <a:pt x="5882" y="10994"/>
                  </a:cubicBezTo>
                  <a:cubicBezTo>
                    <a:pt x="5786" y="11219"/>
                    <a:pt x="5690" y="11412"/>
                    <a:pt x="5690" y="11669"/>
                  </a:cubicBezTo>
                  <a:cubicBezTo>
                    <a:pt x="5690" y="11830"/>
                    <a:pt x="5722" y="11991"/>
                    <a:pt x="5818" y="12119"/>
                  </a:cubicBezTo>
                  <a:cubicBezTo>
                    <a:pt x="5947" y="12248"/>
                    <a:pt x="6075" y="12344"/>
                    <a:pt x="6268" y="12409"/>
                  </a:cubicBezTo>
                  <a:cubicBezTo>
                    <a:pt x="6911" y="12634"/>
                    <a:pt x="7393" y="12666"/>
                    <a:pt x="7683" y="12698"/>
                  </a:cubicBezTo>
                  <a:cubicBezTo>
                    <a:pt x="7783" y="12718"/>
                    <a:pt x="7858" y="12738"/>
                    <a:pt x="7900" y="12750"/>
                  </a:cubicBezTo>
                  <a:lnTo>
                    <a:pt x="7900" y="12750"/>
                  </a:lnTo>
                  <a:cubicBezTo>
                    <a:pt x="7887" y="12783"/>
                    <a:pt x="7858" y="12853"/>
                    <a:pt x="7811" y="12923"/>
                  </a:cubicBezTo>
                  <a:cubicBezTo>
                    <a:pt x="7747" y="13084"/>
                    <a:pt x="7618" y="13309"/>
                    <a:pt x="7522" y="13501"/>
                  </a:cubicBezTo>
                  <a:cubicBezTo>
                    <a:pt x="7393" y="13726"/>
                    <a:pt x="7297" y="13951"/>
                    <a:pt x="7297" y="14209"/>
                  </a:cubicBezTo>
                  <a:cubicBezTo>
                    <a:pt x="7297" y="14337"/>
                    <a:pt x="7361" y="14530"/>
                    <a:pt x="7490" y="14626"/>
                  </a:cubicBezTo>
                  <a:cubicBezTo>
                    <a:pt x="7618" y="14755"/>
                    <a:pt x="7779" y="14819"/>
                    <a:pt x="8004" y="14819"/>
                  </a:cubicBezTo>
                  <a:lnTo>
                    <a:pt x="8068" y="14819"/>
                  </a:lnTo>
                  <a:cubicBezTo>
                    <a:pt x="8390" y="14819"/>
                    <a:pt x="8647" y="14691"/>
                    <a:pt x="8840" y="14530"/>
                  </a:cubicBezTo>
                  <a:cubicBezTo>
                    <a:pt x="9161" y="14273"/>
                    <a:pt x="9354" y="13951"/>
                    <a:pt x="9547" y="13694"/>
                  </a:cubicBezTo>
                  <a:cubicBezTo>
                    <a:pt x="9643" y="13598"/>
                    <a:pt x="9708" y="13469"/>
                    <a:pt x="9772" y="13405"/>
                  </a:cubicBezTo>
                  <a:cubicBezTo>
                    <a:pt x="9868" y="13341"/>
                    <a:pt x="9901" y="13341"/>
                    <a:pt x="9901" y="13341"/>
                  </a:cubicBezTo>
                  <a:lnTo>
                    <a:pt x="9933" y="13373"/>
                  </a:lnTo>
                  <a:cubicBezTo>
                    <a:pt x="9997" y="13405"/>
                    <a:pt x="9997" y="13437"/>
                    <a:pt x="10029" y="13469"/>
                  </a:cubicBezTo>
                  <a:cubicBezTo>
                    <a:pt x="10061" y="13534"/>
                    <a:pt x="10061" y="13630"/>
                    <a:pt x="10061" y="13726"/>
                  </a:cubicBezTo>
                  <a:cubicBezTo>
                    <a:pt x="10061" y="13919"/>
                    <a:pt x="9997" y="14209"/>
                    <a:pt x="9933" y="14466"/>
                  </a:cubicBezTo>
                  <a:cubicBezTo>
                    <a:pt x="9901" y="14691"/>
                    <a:pt x="9836" y="14948"/>
                    <a:pt x="9836" y="15141"/>
                  </a:cubicBezTo>
                  <a:cubicBezTo>
                    <a:pt x="9836" y="15205"/>
                    <a:pt x="9836" y="15269"/>
                    <a:pt x="9868" y="15366"/>
                  </a:cubicBezTo>
                  <a:cubicBezTo>
                    <a:pt x="9901" y="15430"/>
                    <a:pt x="9997" y="15527"/>
                    <a:pt x="10093" y="15559"/>
                  </a:cubicBezTo>
                  <a:lnTo>
                    <a:pt x="10190" y="15559"/>
                  </a:lnTo>
                  <a:cubicBezTo>
                    <a:pt x="10286" y="15559"/>
                    <a:pt x="10351" y="15527"/>
                    <a:pt x="10415" y="15494"/>
                  </a:cubicBezTo>
                  <a:cubicBezTo>
                    <a:pt x="10543" y="15430"/>
                    <a:pt x="10640" y="15334"/>
                    <a:pt x="10801" y="15205"/>
                  </a:cubicBezTo>
                  <a:cubicBezTo>
                    <a:pt x="11315" y="14723"/>
                    <a:pt x="12151" y="13823"/>
                    <a:pt x="12986" y="12666"/>
                  </a:cubicBezTo>
                  <a:cubicBezTo>
                    <a:pt x="13822" y="11508"/>
                    <a:pt x="14658" y="10126"/>
                    <a:pt x="15237" y="8680"/>
                  </a:cubicBezTo>
                  <a:cubicBezTo>
                    <a:pt x="15558" y="7812"/>
                    <a:pt x="15719" y="6976"/>
                    <a:pt x="15687" y="6269"/>
                  </a:cubicBezTo>
                  <a:cubicBezTo>
                    <a:pt x="15719" y="5112"/>
                    <a:pt x="15365" y="4180"/>
                    <a:pt x="14883" y="3408"/>
                  </a:cubicBezTo>
                  <a:cubicBezTo>
                    <a:pt x="14433" y="2637"/>
                    <a:pt x="13822" y="2026"/>
                    <a:pt x="13340" y="1576"/>
                  </a:cubicBezTo>
                  <a:cubicBezTo>
                    <a:pt x="12215" y="611"/>
                    <a:pt x="10576"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4339;p64">
              <a:extLst>
                <a:ext uri="{FF2B5EF4-FFF2-40B4-BE49-F238E27FC236}">
                  <a16:creationId xmlns:a16="http://schemas.microsoft.com/office/drawing/2014/main" id="{5BCC6EC1-3103-FBAC-3073-AB5235D4C2FD}"/>
                </a:ext>
              </a:extLst>
            </p:cNvPr>
            <p:cNvSpPr/>
            <p:nvPr/>
          </p:nvSpPr>
          <p:spPr>
            <a:xfrm>
              <a:off x="5419600" y="1895500"/>
              <a:ext cx="86825" cy="87425"/>
            </a:xfrm>
            <a:custGeom>
              <a:avLst/>
              <a:gdLst/>
              <a:ahLst/>
              <a:cxnLst/>
              <a:rect l="l" t="t" r="r" b="b"/>
              <a:pathLst>
                <a:path w="3473" h="3497" extrusionOk="0">
                  <a:moveTo>
                    <a:pt x="2503" y="0"/>
                  </a:moveTo>
                  <a:cubicBezTo>
                    <a:pt x="1776" y="0"/>
                    <a:pt x="836" y="2141"/>
                    <a:pt x="836" y="2141"/>
                  </a:cubicBezTo>
                  <a:lnTo>
                    <a:pt x="1" y="3137"/>
                  </a:lnTo>
                  <a:cubicBezTo>
                    <a:pt x="1" y="3137"/>
                    <a:pt x="766" y="3496"/>
                    <a:pt x="1512" y="3496"/>
                  </a:cubicBezTo>
                  <a:cubicBezTo>
                    <a:pt x="1837" y="3496"/>
                    <a:pt x="2158" y="3428"/>
                    <a:pt x="2412" y="3234"/>
                  </a:cubicBezTo>
                  <a:cubicBezTo>
                    <a:pt x="3247" y="2559"/>
                    <a:pt x="3472" y="662"/>
                    <a:pt x="2733" y="83"/>
                  </a:cubicBezTo>
                  <a:cubicBezTo>
                    <a:pt x="2660" y="26"/>
                    <a:pt x="2583" y="0"/>
                    <a:pt x="2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4340;p64">
              <a:extLst>
                <a:ext uri="{FF2B5EF4-FFF2-40B4-BE49-F238E27FC236}">
                  <a16:creationId xmlns:a16="http://schemas.microsoft.com/office/drawing/2014/main" id="{38978EF6-D760-C88E-EE2D-B285D21FB8E9}"/>
                </a:ext>
              </a:extLst>
            </p:cNvPr>
            <p:cNvSpPr/>
            <p:nvPr/>
          </p:nvSpPr>
          <p:spPr>
            <a:xfrm>
              <a:off x="5411575" y="1888725"/>
              <a:ext cx="94050" cy="100475"/>
            </a:xfrm>
            <a:custGeom>
              <a:avLst/>
              <a:gdLst/>
              <a:ahLst/>
              <a:cxnLst/>
              <a:rect l="l" t="t" r="r" b="b"/>
              <a:pathLst>
                <a:path w="3762" h="4019" extrusionOk="0">
                  <a:moveTo>
                    <a:pt x="2829" y="1"/>
                  </a:moveTo>
                  <a:cubicBezTo>
                    <a:pt x="2668" y="1"/>
                    <a:pt x="2540" y="33"/>
                    <a:pt x="2411" y="129"/>
                  </a:cubicBezTo>
                  <a:cubicBezTo>
                    <a:pt x="2186" y="258"/>
                    <a:pt x="1993" y="451"/>
                    <a:pt x="1832" y="676"/>
                  </a:cubicBezTo>
                  <a:cubicBezTo>
                    <a:pt x="1318" y="1351"/>
                    <a:pt x="900" y="2283"/>
                    <a:pt x="900" y="2315"/>
                  </a:cubicBezTo>
                  <a:cubicBezTo>
                    <a:pt x="836" y="2444"/>
                    <a:pt x="900" y="2605"/>
                    <a:pt x="1029" y="2669"/>
                  </a:cubicBezTo>
                  <a:cubicBezTo>
                    <a:pt x="1070" y="2685"/>
                    <a:pt x="1112" y="2693"/>
                    <a:pt x="1151" y="2693"/>
                  </a:cubicBezTo>
                  <a:cubicBezTo>
                    <a:pt x="1264" y="2693"/>
                    <a:pt x="1359" y="2627"/>
                    <a:pt x="1382" y="2508"/>
                  </a:cubicBezTo>
                  <a:cubicBezTo>
                    <a:pt x="1382" y="2508"/>
                    <a:pt x="1415" y="2476"/>
                    <a:pt x="1447" y="2444"/>
                  </a:cubicBezTo>
                  <a:cubicBezTo>
                    <a:pt x="1543" y="2219"/>
                    <a:pt x="1768" y="1737"/>
                    <a:pt x="2057" y="1287"/>
                  </a:cubicBezTo>
                  <a:cubicBezTo>
                    <a:pt x="2218" y="1062"/>
                    <a:pt x="2379" y="869"/>
                    <a:pt x="2508" y="708"/>
                  </a:cubicBezTo>
                  <a:cubicBezTo>
                    <a:pt x="2668" y="579"/>
                    <a:pt x="2797" y="515"/>
                    <a:pt x="2829" y="515"/>
                  </a:cubicBezTo>
                  <a:lnTo>
                    <a:pt x="2893" y="547"/>
                  </a:lnTo>
                  <a:cubicBezTo>
                    <a:pt x="3086" y="708"/>
                    <a:pt x="3247" y="1094"/>
                    <a:pt x="3247" y="1544"/>
                  </a:cubicBezTo>
                  <a:cubicBezTo>
                    <a:pt x="3247" y="1865"/>
                    <a:pt x="3183" y="2251"/>
                    <a:pt x="3054" y="2540"/>
                  </a:cubicBezTo>
                  <a:cubicBezTo>
                    <a:pt x="2925" y="2862"/>
                    <a:pt x="2765" y="3119"/>
                    <a:pt x="2572" y="3280"/>
                  </a:cubicBezTo>
                  <a:cubicBezTo>
                    <a:pt x="2379" y="3440"/>
                    <a:pt x="2122" y="3505"/>
                    <a:pt x="1800" y="3505"/>
                  </a:cubicBezTo>
                  <a:cubicBezTo>
                    <a:pt x="1479" y="3505"/>
                    <a:pt x="1125" y="3408"/>
                    <a:pt x="868" y="3344"/>
                  </a:cubicBezTo>
                  <a:cubicBezTo>
                    <a:pt x="740" y="3280"/>
                    <a:pt x="643" y="3247"/>
                    <a:pt x="547" y="3215"/>
                  </a:cubicBezTo>
                  <a:lnTo>
                    <a:pt x="450" y="3183"/>
                  </a:lnTo>
                  <a:lnTo>
                    <a:pt x="450" y="3151"/>
                  </a:lnTo>
                  <a:cubicBezTo>
                    <a:pt x="407" y="3134"/>
                    <a:pt x="364" y="3126"/>
                    <a:pt x="323" y="3126"/>
                  </a:cubicBezTo>
                  <a:cubicBezTo>
                    <a:pt x="210" y="3126"/>
                    <a:pt x="112" y="3185"/>
                    <a:pt x="65" y="3280"/>
                  </a:cubicBezTo>
                  <a:cubicBezTo>
                    <a:pt x="0" y="3440"/>
                    <a:pt x="65" y="3601"/>
                    <a:pt x="193" y="3665"/>
                  </a:cubicBezTo>
                  <a:cubicBezTo>
                    <a:pt x="225" y="3665"/>
                    <a:pt x="997" y="4019"/>
                    <a:pt x="1800" y="4019"/>
                  </a:cubicBezTo>
                  <a:cubicBezTo>
                    <a:pt x="2186" y="4019"/>
                    <a:pt x="2572" y="3955"/>
                    <a:pt x="2893" y="3697"/>
                  </a:cubicBezTo>
                  <a:cubicBezTo>
                    <a:pt x="3183" y="3472"/>
                    <a:pt x="3408" y="3119"/>
                    <a:pt x="3536" y="2733"/>
                  </a:cubicBezTo>
                  <a:cubicBezTo>
                    <a:pt x="3697" y="2347"/>
                    <a:pt x="3761" y="1962"/>
                    <a:pt x="3761" y="1544"/>
                  </a:cubicBezTo>
                  <a:cubicBezTo>
                    <a:pt x="3761" y="997"/>
                    <a:pt x="3633" y="451"/>
                    <a:pt x="3215" y="129"/>
                  </a:cubicBezTo>
                  <a:cubicBezTo>
                    <a:pt x="3118" y="33"/>
                    <a:pt x="2958" y="1"/>
                    <a:pt x="2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4341;p64">
              <a:extLst>
                <a:ext uri="{FF2B5EF4-FFF2-40B4-BE49-F238E27FC236}">
                  <a16:creationId xmlns:a16="http://schemas.microsoft.com/office/drawing/2014/main" id="{211653DE-FF78-EDDB-5A86-564FF0B4D042}"/>
                </a:ext>
              </a:extLst>
            </p:cNvPr>
            <p:cNvSpPr/>
            <p:nvPr/>
          </p:nvSpPr>
          <p:spPr>
            <a:xfrm>
              <a:off x="5255675" y="2098475"/>
              <a:ext cx="66725" cy="99675"/>
            </a:xfrm>
            <a:custGeom>
              <a:avLst/>
              <a:gdLst/>
              <a:ahLst/>
              <a:cxnLst/>
              <a:rect l="l" t="t" r="r" b="b"/>
              <a:pathLst>
                <a:path w="2669" h="3987" extrusionOk="0">
                  <a:moveTo>
                    <a:pt x="2668" y="1"/>
                  </a:moveTo>
                  <a:lnTo>
                    <a:pt x="0" y="1318"/>
                  </a:lnTo>
                  <a:lnTo>
                    <a:pt x="2250" y="3986"/>
                  </a:lnTo>
                  <a:lnTo>
                    <a:pt x="26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4342;p64">
              <a:extLst>
                <a:ext uri="{FF2B5EF4-FFF2-40B4-BE49-F238E27FC236}">
                  <a16:creationId xmlns:a16="http://schemas.microsoft.com/office/drawing/2014/main" id="{2837B7A5-0E8E-6E99-82F5-2FAD6635F7BF}"/>
                </a:ext>
              </a:extLst>
            </p:cNvPr>
            <p:cNvSpPr/>
            <p:nvPr/>
          </p:nvSpPr>
          <p:spPr>
            <a:xfrm>
              <a:off x="5248425" y="2091525"/>
              <a:ext cx="80400" cy="113050"/>
            </a:xfrm>
            <a:custGeom>
              <a:avLst/>
              <a:gdLst/>
              <a:ahLst/>
              <a:cxnLst/>
              <a:rect l="l" t="t" r="r" b="b"/>
              <a:pathLst>
                <a:path w="3216" h="4522" extrusionOk="0">
                  <a:moveTo>
                    <a:pt x="2949" y="0"/>
                  </a:moveTo>
                  <a:cubicBezTo>
                    <a:pt x="2910" y="0"/>
                    <a:pt x="2870" y="8"/>
                    <a:pt x="2830" y="21"/>
                  </a:cubicBezTo>
                  <a:lnTo>
                    <a:pt x="194" y="1371"/>
                  </a:lnTo>
                  <a:cubicBezTo>
                    <a:pt x="33" y="1436"/>
                    <a:pt x="1" y="1596"/>
                    <a:pt x="65" y="1725"/>
                  </a:cubicBezTo>
                  <a:cubicBezTo>
                    <a:pt x="108" y="1811"/>
                    <a:pt x="194" y="1868"/>
                    <a:pt x="284" y="1868"/>
                  </a:cubicBezTo>
                  <a:cubicBezTo>
                    <a:pt x="330" y="1868"/>
                    <a:pt x="376" y="1854"/>
                    <a:pt x="419" y="1821"/>
                  </a:cubicBezTo>
                  <a:lnTo>
                    <a:pt x="2637" y="729"/>
                  </a:lnTo>
                  <a:lnTo>
                    <a:pt x="2637" y="729"/>
                  </a:lnTo>
                  <a:lnTo>
                    <a:pt x="2283" y="4232"/>
                  </a:lnTo>
                  <a:cubicBezTo>
                    <a:pt x="2251" y="4361"/>
                    <a:pt x="2347" y="4489"/>
                    <a:pt x="2508" y="4522"/>
                  </a:cubicBezTo>
                  <a:cubicBezTo>
                    <a:pt x="2669" y="4522"/>
                    <a:pt x="2798" y="4425"/>
                    <a:pt x="2798" y="4264"/>
                  </a:cubicBezTo>
                  <a:lnTo>
                    <a:pt x="3215" y="311"/>
                  </a:lnTo>
                  <a:cubicBezTo>
                    <a:pt x="3215" y="214"/>
                    <a:pt x="3183" y="118"/>
                    <a:pt x="3119" y="54"/>
                  </a:cubicBezTo>
                  <a:cubicBezTo>
                    <a:pt x="3062" y="16"/>
                    <a:pt x="3006" y="0"/>
                    <a:pt x="29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4343;p64">
              <a:extLst>
                <a:ext uri="{FF2B5EF4-FFF2-40B4-BE49-F238E27FC236}">
                  <a16:creationId xmlns:a16="http://schemas.microsoft.com/office/drawing/2014/main" id="{F17F5B1E-D7E2-01F2-B0B7-72565FCFBEA0}"/>
                </a:ext>
              </a:extLst>
            </p:cNvPr>
            <p:cNvSpPr/>
            <p:nvPr/>
          </p:nvSpPr>
          <p:spPr>
            <a:xfrm>
              <a:off x="4787175" y="3835075"/>
              <a:ext cx="1003450" cy="761950"/>
            </a:xfrm>
            <a:custGeom>
              <a:avLst/>
              <a:gdLst/>
              <a:ahLst/>
              <a:cxnLst/>
              <a:rect l="l" t="t" r="r" b="b"/>
              <a:pathLst>
                <a:path w="40138" h="30478" extrusionOk="0">
                  <a:moveTo>
                    <a:pt x="38895" y="1"/>
                  </a:moveTo>
                  <a:cubicBezTo>
                    <a:pt x="38895" y="1"/>
                    <a:pt x="33559" y="6558"/>
                    <a:pt x="29026" y="7683"/>
                  </a:cubicBezTo>
                  <a:cubicBezTo>
                    <a:pt x="27321" y="8107"/>
                    <a:pt x="23421" y="8239"/>
                    <a:pt x="19219" y="8239"/>
                  </a:cubicBezTo>
                  <a:cubicBezTo>
                    <a:pt x="12257" y="8239"/>
                    <a:pt x="4468" y="7876"/>
                    <a:pt x="4468" y="7876"/>
                  </a:cubicBezTo>
                  <a:cubicBezTo>
                    <a:pt x="3472" y="14209"/>
                    <a:pt x="707" y="26841"/>
                    <a:pt x="64" y="29767"/>
                  </a:cubicBezTo>
                  <a:cubicBezTo>
                    <a:pt x="0" y="30088"/>
                    <a:pt x="193" y="30409"/>
                    <a:pt x="547" y="30474"/>
                  </a:cubicBezTo>
                  <a:cubicBezTo>
                    <a:pt x="571" y="30476"/>
                    <a:pt x="595" y="30478"/>
                    <a:pt x="620" y="30478"/>
                  </a:cubicBezTo>
                  <a:cubicBezTo>
                    <a:pt x="883" y="30478"/>
                    <a:pt x="1133" y="30321"/>
                    <a:pt x="1222" y="30056"/>
                  </a:cubicBezTo>
                  <a:cubicBezTo>
                    <a:pt x="2025" y="27581"/>
                    <a:pt x="5625" y="16298"/>
                    <a:pt x="5786" y="14112"/>
                  </a:cubicBezTo>
                  <a:lnTo>
                    <a:pt x="5786" y="14048"/>
                  </a:lnTo>
                  <a:cubicBezTo>
                    <a:pt x="5942" y="12085"/>
                    <a:pt x="7607" y="10636"/>
                    <a:pt x="9553" y="10636"/>
                  </a:cubicBezTo>
                  <a:cubicBezTo>
                    <a:pt x="9615" y="10636"/>
                    <a:pt x="9677" y="10638"/>
                    <a:pt x="9740" y="10641"/>
                  </a:cubicBezTo>
                  <a:cubicBezTo>
                    <a:pt x="15011" y="10866"/>
                    <a:pt x="26519" y="11412"/>
                    <a:pt x="28834" y="11830"/>
                  </a:cubicBezTo>
                  <a:cubicBezTo>
                    <a:pt x="31855" y="12409"/>
                    <a:pt x="32819" y="13534"/>
                    <a:pt x="32819" y="13534"/>
                  </a:cubicBezTo>
                  <a:lnTo>
                    <a:pt x="38091" y="29767"/>
                  </a:lnTo>
                  <a:cubicBezTo>
                    <a:pt x="38220" y="30120"/>
                    <a:pt x="38541" y="30377"/>
                    <a:pt x="38927" y="30409"/>
                  </a:cubicBezTo>
                  <a:cubicBezTo>
                    <a:pt x="38958" y="30412"/>
                    <a:pt x="38989" y="30414"/>
                    <a:pt x="39020" y="30414"/>
                  </a:cubicBezTo>
                  <a:cubicBezTo>
                    <a:pt x="39651" y="30414"/>
                    <a:pt x="40138" y="29801"/>
                    <a:pt x="39923" y="29188"/>
                  </a:cubicBezTo>
                  <a:cubicBezTo>
                    <a:pt x="38734" y="25331"/>
                    <a:pt x="35423" y="14755"/>
                    <a:pt x="35262" y="13341"/>
                  </a:cubicBezTo>
                  <a:cubicBezTo>
                    <a:pt x="35070" y="11669"/>
                    <a:pt x="39859" y="2251"/>
                    <a:pt x="39859" y="2251"/>
                  </a:cubicBezTo>
                  <a:cubicBezTo>
                    <a:pt x="40020" y="1"/>
                    <a:pt x="38895" y="1"/>
                    <a:pt x="38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4344;p64">
              <a:extLst>
                <a:ext uri="{FF2B5EF4-FFF2-40B4-BE49-F238E27FC236}">
                  <a16:creationId xmlns:a16="http://schemas.microsoft.com/office/drawing/2014/main" id="{7A2BD467-4A30-C9D4-7FF3-7D8F03BBA6E8}"/>
                </a:ext>
              </a:extLst>
            </p:cNvPr>
            <p:cNvSpPr/>
            <p:nvPr/>
          </p:nvSpPr>
          <p:spPr>
            <a:xfrm>
              <a:off x="4781550" y="3828650"/>
              <a:ext cx="1011750" cy="774700"/>
            </a:xfrm>
            <a:custGeom>
              <a:avLst/>
              <a:gdLst/>
              <a:ahLst/>
              <a:cxnLst/>
              <a:rect l="l" t="t" r="r" b="b"/>
              <a:pathLst>
                <a:path w="40470" h="30988" extrusionOk="0">
                  <a:moveTo>
                    <a:pt x="39231" y="554"/>
                  </a:moveTo>
                  <a:cubicBezTo>
                    <a:pt x="39295" y="583"/>
                    <a:pt x="39380" y="630"/>
                    <a:pt x="39473" y="708"/>
                  </a:cubicBezTo>
                  <a:cubicBezTo>
                    <a:pt x="39634" y="869"/>
                    <a:pt x="39827" y="1254"/>
                    <a:pt x="39827" y="2026"/>
                  </a:cubicBezTo>
                  <a:cubicBezTo>
                    <a:pt x="39827" y="2169"/>
                    <a:pt x="39827" y="2313"/>
                    <a:pt x="39804" y="2456"/>
                  </a:cubicBezTo>
                  <a:lnTo>
                    <a:pt x="39804" y="2456"/>
                  </a:lnTo>
                  <a:cubicBezTo>
                    <a:pt x="39637" y="2784"/>
                    <a:pt x="38577" y="4868"/>
                    <a:pt x="37545" y="7169"/>
                  </a:cubicBezTo>
                  <a:cubicBezTo>
                    <a:pt x="36966" y="8422"/>
                    <a:pt x="36388" y="9740"/>
                    <a:pt x="35970" y="10865"/>
                  </a:cubicBezTo>
                  <a:cubicBezTo>
                    <a:pt x="35745" y="11444"/>
                    <a:pt x="35552" y="11958"/>
                    <a:pt x="35423" y="12408"/>
                  </a:cubicBezTo>
                  <a:cubicBezTo>
                    <a:pt x="35295" y="12826"/>
                    <a:pt x="35230" y="13212"/>
                    <a:pt x="35230" y="13501"/>
                  </a:cubicBezTo>
                  <a:cubicBezTo>
                    <a:pt x="35230" y="13533"/>
                    <a:pt x="35230" y="13598"/>
                    <a:pt x="35230" y="13662"/>
                  </a:cubicBezTo>
                  <a:lnTo>
                    <a:pt x="35235" y="13661"/>
                  </a:lnTo>
                  <a:lnTo>
                    <a:pt x="35235" y="13661"/>
                  </a:lnTo>
                  <a:cubicBezTo>
                    <a:pt x="35268" y="13884"/>
                    <a:pt x="35331" y="14195"/>
                    <a:pt x="35423" y="14594"/>
                  </a:cubicBezTo>
                  <a:cubicBezTo>
                    <a:pt x="36195" y="17616"/>
                    <a:pt x="38863" y="26166"/>
                    <a:pt x="39891" y="29509"/>
                  </a:cubicBezTo>
                  <a:cubicBezTo>
                    <a:pt x="39923" y="29574"/>
                    <a:pt x="39923" y="29638"/>
                    <a:pt x="39923" y="29734"/>
                  </a:cubicBezTo>
                  <a:cubicBezTo>
                    <a:pt x="39923" y="29895"/>
                    <a:pt x="39859" y="30088"/>
                    <a:pt x="39731" y="30216"/>
                  </a:cubicBezTo>
                  <a:cubicBezTo>
                    <a:pt x="39602" y="30345"/>
                    <a:pt x="39441" y="30409"/>
                    <a:pt x="39248" y="30409"/>
                  </a:cubicBezTo>
                  <a:lnTo>
                    <a:pt x="39184" y="30409"/>
                  </a:lnTo>
                  <a:cubicBezTo>
                    <a:pt x="38895" y="30377"/>
                    <a:pt x="38670" y="30184"/>
                    <a:pt x="38573" y="29927"/>
                  </a:cubicBezTo>
                  <a:lnTo>
                    <a:pt x="33302" y="13726"/>
                  </a:lnTo>
                  <a:lnTo>
                    <a:pt x="33237" y="13630"/>
                  </a:lnTo>
                  <a:cubicBezTo>
                    <a:pt x="33205" y="13598"/>
                    <a:pt x="32209" y="12408"/>
                    <a:pt x="29123" y="11830"/>
                  </a:cubicBezTo>
                  <a:cubicBezTo>
                    <a:pt x="28512" y="11733"/>
                    <a:pt x="27355" y="11605"/>
                    <a:pt x="25876" y="11508"/>
                  </a:cubicBezTo>
                  <a:cubicBezTo>
                    <a:pt x="21376" y="11155"/>
                    <a:pt x="13919" y="10801"/>
                    <a:pt x="9965" y="10608"/>
                  </a:cubicBezTo>
                  <a:lnTo>
                    <a:pt x="9804" y="10608"/>
                  </a:lnTo>
                  <a:cubicBezTo>
                    <a:pt x="7715" y="10608"/>
                    <a:pt x="5915" y="12183"/>
                    <a:pt x="5754" y="14273"/>
                  </a:cubicBezTo>
                  <a:lnTo>
                    <a:pt x="5754" y="14337"/>
                  </a:lnTo>
                  <a:cubicBezTo>
                    <a:pt x="5690" y="14851"/>
                    <a:pt x="5465" y="15976"/>
                    <a:pt x="5079" y="17359"/>
                  </a:cubicBezTo>
                  <a:cubicBezTo>
                    <a:pt x="3954" y="21570"/>
                    <a:pt x="1800" y="28384"/>
                    <a:pt x="1189" y="30249"/>
                  </a:cubicBezTo>
                  <a:cubicBezTo>
                    <a:pt x="1125" y="30377"/>
                    <a:pt x="1029" y="30474"/>
                    <a:pt x="868" y="30474"/>
                  </a:cubicBezTo>
                  <a:lnTo>
                    <a:pt x="804" y="30474"/>
                  </a:lnTo>
                  <a:cubicBezTo>
                    <a:pt x="643" y="30441"/>
                    <a:pt x="547" y="30281"/>
                    <a:pt x="547" y="30152"/>
                  </a:cubicBezTo>
                  <a:lnTo>
                    <a:pt x="547" y="30088"/>
                  </a:lnTo>
                  <a:lnTo>
                    <a:pt x="547" y="30056"/>
                  </a:lnTo>
                  <a:cubicBezTo>
                    <a:pt x="1181" y="27167"/>
                    <a:pt x="3886" y="14808"/>
                    <a:pt x="4913" y="8402"/>
                  </a:cubicBezTo>
                  <a:lnTo>
                    <a:pt x="4913" y="8402"/>
                  </a:lnTo>
                  <a:cubicBezTo>
                    <a:pt x="6306" y="8467"/>
                    <a:pt x="13240" y="8776"/>
                    <a:pt x="19480" y="8776"/>
                  </a:cubicBezTo>
                  <a:cubicBezTo>
                    <a:pt x="21569" y="8776"/>
                    <a:pt x="23594" y="8744"/>
                    <a:pt x="25330" y="8648"/>
                  </a:cubicBezTo>
                  <a:cubicBezTo>
                    <a:pt x="27033" y="8551"/>
                    <a:pt x="28448" y="8422"/>
                    <a:pt x="29316" y="8197"/>
                  </a:cubicBezTo>
                  <a:cubicBezTo>
                    <a:pt x="31694" y="7619"/>
                    <a:pt x="34170" y="5658"/>
                    <a:pt x="36066" y="3858"/>
                  </a:cubicBezTo>
                  <a:cubicBezTo>
                    <a:pt x="37666" y="2365"/>
                    <a:pt x="38868" y="982"/>
                    <a:pt x="39231" y="554"/>
                  </a:cubicBezTo>
                  <a:close/>
                  <a:moveTo>
                    <a:pt x="39120" y="1"/>
                  </a:moveTo>
                  <a:cubicBezTo>
                    <a:pt x="39055" y="1"/>
                    <a:pt x="38959" y="33"/>
                    <a:pt x="38927" y="97"/>
                  </a:cubicBezTo>
                  <a:cubicBezTo>
                    <a:pt x="38927" y="97"/>
                    <a:pt x="38830" y="194"/>
                    <a:pt x="38670" y="354"/>
                  </a:cubicBezTo>
                  <a:cubicBezTo>
                    <a:pt x="38155" y="997"/>
                    <a:pt x="36741" y="2572"/>
                    <a:pt x="34973" y="4147"/>
                  </a:cubicBezTo>
                  <a:cubicBezTo>
                    <a:pt x="33205" y="5690"/>
                    <a:pt x="31084" y="7201"/>
                    <a:pt x="29187" y="7683"/>
                  </a:cubicBezTo>
                  <a:cubicBezTo>
                    <a:pt x="28384" y="7876"/>
                    <a:pt x="27001" y="8037"/>
                    <a:pt x="25298" y="8101"/>
                  </a:cubicBezTo>
                  <a:cubicBezTo>
                    <a:pt x="23594" y="8197"/>
                    <a:pt x="21569" y="8230"/>
                    <a:pt x="19480" y="8230"/>
                  </a:cubicBezTo>
                  <a:cubicBezTo>
                    <a:pt x="16008" y="8230"/>
                    <a:pt x="12311" y="8133"/>
                    <a:pt x="9483" y="8037"/>
                  </a:cubicBezTo>
                  <a:cubicBezTo>
                    <a:pt x="8068" y="8005"/>
                    <a:pt x="6879" y="7940"/>
                    <a:pt x="6043" y="7908"/>
                  </a:cubicBezTo>
                  <a:cubicBezTo>
                    <a:pt x="5175" y="7876"/>
                    <a:pt x="4693" y="7876"/>
                    <a:pt x="4693" y="7876"/>
                  </a:cubicBezTo>
                  <a:cubicBezTo>
                    <a:pt x="4677" y="7872"/>
                    <a:pt x="4660" y="7870"/>
                    <a:pt x="4644" y="7870"/>
                  </a:cubicBezTo>
                  <a:cubicBezTo>
                    <a:pt x="4533" y="7870"/>
                    <a:pt x="4436" y="7961"/>
                    <a:pt x="4436" y="8101"/>
                  </a:cubicBezTo>
                  <a:cubicBezTo>
                    <a:pt x="3443" y="14380"/>
                    <a:pt x="694" y="26950"/>
                    <a:pt x="39" y="29930"/>
                  </a:cubicBezTo>
                  <a:lnTo>
                    <a:pt x="39" y="29930"/>
                  </a:lnTo>
                  <a:lnTo>
                    <a:pt x="32" y="29927"/>
                  </a:lnTo>
                  <a:cubicBezTo>
                    <a:pt x="0" y="30024"/>
                    <a:pt x="0" y="30088"/>
                    <a:pt x="0" y="30152"/>
                  </a:cubicBezTo>
                  <a:cubicBezTo>
                    <a:pt x="0" y="30570"/>
                    <a:pt x="289" y="30924"/>
                    <a:pt x="739" y="30988"/>
                  </a:cubicBezTo>
                  <a:lnTo>
                    <a:pt x="868" y="30988"/>
                  </a:lnTo>
                  <a:cubicBezTo>
                    <a:pt x="1254" y="30988"/>
                    <a:pt x="1575" y="30763"/>
                    <a:pt x="1704" y="30409"/>
                  </a:cubicBezTo>
                  <a:cubicBezTo>
                    <a:pt x="2089" y="29156"/>
                    <a:pt x="3182" y="25716"/>
                    <a:pt x="4211" y="22309"/>
                  </a:cubicBezTo>
                  <a:cubicBezTo>
                    <a:pt x="4725" y="20605"/>
                    <a:pt x="5207" y="18902"/>
                    <a:pt x="5593" y="17487"/>
                  </a:cubicBezTo>
                  <a:cubicBezTo>
                    <a:pt x="5979" y="16073"/>
                    <a:pt x="6236" y="14980"/>
                    <a:pt x="6268" y="14401"/>
                  </a:cubicBezTo>
                  <a:lnTo>
                    <a:pt x="6268" y="14305"/>
                  </a:lnTo>
                  <a:cubicBezTo>
                    <a:pt x="6429" y="12505"/>
                    <a:pt x="7972" y="11155"/>
                    <a:pt x="9804" y="11155"/>
                  </a:cubicBezTo>
                  <a:lnTo>
                    <a:pt x="9933" y="11155"/>
                  </a:lnTo>
                  <a:cubicBezTo>
                    <a:pt x="12569" y="11283"/>
                    <a:pt x="16779" y="11476"/>
                    <a:pt x="20605" y="11701"/>
                  </a:cubicBezTo>
                  <a:cubicBezTo>
                    <a:pt x="22501" y="11798"/>
                    <a:pt x="24333" y="11926"/>
                    <a:pt x="25812" y="12023"/>
                  </a:cubicBezTo>
                  <a:cubicBezTo>
                    <a:pt x="27323" y="12151"/>
                    <a:pt x="28448" y="12248"/>
                    <a:pt x="29026" y="12376"/>
                  </a:cubicBezTo>
                  <a:cubicBezTo>
                    <a:pt x="30505" y="12633"/>
                    <a:pt x="31469" y="13051"/>
                    <a:pt x="32048" y="13405"/>
                  </a:cubicBezTo>
                  <a:cubicBezTo>
                    <a:pt x="32337" y="13566"/>
                    <a:pt x="32530" y="13726"/>
                    <a:pt x="32659" y="13823"/>
                  </a:cubicBezTo>
                  <a:cubicBezTo>
                    <a:pt x="32723" y="13887"/>
                    <a:pt x="32787" y="13919"/>
                    <a:pt x="32787" y="13951"/>
                  </a:cubicBezTo>
                  <a:lnTo>
                    <a:pt x="32818" y="13982"/>
                  </a:lnTo>
                  <a:lnTo>
                    <a:pt x="32818" y="13982"/>
                  </a:lnTo>
                  <a:lnTo>
                    <a:pt x="38059" y="30088"/>
                  </a:lnTo>
                  <a:cubicBezTo>
                    <a:pt x="38220" y="30570"/>
                    <a:pt x="38638" y="30892"/>
                    <a:pt x="39120" y="30956"/>
                  </a:cubicBezTo>
                  <a:lnTo>
                    <a:pt x="39248" y="30956"/>
                  </a:lnTo>
                  <a:cubicBezTo>
                    <a:pt x="39923" y="30956"/>
                    <a:pt x="40470" y="30377"/>
                    <a:pt x="40470" y="29734"/>
                  </a:cubicBezTo>
                  <a:cubicBezTo>
                    <a:pt x="40470" y="29606"/>
                    <a:pt x="40470" y="29477"/>
                    <a:pt x="40406" y="29349"/>
                  </a:cubicBezTo>
                  <a:cubicBezTo>
                    <a:pt x="39827" y="27420"/>
                    <a:pt x="38670" y="23820"/>
                    <a:pt x="37705" y="20541"/>
                  </a:cubicBezTo>
                  <a:cubicBezTo>
                    <a:pt x="37191" y="18869"/>
                    <a:pt x="36741" y="17294"/>
                    <a:pt x="36388" y="16073"/>
                  </a:cubicBezTo>
                  <a:cubicBezTo>
                    <a:pt x="36195" y="15430"/>
                    <a:pt x="36066" y="14884"/>
                    <a:pt x="35937" y="14466"/>
                  </a:cubicBezTo>
                  <a:cubicBezTo>
                    <a:pt x="35841" y="14048"/>
                    <a:pt x="35777" y="13726"/>
                    <a:pt x="35745" y="13598"/>
                  </a:cubicBezTo>
                  <a:lnTo>
                    <a:pt x="35745" y="13566"/>
                  </a:lnTo>
                  <a:lnTo>
                    <a:pt x="35745" y="13501"/>
                  </a:lnTo>
                  <a:cubicBezTo>
                    <a:pt x="35745" y="13308"/>
                    <a:pt x="35809" y="12955"/>
                    <a:pt x="35937" y="12537"/>
                  </a:cubicBezTo>
                  <a:cubicBezTo>
                    <a:pt x="36355" y="11058"/>
                    <a:pt x="37480" y="8583"/>
                    <a:pt x="38445" y="6462"/>
                  </a:cubicBezTo>
                  <a:cubicBezTo>
                    <a:pt x="38927" y="5433"/>
                    <a:pt x="39409" y="4469"/>
                    <a:pt x="39763" y="3762"/>
                  </a:cubicBezTo>
                  <a:cubicBezTo>
                    <a:pt x="40084" y="3087"/>
                    <a:pt x="40309" y="2636"/>
                    <a:pt x="40309" y="2636"/>
                  </a:cubicBezTo>
                  <a:lnTo>
                    <a:pt x="40341" y="2540"/>
                  </a:lnTo>
                  <a:cubicBezTo>
                    <a:pt x="40341" y="2347"/>
                    <a:pt x="40373" y="2186"/>
                    <a:pt x="40373" y="2026"/>
                  </a:cubicBezTo>
                  <a:cubicBezTo>
                    <a:pt x="40373" y="1094"/>
                    <a:pt x="40116" y="579"/>
                    <a:pt x="39795" y="290"/>
                  </a:cubicBezTo>
                  <a:cubicBezTo>
                    <a:pt x="39473" y="1"/>
                    <a:pt x="39152" y="1"/>
                    <a:pt x="39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4345;p64">
              <a:extLst>
                <a:ext uri="{FF2B5EF4-FFF2-40B4-BE49-F238E27FC236}">
                  <a16:creationId xmlns:a16="http://schemas.microsoft.com/office/drawing/2014/main" id="{CE5317E0-5120-E8B9-6184-F86113D48DE4}"/>
                </a:ext>
              </a:extLst>
            </p:cNvPr>
            <p:cNvSpPr/>
            <p:nvPr/>
          </p:nvSpPr>
          <p:spPr>
            <a:xfrm>
              <a:off x="5668725" y="3080325"/>
              <a:ext cx="325475" cy="881050"/>
            </a:xfrm>
            <a:custGeom>
              <a:avLst/>
              <a:gdLst/>
              <a:ahLst/>
              <a:cxnLst/>
              <a:rect l="l" t="t" r="r" b="b"/>
              <a:pathLst>
                <a:path w="13019" h="35242" extrusionOk="0">
                  <a:moveTo>
                    <a:pt x="6814" y="0"/>
                  </a:moveTo>
                  <a:cubicBezTo>
                    <a:pt x="6514" y="0"/>
                    <a:pt x="6148" y="303"/>
                    <a:pt x="5722" y="1196"/>
                  </a:cubicBezTo>
                  <a:cubicBezTo>
                    <a:pt x="4372" y="3929"/>
                    <a:pt x="290" y="10454"/>
                    <a:pt x="161" y="12318"/>
                  </a:cubicBezTo>
                  <a:cubicBezTo>
                    <a:pt x="0" y="14215"/>
                    <a:pt x="193" y="35077"/>
                    <a:pt x="2251" y="35237"/>
                  </a:cubicBezTo>
                  <a:cubicBezTo>
                    <a:pt x="2284" y="35240"/>
                    <a:pt x="2319" y="35241"/>
                    <a:pt x="2354" y="35241"/>
                  </a:cubicBezTo>
                  <a:cubicBezTo>
                    <a:pt x="4527" y="35241"/>
                    <a:pt x="10213" y="30453"/>
                    <a:pt x="11605" y="26816"/>
                  </a:cubicBezTo>
                  <a:cubicBezTo>
                    <a:pt x="13019" y="23119"/>
                    <a:pt x="7779" y="1325"/>
                    <a:pt x="7779" y="1325"/>
                  </a:cubicBezTo>
                  <a:cubicBezTo>
                    <a:pt x="7779" y="1325"/>
                    <a:pt x="7441" y="0"/>
                    <a:pt x="68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4346;p64">
              <a:extLst>
                <a:ext uri="{FF2B5EF4-FFF2-40B4-BE49-F238E27FC236}">
                  <a16:creationId xmlns:a16="http://schemas.microsoft.com/office/drawing/2014/main" id="{DD5878C4-8F15-E16C-F255-DD5E9857C3FF}"/>
                </a:ext>
              </a:extLst>
            </p:cNvPr>
            <p:cNvSpPr/>
            <p:nvPr/>
          </p:nvSpPr>
          <p:spPr>
            <a:xfrm>
              <a:off x="5664700" y="3073250"/>
              <a:ext cx="307000" cy="894450"/>
            </a:xfrm>
            <a:custGeom>
              <a:avLst/>
              <a:gdLst/>
              <a:ahLst/>
              <a:cxnLst/>
              <a:rect l="l" t="t" r="r" b="b"/>
              <a:pathLst>
                <a:path w="12280" h="35778" extrusionOk="0">
                  <a:moveTo>
                    <a:pt x="6976" y="547"/>
                  </a:moveTo>
                  <a:cubicBezTo>
                    <a:pt x="7040" y="547"/>
                    <a:pt x="7105" y="579"/>
                    <a:pt x="7201" y="676"/>
                  </a:cubicBezTo>
                  <a:cubicBezTo>
                    <a:pt x="7330" y="804"/>
                    <a:pt x="7458" y="1062"/>
                    <a:pt x="7555" y="1287"/>
                  </a:cubicBezTo>
                  <a:cubicBezTo>
                    <a:pt x="7587" y="1415"/>
                    <a:pt x="7619" y="1512"/>
                    <a:pt x="7651" y="1576"/>
                  </a:cubicBezTo>
                  <a:lnTo>
                    <a:pt x="7683" y="1640"/>
                  </a:lnTo>
                  <a:lnTo>
                    <a:pt x="7683" y="1672"/>
                  </a:lnTo>
                  <a:cubicBezTo>
                    <a:pt x="7683" y="1672"/>
                    <a:pt x="7748" y="1929"/>
                    <a:pt x="7844" y="2412"/>
                  </a:cubicBezTo>
                  <a:cubicBezTo>
                    <a:pt x="8230" y="4083"/>
                    <a:pt x="9226" y="8326"/>
                    <a:pt x="10094" y="12859"/>
                  </a:cubicBezTo>
                  <a:cubicBezTo>
                    <a:pt x="10962" y="17423"/>
                    <a:pt x="11733" y="22277"/>
                    <a:pt x="11733" y="25074"/>
                  </a:cubicBezTo>
                  <a:cubicBezTo>
                    <a:pt x="11733" y="25941"/>
                    <a:pt x="11637" y="26616"/>
                    <a:pt x="11508" y="27002"/>
                  </a:cubicBezTo>
                  <a:cubicBezTo>
                    <a:pt x="10833" y="28738"/>
                    <a:pt x="9098" y="30827"/>
                    <a:pt x="7233" y="32467"/>
                  </a:cubicBezTo>
                  <a:cubicBezTo>
                    <a:pt x="6333" y="33270"/>
                    <a:pt x="5369" y="33978"/>
                    <a:pt x="4533" y="34492"/>
                  </a:cubicBezTo>
                  <a:cubicBezTo>
                    <a:pt x="3697" y="34974"/>
                    <a:pt x="2958" y="35263"/>
                    <a:pt x="2508" y="35263"/>
                  </a:cubicBezTo>
                  <a:lnTo>
                    <a:pt x="2444" y="35231"/>
                  </a:lnTo>
                  <a:cubicBezTo>
                    <a:pt x="2444" y="35231"/>
                    <a:pt x="2379" y="35231"/>
                    <a:pt x="2315" y="35167"/>
                  </a:cubicBezTo>
                  <a:cubicBezTo>
                    <a:pt x="2187" y="35006"/>
                    <a:pt x="1994" y="34620"/>
                    <a:pt x="1865" y="34074"/>
                  </a:cubicBezTo>
                  <a:cubicBezTo>
                    <a:pt x="1351" y="32242"/>
                    <a:pt x="997" y="28577"/>
                    <a:pt x="804" y="24816"/>
                  </a:cubicBezTo>
                  <a:cubicBezTo>
                    <a:pt x="611" y="21055"/>
                    <a:pt x="547" y="17134"/>
                    <a:pt x="547" y="14787"/>
                  </a:cubicBezTo>
                  <a:cubicBezTo>
                    <a:pt x="547" y="13694"/>
                    <a:pt x="547" y="12923"/>
                    <a:pt x="579" y="12634"/>
                  </a:cubicBezTo>
                  <a:cubicBezTo>
                    <a:pt x="611" y="12248"/>
                    <a:pt x="869" y="11476"/>
                    <a:pt x="1287" y="10576"/>
                  </a:cubicBezTo>
                  <a:cubicBezTo>
                    <a:pt x="1929" y="9226"/>
                    <a:pt x="2862" y="7490"/>
                    <a:pt x="3794" y="5819"/>
                  </a:cubicBezTo>
                  <a:cubicBezTo>
                    <a:pt x="4726" y="4180"/>
                    <a:pt x="5594" y="2637"/>
                    <a:pt x="6108" y="1576"/>
                  </a:cubicBezTo>
                  <a:cubicBezTo>
                    <a:pt x="6301" y="1158"/>
                    <a:pt x="6494" y="869"/>
                    <a:pt x="6655" y="740"/>
                  </a:cubicBezTo>
                  <a:cubicBezTo>
                    <a:pt x="6815" y="579"/>
                    <a:pt x="6912" y="547"/>
                    <a:pt x="6976" y="547"/>
                  </a:cubicBezTo>
                  <a:close/>
                  <a:moveTo>
                    <a:pt x="6976" y="1"/>
                  </a:moveTo>
                  <a:cubicBezTo>
                    <a:pt x="6719" y="1"/>
                    <a:pt x="6494" y="129"/>
                    <a:pt x="6269" y="354"/>
                  </a:cubicBezTo>
                  <a:cubicBezTo>
                    <a:pt x="6076" y="579"/>
                    <a:pt x="5851" y="901"/>
                    <a:pt x="5626" y="1351"/>
                  </a:cubicBezTo>
                  <a:cubicBezTo>
                    <a:pt x="4983" y="2701"/>
                    <a:pt x="3601" y="5015"/>
                    <a:pt x="2412" y="7233"/>
                  </a:cubicBezTo>
                  <a:cubicBezTo>
                    <a:pt x="1801" y="8326"/>
                    <a:pt x="1222" y="9419"/>
                    <a:pt x="804" y="10351"/>
                  </a:cubicBezTo>
                  <a:cubicBezTo>
                    <a:pt x="386" y="11284"/>
                    <a:pt x="97" y="12055"/>
                    <a:pt x="33" y="12601"/>
                  </a:cubicBezTo>
                  <a:cubicBezTo>
                    <a:pt x="33" y="12923"/>
                    <a:pt x="1" y="13694"/>
                    <a:pt x="1" y="14787"/>
                  </a:cubicBezTo>
                  <a:cubicBezTo>
                    <a:pt x="1" y="17680"/>
                    <a:pt x="97" y="22823"/>
                    <a:pt x="419" y="27291"/>
                  </a:cubicBezTo>
                  <a:cubicBezTo>
                    <a:pt x="579" y="29509"/>
                    <a:pt x="804" y="31567"/>
                    <a:pt x="1094" y="33077"/>
                  </a:cubicBezTo>
                  <a:cubicBezTo>
                    <a:pt x="1222" y="33849"/>
                    <a:pt x="1383" y="34460"/>
                    <a:pt x="1576" y="34942"/>
                  </a:cubicBezTo>
                  <a:cubicBezTo>
                    <a:pt x="1672" y="35167"/>
                    <a:pt x="1769" y="35360"/>
                    <a:pt x="1897" y="35488"/>
                  </a:cubicBezTo>
                  <a:cubicBezTo>
                    <a:pt x="2026" y="35649"/>
                    <a:pt x="2187" y="35778"/>
                    <a:pt x="2412" y="35778"/>
                  </a:cubicBezTo>
                  <a:lnTo>
                    <a:pt x="2508" y="35778"/>
                  </a:lnTo>
                  <a:cubicBezTo>
                    <a:pt x="3151" y="35778"/>
                    <a:pt x="3922" y="35456"/>
                    <a:pt x="4822" y="34942"/>
                  </a:cubicBezTo>
                  <a:cubicBezTo>
                    <a:pt x="6140" y="34170"/>
                    <a:pt x="7651" y="32949"/>
                    <a:pt x="8969" y="31535"/>
                  </a:cubicBezTo>
                  <a:cubicBezTo>
                    <a:pt x="10319" y="30152"/>
                    <a:pt x="11476" y="28609"/>
                    <a:pt x="11991" y="27195"/>
                  </a:cubicBezTo>
                  <a:cubicBezTo>
                    <a:pt x="12183" y="26713"/>
                    <a:pt x="12248" y="25974"/>
                    <a:pt x="12280" y="25074"/>
                  </a:cubicBezTo>
                  <a:cubicBezTo>
                    <a:pt x="12248" y="21763"/>
                    <a:pt x="11251" y="15912"/>
                    <a:pt x="10223" y="10834"/>
                  </a:cubicBezTo>
                  <a:cubicBezTo>
                    <a:pt x="9226" y="5787"/>
                    <a:pt x="8198" y="1544"/>
                    <a:pt x="8198" y="1544"/>
                  </a:cubicBezTo>
                  <a:cubicBezTo>
                    <a:pt x="8198" y="1544"/>
                    <a:pt x="8101" y="1190"/>
                    <a:pt x="7940" y="837"/>
                  </a:cubicBezTo>
                  <a:cubicBezTo>
                    <a:pt x="7844" y="644"/>
                    <a:pt x="7715" y="451"/>
                    <a:pt x="7587" y="290"/>
                  </a:cubicBezTo>
                  <a:cubicBezTo>
                    <a:pt x="7426" y="162"/>
                    <a:pt x="7233" y="1"/>
                    <a:pt x="6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4347;p64">
              <a:extLst>
                <a:ext uri="{FF2B5EF4-FFF2-40B4-BE49-F238E27FC236}">
                  <a16:creationId xmlns:a16="http://schemas.microsoft.com/office/drawing/2014/main" id="{C5E5BE15-E5D3-62E2-EDB7-D9023ABA3A3D}"/>
                </a:ext>
              </a:extLst>
            </p:cNvPr>
            <p:cNvSpPr/>
            <p:nvPr/>
          </p:nvSpPr>
          <p:spPr>
            <a:xfrm>
              <a:off x="4840200" y="3431675"/>
              <a:ext cx="838200" cy="676200"/>
            </a:xfrm>
            <a:custGeom>
              <a:avLst/>
              <a:gdLst/>
              <a:ahLst/>
              <a:cxnLst/>
              <a:rect l="l" t="t" r="r" b="b"/>
              <a:pathLst>
                <a:path w="33528" h="27048" extrusionOk="0">
                  <a:moveTo>
                    <a:pt x="5915" y="0"/>
                  </a:moveTo>
                  <a:cubicBezTo>
                    <a:pt x="1029" y="0"/>
                    <a:pt x="836" y="9451"/>
                    <a:pt x="611" y="12633"/>
                  </a:cubicBezTo>
                  <a:cubicBezTo>
                    <a:pt x="579" y="13597"/>
                    <a:pt x="1" y="18162"/>
                    <a:pt x="97" y="21537"/>
                  </a:cubicBezTo>
                  <a:cubicBezTo>
                    <a:pt x="161" y="23691"/>
                    <a:pt x="515" y="25330"/>
                    <a:pt x="1383" y="25330"/>
                  </a:cubicBezTo>
                  <a:cubicBezTo>
                    <a:pt x="3004" y="25330"/>
                    <a:pt x="19878" y="27048"/>
                    <a:pt x="25247" y="27048"/>
                  </a:cubicBezTo>
                  <a:cubicBezTo>
                    <a:pt x="25520" y="27048"/>
                    <a:pt x="25763" y="27043"/>
                    <a:pt x="25973" y="27034"/>
                  </a:cubicBezTo>
                  <a:cubicBezTo>
                    <a:pt x="30313" y="26841"/>
                    <a:pt x="33527" y="24591"/>
                    <a:pt x="33527" y="21376"/>
                  </a:cubicBezTo>
                  <a:cubicBezTo>
                    <a:pt x="33527" y="18162"/>
                    <a:pt x="33334" y="3986"/>
                    <a:pt x="30120" y="2090"/>
                  </a:cubicBezTo>
                  <a:cubicBezTo>
                    <a:pt x="26905" y="193"/>
                    <a:pt x="9901" y="0"/>
                    <a:pt x="5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4348;p64">
              <a:extLst>
                <a:ext uri="{FF2B5EF4-FFF2-40B4-BE49-F238E27FC236}">
                  <a16:creationId xmlns:a16="http://schemas.microsoft.com/office/drawing/2014/main" id="{F474359F-B8DA-C5AB-1348-A6002DF997F0}"/>
                </a:ext>
              </a:extLst>
            </p:cNvPr>
            <p:cNvSpPr/>
            <p:nvPr/>
          </p:nvSpPr>
          <p:spPr>
            <a:xfrm>
              <a:off x="4835375" y="3425250"/>
              <a:ext cx="849450" cy="689525"/>
            </a:xfrm>
            <a:custGeom>
              <a:avLst/>
              <a:gdLst/>
              <a:ahLst/>
              <a:cxnLst/>
              <a:rect l="l" t="t" r="r" b="b"/>
              <a:pathLst>
                <a:path w="33978" h="27581" extrusionOk="0">
                  <a:moveTo>
                    <a:pt x="6108" y="514"/>
                  </a:moveTo>
                  <a:cubicBezTo>
                    <a:pt x="8101" y="514"/>
                    <a:pt x="13341" y="579"/>
                    <a:pt x="18484" y="868"/>
                  </a:cubicBezTo>
                  <a:cubicBezTo>
                    <a:pt x="21055" y="997"/>
                    <a:pt x="23595" y="1189"/>
                    <a:pt x="25716" y="1479"/>
                  </a:cubicBezTo>
                  <a:cubicBezTo>
                    <a:pt x="26745" y="1639"/>
                    <a:pt x="27677" y="1800"/>
                    <a:pt x="28449" y="1961"/>
                  </a:cubicBezTo>
                  <a:cubicBezTo>
                    <a:pt x="29220" y="2154"/>
                    <a:pt x="29831" y="2347"/>
                    <a:pt x="30184" y="2572"/>
                  </a:cubicBezTo>
                  <a:cubicBezTo>
                    <a:pt x="30506" y="2765"/>
                    <a:pt x="30859" y="3150"/>
                    <a:pt x="31149" y="3697"/>
                  </a:cubicBezTo>
                  <a:cubicBezTo>
                    <a:pt x="31663" y="4661"/>
                    <a:pt x="32081" y="6108"/>
                    <a:pt x="32402" y="7747"/>
                  </a:cubicBezTo>
                  <a:cubicBezTo>
                    <a:pt x="33367" y="12697"/>
                    <a:pt x="33463" y="19512"/>
                    <a:pt x="33463" y="21633"/>
                  </a:cubicBezTo>
                  <a:cubicBezTo>
                    <a:pt x="33463" y="23144"/>
                    <a:pt x="32692" y="24430"/>
                    <a:pt x="31406" y="25362"/>
                  </a:cubicBezTo>
                  <a:cubicBezTo>
                    <a:pt x="30120" y="26326"/>
                    <a:pt x="28288" y="26937"/>
                    <a:pt x="26134" y="27034"/>
                  </a:cubicBezTo>
                  <a:lnTo>
                    <a:pt x="25459" y="27034"/>
                  </a:lnTo>
                  <a:cubicBezTo>
                    <a:pt x="22791" y="27034"/>
                    <a:pt x="17230" y="26616"/>
                    <a:pt x="12151" y="26166"/>
                  </a:cubicBezTo>
                  <a:cubicBezTo>
                    <a:pt x="9580" y="25973"/>
                    <a:pt x="7169" y="25748"/>
                    <a:pt x="5272" y="25587"/>
                  </a:cubicBezTo>
                  <a:cubicBezTo>
                    <a:pt x="3376" y="25426"/>
                    <a:pt x="2026" y="25330"/>
                    <a:pt x="1576" y="25330"/>
                  </a:cubicBezTo>
                  <a:cubicBezTo>
                    <a:pt x="1447" y="25330"/>
                    <a:pt x="1351" y="25266"/>
                    <a:pt x="1222" y="25137"/>
                  </a:cubicBezTo>
                  <a:cubicBezTo>
                    <a:pt x="1029" y="24912"/>
                    <a:pt x="869" y="24462"/>
                    <a:pt x="772" y="23883"/>
                  </a:cubicBezTo>
                  <a:cubicBezTo>
                    <a:pt x="644" y="23305"/>
                    <a:pt x="579" y="22598"/>
                    <a:pt x="547" y="21794"/>
                  </a:cubicBezTo>
                  <a:cubicBezTo>
                    <a:pt x="547" y="21505"/>
                    <a:pt x="547" y="21215"/>
                    <a:pt x="547" y="20926"/>
                  </a:cubicBezTo>
                  <a:cubicBezTo>
                    <a:pt x="547" y="19319"/>
                    <a:pt x="676" y="17519"/>
                    <a:pt x="804" y="16040"/>
                  </a:cubicBezTo>
                  <a:cubicBezTo>
                    <a:pt x="933" y="14562"/>
                    <a:pt x="1062" y="13372"/>
                    <a:pt x="1094" y="12922"/>
                  </a:cubicBezTo>
                  <a:cubicBezTo>
                    <a:pt x="1190" y="11315"/>
                    <a:pt x="1287" y="8165"/>
                    <a:pt x="1962" y="5433"/>
                  </a:cubicBezTo>
                  <a:cubicBezTo>
                    <a:pt x="2315" y="4082"/>
                    <a:pt x="2797" y="2829"/>
                    <a:pt x="3472" y="1961"/>
                  </a:cubicBezTo>
                  <a:cubicBezTo>
                    <a:pt x="4147" y="1061"/>
                    <a:pt x="4983" y="547"/>
                    <a:pt x="6108" y="514"/>
                  </a:cubicBezTo>
                  <a:close/>
                  <a:moveTo>
                    <a:pt x="6108" y="0"/>
                  </a:moveTo>
                  <a:cubicBezTo>
                    <a:pt x="4822" y="0"/>
                    <a:pt x="3794" y="643"/>
                    <a:pt x="3054" y="1639"/>
                  </a:cubicBezTo>
                  <a:cubicBezTo>
                    <a:pt x="1929" y="3086"/>
                    <a:pt x="1351" y="5304"/>
                    <a:pt x="1029" y="7458"/>
                  </a:cubicBezTo>
                  <a:cubicBezTo>
                    <a:pt x="708" y="9611"/>
                    <a:pt x="611" y="11701"/>
                    <a:pt x="547" y="12890"/>
                  </a:cubicBezTo>
                  <a:cubicBezTo>
                    <a:pt x="515" y="13308"/>
                    <a:pt x="386" y="14497"/>
                    <a:pt x="258" y="15976"/>
                  </a:cubicBezTo>
                  <a:cubicBezTo>
                    <a:pt x="129" y="17487"/>
                    <a:pt x="1" y="19287"/>
                    <a:pt x="1" y="20926"/>
                  </a:cubicBezTo>
                  <a:cubicBezTo>
                    <a:pt x="1" y="21215"/>
                    <a:pt x="1" y="21537"/>
                    <a:pt x="33" y="21826"/>
                  </a:cubicBezTo>
                  <a:cubicBezTo>
                    <a:pt x="65" y="22887"/>
                    <a:pt x="161" y="23851"/>
                    <a:pt x="386" y="24558"/>
                  </a:cubicBezTo>
                  <a:cubicBezTo>
                    <a:pt x="483" y="24944"/>
                    <a:pt x="611" y="25234"/>
                    <a:pt x="804" y="25459"/>
                  </a:cubicBezTo>
                  <a:cubicBezTo>
                    <a:pt x="997" y="25716"/>
                    <a:pt x="1287" y="25844"/>
                    <a:pt x="1576" y="25844"/>
                  </a:cubicBezTo>
                  <a:cubicBezTo>
                    <a:pt x="1962" y="25844"/>
                    <a:pt x="3344" y="25973"/>
                    <a:pt x="5208" y="26134"/>
                  </a:cubicBezTo>
                  <a:cubicBezTo>
                    <a:pt x="10898" y="26616"/>
                    <a:pt x="21409" y="27580"/>
                    <a:pt x="25459" y="27580"/>
                  </a:cubicBezTo>
                  <a:cubicBezTo>
                    <a:pt x="25716" y="27580"/>
                    <a:pt x="25941" y="27580"/>
                    <a:pt x="26166" y="27548"/>
                  </a:cubicBezTo>
                  <a:cubicBezTo>
                    <a:pt x="28384" y="27452"/>
                    <a:pt x="30313" y="26841"/>
                    <a:pt x="31727" y="25812"/>
                  </a:cubicBezTo>
                  <a:cubicBezTo>
                    <a:pt x="33142" y="24784"/>
                    <a:pt x="33977" y="23305"/>
                    <a:pt x="33977" y="21633"/>
                  </a:cubicBezTo>
                  <a:cubicBezTo>
                    <a:pt x="33977" y="19994"/>
                    <a:pt x="33945" y="15654"/>
                    <a:pt x="33495" y="11444"/>
                  </a:cubicBezTo>
                  <a:cubicBezTo>
                    <a:pt x="33270" y="9354"/>
                    <a:pt x="32949" y="7297"/>
                    <a:pt x="32467" y="5625"/>
                  </a:cubicBezTo>
                  <a:cubicBezTo>
                    <a:pt x="32209" y="4790"/>
                    <a:pt x="31952" y="4050"/>
                    <a:pt x="31631" y="3440"/>
                  </a:cubicBezTo>
                  <a:cubicBezTo>
                    <a:pt x="31309" y="2861"/>
                    <a:pt x="30924" y="2379"/>
                    <a:pt x="30441" y="2122"/>
                  </a:cubicBezTo>
                  <a:cubicBezTo>
                    <a:pt x="29991" y="1864"/>
                    <a:pt x="29381" y="1639"/>
                    <a:pt x="28577" y="1447"/>
                  </a:cubicBezTo>
                  <a:cubicBezTo>
                    <a:pt x="25813" y="804"/>
                    <a:pt x="21087" y="418"/>
                    <a:pt x="16587" y="225"/>
                  </a:cubicBezTo>
                  <a:cubicBezTo>
                    <a:pt x="12087" y="32"/>
                    <a:pt x="7876" y="0"/>
                    <a:pt x="6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4349;p64">
              <a:extLst>
                <a:ext uri="{FF2B5EF4-FFF2-40B4-BE49-F238E27FC236}">
                  <a16:creationId xmlns:a16="http://schemas.microsoft.com/office/drawing/2014/main" id="{1CE35A7E-21FB-A5ED-5822-EA74CD4F472C}"/>
                </a:ext>
              </a:extLst>
            </p:cNvPr>
            <p:cNvSpPr/>
            <p:nvPr/>
          </p:nvSpPr>
          <p:spPr>
            <a:xfrm>
              <a:off x="4808050" y="3370700"/>
              <a:ext cx="836600" cy="657375"/>
            </a:xfrm>
            <a:custGeom>
              <a:avLst/>
              <a:gdLst/>
              <a:ahLst/>
              <a:cxnLst/>
              <a:rect l="l" t="t" r="r" b="b"/>
              <a:pathLst>
                <a:path w="33464" h="26295" extrusionOk="0">
                  <a:moveTo>
                    <a:pt x="26653" y="0"/>
                  </a:moveTo>
                  <a:cubicBezTo>
                    <a:pt x="23914" y="0"/>
                    <a:pt x="21166" y="1011"/>
                    <a:pt x="20155" y="2021"/>
                  </a:cubicBezTo>
                  <a:cubicBezTo>
                    <a:pt x="17905" y="4271"/>
                    <a:pt x="16941" y="7582"/>
                    <a:pt x="14080" y="11600"/>
                  </a:cubicBezTo>
                  <a:cubicBezTo>
                    <a:pt x="11251" y="15618"/>
                    <a:pt x="1" y="23622"/>
                    <a:pt x="1" y="23622"/>
                  </a:cubicBezTo>
                  <a:cubicBezTo>
                    <a:pt x="1" y="23622"/>
                    <a:pt x="10962" y="25390"/>
                    <a:pt x="15944" y="26065"/>
                  </a:cubicBezTo>
                  <a:cubicBezTo>
                    <a:pt x="17045" y="26222"/>
                    <a:pt x="18070" y="26295"/>
                    <a:pt x="19032" y="26295"/>
                  </a:cubicBezTo>
                  <a:cubicBezTo>
                    <a:pt x="22426" y="26295"/>
                    <a:pt x="25034" y="25386"/>
                    <a:pt x="27388" y="24008"/>
                  </a:cubicBezTo>
                  <a:cubicBezTo>
                    <a:pt x="30442" y="22272"/>
                    <a:pt x="31888" y="16294"/>
                    <a:pt x="31888" y="13272"/>
                  </a:cubicBezTo>
                  <a:cubicBezTo>
                    <a:pt x="31888" y="10218"/>
                    <a:pt x="33463" y="6425"/>
                    <a:pt x="33463" y="6425"/>
                  </a:cubicBezTo>
                  <a:cubicBezTo>
                    <a:pt x="33357" y="1520"/>
                    <a:pt x="30012" y="0"/>
                    <a:pt x="266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4350;p64">
              <a:extLst>
                <a:ext uri="{FF2B5EF4-FFF2-40B4-BE49-F238E27FC236}">
                  <a16:creationId xmlns:a16="http://schemas.microsoft.com/office/drawing/2014/main" id="{F75A1601-3903-91DF-04DD-7ABC00B22667}"/>
                </a:ext>
              </a:extLst>
            </p:cNvPr>
            <p:cNvSpPr/>
            <p:nvPr/>
          </p:nvSpPr>
          <p:spPr>
            <a:xfrm>
              <a:off x="4800825" y="3363350"/>
              <a:ext cx="850250" cy="671050"/>
            </a:xfrm>
            <a:custGeom>
              <a:avLst/>
              <a:gdLst/>
              <a:ahLst/>
              <a:cxnLst/>
              <a:rect l="l" t="t" r="r" b="b"/>
              <a:pathLst>
                <a:path w="34010" h="26842" extrusionOk="0">
                  <a:moveTo>
                    <a:pt x="26938" y="547"/>
                  </a:moveTo>
                  <a:cubicBezTo>
                    <a:pt x="28577" y="547"/>
                    <a:pt x="30184" y="933"/>
                    <a:pt x="31406" y="1865"/>
                  </a:cubicBezTo>
                  <a:cubicBezTo>
                    <a:pt x="32576" y="2783"/>
                    <a:pt x="33404" y="4260"/>
                    <a:pt x="33491" y="6605"/>
                  </a:cubicBezTo>
                  <a:lnTo>
                    <a:pt x="33491" y="6605"/>
                  </a:lnTo>
                  <a:cubicBezTo>
                    <a:pt x="33451" y="6730"/>
                    <a:pt x="33087" y="7632"/>
                    <a:pt x="32724" y="8905"/>
                  </a:cubicBezTo>
                  <a:cubicBezTo>
                    <a:pt x="32306" y="10255"/>
                    <a:pt x="31920" y="11991"/>
                    <a:pt x="31920" y="13566"/>
                  </a:cubicBezTo>
                  <a:cubicBezTo>
                    <a:pt x="31920" y="15012"/>
                    <a:pt x="31566" y="17263"/>
                    <a:pt x="30827" y="19320"/>
                  </a:cubicBezTo>
                  <a:cubicBezTo>
                    <a:pt x="30088" y="21377"/>
                    <a:pt x="28963" y="23274"/>
                    <a:pt x="27548" y="24077"/>
                  </a:cubicBezTo>
                  <a:cubicBezTo>
                    <a:pt x="25202" y="25427"/>
                    <a:pt x="22662" y="26327"/>
                    <a:pt x="19287" y="26327"/>
                  </a:cubicBezTo>
                  <a:cubicBezTo>
                    <a:pt x="18355" y="26327"/>
                    <a:pt x="17358" y="26263"/>
                    <a:pt x="16266" y="26102"/>
                  </a:cubicBezTo>
                  <a:cubicBezTo>
                    <a:pt x="13790" y="25749"/>
                    <a:pt x="9805" y="25138"/>
                    <a:pt x="6429" y="24624"/>
                  </a:cubicBezTo>
                  <a:cubicBezTo>
                    <a:pt x="4758" y="24367"/>
                    <a:pt x="3215" y="24109"/>
                    <a:pt x="2122" y="23949"/>
                  </a:cubicBezTo>
                  <a:cubicBezTo>
                    <a:pt x="1667" y="23868"/>
                    <a:pt x="1278" y="23805"/>
                    <a:pt x="980" y="23758"/>
                  </a:cubicBezTo>
                  <a:lnTo>
                    <a:pt x="980" y="23758"/>
                  </a:lnTo>
                  <a:cubicBezTo>
                    <a:pt x="1943" y="23056"/>
                    <a:pt x="4098" y="21464"/>
                    <a:pt x="6429" y="19609"/>
                  </a:cubicBezTo>
                  <a:cubicBezTo>
                    <a:pt x="8037" y="18355"/>
                    <a:pt x="9708" y="16973"/>
                    <a:pt x="11155" y="15655"/>
                  </a:cubicBezTo>
                  <a:cubicBezTo>
                    <a:pt x="12633" y="14337"/>
                    <a:pt x="13855" y="13084"/>
                    <a:pt x="14594" y="12055"/>
                  </a:cubicBezTo>
                  <a:cubicBezTo>
                    <a:pt x="16041" y="10030"/>
                    <a:pt x="16973" y="8166"/>
                    <a:pt x="17873" y="6558"/>
                  </a:cubicBezTo>
                  <a:cubicBezTo>
                    <a:pt x="18741" y="4951"/>
                    <a:pt x="19544" y="3569"/>
                    <a:pt x="20637" y="2476"/>
                  </a:cubicBezTo>
                  <a:cubicBezTo>
                    <a:pt x="21087" y="2026"/>
                    <a:pt x="21987" y="1544"/>
                    <a:pt x="23112" y="1158"/>
                  </a:cubicBezTo>
                  <a:cubicBezTo>
                    <a:pt x="24270" y="805"/>
                    <a:pt x="25620" y="547"/>
                    <a:pt x="26938" y="547"/>
                  </a:cubicBezTo>
                  <a:close/>
                  <a:moveTo>
                    <a:pt x="26938" y="1"/>
                  </a:moveTo>
                  <a:cubicBezTo>
                    <a:pt x="25523" y="1"/>
                    <a:pt x="24141" y="258"/>
                    <a:pt x="22952" y="644"/>
                  </a:cubicBezTo>
                  <a:cubicBezTo>
                    <a:pt x="21794" y="1062"/>
                    <a:pt x="20830" y="1544"/>
                    <a:pt x="20251" y="2123"/>
                  </a:cubicBezTo>
                  <a:cubicBezTo>
                    <a:pt x="19094" y="3280"/>
                    <a:pt x="18291" y="4694"/>
                    <a:pt x="17391" y="6301"/>
                  </a:cubicBezTo>
                  <a:cubicBezTo>
                    <a:pt x="16523" y="7941"/>
                    <a:pt x="15558" y="9741"/>
                    <a:pt x="14176" y="11734"/>
                  </a:cubicBezTo>
                  <a:cubicBezTo>
                    <a:pt x="13469" y="12698"/>
                    <a:pt x="12248" y="13952"/>
                    <a:pt x="10801" y="15270"/>
                  </a:cubicBezTo>
                  <a:cubicBezTo>
                    <a:pt x="8647" y="17230"/>
                    <a:pt x="5947" y="19352"/>
                    <a:pt x="3826" y="20959"/>
                  </a:cubicBezTo>
                  <a:cubicBezTo>
                    <a:pt x="2765" y="21763"/>
                    <a:pt x="1865" y="22470"/>
                    <a:pt x="1190" y="22952"/>
                  </a:cubicBezTo>
                  <a:cubicBezTo>
                    <a:pt x="547" y="23434"/>
                    <a:pt x="129" y="23691"/>
                    <a:pt x="129" y="23691"/>
                  </a:cubicBezTo>
                  <a:cubicBezTo>
                    <a:pt x="33" y="23756"/>
                    <a:pt x="1" y="23884"/>
                    <a:pt x="33" y="23981"/>
                  </a:cubicBezTo>
                  <a:cubicBezTo>
                    <a:pt x="65" y="24077"/>
                    <a:pt x="129" y="24174"/>
                    <a:pt x="258" y="24174"/>
                  </a:cubicBezTo>
                  <a:cubicBezTo>
                    <a:pt x="258" y="24174"/>
                    <a:pt x="11219" y="25942"/>
                    <a:pt x="16201" y="26649"/>
                  </a:cubicBezTo>
                  <a:cubicBezTo>
                    <a:pt x="17294" y="26777"/>
                    <a:pt x="18323" y="26842"/>
                    <a:pt x="19287" y="26842"/>
                  </a:cubicBezTo>
                  <a:cubicBezTo>
                    <a:pt x="22759" y="26842"/>
                    <a:pt x="25427" y="25942"/>
                    <a:pt x="27805" y="24559"/>
                  </a:cubicBezTo>
                  <a:cubicBezTo>
                    <a:pt x="29445" y="23595"/>
                    <a:pt x="30570" y="21634"/>
                    <a:pt x="31309" y="19513"/>
                  </a:cubicBezTo>
                  <a:cubicBezTo>
                    <a:pt x="32081" y="17391"/>
                    <a:pt x="32466" y="15109"/>
                    <a:pt x="32466" y="13566"/>
                  </a:cubicBezTo>
                  <a:cubicBezTo>
                    <a:pt x="32466" y="12087"/>
                    <a:pt x="32852" y="10384"/>
                    <a:pt x="33238" y="9066"/>
                  </a:cubicBezTo>
                  <a:cubicBezTo>
                    <a:pt x="33431" y="8391"/>
                    <a:pt x="33624" y="7844"/>
                    <a:pt x="33752" y="7426"/>
                  </a:cubicBezTo>
                  <a:cubicBezTo>
                    <a:pt x="33816" y="7233"/>
                    <a:pt x="33881" y="7073"/>
                    <a:pt x="33945" y="6976"/>
                  </a:cubicBezTo>
                  <a:cubicBezTo>
                    <a:pt x="33977" y="6848"/>
                    <a:pt x="34009" y="6816"/>
                    <a:pt x="34009" y="6816"/>
                  </a:cubicBezTo>
                  <a:lnTo>
                    <a:pt x="34009" y="6687"/>
                  </a:lnTo>
                  <a:cubicBezTo>
                    <a:pt x="33977" y="4180"/>
                    <a:pt x="33077" y="2476"/>
                    <a:pt x="31727" y="1447"/>
                  </a:cubicBezTo>
                  <a:cubicBezTo>
                    <a:pt x="30377" y="387"/>
                    <a:pt x="28673" y="1"/>
                    <a:pt x="26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4351;p64">
              <a:extLst>
                <a:ext uri="{FF2B5EF4-FFF2-40B4-BE49-F238E27FC236}">
                  <a16:creationId xmlns:a16="http://schemas.microsoft.com/office/drawing/2014/main" id="{5DE9B48E-D650-97D2-1276-09C3FD17E99E}"/>
                </a:ext>
              </a:extLst>
            </p:cNvPr>
            <p:cNvSpPr/>
            <p:nvPr/>
          </p:nvSpPr>
          <p:spPr>
            <a:xfrm>
              <a:off x="2458300" y="1966675"/>
              <a:ext cx="3007125" cy="2323275"/>
            </a:xfrm>
            <a:custGeom>
              <a:avLst/>
              <a:gdLst/>
              <a:ahLst/>
              <a:cxnLst/>
              <a:rect l="l" t="t" r="r" b="b"/>
              <a:pathLst>
                <a:path w="120285" h="92931" extrusionOk="0">
                  <a:moveTo>
                    <a:pt x="60143" y="1"/>
                  </a:moveTo>
                  <a:cubicBezTo>
                    <a:pt x="26906" y="1"/>
                    <a:pt x="1" y="20798"/>
                    <a:pt x="1" y="46482"/>
                  </a:cubicBezTo>
                  <a:cubicBezTo>
                    <a:pt x="1" y="72133"/>
                    <a:pt x="26906" y="92931"/>
                    <a:pt x="60143" y="92931"/>
                  </a:cubicBezTo>
                  <a:cubicBezTo>
                    <a:pt x="93348" y="92931"/>
                    <a:pt x="120285" y="72133"/>
                    <a:pt x="120285" y="46482"/>
                  </a:cubicBezTo>
                  <a:cubicBezTo>
                    <a:pt x="120285" y="20798"/>
                    <a:pt x="93348" y="1"/>
                    <a:pt x="60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4352;p64">
              <a:extLst>
                <a:ext uri="{FF2B5EF4-FFF2-40B4-BE49-F238E27FC236}">
                  <a16:creationId xmlns:a16="http://schemas.microsoft.com/office/drawing/2014/main" id="{FED206A0-2EB8-4663-EDF3-5E6589D77C9C}"/>
                </a:ext>
              </a:extLst>
            </p:cNvPr>
            <p:cNvSpPr/>
            <p:nvPr/>
          </p:nvSpPr>
          <p:spPr>
            <a:xfrm>
              <a:off x="2451875" y="1960250"/>
              <a:ext cx="3020000" cy="2336925"/>
            </a:xfrm>
            <a:custGeom>
              <a:avLst/>
              <a:gdLst/>
              <a:ahLst/>
              <a:cxnLst/>
              <a:rect l="l" t="t" r="r" b="b"/>
              <a:pathLst>
                <a:path w="120800" h="93477" extrusionOk="0">
                  <a:moveTo>
                    <a:pt x="60400" y="515"/>
                  </a:moveTo>
                  <a:cubicBezTo>
                    <a:pt x="76954" y="515"/>
                    <a:pt x="91933" y="5722"/>
                    <a:pt x="102734" y="14080"/>
                  </a:cubicBezTo>
                  <a:cubicBezTo>
                    <a:pt x="113567" y="22438"/>
                    <a:pt x="120253" y="33977"/>
                    <a:pt x="120253" y="46739"/>
                  </a:cubicBezTo>
                  <a:cubicBezTo>
                    <a:pt x="120253" y="59468"/>
                    <a:pt x="113567" y="71008"/>
                    <a:pt x="102734" y="79365"/>
                  </a:cubicBezTo>
                  <a:cubicBezTo>
                    <a:pt x="91933" y="87755"/>
                    <a:pt x="76954" y="92930"/>
                    <a:pt x="60400" y="92930"/>
                  </a:cubicBezTo>
                  <a:cubicBezTo>
                    <a:pt x="43845" y="92930"/>
                    <a:pt x="28866" y="87755"/>
                    <a:pt x="18033" y="79365"/>
                  </a:cubicBezTo>
                  <a:cubicBezTo>
                    <a:pt x="7201" y="71008"/>
                    <a:pt x="515" y="59468"/>
                    <a:pt x="515" y="46739"/>
                  </a:cubicBezTo>
                  <a:cubicBezTo>
                    <a:pt x="515" y="33977"/>
                    <a:pt x="7201" y="22438"/>
                    <a:pt x="18033" y="14080"/>
                  </a:cubicBezTo>
                  <a:cubicBezTo>
                    <a:pt x="28866" y="5722"/>
                    <a:pt x="43845" y="515"/>
                    <a:pt x="60400" y="515"/>
                  </a:cubicBezTo>
                  <a:close/>
                  <a:moveTo>
                    <a:pt x="60400" y="1"/>
                  </a:moveTo>
                  <a:cubicBezTo>
                    <a:pt x="43717" y="1"/>
                    <a:pt x="28641" y="5208"/>
                    <a:pt x="17712" y="13662"/>
                  </a:cubicBezTo>
                  <a:cubicBezTo>
                    <a:pt x="6783" y="22116"/>
                    <a:pt x="1" y="33785"/>
                    <a:pt x="1" y="46739"/>
                  </a:cubicBezTo>
                  <a:cubicBezTo>
                    <a:pt x="1" y="59661"/>
                    <a:pt x="6783" y="71361"/>
                    <a:pt x="17712" y="79815"/>
                  </a:cubicBezTo>
                  <a:cubicBezTo>
                    <a:pt x="28641" y="88269"/>
                    <a:pt x="43717" y="93477"/>
                    <a:pt x="60400" y="93477"/>
                  </a:cubicBezTo>
                  <a:cubicBezTo>
                    <a:pt x="77051" y="93477"/>
                    <a:pt x="92126" y="88269"/>
                    <a:pt x="103088" y="79815"/>
                  </a:cubicBezTo>
                  <a:cubicBezTo>
                    <a:pt x="114017" y="71361"/>
                    <a:pt x="120799" y="59661"/>
                    <a:pt x="120799" y="46739"/>
                  </a:cubicBezTo>
                  <a:cubicBezTo>
                    <a:pt x="120799" y="33785"/>
                    <a:pt x="114017" y="22116"/>
                    <a:pt x="103088" y="13662"/>
                  </a:cubicBezTo>
                  <a:cubicBezTo>
                    <a:pt x="92126" y="5208"/>
                    <a:pt x="77051" y="1"/>
                    <a:pt x="60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4353;p64">
              <a:extLst>
                <a:ext uri="{FF2B5EF4-FFF2-40B4-BE49-F238E27FC236}">
                  <a16:creationId xmlns:a16="http://schemas.microsoft.com/office/drawing/2014/main" id="{7C0A95DB-AE93-4274-2368-85351AF04B20}"/>
                </a:ext>
              </a:extLst>
            </p:cNvPr>
            <p:cNvSpPr/>
            <p:nvPr/>
          </p:nvSpPr>
          <p:spPr>
            <a:xfrm>
              <a:off x="2458302" y="1932123"/>
              <a:ext cx="3007126" cy="2323272"/>
            </a:xfrm>
            <a:custGeom>
              <a:avLst/>
              <a:gdLst/>
              <a:ahLst/>
              <a:cxnLst/>
              <a:rect l="l" t="t" r="r" b="b"/>
              <a:pathLst>
                <a:path w="120285" h="92931" extrusionOk="0">
                  <a:moveTo>
                    <a:pt x="60143" y="1"/>
                  </a:moveTo>
                  <a:cubicBezTo>
                    <a:pt x="26906" y="1"/>
                    <a:pt x="1" y="20798"/>
                    <a:pt x="1" y="46449"/>
                  </a:cubicBezTo>
                  <a:cubicBezTo>
                    <a:pt x="1" y="72133"/>
                    <a:pt x="26906" y="92930"/>
                    <a:pt x="60143" y="92930"/>
                  </a:cubicBezTo>
                  <a:cubicBezTo>
                    <a:pt x="93348" y="92930"/>
                    <a:pt x="120285" y="72133"/>
                    <a:pt x="120285" y="46449"/>
                  </a:cubicBezTo>
                  <a:cubicBezTo>
                    <a:pt x="120285" y="20798"/>
                    <a:pt x="93348" y="1"/>
                    <a:pt x="60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4354;p64">
              <a:extLst>
                <a:ext uri="{FF2B5EF4-FFF2-40B4-BE49-F238E27FC236}">
                  <a16:creationId xmlns:a16="http://schemas.microsoft.com/office/drawing/2014/main" id="{695395B8-BE1D-F63C-8C89-601370A0C9DE}"/>
                </a:ext>
              </a:extLst>
            </p:cNvPr>
            <p:cNvSpPr/>
            <p:nvPr/>
          </p:nvSpPr>
          <p:spPr>
            <a:xfrm>
              <a:off x="2451875" y="1924900"/>
              <a:ext cx="3020000" cy="2337725"/>
            </a:xfrm>
            <a:custGeom>
              <a:avLst/>
              <a:gdLst/>
              <a:ahLst/>
              <a:cxnLst/>
              <a:rect l="l" t="t" r="r" b="b"/>
              <a:pathLst>
                <a:path w="120800" h="93509" extrusionOk="0">
                  <a:moveTo>
                    <a:pt x="60400" y="547"/>
                  </a:moveTo>
                  <a:cubicBezTo>
                    <a:pt x="76954" y="547"/>
                    <a:pt x="91933" y="5722"/>
                    <a:pt x="102734" y="14112"/>
                  </a:cubicBezTo>
                  <a:cubicBezTo>
                    <a:pt x="113567" y="22469"/>
                    <a:pt x="120253" y="34009"/>
                    <a:pt x="120253" y="46738"/>
                  </a:cubicBezTo>
                  <a:cubicBezTo>
                    <a:pt x="120253" y="59500"/>
                    <a:pt x="113567" y="71040"/>
                    <a:pt x="102734" y="79397"/>
                  </a:cubicBezTo>
                  <a:cubicBezTo>
                    <a:pt x="91933" y="87787"/>
                    <a:pt x="76954" y="92962"/>
                    <a:pt x="60400" y="92962"/>
                  </a:cubicBezTo>
                  <a:cubicBezTo>
                    <a:pt x="43845" y="92962"/>
                    <a:pt x="28866" y="87787"/>
                    <a:pt x="18033" y="79397"/>
                  </a:cubicBezTo>
                  <a:cubicBezTo>
                    <a:pt x="7201" y="71040"/>
                    <a:pt x="515" y="59500"/>
                    <a:pt x="515" y="46738"/>
                  </a:cubicBezTo>
                  <a:cubicBezTo>
                    <a:pt x="515" y="34009"/>
                    <a:pt x="7201" y="22469"/>
                    <a:pt x="18033" y="14112"/>
                  </a:cubicBezTo>
                  <a:cubicBezTo>
                    <a:pt x="28866" y="5722"/>
                    <a:pt x="43845" y="547"/>
                    <a:pt x="60400" y="547"/>
                  </a:cubicBezTo>
                  <a:close/>
                  <a:moveTo>
                    <a:pt x="60400" y="0"/>
                  </a:moveTo>
                  <a:cubicBezTo>
                    <a:pt x="43717" y="0"/>
                    <a:pt x="28641" y="5240"/>
                    <a:pt x="17712" y="13662"/>
                  </a:cubicBezTo>
                  <a:cubicBezTo>
                    <a:pt x="6783" y="22116"/>
                    <a:pt x="1" y="33816"/>
                    <a:pt x="1" y="46738"/>
                  </a:cubicBezTo>
                  <a:cubicBezTo>
                    <a:pt x="1" y="59693"/>
                    <a:pt x="6783" y="71393"/>
                    <a:pt x="17712" y="79815"/>
                  </a:cubicBezTo>
                  <a:cubicBezTo>
                    <a:pt x="28641" y="88269"/>
                    <a:pt x="43717" y="93509"/>
                    <a:pt x="60400" y="93509"/>
                  </a:cubicBezTo>
                  <a:cubicBezTo>
                    <a:pt x="77051" y="93509"/>
                    <a:pt x="92126" y="88269"/>
                    <a:pt x="103088" y="79815"/>
                  </a:cubicBezTo>
                  <a:cubicBezTo>
                    <a:pt x="114017" y="71393"/>
                    <a:pt x="120799" y="59693"/>
                    <a:pt x="120799" y="46738"/>
                  </a:cubicBezTo>
                  <a:cubicBezTo>
                    <a:pt x="120799" y="33816"/>
                    <a:pt x="114017" y="22116"/>
                    <a:pt x="103088" y="13662"/>
                  </a:cubicBezTo>
                  <a:cubicBezTo>
                    <a:pt x="92126" y="5240"/>
                    <a:pt x="77051" y="0"/>
                    <a:pt x="60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4355;p64">
              <a:extLst>
                <a:ext uri="{FF2B5EF4-FFF2-40B4-BE49-F238E27FC236}">
                  <a16:creationId xmlns:a16="http://schemas.microsoft.com/office/drawing/2014/main" id="{1DD983A3-C719-0F10-6B3B-24A753F069C6}"/>
                </a:ext>
              </a:extLst>
            </p:cNvPr>
            <p:cNvSpPr/>
            <p:nvPr/>
          </p:nvSpPr>
          <p:spPr>
            <a:xfrm>
              <a:off x="4364475" y="2379750"/>
              <a:ext cx="532800" cy="452450"/>
            </a:xfrm>
            <a:custGeom>
              <a:avLst/>
              <a:gdLst/>
              <a:ahLst/>
              <a:cxnLst/>
              <a:rect l="l" t="t" r="r" b="b"/>
              <a:pathLst>
                <a:path w="21312" h="18098" extrusionOk="0">
                  <a:moveTo>
                    <a:pt x="13694" y="0"/>
                  </a:moveTo>
                  <a:lnTo>
                    <a:pt x="0" y="8647"/>
                  </a:lnTo>
                  <a:lnTo>
                    <a:pt x="7811" y="18097"/>
                  </a:lnTo>
                  <a:lnTo>
                    <a:pt x="21312" y="8390"/>
                  </a:lnTo>
                  <a:lnTo>
                    <a:pt x="136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4356;p64">
              <a:extLst>
                <a:ext uri="{FF2B5EF4-FFF2-40B4-BE49-F238E27FC236}">
                  <a16:creationId xmlns:a16="http://schemas.microsoft.com/office/drawing/2014/main" id="{518B217C-4863-BF60-380B-CEDE8416F17F}"/>
                </a:ext>
              </a:extLst>
            </p:cNvPr>
            <p:cNvSpPr/>
            <p:nvPr/>
          </p:nvSpPr>
          <p:spPr>
            <a:xfrm>
              <a:off x="4358025" y="2373275"/>
              <a:ext cx="546500" cy="465200"/>
            </a:xfrm>
            <a:custGeom>
              <a:avLst/>
              <a:gdLst/>
              <a:ahLst/>
              <a:cxnLst/>
              <a:rect l="l" t="t" r="r" b="b"/>
              <a:pathLst>
                <a:path w="21860" h="18608" extrusionOk="0">
                  <a:moveTo>
                    <a:pt x="13913" y="622"/>
                  </a:moveTo>
                  <a:lnTo>
                    <a:pt x="21184" y="8617"/>
                  </a:lnTo>
                  <a:lnTo>
                    <a:pt x="8101" y="17971"/>
                  </a:lnTo>
                  <a:lnTo>
                    <a:pt x="676" y="8970"/>
                  </a:lnTo>
                  <a:lnTo>
                    <a:pt x="13913" y="622"/>
                  </a:lnTo>
                  <a:close/>
                  <a:moveTo>
                    <a:pt x="13926" y="1"/>
                  </a:moveTo>
                  <a:cubicBezTo>
                    <a:pt x="13882" y="1"/>
                    <a:pt x="13836" y="11"/>
                    <a:pt x="13791" y="34"/>
                  </a:cubicBezTo>
                  <a:lnTo>
                    <a:pt x="130" y="8681"/>
                  </a:lnTo>
                  <a:cubicBezTo>
                    <a:pt x="65" y="8713"/>
                    <a:pt x="1" y="8777"/>
                    <a:pt x="1" y="8842"/>
                  </a:cubicBezTo>
                  <a:cubicBezTo>
                    <a:pt x="1" y="8938"/>
                    <a:pt x="1" y="9002"/>
                    <a:pt x="65" y="9067"/>
                  </a:cubicBezTo>
                  <a:lnTo>
                    <a:pt x="7844" y="18517"/>
                  </a:lnTo>
                  <a:cubicBezTo>
                    <a:pt x="7900" y="18573"/>
                    <a:pt x="7978" y="18608"/>
                    <a:pt x="8059" y="18608"/>
                  </a:cubicBezTo>
                  <a:cubicBezTo>
                    <a:pt x="8117" y="18608"/>
                    <a:pt x="8176" y="18590"/>
                    <a:pt x="8230" y="18549"/>
                  </a:cubicBezTo>
                  <a:lnTo>
                    <a:pt x="21731" y="8874"/>
                  </a:lnTo>
                  <a:cubicBezTo>
                    <a:pt x="21795" y="8810"/>
                    <a:pt x="21827" y="8745"/>
                    <a:pt x="21827" y="8681"/>
                  </a:cubicBezTo>
                  <a:cubicBezTo>
                    <a:pt x="21859" y="8585"/>
                    <a:pt x="21827" y="8520"/>
                    <a:pt x="21763" y="8456"/>
                  </a:cubicBezTo>
                  <a:lnTo>
                    <a:pt x="14145" y="98"/>
                  </a:lnTo>
                  <a:cubicBezTo>
                    <a:pt x="14082" y="36"/>
                    <a:pt x="14007" y="1"/>
                    <a:pt x="139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4357;p64">
              <a:extLst>
                <a:ext uri="{FF2B5EF4-FFF2-40B4-BE49-F238E27FC236}">
                  <a16:creationId xmlns:a16="http://schemas.microsoft.com/office/drawing/2014/main" id="{23D3239E-A1CC-A75B-F1B2-B16367618798}"/>
                </a:ext>
              </a:extLst>
            </p:cNvPr>
            <p:cNvSpPr/>
            <p:nvPr/>
          </p:nvSpPr>
          <p:spPr>
            <a:xfrm>
              <a:off x="3363175" y="2398225"/>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4358;p64">
              <a:extLst>
                <a:ext uri="{FF2B5EF4-FFF2-40B4-BE49-F238E27FC236}">
                  <a16:creationId xmlns:a16="http://schemas.microsoft.com/office/drawing/2014/main" id="{9608B147-CB2F-A1E4-C208-3DADAC696D97}"/>
                </a:ext>
              </a:extLst>
            </p:cNvPr>
            <p:cNvSpPr/>
            <p:nvPr/>
          </p:nvSpPr>
          <p:spPr>
            <a:xfrm>
              <a:off x="3355925" y="2391722"/>
              <a:ext cx="611574" cy="512252"/>
            </a:xfrm>
            <a:custGeom>
              <a:avLst/>
              <a:gdLst/>
              <a:ahLst/>
              <a:cxnLst/>
              <a:rect l="l" t="t" r="r" b="b"/>
              <a:pathLst>
                <a:path w="24463" h="20490" extrusionOk="0">
                  <a:moveTo>
                    <a:pt x="12700" y="584"/>
                  </a:moveTo>
                  <a:lnTo>
                    <a:pt x="23756" y="11640"/>
                  </a:lnTo>
                  <a:lnTo>
                    <a:pt x="11380" y="19869"/>
                  </a:lnTo>
                  <a:lnTo>
                    <a:pt x="708" y="6754"/>
                  </a:lnTo>
                  <a:lnTo>
                    <a:pt x="12700" y="584"/>
                  </a:lnTo>
                  <a:close/>
                  <a:moveTo>
                    <a:pt x="12755" y="0"/>
                  </a:moveTo>
                  <a:cubicBezTo>
                    <a:pt x="12712" y="0"/>
                    <a:pt x="12671" y="11"/>
                    <a:pt x="12634" y="35"/>
                  </a:cubicBezTo>
                  <a:lnTo>
                    <a:pt x="162" y="6432"/>
                  </a:lnTo>
                  <a:cubicBezTo>
                    <a:pt x="97" y="6464"/>
                    <a:pt x="33" y="6529"/>
                    <a:pt x="33" y="6625"/>
                  </a:cubicBezTo>
                  <a:cubicBezTo>
                    <a:pt x="1" y="6689"/>
                    <a:pt x="33" y="6786"/>
                    <a:pt x="65" y="6850"/>
                  </a:cubicBezTo>
                  <a:lnTo>
                    <a:pt x="11123" y="20383"/>
                  </a:lnTo>
                  <a:cubicBezTo>
                    <a:pt x="11179" y="20458"/>
                    <a:pt x="11258" y="20489"/>
                    <a:pt x="11333" y="20489"/>
                  </a:cubicBezTo>
                  <a:cubicBezTo>
                    <a:pt x="11386" y="20489"/>
                    <a:pt x="11437" y="20474"/>
                    <a:pt x="11476" y="20447"/>
                  </a:cubicBezTo>
                  <a:lnTo>
                    <a:pt x="24334" y="11897"/>
                  </a:lnTo>
                  <a:cubicBezTo>
                    <a:pt x="24399" y="11832"/>
                    <a:pt x="24431" y="11768"/>
                    <a:pt x="24431" y="11704"/>
                  </a:cubicBezTo>
                  <a:cubicBezTo>
                    <a:pt x="24463"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4359;p64">
              <a:extLst>
                <a:ext uri="{FF2B5EF4-FFF2-40B4-BE49-F238E27FC236}">
                  <a16:creationId xmlns:a16="http://schemas.microsoft.com/office/drawing/2014/main" id="{65350D2B-FFEF-E093-F0F8-A85E43813592}"/>
                </a:ext>
              </a:extLst>
            </p:cNvPr>
            <p:cNvSpPr/>
            <p:nvPr/>
          </p:nvSpPr>
          <p:spPr>
            <a:xfrm>
              <a:off x="3836500" y="2737350"/>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4360;p64">
              <a:extLst>
                <a:ext uri="{FF2B5EF4-FFF2-40B4-BE49-F238E27FC236}">
                  <a16:creationId xmlns:a16="http://schemas.microsoft.com/office/drawing/2014/main" id="{8C4C2361-3474-7B5D-AA6E-F03562CF4267}"/>
                </a:ext>
              </a:extLst>
            </p:cNvPr>
            <p:cNvSpPr/>
            <p:nvPr/>
          </p:nvSpPr>
          <p:spPr>
            <a:xfrm>
              <a:off x="3829250" y="2730850"/>
              <a:ext cx="610775" cy="512650"/>
            </a:xfrm>
            <a:custGeom>
              <a:avLst/>
              <a:gdLst/>
              <a:ahLst/>
              <a:cxnLst/>
              <a:rect l="l" t="t" r="r" b="b"/>
              <a:pathLst>
                <a:path w="24431" h="20506" extrusionOk="0">
                  <a:moveTo>
                    <a:pt x="12721" y="605"/>
                  </a:moveTo>
                  <a:lnTo>
                    <a:pt x="23756" y="11640"/>
                  </a:lnTo>
                  <a:lnTo>
                    <a:pt x="11380" y="19869"/>
                  </a:lnTo>
                  <a:lnTo>
                    <a:pt x="708" y="6786"/>
                  </a:lnTo>
                  <a:lnTo>
                    <a:pt x="12721" y="605"/>
                  </a:lnTo>
                  <a:close/>
                  <a:moveTo>
                    <a:pt x="12755" y="0"/>
                  </a:moveTo>
                  <a:cubicBezTo>
                    <a:pt x="12712" y="0"/>
                    <a:pt x="12671" y="11"/>
                    <a:pt x="12634" y="35"/>
                  </a:cubicBezTo>
                  <a:lnTo>
                    <a:pt x="162" y="6432"/>
                  </a:lnTo>
                  <a:cubicBezTo>
                    <a:pt x="97" y="6496"/>
                    <a:pt x="33" y="6561"/>
                    <a:pt x="33" y="6625"/>
                  </a:cubicBezTo>
                  <a:cubicBezTo>
                    <a:pt x="1" y="6721"/>
                    <a:pt x="33" y="6786"/>
                    <a:pt x="65" y="6850"/>
                  </a:cubicBezTo>
                  <a:lnTo>
                    <a:pt x="11123" y="20415"/>
                  </a:lnTo>
                  <a:cubicBezTo>
                    <a:pt x="11179" y="20471"/>
                    <a:pt x="11257" y="20505"/>
                    <a:pt x="11331" y="20505"/>
                  </a:cubicBezTo>
                  <a:cubicBezTo>
                    <a:pt x="11384" y="20505"/>
                    <a:pt x="11436" y="20488"/>
                    <a:pt x="11477" y="20447"/>
                  </a:cubicBezTo>
                  <a:lnTo>
                    <a:pt x="24334" y="11897"/>
                  </a:lnTo>
                  <a:cubicBezTo>
                    <a:pt x="24399" y="11865"/>
                    <a:pt x="24431" y="11768"/>
                    <a:pt x="24431" y="11704"/>
                  </a:cubicBezTo>
                  <a:cubicBezTo>
                    <a:pt x="24431"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4361;p64">
              <a:extLst>
                <a:ext uri="{FF2B5EF4-FFF2-40B4-BE49-F238E27FC236}">
                  <a16:creationId xmlns:a16="http://schemas.microsoft.com/office/drawing/2014/main" id="{88EF5C87-6368-3A9A-FE69-7AE061D1C31C}"/>
                </a:ext>
              </a:extLst>
            </p:cNvPr>
            <p:cNvSpPr/>
            <p:nvPr/>
          </p:nvSpPr>
          <p:spPr>
            <a:xfrm>
              <a:off x="3777025" y="2762250"/>
              <a:ext cx="564975" cy="483800"/>
            </a:xfrm>
            <a:custGeom>
              <a:avLst/>
              <a:gdLst/>
              <a:ahLst/>
              <a:cxnLst/>
              <a:rect l="l" t="t" r="r" b="b"/>
              <a:pathLst>
                <a:path w="22599" h="19352" extrusionOk="0">
                  <a:moveTo>
                    <a:pt x="13469" y="1"/>
                  </a:moveTo>
                  <a:lnTo>
                    <a:pt x="1" y="4019"/>
                  </a:lnTo>
                  <a:lnTo>
                    <a:pt x="8390" y="19352"/>
                  </a:lnTo>
                  <a:lnTo>
                    <a:pt x="22598" y="13309"/>
                  </a:lnTo>
                  <a:lnTo>
                    <a:pt x="134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4362;p64">
              <a:extLst>
                <a:ext uri="{FF2B5EF4-FFF2-40B4-BE49-F238E27FC236}">
                  <a16:creationId xmlns:a16="http://schemas.microsoft.com/office/drawing/2014/main" id="{EFA0F9F1-7A29-8A46-45DB-C8A6456FB790}"/>
                </a:ext>
              </a:extLst>
            </p:cNvPr>
            <p:cNvSpPr/>
            <p:nvPr/>
          </p:nvSpPr>
          <p:spPr>
            <a:xfrm>
              <a:off x="3770600" y="2755525"/>
              <a:ext cx="577825" cy="497600"/>
            </a:xfrm>
            <a:custGeom>
              <a:avLst/>
              <a:gdLst/>
              <a:ahLst/>
              <a:cxnLst/>
              <a:rect l="l" t="t" r="r" b="b"/>
              <a:pathLst>
                <a:path w="23113" h="19904" extrusionOk="0">
                  <a:moveTo>
                    <a:pt x="13623" y="577"/>
                  </a:moveTo>
                  <a:lnTo>
                    <a:pt x="22437" y="13449"/>
                  </a:lnTo>
                  <a:lnTo>
                    <a:pt x="8776" y="19299"/>
                  </a:lnTo>
                  <a:lnTo>
                    <a:pt x="675" y="4449"/>
                  </a:lnTo>
                  <a:lnTo>
                    <a:pt x="13623" y="577"/>
                  </a:lnTo>
                  <a:close/>
                  <a:moveTo>
                    <a:pt x="13721" y="1"/>
                  </a:moveTo>
                  <a:cubicBezTo>
                    <a:pt x="13692" y="1"/>
                    <a:pt x="13662" y="5"/>
                    <a:pt x="13630" y="13"/>
                  </a:cubicBezTo>
                  <a:lnTo>
                    <a:pt x="193" y="4031"/>
                  </a:lnTo>
                  <a:cubicBezTo>
                    <a:pt x="129" y="4063"/>
                    <a:pt x="65" y="4095"/>
                    <a:pt x="33" y="4192"/>
                  </a:cubicBezTo>
                  <a:cubicBezTo>
                    <a:pt x="0" y="4256"/>
                    <a:pt x="0" y="4352"/>
                    <a:pt x="33" y="4417"/>
                  </a:cubicBezTo>
                  <a:lnTo>
                    <a:pt x="8422" y="19749"/>
                  </a:lnTo>
                  <a:cubicBezTo>
                    <a:pt x="8469" y="19844"/>
                    <a:pt x="8551" y="19903"/>
                    <a:pt x="8642" y="19903"/>
                  </a:cubicBezTo>
                  <a:cubicBezTo>
                    <a:pt x="8675" y="19903"/>
                    <a:pt x="8709" y="19895"/>
                    <a:pt x="8744" y="19878"/>
                  </a:cubicBezTo>
                  <a:lnTo>
                    <a:pt x="22952" y="13803"/>
                  </a:lnTo>
                  <a:cubicBezTo>
                    <a:pt x="23016" y="13771"/>
                    <a:pt x="23080" y="13706"/>
                    <a:pt x="23112" y="13642"/>
                  </a:cubicBezTo>
                  <a:cubicBezTo>
                    <a:pt x="23112" y="13578"/>
                    <a:pt x="23112" y="13481"/>
                    <a:pt x="23048" y="13417"/>
                  </a:cubicBezTo>
                  <a:lnTo>
                    <a:pt x="13951" y="109"/>
                  </a:lnTo>
                  <a:cubicBezTo>
                    <a:pt x="13879" y="37"/>
                    <a:pt x="13806" y="1"/>
                    <a:pt x="13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4363;p64">
              <a:extLst>
                <a:ext uri="{FF2B5EF4-FFF2-40B4-BE49-F238E27FC236}">
                  <a16:creationId xmlns:a16="http://schemas.microsoft.com/office/drawing/2014/main" id="{293B75F5-520E-784A-A45E-4025AC70EFFE}"/>
                </a:ext>
              </a:extLst>
            </p:cNvPr>
            <p:cNvSpPr/>
            <p:nvPr/>
          </p:nvSpPr>
          <p:spPr>
            <a:xfrm>
              <a:off x="3632675" y="2195225"/>
              <a:ext cx="140350" cy="44725"/>
            </a:xfrm>
            <a:custGeom>
              <a:avLst/>
              <a:gdLst/>
              <a:ahLst/>
              <a:cxnLst/>
              <a:rect l="l" t="t" r="r" b="b"/>
              <a:pathLst>
                <a:path w="5614" h="1789" extrusionOk="0">
                  <a:moveTo>
                    <a:pt x="5228" y="0"/>
                  </a:moveTo>
                  <a:cubicBezTo>
                    <a:pt x="4547" y="0"/>
                    <a:pt x="3203" y="502"/>
                    <a:pt x="3203" y="502"/>
                  </a:cubicBezTo>
                  <a:cubicBezTo>
                    <a:pt x="3203" y="502"/>
                    <a:pt x="2961" y="476"/>
                    <a:pt x="2612" y="476"/>
                  </a:cubicBezTo>
                  <a:cubicBezTo>
                    <a:pt x="2087" y="476"/>
                    <a:pt x="1319" y="534"/>
                    <a:pt x="760" y="824"/>
                  </a:cubicBezTo>
                  <a:cubicBezTo>
                    <a:pt x="1" y="1203"/>
                    <a:pt x="2468" y="1789"/>
                    <a:pt x="3895" y="1789"/>
                  </a:cubicBezTo>
                  <a:cubicBezTo>
                    <a:pt x="4159" y="1789"/>
                    <a:pt x="4387" y="1769"/>
                    <a:pt x="4553" y="1724"/>
                  </a:cubicBezTo>
                  <a:cubicBezTo>
                    <a:pt x="5614" y="1402"/>
                    <a:pt x="5614" y="824"/>
                    <a:pt x="5614" y="213"/>
                  </a:cubicBezTo>
                  <a:cubicBezTo>
                    <a:pt x="5614" y="58"/>
                    <a:pt x="5459" y="0"/>
                    <a:pt x="5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4364;p64">
              <a:extLst>
                <a:ext uri="{FF2B5EF4-FFF2-40B4-BE49-F238E27FC236}">
                  <a16:creationId xmlns:a16="http://schemas.microsoft.com/office/drawing/2014/main" id="{FF7796F0-53F6-4A27-4648-DBD041C9D5B8}"/>
                </a:ext>
              </a:extLst>
            </p:cNvPr>
            <p:cNvSpPr/>
            <p:nvPr/>
          </p:nvSpPr>
          <p:spPr>
            <a:xfrm>
              <a:off x="3641225" y="2188475"/>
              <a:ext cx="139050" cy="57900"/>
            </a:xfrm>
            <a:custGeom>
              <a:avLst/>
              <a:gdLst/>
              <a:ahLst/>
              <a:cxnLst/>
              <a:rect l="l" t="t" r="r" b="b"/>
              <a:pathLst>
                <a:path w="5562" h="2316" extrusionOk="0">
                  <a:moveTo>
                    <a:pt x="5014" y="547"/>
                  </a:moveTo>
                  <a:cubicBezTo>
                    <a:pt x="5010" y="810"/>
                    <a:pt x="4975" y="1044"/>
                    <a:pt x="4886" y="1222"/>
                  </a:cubicBezTo>
                  <a:cubicBezTo>
                    <a:pt x="4822" y="1415"/>
                    <a:pt x="4629" y="1576"/>
                    <a:pt x="4147" y="1737"/>
                  </a:cubicBezTo>
                  <a:cubicBezTo>
                    <a:pt x="4018" y="1769"/>
                    <a:pt x="3793" y="1801"/>
                    <a:pt x="3536" y="1801"/>
                  </a:cubicBezTo>
                  <a:cubicBezTo>
                    <a:pt x="2957" y="1801"/>
                    <a:pt x="2154" y="1672"/>
                    <a:pt x="1511" y="1544"/>
                  </a:cubicBezTo>
                  <a:cubicBezTo>
                    <a:pt x="1190" y="1447"/>
                    <a:pt x="900" y="1351"/>
                    <a:pt x="707" y="1286"/>
                  </a:cubicBezTo>
                  <a:cubicBezTo>
                    <a:pt x="695" y="1281"/>
                    <a:pt x="683" y="1273"/>
                    <a:pt x="672" y="1266"/>
                  </a:cubicBezTo>
                  <a:lnTo>
                    <a:pt x="672" y="1266"/>
                  </a:lnTo>
                  <a:cubicBezTo>
                    <a:pt x="1150" y="1083"/>
                    <a:pt x="1808" y="1029"/>
                    <a:pt x="2250" y="1029"/>
                  </a:cubicBezTo>
                  <a:lnTo>
                    <a:pt x="2957" y="1029"/>
                  </a:lnTo>
                  <a:cubicBezTo>
                    <a:pt x="2957" y="1029"/>
                    <a:pt x="3022" y="997"/>
                    <a:pt x="3150" y="965"/>
                  </a:cubicBezTo>
                  <a:cubicBezTo>
                    <a:pt x="3375" y="869"/>
                    <a:pt x="3697" y="772"/>
                    <a:pt x="4018" y="676"/>
                  </a:cubicBezTo>
                  <a:cubicBezTo>
                    <a:pt x="4340" y="611"/>
                    <a:pt x="4693" y="547"/>
                    <a:pt x="4886" y="547"/>
                  </a:cubicBezTo>
                  <a:close/>
                  <a:moveTo>
                    <a:pt x="4886" y="1"/>
                  </a:moveTo>
                  <a:cubicBezTo>
                    <a:pt x="4500" y="1"/>
                    <a:pt x="3986" y="129"/>
                    <a:pt x="3536" y="258"/>
                  </a:cubicBezTo>
                  <a:cubicBezTo>
                    <a:pt x="3179" y="368"/>
                    <a:pt x="2869" y="477"/>
                    <a:pt x="2786" y="507"/>
                  </a:cubicBezTo>
                  <a:lnTo>
                    <a:pt x="2786" y="507"/>
                  </a:lnTo>
                  <a:cubicBezTo>
                    <a:pt x="2685" y="498"/>
                    <a:pt x="2490" y="483"/>
                    <a:pt x="2250" y="483"/>
                  </a:cubicBezTo>
                  <a:cubicBezTo>
                    <a:pt x="1704" y="483"/>
                    <a:pt x="932" y="547"/>
                    <a:pt x="289" y="836"/>
                  </a:cubicBezTo>
                  <a:lnTo>
                    <a:pt x="322" y="836"/>
                  </a:lnTo>
                  <a:cubicBezTo>
                    <a:pt x="225" y="869"/>
                    <a:pt x="161" y="901"/>
                    <a:pt x="129" y="965"/>
                  </a:cubicBezTo>
                  <a:cubicBezTo>
                    <a:pt x="64" y="1029"/>
                    <a:pt x="0" y="1126"/>
                    <a:pt x="0" y="1254"/>
                  </a:cubicBezTo>
                  <a:cubicBezTo>
                    <a:pt x="0" y="1319"/>
                    <a:pt x="32" y="1383"/>
                    <a:pt x="64" y="1447"/>
                  </a:cubicBezTo>
                  <a:cubicBezTo>
                    <a:pt x="129" y="1544"/>
                    <a:pt x="225" y="1608"/>
                    <a:pt x="322" y="1672"/>
                  </a:cubicBezTo>
                  <a:cubicBezTo>
                    <a:pt x="482" y="1769"/>
                    <a:pt x="675" y="1865"/>
                    <a:pt x="932" y="1929"/>
                  </a:cubicBezTo>
                  <a:cubicBezTo>
                    <a:pt x="1672" y="2154"/>
                    <a:pt x="2732" y="2315"/>
                    <a:pt x="3536" y="2315"/>
                  </a:cubicBezTo>
                  <a:cubicBezTo>
                    <a:pt x="3825" y="2315"/>
                    <a:pt x="4083" y="2315"/>
                    <a:pt x="4275" y="2251"/>
                  </a:cubicBezTo>
                  <a:cubicBezTo>
                    <a:pt x="4854" y="2090"/>
                    <a:pt x="5208" y="1801"/>
                    <a:pt x="5368" y="1479"/>
                  </a:cubicBezTo>
                  <a:cubicBezTo>
                    <a:pt x="5561" y="1126"/>
                    <a:pt x="5529" y="772"/>
                    <a:pt x="5529" y="483"/>
                  </a:cubicBezTo>
                  <a:cubicBezTo>
                    <a:pt x="5529" y="386"/>
                    <a:pt x="5529" y="290"/>
                    <a:pt x="5465" y="226"/>
                  </a:cubicBezTo>
                  <a:cubicBezTo>
                    <a:pt x="5400" y="129"/>
                    <a:pt x="5272" y="65"/>
                    <a:pt x="5175" y="33"/>
                  </a:cubicBezTo>
                  <a:cubicBezTo>
                    <a:pt x="5079" y="1"/>
                    <a:pt x="4983" y="1"/>
                    <a:pt x="48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4365;p64">
              <a:extLst>
                <a:ext uri="{FF2B5EF4-FFF2-40B4-BE49-F238E27FC236}">
                  <a16:creationId xmlns:a16="http://schemas.microsoft.com/office/drawing/2014/main" id="{82E9A082-9D0A-4093-C848-A237790066D6}"/>
                </a:ext>
              </a:extLst>
            </p:cNvPr>
            <p:cNvSpPr/>
            <p:nvPr/>
          </p:nvSpPr>
          <p:spPr>
            <a:xfrm>
              <a:off x="3140575" y="1556850"/>
              <a:ext cx="648525" cy="757200"/>
            </a:xfrm>
            <a:custGeom>
              <a:avLst/>
              <a:gdLst/>
              <a:ahLst/>
              <a:cxnLst/>
              <a:rect l="l" t="t" r="r" b="b"/>
              <a:pathLst>
                <a:path w="25941" h="30288" extrusionOk="0">
                  <a:moveTo>
                    <a:pt x="9451" y="0"/>
                  </a:moveTo>
                  <a:cubicBezTo>
                    <a:pt x="9450" y="0"/>
                    <a:pt x="6300" y="1125"/>
                    <a:pt x="4725" y="3054"/>
                  </a:cubicBezTo>
                  <a:cubicBezTo>
                    <a:pt x="3150" y="5015"/>
                    <a:pt x="2411" y="10094"/>
                    <a:pt x="2057" y="12311"/>
                  </a:cubicBezTo>
                  <a:cubicBezTo>
                    <a:pt x="1672" y="14529"/>
                    <a:pt x="0" y="22983"/>
                    <a:pt x="932" y="23980"/>
                  </a:cubicBezTo>
                  <a:cubicBezTo>
                    <a:pt x="1865" y="25009"/>
                    <a:pt x="11765" y="28448"/>
                    <a:pt x="13726" y="28994"/>
                  </a:cubicBezTo>
                  <a:cubicBezTo>
                    <a:pt x="15551" y="29512"/>
                    <a:pt x="17722" y="30288"/>
                    <a:pt x="19039" y="30288"/>
                  </a:cubicBezTo>
                  <a:cubicBezTo>
                    <a:pt x="19114" y="30288"/>
                    <a:pt x="19186" y="30285"/>
                    <a:pt x="19255" y="30280"/>
                  </a:cubicBezTo>
                  <a:cubicBezTo>
                    <a:pt x="20573" y="30184"/>
                    <a:pt x="21858" y="29284"/>
                    <a:pt x="21858" y="29284"/>
                  </a:cubicBezTo>
                  <a:cubicBezTo>
                    <a:pt x="21858" y="29284"/>
                    <a:pt x="24076" y="30280"/>
                    <a:pt x="24655" y="30280"/>
                  </a:cubicBezTo>
                  <a:cubicBezTo>
                    <a:pt x="25201" y="30280"/>
                    <a:pt x="25941" y="29284"/>
                    <a:pt x="25298" y="28255"/>
                  </a:cubicBezTo>
                  <a:cubicBezTo>
                    <a:pt x="24655" y="27227"/>
                    <a:pt x="22823" y="25748"/>
                    <a:pt x="21826" y="25748"/>
                  </a:cubicBezTo>
                  <a:cubicBezTo>
                    <a:pt x="20798" y="25748"/>
                    <a:pt x="17037" y="26294"/>
                    <a:pt x="17037" y="26294"/>
                  </a:cubicBezTo>
                  <a:cubicBezTo>
                    <a:pt x="17037" y="26294"/>
                    <a:pt x="10640" y="23080"/>
                    <a:pt x="8808" y="21762"/>
                  </a:cubicBezTo>
                  <a:cubicBezTo>
                    <a:pt x="6943" y="20476"/>
                    <a:pt x="5561" y="18998"/>
                    <a:pt x="5561" y="18998"/>
                  </a:cubicBezTo>
                  <a:lnTo>
                    <a:pt x="9354" y="7136"/>
                  </a:lnTo>
                  <a:lnTo>
                    <a:pt x="94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4366;p64">
              <a:extLst>
                <a:ext uri="{FF2B5EF4-FFF2-40B4-BE49-F238E27FC236}">
                  <a16:creationId xmlns:a16="http://schemas.microsoft.com/office/drawing/2014/main" id="{6D3F5129-B573-06C7-8437-07BAFE6F5A57}"/>
                </a:ext>
              </a:extLst>
            </p:cNvPr>
            <p:cNvSpPr/>
            <p:nvPr/>
          </p:nvSpPr>
          <p:spPr>
            <a:xfrm>
              <a:off x="3150200" y="1550200"/>
              <a:ext cx="635700" cy="770900"/>
            </a:xfrm>
            <a:custGeom>
              <a:avLst/>
              <a:gdLst/>
              <a:ahLst/>
              <a:cxnLst/>
              <a:rect l="l" t="t" r="r" b="b"/>
              <a:pathLst>
                <a:path w="25428" h="30836" extrusionOk="0">
                  <a:moveTo>
                    <a:pt x="9049" y="1"/>
                  </a:moveTo>
                  <a:cubicBezTo>
                    <a:pt x="9023" y="1"/>
                    <a:pt x="8997" y="3"/>
                    <a:pt x="8969" y="9"/>
                  </a:cubicBezTo>
                  <a:cubicBezTo>
                    <a:pt x="8969" y="9"/>
                    <a:pt x="8166" y="298"/>
                    <a:pt x="7169" y="845"/>
                  </a:cubicBezTo>
                  <a:cubicBezTo>
                    <a:pt x="6173" y="1359"/>
                    <a:pt x="4951" y="2131"/>
                    <a:pt x="4148" y="3159"/>
                  </a:cubicBezTo>
                  <a:cubicBezTo>
                    <a:pt x="3280" y="4188"/>
                    <a:pt x="2733" y="5988"/>
                    <a:pt x="2283" y="7788"/>
                  </a:cubicBezTo>
                  <a:cubicBezTo>
                    <a:pt x="1865" y="9588"/>
                    <a:pt x="1576" y="11420"/>
                    <a:pt x="1383" y="12545"/>
                  </a:cubicBezTo>
                  <a:cubicBezTo>
                    <a:pt x="1255" y="13413"/>
                    <a:pt x="901" y="15245"/>
                    <a:pt x="580" y="17238"/>
                  </a:cubicBezTo>
                  <a:cubicBezTo>
                    <a:pt x="290" y="19199"/>
                    <a:pt x="1" y="21289"/>
                    <a:pt x="1" y="22735"/>
                  </a:cubicBezTo>
                  <a:cubicBezTo>
                    <a:pt x="1" y="23121"/>
                    <a:pt x="33" y="23474"/>
                    <a:pt x="65" y="23732"/>
                  </a:cubicBezTo>
                  <a:cubicBezTo>
                    <a:pt x="130" y="24021"/>
                    <a:pt x="194" y="24246"/>
                    <a:pt x="355" y="24439"/>
                  </a:cubicBezTo>
                  <a:cubicBezTo>
                    <a:pt x="515" y="24632"/>
                    <a:pt x="772" y="24792"/>
                    <a:pt x="1158" y="24985"/>
                  </a:cubicBezTo>
                  <a:cubicBezTo>
                    <a:pt x="2444" y="25660"/>
                    <a:pt x="5048" y="26657"/>
                    <a:pt x="7523" y="27589"/>
                  </a:cubicBezTo>
                  <a:cubicBezTo>
                    <a:pt x="10030" y="28489"/>
                    <a:pt x="12377" y="29260"/>
                    <a:pt x="13244" y="29518"/>
                  </a:cubicBezTo>
                  <a:cubicBezTo>
                    <a:pt x="14177" y="29775"/>
                    <a:pt x="15173" y="30096"/>
                    <a:pt x="16137" y="30353"/>
                  </a:cubicBezTo>
                  <a:cubicBezTo>
                    <a:pt x="17070" y="30643"/>
                    <a:pt x="17970" y="30836"/>
                    <a:pt x="18677" y="30836"/>
                  </a:cubicBezTo>
                  <a:lnTo>
                    <a:pt x="18902" y="30836"/>
                  </a:lnTo>
                  <a:cubicBezTo>
                    <a:pt x="19609" y="30771"/>
                    <a:pt x="20284" y="30514"/>
                    <a:pt x="20798" y="30257"/>
                  </a:cubicBezTo>
                  <a:cubicBezTo>
                    <a:pt x="21113" y="30089"/>
                    <a:pt x="21373" y="29935"/>
                    <a:pt x="21516" y="29839"/>
                  </a:cubicBezTo>
                  <a:lnTo>
                    <a:pt x="21516" y="29839"/>
                  </a:lnTo>
                  <a:cubicBezTo>
                    <a:pt x="21718" y="29931"/>
                    <a:pt x="22119" y="30110"/>
                    <a:pt x="22566" y="30289"/>
                  </a:cubicBezTo>
                  <a:cubicBezTo>
                    <a:pt x="22856" y="30418"/>
                    <a:pt x="23209" y="30546"/>
                    <a:pt x="23499" y="30643"/>
                  </a:cubicBezTo>
                  <a:cubicBezTo>
                    <a:pt x="23788" y="30739"/>
                    <a:pt x="24045" y="30803"/>
                    <a:pt x="24270" y="30836"/>
                  </a:cubicBezTo>
                  <a:cubicBezTo>
                    <a:pt x="24559" y="30803"/>
                    <a:pt x="24849" y="30643"/>
                    <a:pt x="25074" y="30386"/>
                  </a:cubicBezTo>
                  <a:cubicBezTo>
                    <a:pt x="25266" y="30096"/>
                    <a:pt x="25427" y="29743"/>
                    <a:pt x="25427" y="29357"/>
                  </a:cubicBezTo>
                  <a:cubicBezTo>
                    <a:pt x="25427" y="29035"/>
                    <a:pt x="25331" y="28682"/>
                    <a:pt x="25138" y="28360"/>
                  </a:cubicBezTo>
                  <a:cubicBezTo>
                    <a:pt x="24784" y="27814"/>
                    <a:pt x="24141" y="27171"/>
                    <a:pt x="23466" y="26657"/>
                  </a:cubicBezTo>
                  <a:cubicBezTo>
                    <a:pt x="23113" y="26400"/>
                    <a:pt x="22759" y="26175"/>
                    <a:pt x="22438" y="26014"/>
                  </a:cubicBezTo>
                  <a:cubicBezTo>
                    <a:pt x="22084" y="25853"/>
                    <a:pt x="21763" y="25725"/>
                    <a:pt x="21441" y="25725"/>
                  </a:cubicBezTo>
                  <a:cubicBezTo>
                    <a:pt x="20895" y="25725"/>
                    <a:pt x="19705" y="25885"/>
                    <a:pt x="18613" y="26014"/>
                  </a:cubicBezTo>
                  <a:cubicBezTo>
                    <a:pt x="17730" y="26148"/>
                    <a:pt x="16937" y="26259"/>
                    <a:pt x="16695" y="26293"/>
                  </a:cubicBezTo>
                  <a:lnTo>
                    <a:pt x="16695" y="26293"/>
                  </a:lnTo>
                  <a:cubicBezTo>
                    <a:pt x="16548" y="26219"/>
                    <a:pt x="16217" y="26054"/>
                    <a:pt x="15752" y="25821"/>
                  </a:cubicBezTo>
                  <a:cubicBezTo>
                    <a:pt x="14820" y="25307"/>
                    <a:pt x="13373" y="24567"/>
                    <a:pt x="11959" y="23796"/>
                  </a:cubicBezTo>
                  <a:cubicBezTo>
                    <a:pt x="10576" y="23057"/>
                    <a:pt x="9259" y="22285"/>
                    <a:pt x="8584" y="21803"/>
                  </a:cubicBezTo>
                  <a:cubicBezTo>
                    <a:pt x="7651" y="21160"/>
                    <a:pt x="6848" y="20485"/>
                    <a:pt x="6269" y="19971"/>
                  </a:cubicBezTo>
                  <a:cubicBezTo>
                    <a:pt x="6012" y="19714"/>
                    <a:pt x="5755" y="19489"/>
                    <a:pt x="5626" y="19328"/>
                  </a:cubicBezTo>
                  <a:cubicBezTo>
                    <a:pt x="5564" y="19266"/>
                    <a:pt x="5516" y="19217"/>
                    <a:pt x="5480" y="19182"/>
                  </a:cubicBezTo>
                  <a:lnTo>
                    <a:pt x="5480" y="19182"/>
                  </a:lnTo>
                  <a:lnTo>
                    <a:pt x="9226" y="7499"/>
                  </a:lnTo>
                  <a:cubicBezTo>
                    <a:pt x="9259" y="7338"/>
                    <a:pt x="9194" y="7177"/>
                    <a:pt x="9066" y="7145"/>
                  </a:cubicBezTo>
                  <a:cubicBezTo>
                    <a:pt x="9038" y="7140"/>
                    <a:pt x="9011" y="7137"/>
                    <a:pt x="8986" y="7137"/>
                  </a:cubicBezTo>
                  <a:cubicBezTo>
                    <a:pt x="8863" y="7137"/>
                    <a:pt x="8765" y="7199"/>
                    <a:pt x="8712" y="7306"/>
                  </a:cubicBezTo>
                  <a:lnTo>
                    <a:pt x="4919" y="19167"/>
                  </a:lnTo>
                  <a:cubicBezTo>
                    <a:pt x="4887" y="19264"/>
                    <a:pt x="4919" y="19360"/>
                    <a:pt x="4983" y="19424"/>
                  </a:cubicBezTo>
                  <a:cubicBezTo>
                    <a:pt x="4983" y="19456"/>
                    <a:pt x="6398" y="20935"/>
                    <a:pt x="8262" y="22253"/>
                  </a:cubicBezTo>
                  <a:cubicBezTo>
                    <a:pt x="9226" y="22928"/>
                    <a:pt x="11284" y="24053"/>
                    <a:pt x="13116" y="25017"/>
                  </a:cubicBezTo>
                  <a:cubicBezTo>
                    <a:pt x="14948" y="26014"/>
                    <a:pt x="16523" y="26817"/>
                    <a:pt x="16523" y="26817"/>
                  </a:cubicBezTo>
                  <a:cubicBezTo>
                    <a:pt x="16587" y="26850"/>
                    <a:pt x="16652" y="26850"/>
                    <a:pt x="16684" y="26850"/>
                  </a:cubicBezTo>
                  <a:cubicBezTo>
                    <a:pt x="16716" y="26850"/>
                    <a:pt x="17648" y="26689"/>
                    <a:pt x="18709" y="26560"/>
                  </a:cubicBezTo>
                  <a:cubicBezTo>
                    <a:pt x="19770" y="26400"/>
                    <a:pt x="20959" y="26271"/>
                    <a:pt x="21441" y="26271"/>
                  </a:cubicBezTo>
                  <a:cubicBezTo>
                    <a:pt x="21634" y="26271"/>
                    <a:pt x="21891" y="26335"/>
                    <a:pt x="22181" y="26496"/>
                  </a:cubicBezTo>
                  <a:cubicBezTo>
                    <a:pt x="23113" y="26914"/>
                    <a:pt x="24238" y="27943"/>
                    <a:pt x="24688" y="28650"/>
                  </a:cubicBezTo>
                  <a:cubicBezTo>
                    <a:pt x="24816" y="28907"/>
                    <a:pt x="24881" y="29132"/>
                    <a:pt x="24881" y="29357"/>
                  </a:cubicBezTo>
                  <a:cubicBezTo>
                    <a:pt x="24881" y="29614"/>
                    <a:pt x="24784" y="29871"/>
                    <a:pt x="24656" y="30032"/>
                  </a:cubicBezTo>
                  <a:cubicBezTo>
                    <a:pt x="24495" y="30225"/>
                    <a:pt x="24334" y="30289"/>
                    <a:pt x="24270" y="30289"/>
                  </a:cubicBezTo>
                  <a:cubicBezTo>
                    <a:pt x="24174" y="30289"/>
                    <a:pt x="23949" y="30225"/>
                    <a:pt x="23659" y="30128"/>
                  </a:cubicBezTo>
                  <a:cubicBezTo>
                    <a:pt x="23241" y="30000"/>
                    <a:pt x="22727" y="29775"/>
                    <a:pt x="22309" y="29614"/>
                  </a:cubicBezTo>
                  <a:cubicBezTo>
                    <a:pt x="21891" y="29421"/>
                    <a:pt x="21602" y="29293"/>
                    <a:pt x="21602" y="29293"/>
                  </a:cubicBezTo>
                  <a:cubicBezTo>
                    <a:pt x="21562" y="29279"/>
                    <a:pt x="21522" y="29271"/>
                    <a:pt x="21482" y="29271"/>
                  </a:cubicBezTo>
                  <a:cubicBezTo>
                    <a:pt x="21426" y="29271"/>
                    <a:pt x="21369" y="29287"/>
                    <a:pt x="21313" y="29325"/>
                  </a:cubicBezTo>
                  <a:lnTo>
                    <a:pt x="21281" y="29357"/>
                  </a:lnTo>
                  <a:cubicBezTo>
                    <a:pt x="21023" y="29518"/>
                    <a:pt x="19898" y="30225"/>
                    <a:pt x="18870" y="30289"/>
                  </a:cubicBezTo>
                  <a:lnTo>
                    <a:pt x="18677" y="30289"/>
                  </a:lnTo>
                  <a:cubicBezTo>
                    <a:pt x="18066" y="30289"/>
                    <a:pt x="17198" y="30096"/>
                    <a:pt x="16266" y="29839"/>
                  </a:cubicBezTo>
                  <a:cubicBezTo>
                    <a:pt x="15334" y="29582"/>
                    <a:pt x="14337" y="29260"/>
                    <a:pt x="13405" y="29003"/>
                  </a:cubicBezTo>
                  <a:cubicBezTo>
                    <a:pt x="12441" y="28714"/>
                    <a:pt x="9484" y="27718"/>
                    <a:pt x="6655" y="26689"/>
                  </a:cubicBezTo>
                  <a:cubicBezTo>
                    <a:pt x="5241" y="26142"/>
                    <a:pt x="3858" y="25628"/>
                    <a:pt x="2765" y="25146"/>
                  </a:cubicBezTo>
                  <a:cubicBezTo>
                    <a:pt x="2219" y="24921"/>
                    <a:pt x="1769" y="24696"/>
                    <a:pt x="1415" y="24503"/>
                  </a:cubicBezTo>
                  <a:cubicBezTo>
                    <a:pt x="1062" y="24310"/>
                    <a:pt x="805" y="24149"/>
                    <a:pt x="740" y="24085"/>
                  </a:cubicBezTo>
                  <a:cubicBezTo>
                    <a:pt x="708" y="24053"/>
                    <a:pt x="644" y="23892"/>
                    <a:pt x="612" y="23667"/>
                  </a:cubicBezTo>
                  <a:cubicBezTo>
                    <a:pt x="547" y="23410"/>
                    <a:pt x="547" y="23089"/>
                    <a:pt x="547" y="22735"/>
                  </a:cubicBezTo>
                  <a:cubicBezTo>
                    <a:pt x="547" y="21353"/>
                    <a:pt x="805" y="19264"/>
                    <a:pt x="1126" y="17303"/>
                  </a:cubicBezTo>
                  <a:cubicBezTo>
                    <a:pt x="1415" y="15342"/>
                    <a:pt x="1769" y="13510"/>
                    <a:pt x="1930" y="12642"/>
                  </a:cubicBezTo>
                  <a:cubicBezTo>
                    <a:pt x="2122" y="11517"/>
                    <a:pt x="2380" y="9684"/>
                    <a:pt x="2798" y="7917"/>
                  </a:cubicBezTo>
                  <a:cubicBezTo>
                    <a:pt x="3215" y="6149"/>
                    <a:pt x="3826" y="4381"/>
                    <a:pt x="4565" y="3481"/>
                  </a:cubicBezTo>
                  <a:cubicBezTo>
                    <a:pt x="5305" y="2581"/>
                    <a:pt x="6462" y="1809"/>
                    <a:pt x="7426" y="1295"/>
                  </a:cubicBezTo>
                  <a:cubicBezTo>
                    <a:pt x="7908" y="1038"/>
                    <a:pt x="8326" y="845"/>
                    <a:pt x="8648" y="716"/>
                  </a:cubicBezTo>
                  <a:cubicBezTo>
                    <a:pt x="8809" y="652"/>
                    <a:pt x="8937" y="620"/>
                    <a:pt x="9034" y="588"/>
                  </a:cubicBezTo>
                  <a:cubicBezTo>
                    <a:pt x="9098" y="523"/>
                    <a:pt x="9162" y="523"/>
                    <a:pt x="9162" y="523"/>
                  </a:cubicBezTo>
                  <a:cubicBezTo>
                    <a:pt x="9291" y="459"/>
                    <a:pt x="9355" y="330"/>
                    <a:pt x="9323" y="170"/>
                  </a:cubicBezTo>
                  <a:cubicBezTo>
                    <a:pt x="9270" y="63"/>
                    <a:pt x="9172" y="1"/>
                    <a:pt x="9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4367;p64">
              <a:extLst>
                <a:ext uri="{FF2B5EF4-FFF2-40B4-BE49-F238E27FC236}">
                  <a16:creationId xmlns:a16="http://schemas.microsoft.com/office/drawing/2014/main" id="{4957419C-B440-05ED-882C-E885ED56D9FE}"/>
                </a:ext>
              </a:extLst>
            </p:cNvPr>
            <p:cNvSpPr/>
            <p:nvPr/>
          </p:nvSpPr>
          <p:spPr>
            <a:xfrm>
              <a:off x="3475675" y="2192500"/>
              <a:ext cx="313425" cy="121550"/>
            </a:xfrm>
            <a:custGeom>
              <a:avLst/>
              <a:gdLst/>
              <a:ahLst/>
              <a:cxnLst/>
              <a:rect l="l" t="t" r="r" b="b"/>
              <a:pathLst>
                <a:path w="12537" h="4862" extrusionOk="0">
                  <a:moveTo>
                    <a:pt x="1929" y="0"/>
                  </a:moveTo>
                  <a:cubicBezTo>
                    <a:pt x="1254" y="515"/>
                    <a:pt x="450" y="1286"/>
                    <a:pt x="225" y="2186"/>
                  </a:cubicBezTo>
                  <a:cubicBezTo>
                    <a:pt x="65" y="2668"/>
                    <a:pt x="33" y="3118"/>
                    <a:pt x="0" y="3472"/>
                  </a:cubicBezTo>
                  <a:cubicBezTo>
                    <a:pt x="129" y="3504"/>
                    <a:pt x="225" y="3536"/>
                    <a:pt x="322" y="3568"/>
                  </a:cubicBezTo>
                  <a:cubicBezTo>
                    <a:pt x="2147" y="4086"/>
                    <a:pt x="4318" y="4862"/>
                    <a:pt x="5635" y="4862"/>
                  </a:cubicBezTo>
                  <a:cubicBezTo>
                    <a:pt x="5710" y="4862"/>
                    <a:pt x="5782" y="4859"/>
                    <a:pt x="5851" y="4854"/>
                  </a:cubicBezTo>
                  <a:cubicBezTo>
                    <a:pt x="7169" y="4758"/>
                    <a:pt x="8454" y="3858"/>
                    <a:pt x="8454" y="3858"/>
                  </a:cubicBezTo>
                  <a:cubicBezTo>
                    <a:pt x="8454" y="3858"/>
                    <a:pt x="10672" y="4854"/>
                    <a:pt x="11251" y="4854"/>
                  </a:cubicBezTo>
                  <a:cubicBezTo>
                    <a:pt x="11797" y="4854"/>
                    <a:pt x="12537" y="3858"/>
                    <a:pt x="11894" y="2829"/>
                  </a:cubicBezTo>
                  <a:cubicBezTo>
                    <a:pt x="11251" y="1801"/>
                    <a:pt x="9419" y="322"/>
                    <a:pt x="8422" y="322"/>
                  </a:cubicBezTo>
                  <a:cubicBezTo>
                    <a:pt x="7394" y="322"/>
                    <a:pt x="3633" y="868"/>
                    <a:pt x="3633" y="868"/>
                  </a:cubicBezTo>
                  <a:cubicBezTo>
                    <a:pt x="3633" y="868"/>
                    <a:pt x="2926" y="515"/>
                    <a:pt x="1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4368;p64">
              <a:extLst>
                <a:ext uri="{FF2B5EF4-FFF2-40B4-BE49-F238E27FC236}">
                  <a16:creationId xmlns:a16="http://schemas.microsoft.com/office/drawing/2014/main" id="{6AAD305F-1BEE-1F92-D51B-8058E2373C71}"/>
                </a:ext>
              </a:extLst>
            </p:cNvPr>
            <p:cNvSpPr/>
            <p:nvPr/>
          </p:nvSpPr>
          <p:spPr>
            <a:xfrm>
              <a:off x="3469250" y="2185675"/>
              <a:ext cx="316650" cy="135425"/>
            </a:xfrm>
            <a:custGeom>
              <a:avLst/>
              <a:gdLst/>
              <a:ahLst/>
              <a:cxnLst/>
              <a:rect l="l" t="t" r="r" b="b"/>
              <a:pathLst>
                <a:path w="12666" h="5417" extrusionOk="0">
                  <a:moveTo>
                    <a:pt x="2228" y="589"/>
                  </a:moveTo>
                  <a:lnTo>
                    <a:pt x="2228" y="589"/>
                  </a:lnTo>
                  <a:cubicBezTo>
                    <a:pt x="3160" y="1084"/>
                    <a:pt x="3761" y="1398"/>
                    <a:pt x="3761" y="1398"/>
                  </a:cubicBezTo>
                  <a:cubicBezTo>
                    <a:pt x="3825" y="1431"/>
                    <a:pt x="3890" y="1431"/>
                    <a:pt x="3922" y="1431"/>
                  </a:cubicBezTo>
                  <a:cubicBezTo>
                    <a:pt x="3954" y="1431"/>
                    <a:pt x="4886" y="1270"/>
                    <a:pt x="5947" y="1141"/>
                  </a:cubicBezTo>
                  <a:cubicBezTo>
                    <a:pt x="7008" y="981"/>
                    <a:pt x="8197" y="852"/>
                    <a:pt x="8679" y="852"/>
                  </a:cubicBezTo>
                  <a:cubicBezTo>
                    <a:pt x="8872" y="852"/>
                    <a:pt x="9129" y="916"/>
                    <a:pt x="9419" y="1077"/>
                  </a:cubicBezTo>
                  <a:cubicBezTo>
                    <a:pt x="10351" y="1495"/>
                    <a:pt x="11476" y="2524"/>
                    <a:pt x="11926" y="3231"/>
                  </a:cubicBezTo>
                  <a:cubicBezTo>
                    <a:pt x="12054" y="3488"/>
                    <a:pt x="12119" y="3713"/>
                    <a:pt x="12119" y="3938"/>
                  </a:cubicBezTo>
                  <a:cubicBezTo>
                    <a:pt x="12119" y="4195"/>
                    <a:pt x="12022" y="4452"/>
                    <a:pt x="11894" y="4613"/>
                  </a:cubicBezTo>
                  <a:cubicBezTo>
                    <a:pt x="11733" y="4806"/>
                    <a:pt x="11572" y="4870"/>
                    <a:pt x="11508" y="4870"/>
                  </a:cubicBezTo>
                  <a:cubicBezTo>
                    <a:pt x="11412" y="4870"/>
                    <a:pt x="11187" y="4806"/>
                    <a:pt x="10897" y="4709"/>
                  </a:cubicBezTo>
                  <a:cubicBezTo>
                    <a:pt x="10479" y="4581"/>
                    <a:pt x="9965" y="4356"/>
                    <a:pt x="9547" y="4195"/>
                  </a:cubicBezTo>
                  <a:cubicBezTo>
                    <a:pt x="9129" y="4002"/>
                    <a:pt x="8840" y="3874"/>
                    <a:pt x="8840" y="3874"/>
                  </a:cubicBezTo>
                  <a:cubicBezTo>
                    <a:pt x="8800" y="3860"/>
                    <a:pt x="8760" y="3852"/>
                    <a:pt x="8720" y="3852"/>
                  </a:cubicBezTo>
                  <a:cubicBezTo>
                    <a:pt x="8664" y="3852"/>
                    <a:pt x="8607" y="3868"/>
                    <a:pt x="8551" y="3906"/>
                  </a:cubicBezTo>
                  <a:lnTo>
                    <a:pt x="8519" y="3938"/>
                  </a:lnTo>
                  <a:cubicBezTo>
                    <a:pt x="8261" y="4099"/>
                    <a:pt x="7136" y="4806"/>
                    <a:pt x="6108" y="4870"/>
                  </a:cubicBezTo>
                  <a:lnTo>
                    <a:pt x="5915" y="4870"/>
                  </a:lnTo>
                  <a:cubicBezTo>
                    <a:pt x="5304" y="4870"/>
                    <a:pt x="4436" y="4677"/>
                    <a:pt x="3504" y="4420"/>
                  </a:cubicBezTo>
                  <a:cubicBezTo>
                    <a:pt x="2572" y="4163"/>
                    <a:pt x="1575" y="3841"/>
                    <a:pt x="643" y="3584"/>
                  </a:cubicBezTo>
                  <a:cubicBezTo>
                    <a:pt x="612" y="3574"/>
                    <a:pt x="582" y="3564"/>
                    <a:pt x="551" y="3554"/>
                  </a:cubicBezTo>
                  <a:lnTo>
                    <a:pt x="551" y="3554"/>
                  </a:lnTo>
                  <a:cubicBezTo>
                    <a:pt x="563" y="3264"/>
                    <a:pt x="609" y="2915"/>
                    <a:pt x="740" y="2524"/>
                  </a:cubicBezTo>
                  <a:cubicBezTo>
                    <a:pt x="921" y="1769"/>
                    <a:pt x="1612" y="1071"/>
                    <a:pt x="2228" y="589"/>
                  </a:cubicBezTo>
                  <a:close/>
                  <a:moveTo>
                    <a:pt x="2158" y="0"/>
                  </a:moveTo>
                  <a:cubicBezTo>
                    <a:pt x="2106" y="0"/>
                    <a:pt x="2058" y="16"/>
                    <a:pt x="2025" y="48"/>
                  </a:cubicBezTo>
                  <a:cubicBezTo>
                    <a:pt x="1318" y="595"/>
                    <a:pt x="482" y="1366"/>
                    <a:pt x="225" y="2363"/>
                  </a:cubicBezTo>
                  <a:cubicBezTo>
                    <a:pt x="65" y="2909"/>
                    <a:pt x="0" y="3359"/>
                    <a:pt x="0" y="3745"/>
                  </a:cubicBezTo>
                  <a:cubicBezTo>
                    <a:pt x="0" y="3874"/>
                    <a:pt x="65" y="3970"/>
                    <a:pt x="193" y="4002"/>
                  </a:cubicBezTo>
                  <a:cubicBezTo>
                    <a:pt x="290" y="4034"/>
                    <a:pt x="418" y="4066"/>
                    <a:pt x="482" y="4099"/>
                  </a:cubicBezTo>
                  <a:cubicBezTo>
                    <a:pt x="1415" y="4356"/>
                    <a:pt x="2411" y="4677"/>
                    <a:pt x="3375" y="4934"/>
                  </a:cubicBezTo>
                  <a:cubicBezTo>
                    <a:pt x="4308" y="5224"/>
                    <a:pt x="5208" y="5417"/>
                    <a:pt x="5915" y="5417"/>
                  </a:cubicBezTo>
                  <a:lnTo>
                    <a:pt x="6140" y="5417"/>
                  </a:lnTo>
                  <a:cubicBezTo>
                    <a:pt x="6847" y="5352"/>
                    <a:pt x="7522" y="5095"/>
                    <a:pt x="8036" y="4838"/>
                  </a:cubicBezTo>
                  <a:cubicBezTo>
                    <a:pt x="8351" y="4670"/>
                    <a:pt x="8611" y="4516"/>
                    <a:pt x="8754" y="4420"/>
                  </a:cubicBezTo>
                  <a:lnTo>
                    <a:pt x="8754" y="4420"/>
                  </a:lnTo>
                  <a:cubicBezTo>
                    <a:pt x="8956" y="4512"/>
                    <a:pt x="9357" y="4691"/>
                    <a:pt x="9804" y="4870"/>
                  </a:cubicBezTo>
                  <a:cubicBezTo>
                    <a:pt x="10094" y="4999"/>
                    <a:pt x="10447" y="5127"/>
                    <a:pt x="10737" y="5224"/>
                  </a:cubicBezTo>
                  <a:cubicBezTo>
                    <a:pt x="11026" y="5320"/>
                    <a:pt x="11283" y="5384"/>
                    <a:pt x="11508" y="5417"/>
                  </a:cubicBezTo>
                  <a:cubicBezTo>
                    <a:pt x="11797" y="5384"/>
                    <a:pt x="12087" y="5224"/>
                    <a:pt x="12312" y="4967"/>
                  </a:cubicBezTo>
                  <a:cubicBezTo>
                    <a:pt x="12504" y="4677"/>
                    <a:pt x="12665" y="4324"/>
                    <a:pt x="12665" y="3938"/>
                  </a:cubicBezTo>
                  <a:cubicBezTo>
                    <a:pt x="12665" y="3616"/>
                    <a:pt x="12569" y="3263"/>
                    <a:pt x="12376" y="2941"/>
                  </a:cubicBezTo>
                  <a:cubicBezTo>
                    <a:pt x="12022" y="2395"/>
                    <a:pt x="11379" y="1752"/>
                    <a:pt x="10704" y="1238"/>
                  </a:cubicBezTo>
                  <a:cubicBezTo>
                    <a:pt x="10351" y="981"/>
                    <a:pt x="9997" y="756"/>
                    <a:pt x="9676" y="595"/>
                  </a:cubicBezTo>
                  <a:cubicBezTo>
                    <a:pt x="9322" y="434"/>
                    <a:pt x="9001" y="306"/>
                    <a:pt x="8679" y="306"/>
                  </a:cubicBezTo>
                  <a:cubicBezTo>
                    <a:pt x="8133" y="306"/>
                    <a:pt x="6943" y="466"/>
                    <a:pt x="5851" y="595"/>
                  </a:cubicBezTo>
                  <a:cubicBezTo>
                    <a:pt x="4969" y="728"/>
                    <a:pt x="4176" y="840"/>
                    <a:pt x="3933" y="874"/>
                  </a:cubicBezTo>
                  <a:lnTo>
                    <a:pt x="3933" y="874"/>
                  </a:lnTo>
                  <a:cubicBezTo>
                    <a:pt x="3717" y="765"/>
                    <a:pt x="3108" y="458"/>
                    <a:pt x="2315" y="48"/>
                  </a:cubicBezTo>
                  <a:cubicBezTo>
                    <a:pt x="2266" y="16"/>
                    <a:pt x="2210" y="0"/>
                    <a:pt x="2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4369;p64">
              <a:extLst>
                <a:ext uri="{FF2B5EF4-FFF2-40B4-BE49-F238E27FC236}">
                  <a16:creationId xmlns:a16="http://schemas.microsoft.com/office/drawing/2014/main" id="{308220AC-8C74-7E99-47DA-C249C4A23B00}"/>
                </a:ext>
              </a:extLst>
            </p:cNvPr>
            <p:cNvSpPr/>
            <p:nvPr/>
          </p:nvSpPr>
          <p:spPr>
            <a:xfrm>
              <a:off x="2555550" y="1784050"/>
              <a:ext cx="278875" cy="381950"/>
            </a:xfrm>
            <a:custGeom>
              <a:avLst/>
              <a:gdLst/>
              <a:ahLst/>
              <a:cxnLst/>
              <a:rect l="l" t="t" r="r" b="b"/>
              <a:pathLst>
                <a:path w="11155" h="15278" extrusionOk="0">
                  <a:moveTo>
                    <a:pt x="3555" y="0"/>
                  </a:moveTo>
                  <a:cubicBezTo>
                    <a:pt x="3290" y="0"/>
                    <a:pt x="3034" y="34"/>
                    <a:pt x="2797" y="105"/>
                  </a:cubicBezTo>
                  <a:cubicBezTo>
                    <a:pt x="2507" y="170"/>
                    <a:pt x="354" y="2548"/>
                    <a:pt x="193" y="5249"/>
                  </a:cubicBezTo>
                  <a:cubicBezTo>
                    <a:pt x="0" y="7981"/>
                    <a:pt x="2057" y="12481"/>
                    <a:pt x="2443" y="13220"/>
                  </a:cubicBezTo>
                  <a:cubicBezTo>
                    <a:pt x="2797" y="13960"/>
                    <a:pt x="2347" y="15278"/>
                    <a:pt x="3279" y="15278"/>
                  </a:cubicBezTo>
                  <a:cubicBezTo>
                    <a:pt x="4211" y="15278"/>
                    <a:pt x="7104" y="10970"/>
                    <a:pt x="7104" y="10970"/>
                  </a:cubicBezTo>
                  <a:cubicBezTo>
                    <a:pt x="7104" y="10970"/>
                    <a:pt x="7431" y="10990"/>
                    <a:pt x="7891" y="10990"/>
                  </a:cubicBezTo>
                  <a:cubicBezTo>
                    <a:pt x="8886" y="10990"/>
                    <a:pt x="10505" y="10899"/>
                    <a:pt x="10768" y="10327"/>
                  </a:cubicBezTo>
                  <a:cubicBezTo>
                    <a:pt x="11154" y="9460"/>
                    <a:pt x="8133" y="4799"/>
                    <a:pt x="7490" y="2806"/>
                  </a:cubicBezTo>
                  <a:cubicBezTo>
                    <a:pt x="6942" y="1134"/>
                    <a:pt x="5086" y="0"/>
                    <a:pt x="3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4370;p64">
              <a:extLst>
                <a:ext uri="{FF2B5EF4-FFF2-40B4-BE49-F238E27FC236}">
                  <a16:creationId xmlns:a16="http://schemas.microsoft.com/office/drawing/2014/main" id="{213803AB-D0E5-C464-4B02-87422A9B9C9E}"/>
                </a:ext>
              </a:extLst>
            </p:cNvPr>
            <p:cNvSpPr/>
            <p:nvPr/>
          </p:nvSpPr>
          <p:spPr>
            <a:xfrm>
              <a:off x="2553125" y="1777025"/>
              <a:ext cx="278875" cy="396200"/>
            </a:xfrm>
            <a:custGeom>
              <a:avLst/>
              <a:gdLst/>
              <a:ahLst/>
              <a:cxnLst/>
              <a:rect l="l" t="t" r="r" b="b"/>
              <a:pathLst>
                <a:path w="11155" h="15848" extrusionOk="0">
                  <a:moveTo>
                    <a:pt x="3633" y="547"/>
                  </a:moveTo>
                  <a:cubicBezTo>
                    <a:pt x="4340" y="547"/>
                    <a:pt x="5144" y="804"/>
                    <a:pt x="5819" y="1287"/>
                  </a:cubicBezTo>
                  <a:cubicBezTo>
                    <a:pt x="6526" y="1737"/>
                    <a:pt x="7072" y="2412"/>
                    <a:pt x="7330" y="3183"/>
                  </a:cubicBezTo>
                  <a:cubicBezTo>
                    <a:pt x="7651" y="4147"/>
                    <a:pt x="8487" y="5658"/>
                    <a:pt x="9226" y="7137"/>
                  </a:cubicBezTo>
                  <a:cubicBezTo>
                    <a:pt x="9612" y="7844"/>
                    <a:pt x="9965" y="8551"/>
                    <a:pt x="10223" y="9130"/>
                  </a:cubicBezTo>
                  <a:cubicBezTo>
                    <a:pt x="10351" y="9419"/>
                    <a:pt x="10448" y="9676"/>
                    <a:pt x="10544" y="9901"/>
                  </a:cubicBezTo>
                  <a:cubicBezTo>
                    <a:pt x="10608" y="10126"/>
                    <a:pt x="10640" y="10319"/>
                    <a:pt x="10640" y="10416"/>
                  </a:cubicBezTo>
                  <a:cubicBezTo>
                    <a:pt x="10640" y="10448"/>
                    <a:pt x="10640" y="10480"/>
                    <a:pt x="10608" y="10480"/>
                  </a:cubicBezTo>
                  <a:lnTo>
                    <a:pt x="10634" y="10492"/>
                  </a:lnTo>
                  <a:lnTo>
                    <a:pt x="10634" y="10492"/>
                  </a:lnTo>
                  <a:cubicBezTo>
                    <a:pt x="10596" y="10556"/>
                    <a:pt x="10502" y="10645"/>
                    <a:pt x="10351" y="10705"/>
                  </a:cubicBezTo>
                  <a:cubicBezTo>
                    <a:pt x="10062" y="10833"/>
                    <a:pt x="9644" y="10898"/>
                    <a:pt x="9226" y="10930"/>
                  </a:cubicBezTo>
                  <a:cubicBezTo>
                    <a:pt x="8776" y="10994"/>
                    <a:pt x="8326" y="10994"/>
                    <a:pt x="7973" y="10994"/>
                  </a:cubicBezTo>
                  <a:lnTo>
                    <a:pt x="7233" y="10994"/>
                  </a:lnTo>
                  <a:cubicBezTo>
                    <a:pt x="7137" y="10994"/>
                    <a:pt x="7040" y="11026"/>
                    <a:pt x="6976" y="11091"/>
                  </a:cubicBezTo>
                  <a:cubicBezTo>
                    <a:pt x="6976" y="11091"/>
                    <a:pt x="6815" y="11380"/>
                    <a:pt x="6526" y="11766"/>
                  </a:cubicBezTo>
                  <a:cubicBezTo>
                    <a:pt x="6108" y="12376"/>
                    <a:pt x="5433" y="13276"/>
                    <a:pt x="4790" y="14016"/>
                  </a:cubicBezTo>
                  <a:cubicBezTo>
                    <a:pt x="4469" y="14401"/>
                    <a:pt x="4147" y="14723"/>
                    <a:pt x="3890" y="14980"/>
                  </a:cubicBezTo>
                  <a:cubicBezTo>
                    <a:pt x="3762" y="15076"/>
                    <a:pt x="3633" y="15173"/>
                    <a:pt x="3537" y="15237"/>
                  </a:cubicBezTo>
                  <a:cubicBezTo>
                    <a:pt x="3440" y="15269"/>
                    <a:pt x="3376" y="15302"/>
                    <a:pt x="3376" y="15302"/>
                  </a:cubicBezTo>
                  <a:cubicBezTo>
                    <a:pt x="3279" y="15302"/>
                    <a:pt x="3215" y="15269"/>
                    <a:pt x="3183" y="15269"/>
                  </a:cubicBezTo>
                  <a:cubicBezTo>
                    <a:pt x="3151" y="15237"/>
                    <a:pt x="3119" y="15205"/>
                    <a:pt x="3054" y="15076"/>
                  </a:cubicBezTo>
                  <a:cubicBezTo>
                    <a:pt x="2990" y="14916"/>
                    <a:pt x="2990" y="14659"/>
                    <a:pt x="2958" y="14337"/>
                  </a:cubicBezTo>
                  <a:cubicBezTo>
                    <a:pt x="2958" y="14016"/>
                    <a:pt x="2926" y="13694"/>
                    <a:pt x="2765" y="13373"/>
                  </a:cubicBezTo>
                  <a:cubicBezTo>
                    <a:pt x="2604" y="13019"/>
                    <a:pt x="2026" y="11830"/>
                    <a:pt x="1511" y="10351"/>
                  </a:cubicBezTo>
                  <a:cubicBezTo>
                    <a:pt x="997" y="8905"/>
                    <a:pt x="515" y="7201"/>
                    <a:pt x="515" y="5883"/>
                  </a:cubicBezTo>
                  <a:cubicBezTo>
                    <a:pt x="515" y="5787"/>
                    <a:pt x="547" y="5658"/>
                    <a:pt x="547" y="5562"/>
                  </a:cubicBezTo>
                  <a:cubicBezTo>
                    <a:pt x="644" y="4244"/>
                    <a:pt x="1190" y="3022"/>
                    <a:pt x="1769" y="2122"/>
                  </a:cubicBezTo>
                  <a:cubicBezTo>
                    <a:pt x="2058" y="1640"/>
                    <a:pt x="2347" y="1287"/>
                    <a:pt x="2604" y="997"/>
                  </a:cubicBezTo>
                  <a:cubicBezTo>
                    <a:pt x="2701" y="869"/>
                    <a:pt x="2829" y="772"/>
                    <a:pt x="2894" y="708"/>
                  </a:cubicBezTo>
                  <a:lnTo>
                    <a:pt x="2990" y="644"/>
                  </a:lnTo>
                  <a:cubicBezTo>
                    <a:pt x="3183" y="579"/>
                    <a:pt x="3408" y="547"/>
                    <a:pt x="3633" y="547"/>
                  </a:cubicBezTo>
                  <a:close/>
                  <a:moveTo>
                    <a:pt x="3633" y="1"/>
                  </a:moveTo>
                  <a:cubicBezTo>
                    <a:pt x="3344" y="1"/>
                    <a:pt x="3087" y="33"/>
                    <a:pt x="2829" y="129"/>
                  </a:cubicBezTo>
                  <a:cubicBezTo>
                    <a:pt x="2765" y="129"/>
                    <a:pt x="2701" y="161"/>
                    <a:pt x="2669" y="194"/>
                  </a:cubicBezTo>
                  <a:cubicBezTo>
                    <a:pt x="2508" y="322"/>
                    <a:pt x="2315" y="515"/>
                    <a:pt x="2058" y="836"/>
                  </a:cubicBezTo>
                  <a:cubicBezTo>
                    <a:pt x="1286" y="1737"/>
                    <a:pt x="161" y="3504"/>
                    <a:pt x="1" y="5530"/>
                  </a:cubicBezTo>
                  <a:cubicBezTo>
                    <a:pt x="1" y="5626"/>
                    <a:pt x="1" y="5755"/>
                    <a:pt x="1" y="5883"/>
                  </a:cubicBezTo>
                  <a:cubicBezTo>
                    <a:pt x="1" y="7330"/>
                    <a:pt x="483" y="9065"/>
                    <a:pt x="997" y="10544"/>
                  </a:cubicBezTo>
                  <a:cubicBezTo>
                    <a:pt x="1544" y="12023"/>
                    <a:pt x="2090" y="13244"/>
                    <a:pt x="2283" y="13630"/>
                  </a:cubicBezTo>
                  <a:cubicBezTo>
                    <a:pt x="2444" y="13887"/>
                    <a:pt x="2412" y="14401"/>
                    <a:pt x="2476" y="14851"/>
                  </a:cubicBezTo>
                  <a:cubicBezTo>
                    <a:pt x="2508" y="15076"/>
                    <a:pt x="2540" y="15302"/>
                    <a:pt x="2669" y="15494"/>
                  </a:cubicBezTo>
                  <a:cubicBezTo>
                    <a:pt x="2733" y="15591"/>
                    <a:pt x="2829" y="15687"/>
                    <a:pt x="2958" y="15752"/>
                  </a:cubicBezTo>
                  <a:cubicBezTo>
                    <a:pt x="3087" y="15816"/>
                    <a:pt x="3215" y="15848"/>
                    <a:pt x="3376" y="15848"/>
                  </a:cubicBezTo>
                  <a:cubicBezTo>
                    <a:pt x="3601" y="15816"/>
                    <a:pt x="3762" y="15719"/>
                    <a:pt x="3954" y="15591"/>
                  </a:cubicBezTo>
                  <a:cubicBezTo>
                    <a:pt x="4276" y="15366"/>
                    <a:pt x="4662" y="15012"/>
                    <a:pt x="5047" y="14562"/>
                  </a:cubicBezTo>
                  <a:cubicBezTo>
                    <a:pt x="6011" y="13461"/>
                    <a:pt x="7068" y="11936"/>
                    <a:pt x="7352" y="11520"/>
                  </a:cubicBezTo>
                  <a:lnTo>
                    <a:pt x="7352" y="11520"/>
                  </a:lnTo>
                  <a:cubicBezTo>
                    <a:pt x="7489" y="11530"/>
                    <a:pt x="7709" y="11541"/>
                    <a:pt x="7973" y="11541"/>
                  </a:cubicBezTo>
                  <a:cubicBezTo>
                    <a:pt x="8455" y="11541"/>
                    <a:pt x="9130" y="11508"/>
                    <a:pt x="9740" y="11412"/>
                  </a:cubicBezTo>
                  <a:cubicBezTo>
                    <a:pt x="10030" y="11380"/>
                    <a:pt x="10319" y="11283"/>
                    <a:pt x="10544" y="11187"/>
                  </a:cubicBezTo>
                  <a:cubicBezTo>
                    <a:pt x="10801" y="11091"/>
                    <a:pt x="10994" y="10962"/>
                    <a:pt x="11123" y="10705"/>
                  </a:cubicBezTo>
                  <a:cubicBezTo>
                    <a:pt x="11155" y="10608"/>
                    <a:pt x="11155" y="10512"/>
                    <a:pt x="11155" y="10416"/>
                  </a:cubicBezTo>
                  <a:cubicBezTo>
                    <a:pt x="11155" y="10223"/>
                    <a:pt x="11123" y="9998"/>
                    <a:pt x="11026" y="9741"/>
                  </a:cubicBezTo>
                  <a:cubicBezTo>
                    <a:pt x="10769" y="8873"/>
                    <a:pt x="10094" y="7619"/>
                    <a:pt x="9419" y="6333"/>
                  </a:cubicBezTo>
                  <a:cubicBezTo>
                    <a:pt x="8776" y="5047"/>
                    <a:pt x="8101" y="3794"/>
                    <a:pt x="7844" y="3022"/>
                  </a:cubicBezTo>
                  <a:cubicBezTo>
                    <a:pt x="7522" y="2090"/>
                    <a:pt x="6880" y="1351"/>
                    <a:pt x="6140" y="836"/>
                  </a:cubicBezTo>
                  <a:cubicBezTo>
                    <a:pt x="5369" y="322"/>
                    <a:pt x="4469" y="1"/>
                    <a:pt x="3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4371;p64">
              <a:extLst>
                <a:ext uri="{FF2B5EF4-FFF2-40B4-BE49-F238E27FC236}">
                  <a16:creationId xmlns:a16="http://schemas.microsoft.com/office/drawing/2014/main" id="{3501F808-E477-771D-91CC-E6FD4BCBD276}"/>
                </a:ext>
              </a:extLst>
            </p:cNvPr>
            <p:cNvSpPr/>
            <p:nvPr/>
          </p:nvSpPr>
          <p:spPr>
            <a:xfrm>
              <a:off x="2599750" y="1732350"/>
              <a:ext cx="225025" cy="346875"/>
            </a:xfrm>
            <a:custGeom>
              <a:avLst/>
              <a:gdLst/>
              <a:ahLst/>
              <a:cxnLst/>
              <a:rect l="l" t="t" r="r" b="b"/>
              <a:pathLst>
                <a:path w="9001" h="13875" extrusionOk="0">
                  <a:moveTo>
                    <a:pt x="1641" y="1"/>
                  </a:moveTo>
                  <a:cubicBezTo>
                    <a:pt x="1306" y="1"/>
                    <a:pt x="1046" y="184"/>
                    <a:pt x="836" y="759"/>
                  </a:cubicBezTo>
                  <a:cubicBezTo>
                    <a:pt x="836" y="759"/>
                    <a:pt x="836" y="3299"/>
                    <a:pt x="482" y="4616"/>
                  </a:cubicBezTo>
                  <a:cubicBezTo>
                    <a:pt x="97" y="5902"/>
                    <a:pt x="0" y="6577"/>
                    <a:pt x="1414" y="8635"/>
                  </a:cubicBezTo>
                  <a:cubicBezTo>
                    <a:pt x="2829" y="10692"/>
                    <a:pt x="6011" y="13874"/>
                    <a:pt x="6011" y="13874"/>
                  </a:cubicBezTo>
                  <a:cubicBezTo>
                    <a:pt x="6011" y="13874"/>
                    <a:pt x="6204" y="11720"/>
                    <a:pt x="6300" y="10499"/>
                  </a:cubicBezTo>
                  <a:cubicBezTo>
                    <a:pt x="6365" y="9277"/>
                    <a:pt x="8261" y="8538"/>
                    <a:pt x="8615" y="7992"/>
                  </a:cubicBezTo>
                  <a:cubicBezTo>
                    <a:pt x="9000" y="7413"/>
                    <a:pt x="6558" y="7027"/>
                    <a:pt x="5625" y="5356"/>
                  </a:cubicBezTo>
                  <a:cubicBezTo>
                    <a:pt x="4693" y="3652"/>
                    <a:pt x="4693" y="759"/>
                    <a:pt x="3375" y="470"/>
                  </a:cubicBezTo>
                  <a:cubicBezTo>
                    <a:pt x="2632" y="307"/>
                    <a:pt x="2073" y="1"/>
                    <a:pt x="16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4372;p64">
              <a:extLst>
                <a:ext uri="{FF2B5EF4-FFF2-40B4-BE49-F238E27FC236}">
                  <a16:creationId xmlns:a16="http://schemas.microsoft.com/office/drawing/2014/main" id="{313B0B15-B8F6-CAEF-9C22-FD45493D0C46}"/>
                </a:ext>
              </a:extLst>
            </p:cNvPr>
            <p:cNvSpPr/>
            <p:nvPr/>
          </p:nvSpPr>
          <p:spPr>
            <a:xfrm>
              <a:off x="2598925" y="1725600"/>
              <a:ext cx="224250" cy="360350"/>
            </a:xfrm>
            <a:custGeom>
              <a:avLst/>
              <a:gdLst/>
              <a:ahLst/>
              <a:cxnLst/>
              <a:rect l="l" t="t" r="r" b="b"/>
              <a:pathLst>
                <a:path w="8970" h="14414" extrusionOk="0">
                  <a:moveTo>
                    <a:pt x="8455" y="8101"/>
                  </a:moveTo>
                  <a:cubicBezTo>
                    <a:pt x="8452" y="8103"/>
                    <a:pt x="8450" y="8106"/>
                    <a:pt x="8447" y="8109"/>
                  </a:cubicBezTo>
                  <a:lnTo>
                    <a:pt x="8447" y="8109"/>
                  </a:lnTo>
                  <a:lnTo>
                    <a:pt x="8423" y="8101"/>
                  </a:lnTo>
                  <a:close/>
                  <a:moveTo>
                    <a:pt x="1672" y="547"/>
                  </a:moveTo>
                  <a:cubicBezTo>
                    <a:pt x="1833" y="547"/>
                    <a:pt x="2058" y="611"/>
                    <a:pt x="2347" y="708"/>
                  </a:cubicBezTo>
                  <a:cubicBezTo>
                    <a:pt x="2637" y="804"/>
                    <a:pt x="2958" y="933"/>
                    <a:pt x="3344" y="997"/>
                  </a:cubicBezTo>
                  <a:cubicBezTo>
                    <a:pt x="3601" y="1061"/>
                    <a:pt x="3762" y="1222"/>
                    <a:pt x="3955" y="1511"/>
                  </a:cubicBezTo>
                  <a:cubicBezTo>
                    <a:pt x="4212" y="1993"/>
                    <a:pt x="4405" y="2701"/>
                    <a:pt x="4630" y="3472"/>
                  </a:cubicBezTo>
                  <a:cubicBezTo>
                    <a:pt x="4823" y="4244"/>
                    <a:pt x="5048" y="5079"/>
                    <a:pt x="5433" y="5754"/>
                  </a:cubicBezTo>
                  <a:cubicBezTo>
                    <a:pt x="5915" y="6622"/>
                    <a:pt x="6719" y="7137"/>
                    <a:pt x="7362" y="7522"/>
                  </a:cubicBezTo>
                  <a:cubicBezTo>
                    <a:pt x="7716" y="7683"/>
                    <a:pt x="8005" y="7844"/>
                    <a:pt x="8198" y="7972"/>
                  </a:cubicBezTo>
                  <a:cubicBezTo>
                    <a:pt x="8294" y="8037"/>
                    <a:pt x="8390" y="8101"/>
                    <a:pt x="8423" y="8133"/>
                  </a:cubicBezTo>
                  <a:lnTo>
                    <a:pt x="8423" y="8133"/>
                  </a:lnTo>
                  <a:cubicBezTo>
                    <a:pt x="8345" y="8210"/>
                    <a:pt x="8199" y="8348"/>
                    <a:pt x="8005" y="8487"/>
                  </a:cubicBezTo>
                  <a:cubicBezTo>
                    <a:pt x="7651" y="8744"/>
                    <a:pt x="7201" y="9033"/>
                    <a:pt x="6816" y="9387"/>
                  </a:cubicBezTo>
                  <a:cubicBezTo>
                    <a:pt x="6430" y="9740"/>
                    <a:pt x="6108" y="10190"/>
                    <a:pt x="6044" y="10769"/>
                  </a:cubicBezTo>
                  <a:cubicBezTo>
                    <a:pt x="6012" y="11380"/>
                    <a:pt x="5948" y="12215"/>
                    <a:pt x="5883" y="12890"/>
                  </a:cubicBezTo>
                  <a:cubicBezTo>
                    <a:pt x="5861" y="13131"/>
                    <a:pt x="5843" y="13353"/>
                    <a:pt x="5828" y="13542"/>
                  </a:cubicBezTo>
                  <a:lnTo>
                    <a:pt x="5828" y="13542"/>
                  </a:lnTo>
                  <a:cubicBezTo>
                    <a:pt x="5794" y="13509"/>
                    <a:pt x="5759" y="13474"/>
                    <a:pt x="5723" y="13437"/>
                  </a:cubicBezTo>
                  <a:cubicBezTo>
                    <a:pt x="4758" y="12440"/>
                    <a:pt x="2701" y="10255"/>
                    <a:pt x="1672" y="8744"/>
                  </a:cubicBezTo>
                  <a:cubicBezTo>
                    <a:pt x="1222" y="8101"/>
                    <a:pt x="933" y="7619"/>
                    <a:pt x="772" y="7201"/>
                  </a:cubicBezTo>
                  <a:cubicBezTo>
                    <a:pt x="612" y="6783"/>
                    <a:pt x="547" y="6462"/>
                    <a:pt x="547" y="6172"/>
                  </a:cubicBezTo>
                  <a:cubicBezTo>
                    <a:pt x="547" y="5786"/>
                    <a:pt x="612" y="5433"/>
                    <a:pt x="772" y="4951"/>
                  </a:cubicBezTo>
                  <a:cubicBezTo>
                    <a:pt x="965" y="4244"/>
                    <a:pt x="1062" y="3279"/>
                    <a:pt x="1094" y="2476"/>
                  </a:cubicBezTo>
                  <a:cubicBezTo>
                    <a:pt x="1153" y="1742"/>
                    <a:pt x="1158" y="1143"/>
                    <a:pt x="1158" y="1043"/>
                  </a:cubicBezTo>
                  <a:lnTo>
                    <a:pt x="1158" y="1043"/>
                  </a:lnTo>
                  <a:cubicBezTo>
                    <a:pt x="1244" y="834"/>
                    <a:pt x="1330" y="701"/>
                    <a:pt x="1415" y="643"/>
                  </a:cubicBezTo>
                  <a:cubicBezTo>
                    <a:pt x="1480" y="579"/>
                    <a:pt x="1544" y="547"/>
                    <a:pt x="1672" y="547"/>
                  </a:cubicBezTo>
                  <a:close/>
                  <a:moveTo>
                    <a:pt x="1672" y="0"/>
                  </a:moveTo>
                  <a:cubicBezTo>
                    <a:pt x="1447" y="0"/>
                    <a:pt x="1222" y="65"/>
                    <a:pt x="1062" y="225"/>
                  </a:cubicBezTo>
                  <a:cubicBezTo>
                    <a:pt x="869" y="386"/>
                    <a:pt x="740" y="643"/>
                    <a:pt x="644" y="933"/>
                  </a:cubicBezTo>
                  <a:lnTo>
                    <a:pt x="612" y="1029"/>
                  </a:lnTo>
                  <a:cubicBezTo>
                    <a:pt x="612" y="1029"/>
                    <a:pt x="612" y="1190"/>
                    <a:pt x="612" y="1447"/>
                  </a:cubicBezTo>
                  <a:cubicBezTo>
                    <a:pt x="580" y="2186"/>
                    <a:pt x="515" y="3858"/>
                    <a:pt x="258" y="4790"/>
                  </a:cubicBezTo>
                  <a:cubicBezTo>
                    <a:pt x="97" y="5272"/>
                    <a:pt x="1" y="5722"/>
                    <a:pt x="1" y="6172"/>
                  </a:cubicBezTo>
                  <a:cubicBezTo>
                    <a:pt x="1" y="6558"/>
                    <a:pt x="65" y="6944"/>
                    <a:pt x="290" y="7426"/>
                  </a:cubicBezTo>
                  <a:cubicBezTo>
                    <a:pt x="483" y="7876"/>
                    <a:pt x="772" y="8390"/>
                    <a:pt x="1222" y="9065"/>
                  </a:cubicBezTo>
                  <a:cubicBezTo>
                    <a:pt x="1930" y="10094"/>
                    <a:pt x="3087" y="11412"/>
                    <a:pt x="4083" y="12473"/>
                  </a:cubicBezTo>
                  <a:cubicBezTo>
                    <a:pt x="5048" y="13533"/>
                    <a:pt x="5851" y="14337"/>
                    <a:pt x="5851" y="14337"/>
                  </a:cubicBezTo>
                  <a:cubicBezTo>
                    <a:pt x="5898" y="14384"/>
                    <a:pt x="5980" y="14414"/>
                    <a:pt x="6058" y="14414"/>
                  </a:cubicBezTo>
                  <a:cubicBezTo>
                    <a:pt x="6087" y="14414"/>
                    <a:pt x="6115" y="14410"/>
                    <a:pt x="6141" y="14401"/>
                  </a:cubicBezTo>
                  <a:cubicBezTo>
                    <a:pt x="6237" y="14369"/>
                    <a:pt x="6301" y="14273"/>
                    <a:pt x="6301" y="14176"/>
                  </a:cubicBezTo>
                  <a:cubicBezTo>
                    <a:pt x="6301" y="14176"/>
                    <a:pt x="6494" y="12023"/>
                    <a:pt x="6591" y="10801"/>
                  </a:cubicBezTo>
                  <a:cubicBezTo>
                    <a:pt x="6591" y="10576"/>
                    <a:pt x="6719" y="10351"/>
                    <a:pt x="6880" y="10126"/>
                  </a:cubicBezTo>
                  <a:cubicBezTo>
                    <a:pt x="7137" y="9772"/>
                    <a:pt x="7555" y="9451"/>
                    <a:pt x="7941" y="9194"/>
                  </a:cubicBezTo>
                  <a:cubicBezTo>
                    <a:pt x="8133" y="9065"/>
                    <a:pt x="8326" y="8937"/>
                    <a:pt x="8487" y="8808"/>
                  </a:cubicBezTo>
                  <a:cubicBezTo>
                    <a:pt x="8648" y="8679"/>
                    <a:pt x="8776" y="8551"/>
                    <a:pt x="8873" y="8390"/>
                  </a:cubicBezTo>
                  <a:cubicBezTo>
                    <a:pt x="8937" y="8326"/>
                    <a:pt x="8969" y="8229"/>
                    <a:pt x="8969" y="8133"/>
                  </a:cubicBezTo>
                  <a:cubicBezTo>
                    <a:pt x="8969" y="7972"/>
                    <a:pt x="8873" y="7844"/>
                    <a:pt x="8808" y="7747"/>
                  </a:cubicBezTo>
                  <a:cubicBezTo>
                    <a:pt x="8648" y="7587"/>
                    <a:pt x="8455" y="7490"/>
                    <a:pt x="8198" y="7362"/>
                  </a:cubicBezTo>
                  <a:cubicBezTo>
                    <a:pt x="7491" y="6944"/>
                    <a:pt x="6398" y="6429"/>
                    <a:pt x="5883" y="5497"/>
                  </a:cubicBezTo>
                  <a:cubicBezTo>
                    <a:pt x="5465" y="4694"/>
                    <a:pt x="5208" y="3569"/>
                    <a:pt x="4951" y="2572"/>
                  </a:cubicBezTo>
                  <a:cubicBezTo>
                    <a:pt x="4790" y="2090"/>
                    <a:pt x="4630" y="1640"/>
                    <a:pt x="4405" y="1254"/>
                  </a:cubicBezTo>
                  <a:cubicBezTo>
                    <a:pt x="4212" y="868"/>
                    <a:pt x="3890" y="579"/>
                    <a:pt x="3473" y="483"/>
                  </a:cubicBezTo>
                  <a:cubicBezTo>
                    <a:pt x="3119" y="418"/>
                    <a:pt x="2797" y="290"/>
                    <a:pt x="2508" y="193"/>
                  </a:cubicBezTo>
                  <a:cubicBezTo>
                    <a:pt x="2219" y="97"/>
                    <a:pt x="1962" y="0"/>
                    <a:pt x="1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4373;p64">
              <a:extLst>
                <a:ext uri="{FF2B5EF4-FFF2-40B4-BE49-F238E27FC236}">
                  <a16:creationId xmlns:a16="http://schemas.microsoft.com/office/drawing/2014/main" id="{22533723-F76F-5B60-9B36-0843D91F0235}"/>
                </a:ext>
              </a:extLst>
            </p:cNvPr>
            <p:cNvSpPr/>
            <p:nvPr/>
          </p:nvSpPr>
          <p:spPr>
            <a:xfrm>
              <a:off x="2517775" y="1419200"/>
              <a:ext cx="483000" cy="427600"/>
            </a:xfrm>
            <a:custGeom>
              <a:avLst/>
              <a:gdLst/>
              <a:ahLst/>
              <a:cxnLst/>
              <a:rect l="l" t="t" r="r" b="b"/>
              <a:pathLst>
                <a:path w="19320" h="17104" extrusionOk="0">
                  <a:moveTo>
                    <a:pt x="10020" y="1"/>
                  </a:moveTo>
                  <a:cubicBezTo>
                    <a:pt x="9505" y="1"/>
                    <a:pt x="8981" y="24"/>
                    <a:pt x="8454" y="74"/>
                  </a:cubicBezTo>
                  <a:cubicBezTo>
                    <a:pt x="3279" y="524"/>
                    <a:pt x="933" y="3899"/>
                    <a:pt x="483" y="7274"/>
                  </a:cubicBezTo>
                  <a:cubicBezTo>
                    <a:pt x="0" y="10649"/>
                    <a:pt x="3568" y="13928"/>
                    <a:pt x="3954" y="14507"/>
                  </a:cubicBezTo>
                  <a:cubicBezTo>
                    <a:pt x="4308" y="15053"/>
                    <a:pt x="3858" y="15632"/>
                    <a:pt x="4983" y="16017"/>
                  </a:cubicBezTo>
                  <a:cubicBezTo>
                    <a:pt x="5358" y="16135"/>
                    <a:pt x="5743" y="16175"/>
                    <a:pt x="6091" y="16175"/>
                  </a:cubicBezTo>
                  <a:cubicBezTo>
                    <a:pt x="6786" y="16175"/>
                    <a:pt x="7329" y="16017"/>
                    <a:pt x="7329" y="16017"/>
                  </a:cubicBezTo>
                  <a:cubicBezTo>
                    <a:pt x="7329" y="16017"/>
                    <a:pt x="8062" y="17104"/>
                    <a:pt x="9326" y="17104"/>
                  </a:cubicBezTo>
                  <a:cubicBezTo>
                    <a:pt x="9488" y="17104"/>
                    <a:pt x="9658" y="17086"/>
                    <a:pt x="9837" y="17046"/>
                  </a:cubicBezTo>
                  <a:cubicBezTo>
                    <a:pt x="11444" y="16660"/>
                    <a:pt x="10962" y="13478"/>
                    <a:pt x="11637" y="13092"/>
                  </a:cubicBezTo>
                  <a:cubicBezTo>
                    <a:pt x="12279" y="12706"/>
                    <a:pt x="12762" y="11517"/>
                    <a:pt x="14722" y="10392"/>
                  </a:cubicBezTo>
                  <a:cubicBezTo>
                    <a:pt x="16683" y="9267"/>
                    <a:pt x="16683" y="7563"/>
                    <a:pt x="16683" y="7563"/>
                  </a:cubicBezTo>
                  <a:cubicBezTo>
                    <a:pt x="16683" y="7563"/>
                    <a:pt x="19319" y="6824"/>
                    <a:pt x="18837" y="4188"/>
                  </a:cubicBezTo>
                  <a:cubicBezTo>
                    <a:pt x="18433" y="1822"/>
                    <a:pt x="14534" y="1"/>
                    <a:pt x="10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4374;p64">
              <a:extLst>
                <a:ext uri="{FF2B5EF4-FFF2-40B4-BE49-F238E27FC236}">
                  <a16:creationId xmlns:a16="http://schemas.microsoft.com/office/drawing/2014/main" id="{99893712-922C-3AF5-79B8-A4553C078113}"/>
                </a:ext>
              </a:extLst>
            </p:cNvPr>
            <p:cNvSpPr/>
            <p:nvPr/>
          </p:nvSpPr>
          <p:spPr>
            <a:xfrm>
              <a:off x="2521800" y="1412200"/>
              <a:ext cx="474950" cy="441200"/>
            </a:xfrm>
            <a:custGeom>
              <a:avLst/>
              <a:gdLst/>
              <a:ahLst/>
              <a:cxnLst/>
              <a:rect l="l" t="t" r="r" b="b"/>
              <a:pathLst>
                <a:path w="18998" h="17648" extrusionOk="0">
                  <a:moveTo>
                    <a:pt x="9804" y="547"/>
                  </a:moveTo>
                  <a:cubicBezTo>
                    <a:pt x="12054" y="547"/>
                    <a:pt x="14111" y="997"/>
                    <a:pt x="15687" y="1736"/>
                  </a:cubicBezTo>
                  <a:cubicBezTo>
                    <a:pt x="16458" y="2090"/>
                    <a:pt x="17101" y="2540"/>
                    <a:pt x="17583" y="2990"/>
                  </a:cubicBezTo>
                  <a:cubicBezTo>
                    <a:pt x="18033" y="3472"/>
                    <a:pt x="18322" y="3986"/>
                    <a:pt x="18419" y="4500"/>
                  </a:cubicBezTo>
                  <a:cubicBezTo>
                    <a:pt x="18451" y="4725"/>
                    <a:pt x="18483" y="4918"/>
                    <a:pt x="18483" y="5079"/>
                  </a:cubicBezTo>
                  <a:cubicBezTo>
                    <a:pt x="18483" y="6043"/>
                    <a:pt x="17969" y="6654"/>
                    <a:pt x="17487" y="7040"/>
                  </a:cubicBezTo>
                  <a:cubicBezTo>
                    <a:pt x="17229" y="7233"/>
                    <a:pt x="16972" y="7393"/>
                    <a:pt x="16779" y="7458"/>
                  </a:cubicBezTo>
                  <a:cubicBezTo>
                    <a:pt x="16683" y="7522"/>
                    <a:pt x="16587" y="7554"/>
                    <a:pt x="16522" y="7554"/>
                  </a:cubicBezTo>
                  <a:lnTo>
                    <a:pt x="16458" y="7586"/>
                  </a:lnTo>
                  <a:cubicBezTo>
                    <a:pt x="16329" y="7618"/>
                    <a:pt x="16265" y="7715"/>
                    <a:pt x="16265" y="7843"/>
                  </a:cubicBezTo>
                  <a:cubicBezTo>
                    <a:pt x="16265" y="7908"/>
                    <a:pt x="16233" y="8326"/>
                    <a:pt x="16008" y="8808"/>
                  </a:cubicBezTo>
                  <a:cubicBezTo>
                    <a:pt x="15751" y="9322"/>
                    <a:pt x="15301" y="9933"/>
                    <a:pt x="14433" y="10415"/>
                  </a:cubicBezTo>
                  <a:cubicBezTo>
                    <a:pt x="13404" y="10994"/>
                    <a:pt x="12794" y="11604"/>
                    <a:pt x="12311" y="12119"/>
                  </a:cubicBezTo>
                  <a:cubicBezTo>
                    <a:pt x="11861" y="12633"/>
                    <a:pt x="11572" y="13019"/>
                    <a:pt x="11347" y="13147"/>
                  </a:cubicBezTo>
                  <a:cubicBezTo>
                    <a:pt x="11186" y="13244"/>
                    <a:pt x="11090" y="13372"/>
                    <a:pt x="11026" y="13533"/>
                  </a:cubicBezTo>
                  <a:cubicBezTo>
                    <a:pt x="10897" y="13790"/>
                    <a:pt x="10865" y="14112"/>
                    <a:pt x="10801" y="14497"/>
                  </a:cubicBezTo>
                  <a:cubicBezTo>
                    <a:pt x="10704" y="15044"/>
                    <a:pt x="10640" y="15654"/>
                    <a:pt x="10447" y="16137"/>
                  </a:cubicBezTo>
                  <a:cubicBezTo>
                    <a:pt x="10351" y="16394"/>
                    <a:pt x="10254" y="16587"/>
                    <a:pt x="10126" y="16747"/>
                  </a:cubicBezTo>
                  <a:cubicBezTo>
                    <a:pt x="9965" y="16908"/>
                    <a:pt x="9836" y="17005"/>
                    <a:pt x="9611" y="17037"/>
                  </a:cubicBezTo>
                  <a:cubicBezTo>
                    <a:pt x="9451" y="17101"/>
                    <a:pt x="9290" y="17101"/>
                    <a:pt x="9161" y="17101"/>
                  </a:cubicBezTo>
                  <a:cubicBezTo>
                    <a:pt x="8583" y="17101"/>
                    <a:pt x="8165" y="16876"/>
                    <a:pt x="7843" y="16619"/>
                  </a:cubicBezTo>
                  <a:cubicBezTo>
                    <a:pt x="7683" y="16490"/>
                    <a:pt x="7554" y="16362"/>
                    <a:pt x="7490" y="16265"/>
                  </a:cubicBezTo>
                  <a:lnTo>
                    <a:pt x="7393" y="16169"/>
                  </a:lnTo>
                  <a:lnTo>
                    <a:pt x="7393" y="16137"/>
                  </a:lnTo>
                  <a:lnTo>
                    <a:pt x="7361" y="16137"/>
                  </a:lnTo>
                  <a:cubicBezTo>
                    <a:pt x="7315" y="16067"/>
                    <a:pt x="7252" y="16014"/>
                    <a:pt x="7172" y="16014"/>
                  </a:cubicBezTo>
                  <a:cubicBezTo>
                    <a:pt x="7141" y="16014"/>
                    <a:pt x="7108" y="16022"/>
                    <a:pt x="7072" y="16040"/>
                  </a:cubicBezTo>
                  <a:cubicBezTo>
                    <a:pt x="6943" y="16072"/>
                    <a:pt x="6493" y="16169"/>
                    <a:pt x="5915" y="16169"/>
                  </a:cubicBezTo>
                  <a:cubicBezTo>
                    <a:pt x="5593" y="16169"/>
                    <a:pt x="5240" y="16137"/>
                    <a:pt x="4886" y="16040"/>
                  </a:cubicBezTo>
                  <a:cubicBezTo>
                    <a:pt x="4629" y="15944"/>
                    <a:pt x="4500" y="15847"/>
                    <a:pt x="4404" y="15783"/>
                  </a:cubicBezTo>
                  <a:cubicBezTo>
                    <a:pt x="4340" y="15719"/>
                    <a:pt x="4307" y="15654"/>
                    <a:pt x="4307" y="15590"/>
                  </a:cubicBezTo>
                  <a:cubicBezTo>
                    <a:pt x="4243" y="15494"/>
                    <a:pt x="4243" y="15365"/>
                    <a:pt x="4211" y="15204"/>
                  </a:cubicBezTo>
                  <a:cubicBezTo>
                    <a:pt x="4179" y="15044"/>
                    <a:pt x="4147" y="14851"/>
                    <a:pt x="3986" y="14626"/>
                  </a:cubicBezTo>
                  <a:cubicBezTo>
                    <a:pt x="3954" y="14529"/>
                    <a:pt x="3857" y="14433"/>
                    <a:pt x="3729" y="14304"/>
                  </a:cubicBezTo>
                  <a:cubicBezTo>
                    <a:pt x="3311" y="13822"/>
                    <a:pt x="2507" y="12954"/>
                    <a:pt x="1800" y="11861"/>
                  </a:cubicBezTo>
                  <a:cubicBezTo>
                    <a:pt x="1125" y="10769"/>
                    <a:pt x="547" y="9483"/>
                    <a:pt x="547" y="8197"/>
                  </a:cubicBezTo>
                  <a:cubicBezTo>
                    <a:pt x="547" y="8004"/>
                    <a:pt x="547" y="7779"/>
                    <a:pt x="579" y="7586"/>
                  </a:cubicBezTo>
                  <a:cubicBezTo>
                    <a:pt x="804" y="5947"/>
                    <a:pt x="1479" y="4340"/>
                    <a:pt x="2732" y="3054"/>
                  </a:cubicBezTo>
                  <a:cubicBezTo>
                    <a:pt x="3986" y="1768"/>
                    <a:pt x="5786" y="836"/>
                    <a:pt x="8293" y="611"/>
                  </a:cubicBezTo>
                  <a:cubicBezTo>
                    <a:pt x="8808" y="579"/>
                    <a:pt x="9322" y="547"/>
                    <a:pt x="9804" y="547"/>
                  </a:cubicBezTo>
                  <a:close/>
                  <a:moveTo>
                    <a:pt x="9804" y="0"/>
                  </a:moveTo>
                  <a:cubicBezTo>
                    <a:pt x="9290" y="0"/>
                    <a:pt x="8775" y="32"/>
                    <a:pt x="8261" y="64"/>
                  </a:cubicBezTo>
                  <a:cubicBezTo>
                    <a:pt x="5625" y="322"/>
                    <a:pt x="3665" y="1318"/>
                    <a:pt x="2347" y="2668"/>
                  </a:cubicBezTo>
                  <a:cubicBezTo>
                    <a:pt x="997" y="4050"/>
                    <a:pt x="289" y="5786"/>
                    <a:pt x="32" y="7522"/>
                  </a:cubicBezTo>
                  <a:cubicBezTo>
                    <a:pt x="0" y="7747"/>
                    <a:pt x="0" y="7972"/>
                    <a:pt x="0" y="8197"/>
                  </a:cubicBezTo>
                  <a:cubicBezTo>
                    <a:pt x="0" y="9836"/>
                    <a:pt x="836" y="11411"/>
                    <a:pt x="1672" y="12633"/>
                  </a:cubicBezTo>
                  <a:cubicBezTo>
                    <a:pt x="2089" y="13212"/>
                    <a:pt x="2539" y="13758"/>
                    <a:pt x="2893" y="14144"/>
                  </a:cubicBezTo>
                  <a:cubicBezTo>
                    <a:pt x="3054" y="14337"/>
                    <a:pt x="3215" y="14529"/>
                    <a:pt x="3311" y="14658"/>
                  </a:cubicBezTo>
                  <a:cubicBezTo>
                    <a:pt x="3440" y="14787"/>
                    <a:pt x="3536" y="14883"/>
                    <a:pt x="3568" y="14915"/>
                  </a:cubicBezTo>
                  <a:cubicBezTo>
                    <a:pt x="3632" y="15044"/>
                    <a:pt x="3665" y="15140"/>
                    <a:pt x="3665" y="15237"/>
                  </a:cubicBezTo>
                  <a:cubicBezTo>
                    <a:pt x="3729" y="15429"/>
                    <a:pt x="3729" y="15654"/>
                    <a:pt x="3857" y="15912"/>
                  </a:cubicBezTo>
                  <a:cubicBezTo>
                    <a:pt x="3922" y="16040"/>
                    <a:pt x="4018" y="16169"/>
                    <a:pt x="4179" y="16265"/>
                  </a:cubicBezTo>
                  <a:cubicBezTo>
                    <a:pt x="4307" y="16362"/>
                    <a:pt x="4500" y="16458"/>
                    <a:pt x="4725" y="16522"/>
                  </a:cubicBezTo>
                  <a:cubicBezTo>
                    <a:pt x="5143" y="16683"/>
                    <a:pt x="5561" y="16715"/>
                    <a:pt x="5915" y="16715"/>
                  </a:cubicBezTo>
                  <a:cubicBezTo>
                    <a:pt x="6412" y="16715"/>
                    <a:pt x="6822" y="16643"/>
                    <a:pt x="7047" y="16585"/>
                  </a:cubicBezTo>
                  <a:lnTo>
                    <a:pt x="7047" y="16585"/>
                  </a:lnTo>
                  <a:cubicBezTo>
                    <a:pt x="7141" y="16703"/>
                    <a:pt x="7299" y="16870"/>
                    <a:pt x="7522" y="17037"/>
                  </a:cubicBezTo>
                  <a:cubicBezTo>
                    <a:pt x="7875" y="17326"/>
                    <a:pt x="8422" y="17647"/>
                    <a:pt x="9161" y="17647"/>
                  </a:cubicBezTo>
                  <a:cubicBezTo>
                    <a:pt x="9354" y="17647"/>
                    <a:pt x="9547" y="17615"/>
                    <a:pt x="9740" y="17583"/>
                  </a:cubicBezTo>
                  <a:cubicBezTo>
                    <a:pt x="10222" y="17455"/>
                    <a:pt x="10576" y="17101"/>
                    <a:pt x="10768" y="16715"/>
                  </a:cubicBezTo>
                  <a:cubicBezTo>
                    <a:pt x="11090" y="16105"/>
                    <a:pt x="11186" y="15365"/>
                    <a:pt x="11315" y="14722"/>
                  </a:cubicBezTo>
                  <a:cubicBezTo>
                    <a:pt x="11347" y="14401"/>
                    <a:pt x="11379" y="14112"/>
                    <a:pt x="11443" y="13919"/>
                  </a:cubicBezTo>
                  <a:cubicBezTo>
                    <a:pt x="11476" y="13822"/>
                    <a:pt x="11508" y="13726"/>
                    <a:pt x="11540" y="13694"/>
                  </a:cubicBezTo>
                  <a:cubicBezTo>
                    <a:pt x="11572" y="13629"/>
                    <a:pt x="11604" y="13597"/>
                    <a:pt x="11604" y="13597"/>
                  </a:cubicBezTo>
                  <a:cubicBezTo>
                    <a:pt x="12022" y="13372"/>
                    <a:pt x="12279" y="12954"/>
                    <a:pt x="12729" y="12472"/>
                  </a:cubicBezTo>
                  <a:cubicBezTo>
                    <a:pt x="13147" y="11990"/>
                    <a:pt x="13726" y="11444"/>
                    <a:pt x="14690" y="10897"/>
                  </a:cubicBezTo>
                  <a:cubicBezTo>
                    <a:pt x="15719" y="10286"/>
                    <a:pt x="16265" y="9547"/>
                    <a:pt x="16522" y="8936"/>
                  </a:cubicBezTo>
                  <a:cubicBezTo>
                    <a:pt x="16683" y="8555"/>
                    <a:pt x="16756" y="8236"/>
                    <a:pt x="16788" y="8042"/>
                  </a:cubicBezTo>
                  <a:lnTo>
                    <a:pt x="16788" y="8042"/>
                  </a:lnTo>
                  <a:cubicBezTo>
                    <a:pt x="17004" y="7960"/>
                    <a:pt x="17399" y="7781"/>
                    <a:pt x="17808" y="7458"/>
                  </a:cubicBezTo>
                  <a:cubicBezTo>
                    <a:pt x="18387" y="7008"/>
                    <a:pt x="18997" y="6236"/>
                    <a:pt x="18997" y="5079"/>
                  </a:cubicBezTo>
                  <a:cubicBezTo>
                    <a:pt x="18997" y="4854"/>
                    <a:pt x="18997" y="4661"/>
                    <a:pt x="18933" y="4436"/>
                  </a:cubicBezTo>
                  <a:cubicBezTo>
                    <a:pt x="18837" y="3761"/>
                    <a:pt x="18483" y="3150"/>
                    <a:pt x="17937" y="2636"/>
                  </a:cubicBezTo>
                  <a:cubicBezTo>
                    <a:pt x="16362" y="1029"/>
                    <a:pt x="13276" y="0"/>
                    <a:pt x="9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4375;p64">
              <a:extLst>
                <a:ext uri="{FF2B5EF4-FFF2-40B4-BE49-F238E27FC236}">
                  <a16:creationId xmlns:a16="http://schemas.microsoft.com/office/drawing/2014/main" id="{BC58E0F2-B122-ACD3-28F7-880A2DEDF4B8}"/>
                </a:ext>
              </a:extLst>
            </p:cNvPr>
            <p:cNvSpPr/>
            <p:nvPr/>
          </p:nvSpPr>
          <p:spPr>
            <a:xfrm>
              <a:off x="2647575" y="1608275"/>
              <a:ext cx="315425" cy="350275"/>
            </a:xfrm>
            <a:custGeom>
              <a:avLst/>
              <a:gdLst/>
              <a:ahLst/>
              <a:cxnLst/>
              <a:rect l="l" t="t" r="r" b="b"/>
              <a:pathLst>
                <a:path w="12617" h="14011" extrusionOk="0">
                  <a:moveTo>
                    <a:pt x="11491" y="0"/>
                  </a:moveTo>
                  <a:cubicBezTo>
                    <a:pt x="11491" y="0"/>
                    <a:pt x="11041" y="1704"/>
                    <a:pt x="9530" y="1704"/>
                  </a:cubicBezTo>
                  <a:cubicBezTo>
                    <a:pt x="8020" y="1704"/>
                    <a:pt x="6541" y="1222"/>
                    <a:pt x="6541" y="1222"/>
                  </a:cubicBezTo>
                  <a:lnTo>
                    <a:pt x="6541" y="1222"/>
                  </a:lnTo>
                  <a:cubicBezTo>
                    <a:pt x="6541" y="1222"/>
                    <a:pt x="7280" y="3183"/>
                    <a:pt x="6702" y="4018"/>
                  </a:cubicBezTo>
                  <a:cubicBezTo>
                    <a:pt x="6155" y="4886"/>
                    <a:pt x="5223" y="4693"/>
                    <a:pt x="5030" y="5079"/>
                  </a:cubicBezTo>
                  <a:cubicBezTo>
                    <a:pt x="4837" y="5433"/>
                    <a:pt x="4934" y="7136"/>
                    <a:pt x="4837" y="7490"/>
                  </a:cubicBezTo>
                  <a:cubicBezTo>
                    <a:pt x="4773" y="7747"/>
                    <a:pt x="4466" y="8419"/>
                    <a:pt x="4097" y="8419"/>
                  </a:cubicBezTo>
                  <a:cubicBezTo>
                    <a:pt x="3912" y="8419"/>
                    <a:pt x="3712" y="8251"/>
                    <a:pt x="3519" y="7779"/>
                  </a:cubicBezTo>
                  <a:cubicBezTo>
                    <a:pt x="3519" y="7779"/>
                    <a:pt x="3712" y="6269"/>
                    <a:pt x="1848" y="6108"/>
                  </a:cubicBezTo>
                  <a:cubicBezTo>
                    <a:pt x="1751" y="6098"/>
                    <a:pt x="1660" y="6093"/>
                    <a:pt x="1575" y="6093"/>
                  </a:cubicBezTo>
                  <a:cubicBezTo>
                    <a:pt x="0" y="6093"/>
                    <a:pt x="453" y="7726"/>
                    <a:pt x="819" y="8519"/>
                  </a:cubicBezTo>
                  <a:cubicBezTo>
                    <a:pt x="1173" y="9387"/>
                    <a:pt x="2491" y="10029"/>
                    <a:pt x="2491" y="10029"/>
                  </a:cubicBezTo>
                  <a:cubicBezTo>
                    <a:pt x="2491" y="10029"/>
                    <a:pt x="2973" y="12183"/>
                    <a:pt x="3616" y="12376"/>
                  </a:cubicBezTo>
                  <a:cubicBezTo>
                    <a:pt x="4243" y="12555"/>
                    <a:pt x="7671" y="14010"/>
                    <a:pt x="8748" y="14010"/>
                  </a:cubicBezTo>
                  <a:cubicBezTo>
                    <a:pt x="8831" y="14010"/>
                    <a:pt x="8899" y="14002"/>
                    <a:pt x="8952" y="13983"/>
                  </a:cubicBezTo>
                  <a:cubicBezTo>
                    <a:pt x="9723" y="13694"/>
                    <a:pt x="10463" y="10222"/>
                    <a:pt x="10463" y="10222"/>
                  </a:cubicBezTo>
                  <a:cubicBezTo>
                    <a:pt x="10463" y="10222"/>
                    <a:pt x="11781" y="9579"/>
                    <a:pt x="11781" y="8904"/>
                  </a:cubicBezTo>
                  <a:cubicBezTo>
                    <a:pt x="11781" y="8262"/>
                    <a:pt x="11202" y="6365"/>
                    <a:pt x="11202" y="5915"/>
                  </a:cubicBezTo>
                  <a:cubicBezTo>
                    <a:pt x="11202" y="5433"/>
                    <a:pt x="12263" y="4115"/>
                    <a:pt x="12423" y="3086"/>
                  </a:cubicBezTo>
                  <a:cubicBezTo>
                    <a:pt x="12616" y="2058"/>
                    <a:pt x="11491" y="0"/>
                    <a:pt x="11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4376;p64">
              <a:extLst>
                <a:ext uri="{FF2B5EF4-FFF2-40B4-BE49-F238E27FC236}">
                  <a16:creationId xmlns:a16="http://schemas.microsoft.com/office/drawing/2014/main" id="{4AC333B0-CEFE-DF12-AC60-9D6BBF3D76D9}"/>
                </a:ext>
              </a:extLst>
            </p:cNvPr>
            <p:cNvSpPr/>
            <p:nvPr/>
          </p:nvSpPr>
          <p:spPr>
            <a:xfrm>
              <a:off x="2652775" y="1601625"/>
              <a:ext cx="312625" cy="363475"/>
            </a:xfrm>
            <a:custGeom>
              <a:avLst/>
              <a:gdLst/>
              <a:ahLst/>
              <a:cxnLst/>
              <a:rect l="l" t="t" r="r" b="b"/>
              <a:pathLst>
                <a:path w="12505" h="14539" extrusionOk="0">
                  <a:moveTo>
                    <a:pt x="11312" y="902"/>
                  </a:moveTo>
                  <a:cubicBezTo>
                    <a:pt x="11404" y="1095"/>
                    <a:pt x="11508" y="1328"/>
                    <a:pt x="11605" y="1584"/>
                  </a:cubicBezTo>
                  <a:cubicBezTo>
                    <a:pt x="11798" y="2099"/>
                    <a:pt x="11990" y="2709"/>
                    <a:pt x="11990" y="3095"/>
                  </a:cubicBezTo>
                  <a:cubicBezTo>
                    <a:pt x="11990" y="3192"/>
                    <a:pt x="11990" y="3256"/>
                    <a:pt x="11958" y="3320"/>
                  </a:cubicBezTo>
                  <a:cubicBezTo>
                    <a:pt x="11894" y="3770"/>
                    <a:pt x="11605" y="4349"/>
                    <a:pt x="11315" y="4863"/>
                  </a:cubicBezTo>
                  <a:cubicBezTo>
                    <a:pt x="11187" y="5120"/>
                    <a:pt x="11026" y="5345"/>
                    <a:pt x="10930" y="5570"/>
                  </a:cubicBezTo>
                  <a:cubicBezTo>
                    <a:pt x="10833" y="5795"/>
                    <a:pt x="10737" y="5956"/>
                    <a:pt x="10737" y="6181"/>
                  </a:cubicBezTo>
                  <a:cubicBezTo>
                    <a:pt x="10737" y="6342"/>
                    <a:pt x="10769" y="6535"/>
                    <a:pt x="10833" y="6792"/>
                  </a:cubicBezTo>
                  <a:cubicBezTo>
                    <a:pt x="10930" y="7177"/>
                    <a:pt x="11026" y="7660"/>
                    <a:pt x="11123" y="8110"/>
                  </a:cubicBezTo>
                  <a:cubicBezTo>
                    <a:pt x="11219" y="8560"/>
                    <a:pt x="11315" y="8978"/>
                    <a:pt x="11315" y="9170"/>
                  </a:cubicBezTo>
                  <a:cubicBezTo>
                    <a:pt x="11315" y="9235"/>
                    <a:pt x="11251" y="9363"/>
                    <a:pt x="11155" y="9492"/>
                  </a:cubicBezTo>
                  <a:cubicBezTo>
                    <a:pt x="10994" y="9685"/>
                    <a:pt x="10737" y="9878"/>
                    <a:pt x="10544" y="10006"/>
                  </a:cubicBezTo>
                  <a:cubicBezTo>
                    <a:pt x="10415" y="10103"/>
                    <a:pt x="10319" y="10135"/>
                    <a:pt x="10255" y="10199"/>
                  </a:cubicBezTo>
                  <a:lnTo>
                    <a:pt x="10158" y="10231"/>
                  </a:lnTo>
                  <a:lnTo>
                    <a:pt x="10126" y="10231"/>
                  </a:lnTo>
                  <a:cubicBezTo>
                    <a:pt x="10062" y="10295"/>
                    <a:pt x="10030" y="10360"/>
                    <a:pt x="9997" y="10424"/>
                  </a:cubicBezTo>
                  <a:cubicBezTo>
                    <a:pt x="9997" y="10424"/>
                    <a:pt x="9965" y="10649"/>
                    <a:pt x="9869" y="10970"/>
                  </a:cubicBezTo>
                  <a:cubicBezTo>
                    <a:pt x="9740" y="11453"/>
                    <a:pt x="9547" y="12192"/>
                    <a:pt x="9322" y="12835"/>
                  </a:cubicBezTo>
                  <a:cubicBezTo>
                    <a:pt x="9194" y="13156"/>
                    <a:pt x="9065" y="13446"/>
                    <a:pt x="8937" y="13638"/>
                  </a:cubicBezTo>
                  <a:cubicBezTo>
                    <a:pt x="8872" y="13767"/>
                    <a:pt x="8808" y="13831"/>
                    <a:pt x="8776" y="13896"/>
                  </a:cubicBezTo>
                  <a:cubicBezTo>
                    <a:pt x="8712" y="13960"/>
                    <a:pt x="8680" y="13992"/>
                    <a:pt x="8680" y="13992"/>
                  </a:cubicBezTo>
                  <a:lnTo>
                    <a:pt x="8519" y="13992"/>
                  </a:lnTo>
                  <a:cubicBezTo>
                    <a:pt x="8294" y="13992"/>
                    <a:pt x="7908" y="13928"/>
                    <a:pt x="7426" y="13767"/>
                  </a:cubicBezTo>
                  <a:cubicBezTo>
                    <a:pt x="6719" y="13574"/>
                    <a:pt x="5851" y="13253"/>
                    <a:pt x="5112" y="12996"/>
                  </a:cubicBezTo>
                  <a:cubicBezTo>
                    <a:pt x="4726" y="12835"/>
                    <a:pt x="4404" y="12706"/>
                    <a:pt x="4115" y="12610"/>
                  </a:cubicBezTo>
                  <a:cubicBezTo>
                    <a:pt x="3826" y="12513"/>
                    <a:pt x="3633" y="12417"/>
                    <a:pt x="3472" y="12385"/>
                  </a:cubicBezTo>
                  <a:cubicBezTo>
                    <a:pt x="3440" y="12385"/>
                    <a:pt x="3311" y="12256"/>
                    <a:pt x="3183" y="12063"/>
                  </a:cubicBezTo>
                  <a:cubicBezTo>
                    <a:pt x="3022" y="11742"/>
                    <a:pt x="2829" y="11292"/>
                    <a:pt x="2733" y="10906"/>
                  </a:cubicBezTo>
                  <a:cubicBezTo>
                    <a:pt x="2669" y="10713"/>
                    <a:pt x="2636" y="10553"/>
                    <a:pt x="2604" y="10424"/>
                  </a:cubicBezTo>
                  <a:cubicBezTo>
                    <a:pt x="2572" y="10328"/>
                    <a:pt x="2540" y="10231"/>
                    <a:pt x="2540" y="10231"/>
                  </a:cubicBezTo>
                  <a:cubicBezTo>
                    <a:pt x="2540" y="10167"/>
                    <a:pt x="2476" y="10103"/>
                    <a:pt x="2411" y="10070"/>
                  </a:cubicBezTo>
                  <a:lnTo>
                    <a:pt x="2347" y="10038"/>
                  </a:lnTo>
                  <a:cubicBezTo>
                    <a:pt x="2251" y="9974"/>
                    <a:pt x="1929" y="9781"/>
                    <a:pt x="1608" y="9556"/>
                  </a:cubicBezTo>
                  <a:cubicBezTo>
                    <a:pt x="1286" y="9299"/>
                    <a:pt x="965" y="8978"/>
                    <a:pt x="836" y="8688"/>
                  </a:cubicBezTo>
                  <a:cubicBezTo>
                    <a:pt x="708" y="8335"/>
                    <a:pt x="515" y="7820"/>
                    <a:pt x="515" y="7402"/>
                  </a:cubicBezTo>
                  <a:cubicBezTo>
                    <a:pt x="515" y="7177"/>
                    <a:pt x="579" y="6952"/>
                    <a:pt x="708" y="6856"/>
                  </a:cubicBezTo>
                  <a:cubicBezTo>
                    <a:pt x="804" y="6727"/>
                    <a:pt x="997" y="6631"/>
                    <a:pt x="1383" y="6599"/>
                  </a:cubicBezTo>
                  <a:cubicBezTo>
                    <a:pt x="1447" y="6599"/>
                    <a:pt x="1511" y="6631"/>
                    <a:pt x="1608" y="6631"/>
                  </a:cubicBezTo>
                  <a:cubicBezTo>
                    <a:pt x="2315" y="6695"/>
                    <a:pt x="2669" y="6952"/>
                    <a:pt x="2829" y="7242"/>
                  </a:cubicBezTo>
                  <a:cubicBezTo>
                    <a:pt x="3022" y="7499"/>
                    <a:pt x="3054" y="7788"/>
                    <a:pt x="3054" y="7949"/>
                  </a:cubicBezTo>
                  <a:lnTo>
                    <a:pt x="3054" y="8013"/>
                  </a:lnTo>
                  <a:lnTo>
                    <a:pt x="3086" y="8142"/>
                  </a:lnTo>
                  <a:cubicBezTo>
                    <a:pt x="3183" y="8399"/>
                    <a:pt x="3279" y="8592"/>
                    <a:pt x="3408" y="8720"/>
                  </a:cubicBezTo>
                  <a:cubicBezTo>
                    <a:pt x="3536" y="8849"/>
                    <a:pt x="3697" y="8945"/>
                    <a:pt x="3890" y="8945"/>
                  </a:cubicBezTo>
                  <a:cubicBezTo>
                    <a:pt x="4051" y="8945"/>
                    <a:pt x="4212" y="8881"/>
                    <a:pt x="4308" y="8785"/>
                  </a:cubicBezTo>
                  <a:cubicBezTo>
                    <a:pt x="4501" y="8656"/>
                    <a:pt x="4597" y="8463"/>
                    <a:pt x="4694" y="8303"/>
                  </a:cubicBezTo>
                  <a:cubicBezTo>
                    <a:pt x="4790" y="8110"/>
                    <a:pt x="4854" y="7949"/>
                    <a:pt x="4887" y="7820"/>
                  </a:cubicBezTo>
                  <a:cubicBezTo>
                    <a:pt x="4919" y="7692"/>
                    <a:pt x="4951" y="7499"/>
                    <a:pt x="4951" y="7274"/>
                  </a:cubicBezTo>
                  <a:cubicBezTo>
                    <a:pt x="4951" y="6952"/>
                    <a:pt x="4951" y="6535"/>
                    <a:pt x="4983" y="6181"/>
                  </a:cubicBezTo>
                  <a:cubicBezTo>
                    <a:pt x="4983" y="5988"/>
                    <a:pt x="4983" y="5827"/>
                    <a:pt x="5015" y="5699"/>
                  </a:cubicBezTo>
                  <a:cubicBezTo>
                    <a:pt x="5015" y="5570"/>
                    <a:pt x="5047" y="5474"/>
                    <a:pt x="5047" y="5442"/>
                  </a:cubicBezTo>
                  <a:lnTo>
                    <a:pt x="5079" y="5442"/>
                  </a:lnTo>
                  <a:cubicBezTo>
                    <a:pt x="5112" y="5409"/>
                    <a:pt x="5208" y="5377"/>
                    <a:pt x="5304" y="5345"/>
                  </a:cubicBezTo>
                  <a:cubicBezTo>
                    <a:pt x="5497" y="5281"/>
                    <a:pt x="5722" y="5217"/>
                    <a:pt x="5979" y="5088"/>
                  </a:cubicBezTo>
                  <a:cubicBezTo>
                    <a:pt x="6237" y="4959"/>
                    <a:pt x="6526" y="4767"/>
                    <a:pt x="6719" y="4445"/>
                  </a:cubicBezTo>
                  <a:cubicBezTo>
                    <a:pt x="6944" y="4156"/>
                    <a:pt x="6976" y="3770"/>
                    <a:pt x="6976" y="3417"/>
                  </a:cubicBezTo>
                  <a:cubicBezTo>
                    <a:pt x="6976" y="2862"/>
                    <a:pt x="6848" y="2275"/>
                    <a:pt x="6734" y="1876"/>
                  </a:cubicBezTo>
                  <a:lnTo>
                    <a:pt x="6734" y="1876"/>
                  </a:lnTo>
                  <a:cubicBezTo>
                    <a:pt x="7309" y="2019"/>
                    <a:pt x="8309" y="2227"/>
                    <a:pt x="9322" y="2227"/>
                  </a:cubicBezTo>
                  <a:cubicBezTo>
                    <a:pt x="10190" y="2227"/>
                    <a:pt x="10769" y="1713"/>
                    <a:pt x="11090" y="1263"/>
                  </a:cubicBezTo>
                  <a:cubicBezTo>
                    <a:pt x="11178" y="1140"/>
                    <a:pt x="11252" y="1017"/>
                    <a:pt x="11312" y="902"/>
                  </a:cubicBezTo>
                  <a:close/>
                  <a:moveTo>
                    <a:pt x="11316" y="1"/>
                  </a:moveTo>
                  <a:cubicBezTo>
                    <a:pt x="11296" y="1"/>
                    <a:pt x="11274" y="4"/>
                    <a:pt x="11251" y="9"/>
                  </a:cubicBezTo>
                  <a:cubicBezTo>
                    <a:pt x="11155" y="9"/>
                    <a:pt x="11058" y="106"/>
                    <a:pt x="11026" y="202"/>
                  </a:cubicBezTo>
                  <a:cubicBezTo>
                    <a:pt x="10994" y="266"/>
                    <a:pt x="10865" y="684"/>
                    <a:pt x="10608" y="1038"/>
                  </a:cubicBezTo>
                  <a:cubicBezTo>
                    <a:pt x="10319" y="1391"/>
                    <a:pt x="9933" y="1681"/>
                    <a:pt x="9322" y="1681"/>
                  </a:cubicBezTo>
                  <a:cubicBezTo>
                    <a:pt x="8583" y="1681"/>
                    <a:pt x="7876" y="1584"/>
                    <a:pt x="7297" y="1456"/>
                  </a:cubicBezTo>
                  <a:cubicBezTo>
                    <a:pt x="7040" y="1391"/>
                    <a:pt x="6815" y="1327"/>
                    <a:pt x="6654" y="1295"/>
                  </a:cubicBezTo>
                  <a:cubicBezTo>
                    <a:pt x="6558" y="1263"/>
                    <a:pt x="6494" y="1263"/>
                    <a:pt x="6462" y="1263"/>
                  </a:cubicBezTo>
                  <a:lnTo>
                    <a:pt x="6397" y="1231"/>
                  </a:lnTo>
                  <a:cubicBezTo>
                    <a:pt x="6371" y="1222"/>
                    <a:pt x="6346" y="1218"/>
                    <a:pt x="6320" y="1218"/>
                  </a:cubicBezTo>
                  <a:cubicBezTo>
                    <a:pt x="6252" y="1218"/>
                    <a:pt x="6187" y="1248"/>
                    <a:pt x="6140" y="1295"/>
                  </a:cubicBezTo>
                  <a:cubicBezTo>
                    <a:pt x="6044" y="1391"/>
                    <a:pt x="6044" y="1488"/>
                    <a:pt x="6076" y="1584"/>
                  </a:cubicBezTo>
                  <a:lnTo>
                    <a:pt x="6076" y="1616"/>
                  </a:lnTo>
                  <a:cubicBezTo>
                    <a:pt x="6172" y="1809"/>
                    <a:pt x="6462" y="2709"/>
                    <a:pt x="6462" y="3417"/>
                  </a:cubicBezTo>
                  <a:cubicBezTo>
                    <a:pt x="6462" y="3738"/>
                    <a:pt x="6397" y="3995"/>
                    <a:pt x="6301" y="4156"/>
                  </a:cubicBezTo>
                  <a:cubicBezTo>
                    <a:pt x="6044" y="4509"/>
                    <a:pt x="5754" y="4638"/>
                    <a:pt x="5433" y="4734"/>
                  </a:cubicBezTo>
                  <a:cubicBezTo>
                    <a:pt x="5272" y="4799"/>
                    <a:pt x="5144" y="4831"/>
                    <a:pt x="4983" y="4895"/>
                  </a:cubicBezTo>
                  <a:cubicBezTo>
                    <a:pt x="4919" y="4895"/>
                    <a:pt x="4854" y="4959"/>
                    <a:pt x="4758" y="4992"/>
                  </a:cubicBezTo>
                  <a:cubicBezTo>
                    <a:pt x="4694" y="5056"/>
                    <a:pt x="4629" y="5120"/>
                    <a:pt x="4565" y="5217"/>
                  </a:cubicBezTo>
                  <a:cubicBezTo>
                    <a:pt x="4533" y="5281"/>
                    <a:pt x="4533" y="5377"/>
                    <a:pt x="4501" y="5474"/>
                  </a:cubicBezTo>
                  <a:cubicBezTo>
                    <a:pt x="4437" y="5795"/>
                    <a:pt x="4437" y="6277"/>
                    <a:pt x="4404" y="6727"/>
                  </a:cubicBezTo>
                  <a:cubicBezTo>
                    <a:pt x="4404" y="6952"/>
                    <a:pt x="4404" y="7177"/>
                    <a:pt x="4404" y="7338"/>
                  </a:cubicBezTo>
                  <a:cubicBezTo>
                    <a:pt x="4404" y="7531"/>
                    <a:pt x="4372" y="7660"/>
                    <a:pt x="4372" y="7692"/>
                  </a:cubicBezTo>
                  <a:cubicBezTo>
                    <a:pt x="4340" y="7788"/>
                    <a:pt x="4276" y="8013"/>
                    <a:pt x="4147" y="8174"/>
                  </a:cubicBezTo>
                  <a:cubicBezTo>
                    <a:pt x="4083" y="8270"/>
                    <a:pt x="4051" y="8335"/>
                    <a:pt x="3987" y="8367"/>
                  </a:cubicBezTo>
                  <a:cubicBezTo>
                    <a:pt x="3922" y="8399"/>
                    <a:pt x="3890" y="8431"/>
                    <a:pt x="3890" y="8431"/>
                  </a:cubicBezTo>
                  <a:cubicBezTo>
                    <a:pt x="3890" y="8399"/>
                    <a:pt x="3858" y="8431"/>
                    <a:pt x="3794" y="8367"/>
                  </a:cubicBezTo>
                  <a:cubicBezTo>
                    <a:pt x="3737" y="8310"/>
                    <a:pt x="3680" y="8203"/>
                    <a:pt x="3601" y="8023"/>
                  </a:cubicBezTo>
                  <a:lnTo>
                    <a:pt x="3601" y="8023"/>
                  </a:lnTo>
                  <a:cubicBezTo>
                    <a:pt x="3601" y="8001"/>
                    <a:pt x="3601" y="7975"/>
                    <a:pt x="3601" y="7949"/>
                  </a:cubicBezTo>
                  <a:cubicBezTo>
                    <a:pt x="3601" y="7724"/>
                    <a:pt x="3569" y="7306"/>
                    <a:pt x="3279" y="6920"/>
                  </a:cubicBezTo>
                  <a:cubicBezTo>
                    <a:pt x="3022" y="6535"/>
                    <a:pt x="2508" y="6181"/>
                    <a:pt x="1672" y="6085"/>
                  </a:cubicBezTo>
                  <a:lnTo>
                    <a:pt x="1383" y="6085"/>
                  </a:lnTo>
                  <a:cubicBezTo>
                    <a:pt x="901" y="6085"/>
                    <a:pt x="515" y="6213"/>
                    <a:pt x="290" y="6502"/>
                  </a:cubicBezTo>
                  <a:cubicBezTo>
                    <a:pt x="65" y="6760"/>
                    <a:pt x="1" y="7081"/>
                    <a:pt x="1" y="7402"/>
                  </a:cubicBezTo>
                  <a:cubicBezTo>
                    <a:pt x="1" y="7949"/>
                    <a:pt x="193" y="8528"/>
                    <a:pt x="354" y="8913"/>
                  </a:cubicBezTo>
                  <a:cubicBezTo>
                    <a:pt x="579" y="9395"/>
                    <a:pt x="1029" y="9813"/>
                    <a:pt x="1415" y="10070"/>
                  </a:cubicBezTo>
                  <a:cubicBezTo>
                    <a:pt x="1693" y="10263"/>
                    <a:pt x="1928" y="10398"/>
                    <a:pt x="2055" y="10477"/>
                  </a:cubicBezTo>
                  <a:lnTo>
                    <a:pt x="2055" y="10477"/>
                  </a:lnTo>
                  <a:cubicBezTo>
                    <a:pt x="2103" y="10668"/>
                    <a:pt x="2208" y="11068"/>
                    <a:pt x="2347" y="11485"/>
                  </a:cubicBezTo>
                  <a:cubicBezTo>
                    <a:pt x="2444" y="11774"/>
                    <a:pt x="2572" y="12096"/>
                    <a:pt x="2733" y="12321"/>
                  </a:cubicBezTo>
                  <a:cubicBezTo>
                    <a:pt x="2894" y="12578"/>
                    <a:pt x="3054" y="12803"/>
                    <a:pt x="3344" y="12899"/>
                  </a:cubicBezTo>
                  <a:cubicBezTo>
                    <a:pt x="3472" y="12931"/>
                    <a:pt x="3794" y="13060"/>
                    <a:pt x="4212" y="13221"/>
                  </a:cubicBezTo>
                  <a:cubicBezTo>
                    <a:pt x="4854" y="13446"/>
                    <a:pt x="5690" y="13799"/>
                    <a:pt x="6494" y="14056"/>
                  </a:cubicBezTo>
                  <a:cubicBezTo>
                    <a:pt x="6912" y="14185"/>
                    <a:pt x="7297" y="14314"/>
                    <a:pt x="7651" y="14378"/>
                  </a:cubicBezTo>
                  <a:cubicBezTo>
                    <a:pt x="7972" y="14474"/>
                    <a:pt x="8294" y="14539"/>
                    <a:pt x="8519" y="14539"/>
                  </a:cubicBezTo>
                  <a:cubicBezTo>
                    <a:pt x="8647" y="14539"/>
                    <a:pt x="8744" y="14539"/>
                    <a:pt x="8840" y="14474"/>
                  </a:cubicBezTo>
                  <a:cubicBezTo>
                    <a:pt x="9033" y="14410"/>
                    <a:pt x="9130" y="14314"/>
                    <a:pt x="9258" y="14153"/>
                  </a:cubicBezTo>
                  <a:cubicBezTo>
                    <a:pt x="9451" y="13896"/>
                    <a:pt x="9612" y="13574"/>
                    <a:pt x="9740" y="13188"/>
                  </a:cubicBezTo>
                  <a:cubicBezTo>
                    <a:pt x="10117" y="12220"/>
                    <a:pt x="10404" y="11026"/>
                    <a:pt x="10487" y="10663"/>
                  </a:cubicBezTo>
                  <a:lnTo>
                    <a:pt x="10487" y="10663"/>
                  </a:lnTo>
                  <a:cubicBezTo>
                    <a:pt x="10618" y="10596"/>
                    <a:pt x="10854" y="10467"/>
                    <a:pt x="11090" y="10295"/>
                  </a:cubicBezTo>
                  <a:cubicBezTo>
                    <a:pt x="11251" y="10167"/>
                    <a:pt x="11444" y="10006"/>
                    <a:pt x="11573" y="9813"/>
                  </a:cubicBezTo>
                  <a:cubicBezTo>
                    <a:pt x="11733" y="9653"/>
                    <a:pt x="11830" y="9428"/>
                    <a:pt x="11830" y="9170"/>
                  </a:cubicBezTo>
                  <a:cubicBezTo>
                    <a:pt x="11830" y="8978"/>
                    <a:pt x="11798" y="8720"/>
                    <a:pt x="11733" y="8431"/>
                  </a:cubicBezTo>
                  <a:cubicBezTo>
                    <a:pt x="11669" y="8013"/>
                    <a:pt x="11540" y="7531"/>
                    <a:pt x="11444" y="7081"/>
                  </a:cubicBezTo>
                  <a:cubicBezTo>
                    <a:pt x="11412" y="6888"/>
                    <a:pt x="11348" y="6695"/>
                    <a:pt x="11315" y="6502"/>
                  </a:cubicBezTo>
                  <a:cubicBezTo>
                    <a:pt x="11283" y="6342"/>
                    <a:pt x="11283" y="6213"/>
                    <a:pt x="11283" y="6181"/>
                  </a:cubicBezTo>
                  <a:cubicBezTo>
                    <a:pt x="11283" y="6149"/>
                    <a:pt x="11315" y="5988"/>
                    <a:pt x="11412" y="5795"/>
                  </a:cubicBezTo>
                  <a:cubicBezTo>
                    <a:pt x="11540" y="5506"/>
                    <a:pt x="11798" y="5120"/>
                    <a:pt x="11990" y="4702"/>
                  </a:cubicBezTo>
                  <a:cubicBezTo>
                    <a:pt x="12215" y="4284"/>
                    <a:pt x="12408" y="3834"/>
                    <a:pt x="12505" y="3417"/>
                  </a:cubicBezTo>
                  <a:cubicBezTo>
                    <a:pt x="12505" y="3320"/>
                    <a:pt x="12505" y="3224"/>
                    <a:pt x="12505" y="3095"/>
                  </a:cubicBezTo>
                  <a:cubicBezTo>
                    <a:pt x="12505" y="2484"/>
                    <a:pt x="12248" y="1777"/>
                    <a:pt x="12023" y="1166"/>
                  </a:cubicBezTo>
                  <a:cubicBezTo>
                    <a:pt x="11765" y="588"/>
                    <a:pt x="11540" y="138"/>
                    <a:pt x="11540" y="138"/>
                  </a:cubicBezTo>
                  <a:cubicBezTo>
                    <a:pt x="11488" y="58"/>
                    <a:pt x="11413" y="1"/>
                    <a:pt x="11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4377;p64">
              <a:extLst>
                <a:ext uri="{FF2B5EF4-FFF2-40B4-BE49-F238E27FC236}">
                  <a16:creationId xmlns:a16="http://schemas.microsoft.com/office/drawing/2014/main" id="{D14532C3-6EF0-0F31-47B2-B6B44A94F4A8}"/>
                </a:ext>
              </a:extLst>
            </p:cNvPr>
            <p:cNvSpPr/>
            <p:nvPr/>
          </p:nvSpPr>
          <p:spPr>
            <a:xfrm>
              <a:off x="2962975" y="1971500"/>
              <a:ext cx="295750" cy="594125"/>
            </a:xfrm>
            <a:custGeom>
              <a:avLst/>
              <a:gdLst/>
              <a:ahLst/>
              <a:cxnLst/>
              <a:rect l="l" t="t" r="r" b="b"/>
              <a:pathLst>
                <a:path w="11830" h="23765" extrusionOk="0">
                  <a:moveTo>
                    <a:pt x="2925" y="1"/>
                  </a:moveTo>
                  <a:lnTo>
                    <a:pt x="0" y="3472"/>
                  </a:lnTo>
                  <a:cubicBezTo>
                    <a:pt x="0" y="3472"/>
                    <a:pt x="482" y="7233"/>
                    <a:pt x="1415" y="8712"/>
                  </a:cubicBezTo>
                  <a:cubicBezTo>
                    <a:pt x="2347" y="10223"/>
                    <a:pt x="6301" y="16041"/>
                    <a:pt x="6301" y="16041"/>
                  </a:cubicBezTo>
                  <a:cubicBezTo>
                    <a:pt x="6301" y="16041"/>
                    <a:pt x="6011" y="18002"/>
                    <a:pt x="6301" y="18580"/>
                  </a:cubicBezTo>
                  <a:cubicBezTo>
                    <a:pt x="6558" y="19127"/>
                    <a:pt x="7683" y="21859"/>
                    <a:pt x="7683" y="22213"/>
                  </a:cubicBezTo>
                  <a:cubicBezTo>
                    <a:pt x="7683" y="22441"/>
                    <a:pt x="7954" y="22636"/>
                    <a:pt x="8195" y="22636"/>
                  </a:cubicBezTo>
                  <a:cubicBezTo>
                    <a:pt x="8360" y="22636"/>
                    <a:pt x="8511" y="22544"/>
                    <a:pt x="8551" y="22309"/>
                  </a:cubicBezTo>
                  <a:cubicBezTo>
                    <a:pt x="8647" y="21763"/>
                    <a:pt x="8647" y="20991"/>
                    <a:pt x="8647" y="20991"/>
                  </a:cubicBezTo>
                  <a:lnTo>
                    <a:pt x="10222" y="23434"/>
                  </a:lnTo>
                  <a:cubicBezTo>
                    <a:pt x="10222" y="23434"/>
                    <a:pt x="10632" y="23765"/>
                    <a:pt x="10977" y="23765"/>
                  </a:cubicBezTo>
                  <a:cubicBezTo>
                    <a:pt x="11125" y="23765"/>
                    <a:pt x="11261" y="23704"/>
                    <a:pt x="11347" y="23530"/>
                  </a:cubicBezTo>
                  <a:cubicBezTo>
                    <a:pt x="11637" y="22984"/>
                    <a:pt x="11444" y="19962"/>
                    <a:pt x="11637" y="18741"/>
                  </a:cubicBezTo>
                  <a:cubicBezTo>
                    <a:pt x="11829" y="17552"/>
                    <a:pt x="10897" y="15848"/>
                    <a:pt x="10126" y="15109"/>
                  </a:cubicBezTo>
                  <a:cubicBezTo>
                    <a:pt x="9386" y="14337"/>
                    <a:pt x="8454" y="13051"/>
                    <a:pt x="8165" y="12762"/>
                  </a:cubicBezTo>
                  <a:cubicBezTo>
                    <a:pt x="7876" y="12473"/>
                    <a:pt x="6654" y="8069"/>
                    <a:pt x="6108" y="5080"/>
                  </a:cubicBezTo>
                  <a:cubicBezTo>
                    <a:pt x="5529" y="2058"/>
                    <a:pt x="4051" y="194"/>
                    <a:pt x="29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4378;p64">
              <a:extLst>
                <a:ext uri="{FF2B5EF4-FFF2-40B4-BE49-F238E27FC236}">
                  <a16:creationId xmlns:a16="http://schemas.microsoft.com/office/drawing/2014/main" id="{3CE012A2-CF31-A366-F731-99ED2BA42D35}"/>
                </a:ext>
              </a:extLst>
            </p:cNvPr>
            <p:cNvSpPr/>
            <p:nvPr/>
          </p:nvSpPr>
          <p:spPr>
            <a:xfrm>
              <a:off x="2955750" y="1964925"/>
              <a:ext cx="305375" cy="607700"/>
            </a:xfrm>
            <a:custGeom>
              <a:avLst/>
              <a:gdLst/>
              <a:ahLst/>
              <a:cxnLst/>
              <a:rect l="l" t="t" r="r" b="b"/>
              <a:pathLst>
                <a:path w="12215" h="24308" extrusionOk="0">
                  <a:moveTo>
                    <a:pt x="3186" y="0"/>
                  </a:moveTo>
                  <a:cubicBezTo>
                    <a:pt x="3054" y="0"/>
                    <a:pt x="2953" y="92"/>
                    <a:pt x="2925" y="232"/>
                  </a:cubicBezTo>
                  <a:cubicBezTo>
                    <a:pt x="2925" y="360"/>
                    <a:pt x="3022" y="521"/>
                    <a:pt x="3150" y="521"/>
                  </a:cubicBezTo>
                  <a:cubicBezTo>
                    <a:pt x="3600" y="585"/>
                    <a:pt x="4211" y="1067"/>
                    <a:pt x="4790" y="1903"/>
                  </a:cubicBezTo>
                  <a:cubicBezTo>
                    <a:pt x="5336" y="2739"/>
                    <a:pt x="5850" y="3896"/>
                    <a:pt x="6140" y="5375"/>
                  </a:cubicBezTo>
                  <a:cubicBezTo>
                    <a:pt x="6397" y="6885"/>
                    <a:pt x="6847" y="8750"/>
                    <a:pt x="7265" y="10261"/>
                  </a:cubicBezTo>
                  <a:cubicBezTo>
                    <a:pt x="7490" y="11032"/>
                    <a:pt x="7683" y="11707"/>
                    <a:pt x="7843" y="12189"/>
                  </a:cubicBezTo>
                  <a:cubicBezTo>
                    <a:pt x="7908" y="12446"/>
                    <a:pt x="8004" y="12671"/>
                    <a:pt x="8068" y="12832"/>
                  </a:cubicBezTo>
                  <a:cubicBezTo>
                    <a:pt x="8100" y="12896"/>
                    <a:pt x="8133" y="12993"/>
                    <a:pt x="8165" y="13025"/>
                  </a:cubicBezTo>
                  <a:cubicBezTo>
                    <a:pt x="8197" y="13089"/>
                    <a:pt x="8197" y="13154"/>
                    <a:pt x="8261" y="13218"/>
                  </a:cubicBezTo>
                  <a:cubicBezTo>
                    <a:pt x="8325" y="13250"/>
                    <a:pt x="8422" y="13379"/>
                    <a:pt x="8550" y="13572"/>
                  </a:cubicBezTo>
                  <a:cubicBezTo>
                    <a:pt x="8968" y="14086"/>
                    <a:pt x="9643" y="14954"/>
                    <a:pt x="10222" y="15564"/>
                  </a:cubicBezTo>
                  <a:cubicBezTo>
                    <a:pt x="10543" y="15854"/>
                    <a:pt x="10929" y="16400"/>
                    <a:pt x="11186" y="16947"/>
                  </a:cubicBezTo>
                  <a:cubicBezTo>
                    <a:pt x="11476" y="17525"/>
                    <a:pt x="11668" y="18168"/>
                    <a:pt x="11668" y="18682"/>
                  </a:cubicBezTo>
                  <a:cubicBezTo>
                    <a:pt x="11668" y="18779"/>
                    <a:pt x="11668" y="18875"/>
                    <a:pt x="11668" y="18972"/>
                  </a:cubicBezTo>
                  <a:cubicBezTo>
                    <a:pt x="11572" y="19615"/>
                    <a:pt x="11572" y="20675"/>
                    <a:pt x="11540" y="21640"/>
                  </a:cubicBezTo>
                  <a:cubicBezTo>
                    <a:pt x="11540" y="22122"/>
                    <a:pt x="11540" y="22604"/>
                    <a:pt x="11508" y="22958"/>
                  </a:cubicBezTo>
                  <a:cubicBezTo>
                    <a:pt x="11508" y="23151"/>
                    <a:pt x="11476" y="23311"/>
                    <a:pt x="11476" y="23440"/>
                  </a:cubicBezTo>
                  <a:cubicBezTo>
                    <a:pt x="11443" y="23568"/>
                    <a:pt x="11411" y="23665"/>
                    <a:pt x="11411" y="23665"/>
                  </a:cubicBezTo>
                  <a:lnTo>
                    <a:pt x="11347" y="23729"/>
                  </a:lnTo>
                  <a:lnTo>
                    <a:pt x="11283" y="23761"/>
                  </a:lnTo>
                  <a:cubicBezTo>
                    <a:pt x="11186" y="23761"/>
                    <a:pt x="11026" y="23697"/>
                    <a:pt x="10897" y="23633"/>
                  </a:cubicBezTo>
                  <a:cubicBezTo>
                    <a:pt x="10833" y="23601"/>
                    <a:pt x="10768" y="23568"/>
                    <a:pt x="10736" y="23536"/>
                  </a:cubicBezTo>
                  <a:lnTo>
                    <a:pt x="10704" y="23504"/>
                  </a:lnTo>
                  <a:lnTo>
                    <a:pt x="10695" y="23504"/>
                  </a:lnTo>
                  <a:lnTo>
                    <a:pt x="9161" y="21125"/>
                  </a:lnTo>
                  <a:cubicBezTo>
                    <a:pt x="9108" y="21046"/>
                    <a:pt x="9012" y="20989"/>
                    <a:pt x="8908" y="20989"/>
                  </a:cubicBezTo>
                  <a:cubicBezTo>
                    <a:pt x="8885" y="20989"/>
                    <a:pt x="8863" y="20991"/>
                    <a:pt x="8840" y="20997"/>
                  </a:cubicBezTo>
                  <a:cubicBezTo>
                    <a:pt x="8743" y="21061"/>
                    <a:pt x="8647" y="21158"/>
                    <a:pt x="8647" y="21254"/>
                  </a:cubicBezTo>
                  <a:cubicBezTo>
                    <a:pt x="8647" y="21254"/>
                    <a:pt x="8647" y="21447"/>
                    <a:pt x="8647" y="21704"/>
                  </a:cubicBezTo>
                  <a:cubicBezTo>
                    <a:pt x="8647" y="21961"/>
                    <a:pt x="8615" y="22283"/>
                    <a:pt x="8550" y="22540"/>
                  </a:cubicBezTo>
                  <a:cubicBezTo>
                    <a:pt x="8550" y="22604"/>
                    <a:pt x="8550" y="22604"/>
                    <a:pt x="8518" y="22604"/>
                  </a:cubicBezTo>
                  <a:lnTo>
                    <a:pt x="8486" y="22636"/>
                  </a:lnTo>
                  <a:cubicBezTo>
                    <a:pt x="8422" y="22636"/>
                    <a:pt x="8358" y="22604"/>
                    <a:pt x="8325" y="22572"/>
                  </a:cubicBezTo>
                  <a:lnTo>
                    <a:pt x="8261" y="22508"/>
                  </a:lnTo>
                  <a:lnTo>
                    <a:pt x="8261" y="22476"/>
                  </a:lnTo>
                  <a:cubicBezTo>
                    <a:pt x="8261" y="22379"/>
                    <a:pt x="8229" y="22283"/>
                    <a:pt x="8197" y="22186"/>
                  </a:cubicBezTo>
                  <a:cubicBezTo>
                    <a:pt x="7972" y="21350"/>
                    <a:pt x="7072" y="19229"/>
                    <a:pt x="6815" y="18715"/>
                  </a:cubicBezTo>
                  <a:cubicBezTo>
                    <a:pt x="6782" y="18650"/>
                    <a:pt x="6750" y="18554"/>
                    <a:pt x="6750" y="18425"/>
                  </a:cubicBezTo>
                  <a:cubicBezTo>
                    <a:pt x="6718" y="18265"/>
                    <a:pt x="6718" y="18104"/>
                    <a:pt x="6718" y="17911"/>
                  </a:cubicBezTo>
                  <a:cubicBezTo>
                    <a:pt x="6718" y="17557"/>
                    <a:pt x="6750" y="17172"/>
                    <a:pt x="6782" y="16850"/>
                  </a:cubicBezTo>
                  <a:cubicBezTo>
                    <a:pt x="6782" y="16690"/>
                    <a:pt x="6815" y="16561"/>
                    <a:pt x="6815" y="16497"/>
                  </a:cubicBezTo>
                  <a:cubicBezTo>
                    <a:pt x="6847" y="16400"/>
                    <a:pt x="6847" y="16336"/>
                    <a:pt x="6847" y="16336"/>
                  </a:cubicBezTo>
                  <a:cubicBezTo>
                    <a:pt x="6847" y="16272"/>
                    <a:pt x="6847" y="16207"/>
                    <a:pt x="6815" y="16143"/>
                  </a:cubicBezTo>
                  <a:cubicBezTo>
                    <a:pt x="6815" y="16143"/>
                    <a:pt x="6557" y="15789"/>
                    <a:pt x="6172" y="15211"/>
                  </a:cubicBezTo>
                  <a:cubicBezTo>
                    <a:pt x="5015" y="13507"/>
                    <a:pt x="2636" y="9971"/>
                    <a:pt x="1929" y="8846"/>
                  </a:cubicBezTo>
                  <a:cubicBezTo>
                    <a:pt x="1511" y="8171"/>
                    <a:pt x="1125" y="6853"/>
                    <a:pt x="900" y="5728"/>
                  </a:cubicBezTo>
                  <a:cubicBezTo>
                    <a:pt x="804" y="5182"/>
                    <a:pt x="707" y="4667"/>
                    <a:pt x="643" y="4314"/>
                  </a:cubicBezTo>
                  <a:cubicBezTo>
                    <a:pt x="579" y="3928"/>
                    <a:pt x="546" y="3703"/>
                    <a:pt x="546" y="3703"/>
                  </a:cubicBezTo>
                  <a:cubicBezTo>
                    <a:pt x="546" y="3563"/>
                    <a:pt x="449" y="3472"/>
                    <a:pt x="318" y="3472"/>
                  </a:cubicBezTo>
                  <a:cubicBezTo>
                    <a:pt x="298" y="3472"/>
                    <a:pt x="278" y="3474"/>
                    <a:pt x="257" y="3478"/>
                  </a:cubicBezTo>
                  <a:cubicBezTo>
                    <a:pt x="129" y="3478"/>
                    <a:pt x="0" y="3607"/>
                    <a:pt x="32" y="3767"/>
                  </a:cubicBezTo>
                  <a:cubicBezTo>
                    <a:pt x="32" y="3767"/>
                    <a:pt x="161" y="4732"/>
                    <a:pt x="386" y="5857"/>
                  </a:cubicBezTo>
                  <a:cubicBezTo>
                    <a:pt x="611" y="6982"/>
                    <a:pt x="964" y="8300"/>
                    <a:pt x="1479" y="9136"/>
                  </a:cubicBezTo>
                  <a:cubicBezTo>
                    <a:pt x="2335" y="10523"/>
                    <a:pt x="5741" y="15518"/>
                    <a:pt x="6290" y="16348"/>
                  </a:cubicBezTo>
                  <a:lnTo>
                    <a:pt x="6290" y="16348"/>
                  </a:lnTo>
                  <a:cubicBezTo>
                    <a:pt x="6259" y="16575"/>
                    <a:pt x="6172" y="17276"/>
                    <a:pt x="6172" y="17911"/>
                  </a:cubicBezTo>
                  <a:cubicBezTo>
                    <a:pt x="6172" y="18104"/>
                    <a:pt x="6204" y="18297"/>
                    <a:pt x="6204" y="18490"/>
                  </a:cubicBezTo>
                  <a:cubicBezTo>
                    <a:pt x="6236" y="18650"/>
                    <a:pt x="6268" y="18811"/>
                    <a:pt x="6332" y="18940"/>
                  </a:cubicBezTo>
                  <a:cubicBezTo>
                    <a:pt x="6461" y="19229"/>
                    <a:pt x="6815" y="20033"/>
                    <a:pt x="7136" y="20836"/>
                  </a:cubicBezTo>
                  <a:cubicBezTo>
                    <a:pt x="7297" y="21222"/>
                    <a:pt x="7458" y="21608"/>
                    <a:pt x="7554" y="21929"/>
                  </a:cubicBezTo>
                  <a:cubicBezTo>
                    <a:pt x="7618" y="22090"/>
                    <a:pt x="7650" y="22218"/>
                    <a:pt x="7683" y="22315"/>
                  </a:cubicBezTo>
                  <a:cubicBezTo>
                    <a:pt x="7683" y="22379"/>
                    <a:pt x="7715" y="22411"/>
                    <a:pt x="7715" y="22443"/>
                  </a:cubicBezTo>
                  <a:lnTo>
                    <a:pt x="7715" y="22476"/>
                  </a:lnTo>
                  <a:cubicBezTo>
                    <a:pt x="7715" y="22701"/>
                    <a:pt x="7843" y="22861"/>
                    <a:pt x="7972" y="22990"/>
                  </a:cubicBezTo>
                  <a:cubicBezTo>
                    <a:pt x="8133" y="23086"/>
                    <a:pt x="8293" y="23151"/>
                    <a:pt x="8486" y="23183"/>
                  </a:cubicBezTo>
                  <a:cubicBezTo>
                    <a:pt x="8615" y="23183"/>
                    <a:pt x="8743" y="23118"/>
                    <a:pt x="8872" y="23022"/>
                  </a:cubicBezTo>
                  <a:cubicBezTo>
                    <a:pt x="9000" y="22926"/>
                    <a:pt x="9065" y="22797"/>
                    <a:pt x="9097" y="22636"/>
                  </a:cubicBezTo>
                  <a:cubicBezTo>
                    <a:pt x="9124" y="22464"/>
                    <a:pt x="9144" y="22281"/>
                    <a:pt x="9158" y="22107"/>
                  </a:cubicBezTo>
                  <a:lnTo>
                    <a:pt x="9158" y="22107"/>
                  </a:lnTo>
                  <a:lnTo>
                    <a:pt x="10286" y="23858"/>
                  </a:lnTo>
                  <a:lnTo>
                    <a:pt x="10351" y="23922"/>
                  </a:lnTo>
                  <a:cubicBezTo>
                    <a:pt x="10351" y="23922"/>
                    <a:pt x="10479" y="24018"/>
                    <a:pt x="10640" y="24115"/>
                  </a:cubicBezTo>
                  <a:cubicBezTo>
                    <a:pt x="10801" y="24179"/>
                    <a:pt x="11026" y="24308"/>
                    <a:pt x="11283" y="24308"/>
                  </a:cubicBezTo>
                  <a:cubicBezTo>
                    <a:pt x="11379" y="24308"/>
                    <a:pt x="11508" y="24276"/>
                    <a:pt x="11604" y="24211"/>
                  </a:cubicBezTo>
                  <a:cubicBezTo>
                    <a:pt x="11733" y="24147"/>
                    <a:pt x="11829" y="24051"/>
                    <a:pt x="11893" y="23922"/>
                  </a:cubicBezTo>
                  <a:cubicBezTo>
                    <a:pt x="11926" y="23793"/>
                    <a:pt x="11958" y="23665"/>
                    <a:pt x="11990" y="23536"/>
                  </a:cubicBezTo>
                  <a:cubicBezTo>
                    <a:pt x="12086" y="22990"/>
                    <a:pt x="12086" y="22154"/>
                    <a:pt x="12086" y="21286"/>
                  </a:cubicBezTo>
                  <a:cubicBezTo>
                    <a:pt x="12086" y="20418"/>
                    <a:pt x="12118" y="19550"/>
                    <a:pt x="12183" y="19068"/>
                  </a:cubicBezTo>
                  <a:cubicBezTo>
                    <a:pt x="12215" y="18940"/>
                    <a:pt x="12215" y="18811"/>
                    <a:pt x="12215" y="18682"/>
                  </a:cubicBezTo>
                  <a:cubicBezTo>
                    <a:pt x="12215" y="18040"/>
                    <a:pt x="11990" y="17332"/>
                    <a:pt x="11668" y="16722"/>
                  </a:cubicBezTo>
                  <a:cubicBezTo>
                    <a:pt x="11379" y="16111"/>
                    <a:pt x="10993" y="15532"/>
                    <a:pt x="10608" y="15179"/>
                  </a:cubicBezTo>
                  <a:cubicBezTo>
                    <a:pt x="10254" y="14825"/>
                    <a:pt x="9836" y="14311"/>
                    <a:pt x="9483" y="13861"/>
                  </a:cubicBezTo>
                  <a:cubicBezTo>
                    <a:pt x="9290" y="13636"/>
                    <a:pt x="9129" y="13411"/>
                    <a:pt x="8968" y="13218"/>
                  </a:cubicBezTo>
                  <a:cubicBezTo>
                    <a:pt x="8840" y="13057"/>
                    <a:pt x="8743" y="12929"/>
                    <a:pt x="8647" y="12832"/>
                  </a:cubicBezTo>
                  <a:cubicBezTo>
                    <a:pt x="8615" y="12768"/>
                    <a:pt x="8550" y="12639"/>
                    <a:pt x="8486" y="12479"/>
                  </a:cubicBezTo>
                  <a:cubicBezTo>
                    <a:pt x="8036" y="11257"/>
                    <a:pt x="7104" y="7753"/>
                    <a:pt x="6654" y="5278"/>
                  </a:cubicBezTo>
                  <a:cubicBezTo>
                    <a:pt x="6365" y="3735"/>
                    <a:pt x="5850" y="2482"/>
                    <a:pt x="5240" y="1582"/>
                  </a:cubicBezTo>
                  <a:cubicBezTo>
                    <a:pt x="4629" y="682"/>
                    <a:pt x="3922" y="135"/>
                    <a:pt x="3247" y="7"/>
                  </a:cubicBezTo>
                  <a:cubicBezTo>
                    <a:pt x="3226" y="2"/>
                    <a:pt x="3206" y="0"/>
                    <a:pt x="3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4379;p64">
              <a:extLst>
                <a:ext uri="{FF2B5EF4-FFF2-40B4-BE49-F238E27FC236}">
                  <a16:creationId xmlns:a16="http://schemas.microsoft.com/office/drawing/2014/main" id="{44181A41-1E1D-5087-9BE6-12C92BF623D9}"/>
                </a:ext>
              </a:extLst>
            </p:cNvPr>
            <p:cNvSpPr/>
            <p:nvPr/>
          </p:nvSpPr>
          <p:spPr>
            <a:xfrm>
              <a:off x="3105200" y="2303400"/>
              <a:ext cx="153525" cy="262225"/>
            </a:xfrm>
            <a:custGeom>
              <a:avLst/>
              <a:gdLst/>
              <a:ahLst/>
              <a:cxnLst/>
              <a:rect l="l" t="t" r="r" b="b"/>
              <a:pathLst>
                <a:path w="6141" h="10489" extrusionOk="0">
                  <a:moveTo>
                    <a:pt x="2926" y="0"/>
                  </a:moveTo>
                  <a:cubicBezTo>
                    <a:pt x="1512" y="386"/>
                    <a:pt x="515" y="1286"/>
                    <a:pt x="1" y="1865"/>
                  </a:cubicBezTo>
                  <a:cubicBezTo>
                    <a:pt x="354" y="2411"/>
                    <a:pt x="612" y="2765"/>
                    <a:pt x="612" y="2765"/>
                  </a:cubicBezTo>
                  <a:cubicBezTo>
                    <a:pt x="612" y="2765"/>
                    <a:pt x="322" y="4726"/>
                    <a:pt x="612" y="5304"/>
                  </a:cubicBezTo>
                  <a:cubicBezTo>
                    <a:pt x="869" y="5851"/>
                    <a:pt x="1994" y="8583"/>
                    <a:pt x="1994" y="8937"/>
                  </a:cubicBezTo>
                  <a:cubicBezTo>
                    <a:pt x="1994" y="9165"/>
                    <a:pt x="2265" y="9360"/>
                    <a:pt x="2506" y="9360"/>
                  </a:cubicBezTo>
                  <a:cubicBezTo>
                    <a:pt x="2671" y="9360"/>
                    <a:pt x="2822" y="9268"/>
                    <a:pt x="2862" y="9033"/>
                  </a:cubicBezTo>
                  <a:cubicBezTo>
                    <a:pt x="2958" y="8487"/>
                    <a:pt x="2958" y="7715"/>
                    <a:pt x="2958" y="7715"/>
                  </a:cubicBezTo>
                  <a:lnTo>
                    <a:pt x="4533" y="10158"/>
                  </a:lnTo>
                  <a:cubicBezTo>
                    <a:pt x="4533" y="10158"/>
                    <a:pt x="4943" y="10489"/>
                    <a:pt x="5288" y="10489"/>
                  </a:cubicBezTo>
                  <a:cubicBezTo>
                    <a:pt x="5436" y="10489"/>
                    <a:pt x="5572" y="10428"/>
                    <a:pt x="5658" y="10254"/>
                  </a:cubicBezTo>
                  <a:cubicBezTo>
                    <a:pt x="5948" y="9708"/>
                    <a:pt x="5755" y="6686"/>
                    <a:pt x="5948" y="5465"/>
                  </a:cubicBezTo>
                  <a:cubicBezTo>
                    <a:pt x="6140" y="4276"/>
                    <a:pt x="5208" y="2572"/>
                    <a:pt x="4437" y="1833"/>
                  </a:cubicBezTo>
                  <a:cubicBezTo>
                    <a:pt x="3922" y="1318"/>
                    <a:pt x="3344" y="547"/>
                    <a:pt x="29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4380;p64">
              <a:extLst>
                <a:ext uri="{FF2B5EF4-FFF2-40B4-BE49-F238E27FC236}">
                  <a16:creationId xmlns:a16="http://schemas.microsoft.com/office/drawing/2014/main" id="{9032829F-9792-1E21-FC19-33E972759098}"/>
                </a:ext>
              </a:extLst>
            </p:cNvPr>
            <p:cNvSpPr/>
            <p:nvPr/>
          </p:nvSpPr>
          <p:spPr>
            <a:xfrm>
              <a:off x="3097975" y="2296750"/>
              <a:ext cx="163150" cy="275875"/>
            </a:xfrm>
            <a:custGeom>
              <a:avLst/>
              <a:gdLst/>
              <a:ahLst/>
              <a:cxnLst/>
              <a:rect l="l" t="t" r="r" b="b"/>
              <a:pathLst>
                <a:path w="6526" h="11035" extrusionOk="0">
                  <a:moveTo>
                    <a:pt x="3086" y="578"/>
                  </a:moveTo>
                  <a:cubicBezTo>
                    <a:pt x="3498" y="1087"/>
                    <a:pt x="4057" y="1786"/>
                    <a:pt x="4533" y="2291"/>
                  </a:cubicBezTo>
                  <a:cubicBezTo>
                    <a:pt x="4854" y="2581"/>
                    <a:pt x="5240" y="3127"/>
                    <a:pt x="5497" y="3674"/>
                  </a:cubicBezTo>
                  <a:cubicBezTo>
                    <a:pt x="5787" y="4252"/>
                    <a:pt x="5979" y="4895"/>
                    <a:pt x="5979" y="5409"/>
                  </a:cubicBezTo>
                  <a:cubicBezTo>
                    <a:pt x="5979" y="5506"/>
                    <a:pt x="5979" y="5602"/>
                    <a:pt x="5979" y="5699"/>
                  </a:cubicBezTo>
                  <a:cubicBezTo>
                    <a:pt x="5883" y="6342"/>
                    <a:pt x="5883" y="7402"/>
                    <a:pt x="5851" y="8367"/>
                  </a:cubicBezTo>
                  <a:cubicBezTo>
                    <a:pt x="5851" y="8849"/>
                    <a:pt x="5851" y="9331"/>
                    <a:pt x="5819" y="9685"/>
                  </a:cubicBezTo>
                  <a:cubicBezTo>
                    <a:pt x="5819" y="9878"/>
                    <a:pt x="5787" y="10038"/>
                    <a:pt x="5787" y="10167"/>
                  </a:cubicBezTo>
                  <a:cubicBezTo>
                    <a:pt x="5754" y="10295"/>
                    <a:pt x="5722" y="10392"/>
                    <a:pt x="5722" y="10392"/>
                  </a:cubicBezTo>
                  <a:lnTo>
                    <a:pt x="5658" y="10456"/>
                  </a:lnTo>
                  <a:lnTo>
                    <a:pt x="5594" y="10488"/>
                  </a:lnTo>
                  <a:cubicBezTo>
                    <a:pt x="5497" y="10488"/>
                    <a:pt x="5337" y="10424"/>
                    <a:pt x="5208" y="10360"/>
                  </a:cubicBezTo>
                  <a:cubicBezTo>
                    <a:pt x="5144" y="10328"/>
                    <a:pt x="5079" y="10295"/>
                    <a:pt x="5047" y="10263"/>
                  </a:cubicBezTo>
                  <a:lnTo>
                    <a:pt x="5015" y="10231"/>
                  </a:lnTo>
                  <a:lnTo>
                    <a:pt x="5006" y="10231"/>
                  </a:lnTo>
                  <a:lnTo>
                    <a:pt x="3472" y="7852"/>
                  </a:lnTo>
                  <a:cubicBezTo>
                    <a:pt x="3419" y="7773"/>
                    <a:pt x="3323" y="7716"/>
                    <a:pt x="3219" y="7716"/>
                  </a:cubicBezTo>
                  <a:cubicBezTo>
                    <a:pt x="3196" y="7716"/>
                    <a:pt x="3174" y="7718"/>
                    <a:pt x="3151" y="7724"/>
                  </a:cubicBezTo>
                  <a:cubicBezTo>
                    <a:pt x="3054" y="7788"/>
                    <a:pt x="2958" y="7885"/>
                    <a:pt x="2958" y="7981"/>
                  </a:cubicBezTo>
                  <a:cubicBezTo>
                    <a:pt x="2958" y="7981"/>
                    <a:pt x="2958" y="8174"/>
                    <a:pt x="2958" y="8431"/>
                  </a:cubicBezTo>
                  <a:cubicBezTo>
                    <a:pt x="2958" y="8688"/>
                    <a:pt x="2926" y="9010"/>
                    <a:pt x="2861" y="9267"/>
                  </a:cubicBezTo>
                  <a:cubicBezTo>
                    <a:pt x="2861" y="9331"/>
                    <a:pt x="2861" y="9331"/>
                    <a:pt x="2829" y="9331"/>
                  </a:cubicBezTo>
                  <a:lnTo>
                    <a:pt x="2797" y="9363"/>
                  </a:lnTo>
                  <a:cubicBezTo>
                    <a:pt x="2733" y="9363"/>
                    <a:pt x="2669" y="9331"/>
                    <a:pt x="2636" y="9299"/>
                  </a:cubicBezTo>
                  <a:lnTo>
                    <a:pt x="2572" y="9235"/>
                  </a:lnTo>
                  <a:lnTo>
                    <a:pt x="2572" y="9203"/>
                  </a:lnTo>
                  <a:cubicBezTo>
                    <a:pt x="2572" y="9106"/>
                    <a:pt x="2540" y="9010"/>
                    <a:pt x="2508" y="8913"/>
                  </a:cubicBezTo>
                  <a:cubicBezTo>
                    <a:pt x="2283" y="8077"/>
                    <a:pt x="1383" y="5956"/>
                    <a:pt x="1126" y="5442"/>
                  </a:cubicBezTo>
                  <a:cubicBezTo>
                    <a:pt x="1093" y="5377"/>
                    <a:pt x="1061" y="5281"/>
                    <a:pt x="1061" y="5152"/>
                  </a:cubicBezTo>
                  <a:cubicBezTo>
                    <a:pt x="1029" y="4992"/>
                    <a:pt x="1029" y="4831"/>
                    <a:pt x="1029" y="4638"/>
                  </a:cubicBezTo>
                  <a:cubicBezTo>
                    <a:pt x="1029" y="4284"/>
                    <a:pt x="1061" y="3899"/>
                    <a:pt x="1093" y="3577"/>
                  </a:cubicBezTo>
                  <a:cubicBezTo>
                    <a:pt x="1093" y="3417"/>
                    <a:pt x="1126" y="3288"/>
                    <a:pt x="1126" y="3224"/>
                  </a:cubicBezTo>
                  <a:cubicBezTo>
                    <a:pt x="1158" y="3127"/>
                    <a:pt x="1158" y="3063"/>
                    <a:pt x="1158" y="3063"/>
                  </a:cubicBezTo>
                  <a:cubicBezTo>
                    <a:pt x="1158" y="2999"/>
                    <a:pt x="1158" y="2934"/>
                    <a:pt x="1126" y="2870"/>
                  </a:cubicBezTo>
                  <a:cubicBezTo>
                    <a:pt x="1126" y="2870"/>
                    <a:pt x="920" y="2588"/>
                    <a:pt x="624" y="2137"/>
                  </a:cubicBezTo>
                  <a:lnTo>
                    <a:pt x="624" y="2137"/>
                  </a:lnTo>
                  <a:cubicBezTo>
                    <a:pt x="1114" y="1622"/>
                    <a:pt x="1955" y="924"/>
                    <a:pt x="3086" y="578"/>
                  </a:cubicBezTo>
                  <a:close/>
                  <a:moveTo>
                    <a:pt x="3204" y="1"/>
                  </a:moveTo>
                  <a:cubicBezTo>
                    <a:pt x="3186" y="1"/>
                    <a:pt x="3168" y="3"/>
                    <a:pt x="3151" y="9"/>
                  </a:cubicBezTo>
                  <a:cubicBezTo>
                    <a:pt x="1640" y="395"/>
                    <a:pt x="611" y="1359"/>
                    <a:pt x="65" y="1938"/>
                  </a:cubicBezTo>
                  <a:cubicBezTo>
                    <a:pt x="1" y="2034"/>
                    <a:pt x="1" y="2163"/>
                    <a:pt x="65" y="2259"/>
                  </a:cubicBezTo>
                  <a:cubicBezTo>
                    <a:pt x="303" y="2650"/>
                    <a:pt x="498" y="2938"/>
                    <a:pt x="599" y="3084"/>
                  </a:cubicBezTo>
                  <a:lnTo>
                    <a:pt x="599" y="3084"/>
                  </a:lnTo>
                  <a:cubicBezTo>
                    <a:pt x="568" y="3320"/>
                    <a:pt x="483" y="4011"/>
                    <a:pt x="483" y="4638"/>
                  </a:cubicBezTo>
                  <a:cubicBezTo>
                    <a:pt x="483" y="4831"/>
                    <a:pt x="515" y="5024"/>
                    <a:pt x="515" y="5217"/>
                  </a:cubicBezTo>
                  <a:cubicBezTo>
                    <a:pt x="547" y="5377"/>
                    <a:pt x="579" y="5538"/>
                    <a:pt x="643" y="5667"/>
                  </a:cubicBezTo>
                  <a:cubicBezTo>
                    <a:pt x="772" y="5956"/>
                    <a:pt x="1126" y="6760"/>
                    <a:pt x="1447" y="7563"/>
                  </a:cubicBezTo>
                  <a:cubicBezTo>
                    <a:pt x="1608" y="7949"/>
                    <a:pt x="1769" y="8335"/>
                    <a:pt x="1865" y="8656"/>
                  </a:cubicBezTo>
                  <a:cubicBezTo>
                    <a:pt x="1929" y="8817"/>
                    <a:pt x="1961" y="8945"/>
                    <a:pt x="1994" y="9042"/>
                  </a:cubicBezTo>
                  <a:cubicBezTo>
                    <a:pt x="1994" y="9106"/>
                    <a:pt x="2026" y="9138"/>
                    <a:pt x="2026" y="9170"/>
                  </a:cubicBezTo>
                  <a:lnTo>
                    <a:pt x="2026" y="9203"/>
                  </a:lnTo>
                  <a:cubicBezTo>
                    <a:pt x="2026" y="9428"/>
                    <a:pt x="2154" y="9588"/>
                    <a:pt x="2283" y="9717"/>
                  </a:cubicBezTo>
                  <a:cubicBezTo>
                    <a:pt x="2444" y="9813"/>
                    <a:pt x="2604" y="9878"/>
                    <a:pt x="2797" y="9910"/>
                  </a:cubicBezTo>
                  <a:cubicBezTo>
                    <a:pt x="2926" y="9910"/>
                    <a:pt x="3054" y="9845"/>
                    <a:pt x="3183" y="9749"/>
                  </a:cubicBezTo>
                  <a:cubicBezTo>
                    <a:pt x="3311" y="9653"/>
                    <a:pt x="3376" y="9524"/>
                    <a:pt x="3408" y="9363"/>
                  </a:cubicBezTo>
                  <a:cubicBezTo>
                    <a:pt x="3435" y="9191"/>
                    <a:pt x="3455" y="9008"/>
                    <a:pt x="3469" y="8834"/>
                  </a:cubicBezTo>
                  <a:lnTo>
                    <a:pt x="3469" y="8834"/>
                  </a:lnTo>
                  <a:lnTo>
                    <a:pt x="4597" y="10585"/>
                  </a:lnTo>
                  <a:lnTo>
                    <a:pt x="4662" y="10649"/>
                  </a:lnTo>
                  <a:cubicBezTo>
                    <a:pt x="4662" y="10649"/>
                    <a:pt x="4790" y="10745"/>
                    <a:pt x="4951" y="10842"/>
                  </a:cubicBezTo>
                  <a:cubicBezTo>
                    <a:pt x="5112" y="10906"/>
                    <a:pt x="5337" y="11035"/>
                    <a:pt x="5594" y="11035"/>
                  </a:cubicBezTo>
                  <a:cubicBezTo>
                    <a:pt x="5690" y="11035"/>
                    <a:pt x="5819" y="11003"/>
                    <a:pt x="5915" y="10938"/>
                  </a:cubicBezTo>
                  <a:cubicBezTo>
                    <a:pt x="6044" y="10874"/>
                    <a:pt x="6140" y="10778"/>
                    <a:pt x="6204" y="10649"/>
                  </a:cubicBezTo>
                  <a:cubicBezTo>
                    <a:pt x="6237" y="10520"/>
                    <a:pt x="6269" y="10392"/>
                    <a:pt x="6301" y="10263"/>
                  </a:cubicBezTo>
                  <a:cubicBezTo>
                    <a:pt x="6397" y="9717"/>
                    <a:pt x="6397" y="8881"/>
                    <a:pt x="6397" y="8013"/>
                  </a:cubicBezTo>
                  <a:cubicBezTo>
                    <a:pt x="6397" y="7145"/>
                    <a:pt x="6429" y="6277"/>
                    <a:pt x="6494" y="5795"/>
                  </a:cubicBezTo>
                  <a:cubicBezTo>
                    <a:pt x="6526" y="5667"/>
                    <a:pt x="6526" y="5538"/>
                    <a:pt x="6526" y="5409"/>
                  </a:cubicBezTo>
                  <a:cubicBezTo>
                    <a:pt x="6526" y="4767"/>
                    <a:pt x="6301" y="4059"/>
                    <a:pt x="5979" y="3449"/>
                  </a:cubicBezTo>
                  <a:cubicBezTo>
                    <a:pt x="5690" y="2838"/>
                    <a:pt x="5304" y="2259"/>
                    <a:pt x="4919" y="1906"/>
                  </a:cubicBezTo>
                  <a:cubicBezTo>
                    <a:pt x="4437" y="1391"/>
                    <a:pt x="3826" y="652"/>
                    <a:pt x="3408" y="106"/>
                  </a:cubicBezTo>
                  <a:cubicBezTo>
                    <a:pt x="3355" y="53"/>
                    <a:pt x="3281" y="1"/>
                    <a:pt x="3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4381;p64">
              <a:extLst>
                <a:ext uri="{FF2B5EF4-FFF2-40B4-BE49-F238E27FC236}">
                  <a16:creationId xmlns:a16="http://schemas.microsoft.com/office/drawing/2014/main" id="{A6E5EC16-C27D-0A54-8F91-597EBC344B0B}"/>
                </a:ext>
              </a:extLst>
            </p:cNvPr>
            <p:cNvSpPr/>
            <p:nvPr/>
          </p:nvSpPr>
          <p:spPr>
            <a:xfrm>
              <a:off x="2323300" y="1964275"/>
              <a:ext cx="961150" cy="862825"/>
            </a:xfrm>
            <a:custGeom>
              <a:avLst/>
              <a:gdLst/>
              <a:ahLst/>
              <a:cxnLst/>
              <a:rect l="l" t="t" r="r" b="b"/>
              <a:pathLst>
                <a:path w="38446" h="34513" extrusionOk="0">
                  <a:moveTo>
                    <a:pt x="3086" y="0"/>
                  </a:moveTo>
                  <a:cubicBezTo>
                    <a:pt x="3086" y="0"/>
                    <a:pt x="1318" y="1222"/>
                    <a:pt x="643" y="3858"/>
                  </a:cubicBezTo>
                  <a:cubicBezTo>
                    <a:pt x="0" y="6494"/>
                    <a:pt x="2154" y="17166"/>
                    <a:pt x="2733" y="20251"/>
                  </a:cubicBezTo>
                  <a:cubicBezTo>
                    <a:pt x="3279" y="23369"/>
                    <a:pt x="6108" y="33656"/>
                    <a:pt x="6944" y="34331"/>
                  </a:cubicBezTo>
                  <a:cubicBezTo>
                    <a:pt x="7109" y="34458"/>
                    <a:pt x="7628" y="34512"/>
                    <a:pt x="8382" y="34512"/>
                  </a:cubicBezTo>
                  <a:cubicBezTo>
                    <a:pt x="11431" y="34512"/>
                    <a:pt x="18322" y="33625"/>
                    <a:pt x="21184" y="33109"/>
                  </a:cubicBezTo>
                  <a:cubicBezTo>
                    <a:pt x="24752" y="32466"/>
                    <a:pt x="32434" y="29734"/>
                    <a:pt x="34041" y="29252"/>
                  </a:cubicBezTo>
                  <a:cubicBezTo>
                    <a:pt x="35616" y="28802"/>
                    <a:pt x="36484" y="26359"/>
                    <a:pt x="36934" y="25877"/>
                  </a:cubicBezTo>
                  <a:cubicBezTo>
                    <a:pt x="37416" y="25427"/>
                    <a:pt x="38445" y="23819"/>
                    <a:pt x="37866" y="23273"/>
                  </a:cubicBezTo>
                  <a:cubicBezTo>
                    <a:pt x="37684" y="23080"/>
                    <a:pt x="37384" y="23016"/>
                    <a:pt x="37041" y="23016"/>
                  </a:cubicBezTo>
                  <a:cubicBezTo>
                    <a:pt x="36356" y="23016"/>
                    <a:pt x="35499" y="23273"/>
                    <a:pt x="35070" y="23273"/>
                  </a:cubicBezTo>
                  <a:cubicBezTo>
                    <a:pt x="34395" y="23273"/>
                    <a:pt x="33173" y="23177"/>
                    <a:pt x="31888" y="23177"/>
                  </a:cubicBezTo>
                  <a:cubicBezTo>
                    <a:pt x="30570" y="23177"/>
                    <a:pt x="29445" y="24109"/>
                    <a:pt x="29059" y="25427"/>
                  </a:cubicBezTo>
                  <a:cubicBezTo>
                    <a:pt x="28673" y="26745"/>
                    <a:pt x="28127" y="27388"/>
                    <a:pt x="28127" y="27388"/>
                  </a:cubicBezTo>
                  <a:cubicBezTo>
                    <a:pt x="28127" y="27388"/>
                    <a:pt x="18483" y="28705"/>
                    <a:pt x="16394" y="28705"/>
                  </a:cubicBezTo>
                  <a:cubicBezTo>
                    <a:pt x="14337" y="28705"/>
                    <a:pt x="12376" y="28416"/>
                    <a:pt x="12376" y="28416"/>
                  </a:cubicBezTo>
                  <a:cubicBezTo>
                    <a:pt x="12376" y="28416"/>
                    <a:pt x="11251" y="21955"/>
                    <a:pt x="10415" y="17905"/>
                  </a:cubicBezTo>
                  <a:cubicBezTo>
                    <a:pt x="9547" y="13887"/>
                    <a:pt x="8808" y="10801"/>
                    <a:pt x="8165" y="9772"/>
                  </a:cubicBezTo>
                  <a:lnTo>
                    <a:pt x="30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4382;p64">
              <a:extLst>
                <a:ext uri="{FF2B5EF4-FFF2-40B4-BE49-F238E27FC236}">
                  <a16:creationId xmlns:a16="http://schemas.microsoft.com/office/drawing/2014/main" id="{81A194FB-4A53-B108-080B-9A04CECEAB00}"/>
                </a:ext>
              </a:extLst>
            </p:cNvPr>
            <p:cNvSpPr/>
            <p:nvPr/>
          </p:nvSpPr>
          <p:spPr>
            <a:xfrm>
              <a:off x="2329725" y="1957850"/>
              <a:ext cx="951500" cy="875950"/>
            </a:xfrm>
            <a:custGeom>
              <a:avLst/>
              <a:gdLst/>
              <a:ahLst/>
              <a:cxnLst/>
              <a:rect l="l" t="t" r="r" b="b"/>
              <a:pathLst>
                <a:path w="38060" h="35038" extrusionOk="0">
                  <a:moveTo>
                    <a:pt x="2814" y="0"/>
                  </a:moveTo>
                  <a:cubicBezTo>
                    <a:pt x="2772" y="0"/>
                    <a:pt x="2733" y="11"/>
                    <a:pt x="2701" y="32"/>
                  </a:cubicBezTo>
                  <a:lnTo>
                    <a:pt x="2669" y="32"/>
                  </a:lnTo>
                  <a:cubicBezTo>
                    <a:pt x="2669" y="65"/>
                    <a:pt x="836" y="1318"/>
                    <a:pt x="129" y="4050"/>
                  </a:cubicBezTo>
                  <a:cubicBezTo>
                    <a:pt x="33" y="4436"/>
                    <a:pt x="1" y="4918"/>
                    <a:pt x="1" y="5497"/>
                  </a:cubicBezTo>
                  <a:cubicBezTo>
                    <a:pt x="1" y="7490"/>
                    <a:pt x="418" y="10576"/>
                    <a:pt x="933" y="13501"/>
                  </a:cubicBezTo>
                  <a:cubicBezTo>
                    <a:pt x="1415" y="16426"/>
                    <a:pt x="1961" y="19223"/>
                    <a:pt x="2186" y="20573"/>
                  </a:cubicBezTo>
                  <a:cubicBezTo>
                    <a:pt x="2476" y="22148"/>
                    <a:pt x="3311" y="25491"/>
                    <a:pt x="4211" y="28545"/>
                  </a:cubicBezTo>
                  <a:cubicBezTo>
                    <a:pt x="4661" y="30055"/>
                    <a:pt x="5112" y="31502"/>
                    <a:pt x="5497" y="32627"/>
                  </a:cubicBezTo>
                  <a:cubicBezTo>
                    <a:pt x="5690" y="33206"/>
                    <a:pt x="5883" y="33656"/>
                    <a:pt x="6044" y="34041"/>
                  </a:cubicBezTo>
                  <a:cubicBezTo>
                    <a:pt x="6108" y="34202"/>
                    <a:pt x="6204" y="34363"/>
                    <a:pt x="6269" y="34491"/>
                  </a:cubicBezTo>
                  <a:cubicBezTo>
                    <a:pt x="6333" y="34620"/>
                    <a:pt x="6397" y="34716"/>
                    <a:pt x="6526" y="34781"/>
                  </a:cubicBezTo>
                  <a:cubicBezTo>
                    <a:pt x="6590" y="34877"/>
                    <a:pt x="6687" y="34909"/>
                    <a:pt x="6815" y="34941"/>
                  </a:cubicBezTo>
                  <a:cubicBezTo>
                    <a:pt x="7104" y="35006"/>
                    <a:pt x="7554" y="35038"/>
                    <a:pt x="8165" y="35038"/>
                  </a:cubicBezTo>
                  <a:cubicBezTo>
                    <a:pt x="11283" y="35038"/>
                    <a:pt x="18098" y="34170"/>
                    <a:pt x="20991" y="33623"/>
                  </a:cubicBezTo>
                  <a:cubicBezTo>
                    <a:pt x="22791" y="33302"/>
                    <a:pt x="25587" y="32434"/>
                    <a:pt x="28159" y="31630"/>
                  </a:cubicBezTo>
                  <a:cubicBezTo>
                    <a:pt x="30731" y="30795"/>
                    <a:pt x="33077" y="30023"/>
                    <a:pt x="33849" y="29766"/>
                  </a:cubicBezTo>
                  <a:cubicBezTo>
                    <a:pt x="34749" y="29509"/>
                    <a:pt x="35392" y="28705"/>
                    <a:pt x="35874" y="27966"/>
                  </a:cubicBezTo>
                  <a:cubicBezTo>
                    <a:pt x="36131" y="27612"/>
                    <a:pt x="36324" y="27227"/>
                    <a:pt x="36484" y="26937"/>
                  </a:cubicBezTo>
                  <a:cubicBezTo>
                    <a:pt x="36645" y="26648"/>
                    <a:pt x="36806" y="26391"/>
                    <a:pt x="36870" y="26327"/>
                  </a:cubicBezTo>
                  <a:cubicBezTo>
                    <a:pt x="37095" y="26134"/>
                    <a:pt x="37352" y="25748"/>
                    <a:pt x="37609" y="25330"/>
                  </a:cubicBezTo>
                  <a:cubicBezTo>
                    <a:pt x="37834" y="24880"/>
                    <a:pt x="38060" y="24430"/>
                    <a:pt x="38060" y="23980"/>
                  </a:cubicBezTo>
                  <a:cubicBezTo>
                    <a:pt x="38060" y="23755"/>
                    <a:pt x="37995" y="23498"/>
                    <a:pt x="37802" y="23337"/>
                  </a:cubicBezTo>
                  <a:cubicBezTo>
                    <a:pt x="37545" y="23048"/>
                    <a:pt x="37159" y="23016"/>
                    <a:pt x="36774" y="23016"/>
                  </a:cubicBezTo>
                  <a:cubicBezTo>
                    <a:pt x="36420" y="23016"/>
                    <a:pt x="36002" y="23080"/>
                    <a:pt x="35649" y="23144"/>
                  </a:cubicBezTo>
                  <a:cubicBezTo>
                    <a:pt x="35295" y="23209"/>
                    <a:pt x="34974" y="23241"/>
                    <a:pt x="34813" y="23241"/>
                  </a:cubicBezTo>
                  <a:cubicBezTo>
                    <a:pt x="34170" y="23241"/>
                    <a:pt x="32949" y="23144"/>
                    <a:pt x="31631" y="23144"/>
                  </a:cubicBezTo>
                  <a:cubicBezTo>
                    <a:pt x="30184" y="23144"/>
                    <a:pt x="28963" y="24173"/>
                    <a:pt x="28545" y="25587"/>
                  </a:cubicBezTo>
                  <a:cubicBezTo>
                    <a:pt x="28352" y="26230"/>
                    <a:pt x="28127" y="26712"/>
                    <a:pt x="27966" y="27034"/>
                  </a:cubicBezTo>
                  <a:cubicBezTo>
                    <a:pt x="27870" y="27162"/>
                    <a:pt x="27805" y="27291"/>
                    <a:pt x="27741" y="27355"/>
                  </a:cubicBezTo>
                  <a:lnTo>
                    <a:pt x="27710" y="27401"/>
                  </a:lnTo>
                  <a:lnTo>
                    <a:pt x="27710" y="27401"/>
                  </a:lnTo>
                  <a:cubicBezTo>
                    <a:pt x="27485" y="27427"/>
                    <a:pt x="26976" y="27486"/>
                    <a:pt x="26295" y="27580"/>
                  </a:cubicBezTo>
                  <a:cubicBezTo>
                    <a:pt x="24880" y="27773"/>
                    <a:pt x="22727" y="28030"/>
                    <a:pt x="20734" y="28287"/>
                  </a:cubicBezTo>
                  <a:cubicBezTo>
                    <a:pt x="18741" y="28512"/>
                    <a:pt x="16876" y="28705"/>
                    <a:pt x="16137" y="28705"/>
                  </a:cubicBezTo>
                  <a:cubicBezTo>
                    <a:pt x="15141" y="28705"/>
                    <a:pt x="14144" y="28609"/>
                    <a:pt x="13373" y="28545"/>
                  </a:cubicBezTo>
                  <a:cubicBezTo>
                    <a:pt x="13019" y="28512"/>
                    <a:pt x="12698" y="28480"/>
                    <a:pt x="12505" y="28448"/>
                  </a:cubicBezTo>
                  <a:cubicBezTo>
                    <a:pt x="12442" y="28439"/>
                    <a:pt x="12386" y="28433"/>
                    <a:pt x="12339" y="28428"/>
                  </a:cubicBezTo>
                  <a:lnTo>
                    <a:pt x="12339" y="28428"/>
                  </a:lnTo>
                  <a:cubicBezTo>
                    <a:pt x="12138" y="27277"/>
                    <a:pt x="11161" y="21717"/>
                    <a:pt x="10415" y="18130"/>
                  </a:cubicBezTo>
                  <a:cubicBezTo>
                    <a:pt x="9997" y="16105"/>
                    <a:pt x="9580" y="14305"/>
                    <a:pt x="9226" y="12890"/>
                  </a:cubicBezTo>
                  <a:cubicBezTo>
                    <a:pt x="8840" y="11476"/>
                    <a:pt x="8487" y="10447"/>
                    <a:pt x="8133" y="9869"/>
                  </a:cubicBezTo>
                  <a:cubicBezTo>
                    <a:pt x="8075" y="9791"/>
                    <a:pt x="7993" y="9748"/>
                    <a:pt x="7909" y="9748"/>
                  </a:cubicBezTo>
                  <a:cubicBezTo>
                    <a:pt x="7854" y="9748"/>
                    <a:pt x="7798" y="9766"/>
                    <a:pt x="7747" y="9804"/>
                  </a:cubicBezTo>
                  <a:cubicBezTo>
                    <a:pt x="7619" y="9869"/>
                    <a:pt x="7587" y="10029"/>
                    <a:pt x="7683" y="10158"/>
                  </a:cubicBezTo>
                  <a:cubicBezTo>
                    <a:pt x="7972" y="10608"/>
                    <a:pt x="8326" y="11637"/>
                    <a:pt x="8680" y="13051"/>
                  </a:cubicBezTo>
                  <a:cubicBezTo>
                    <a:pt x="9065" y="14433"/>
                    <a:pt x="9451" y="16233"/>
                    <a:pt x="9901" y="18226"/>
                  </a:cubicBezTo>
                  <a:cubicBezTo>
                    <a:pt x="10319" y="20251"/>
                    <a:pt x="10801" y="22855"/>
                    <a:pt x="11187" y="24977"/>
                  </a:cubicBezTo>
                  <a:cubicBezTo>
                    <a:pt x="11380" y="26037"/>
                    <a:pt x="11540" y="26969"/>
                    <a:pt x="11669" y="27645"/>
                  </a:cubicBezTo>
                  <a:cubicBezTo>
                    <a:pt x="11798" y="28320"/>
                    <a:pt x="11862" y="28737"/>
                    <a:pt x="11862" y="28737"/>
                  </a:cubicBezTo>
                  <a:cubicBezTo>
                    <a:pt x="11862" y="28834"/>
                    <a:pt x="11958" y="28930"/>
                    <a:pt x="12087" y="28930"/>
                  </a:cubicBezTo>
                  <a:cubicBezTo>
                    <a:pt x="12087" y="28930"/>
                    <a:pt x="14048" y="29220"/>
                    <a:pt x="16137" y="29220"/>
                  </a:cubicBezTo>
                  <a:cubicBezTo>
                    <a:pt x="16683" y="29220"/>
                    <a:pt x="17680" y="29155"/>
                    <a:pt x="18869" y="29027"/>
                  </a:cubicBezTo>
                  <a:cubicBezTo>
                    <a:pt x="22469" y="28641"/>
                    <a:pt x="27902" y="27902"/>
                    <a:pt x="27902" y="27902"/>
                  </a:cubicBezTo>
                  <a:cubicBezTo>
                    <a:pt x="27966" y="27902"/>
                    <a:pt x="28030" y="27870"/>
                    <a:pt x="28063" y="27805"/>
                  </a:cubicBezTo>
                  <a:cubicBezTo>
                    <a:pt x="28095" y="27805"/>
                    <a:pt x="28673" y="27098"/>
                    <a:pt x="29059" y="25748"/>
                  </a:cubicBezTo>
                  <a:cubicBezTo>
                    <a:pt x="29413" y="24526"/>
                    <a:pt x="30441" y="23691"/>
                    <a:pt x="31631" y="23691"/>
                  </a:cubicBezTo>
                  <a:cubicBezTo>
                    <a:pt x="32916" y="23691"/>
                    <a:pt x="34138" y="23787"/>
                    <a:pt x="34813" y="23787"/>
                  </a:cubicBezTo>
                  <a:cubicBezTo>
                    <a:pt x="35070" y="23787"/>
                    <a:pt x="35392" y="23723"/>
                    <a:pt x="35745" y="23659"/>
                  </a:cubicBezTo>
                  <a:cubicBezTo>
                    <a:pt x="36099" y="23594"/>
                    <a:pt x="36484" y="23530"/>
                    <a:pt x="36774" y="23530"/>
                  </a:cubicBezTo>
                  <a:cubicBezTo>
                    <a:pt x="37095" y="23530"/>
                    <a:pt x="37320" y="23594"/>
                    <a:pt x="37417" y="23723"/>
                  </a:cubicBezTo>
                  <a:cubicBezTo>
                    <a:pt x="37481" y="23755"/>
                    <a:pt x="37513" y="23851"/>
                    <a:pt x="37513" y="23980"/>
                  </a:cubicBezTo>
                  <a:cubicBezTo>
                    <a:pt x="37513" y="24237"/>
                    <a:pt x="37352" y="24687"/>
                    <a:pt x="37127" y="25073"/>
                  </a:cubicBezTo>
                  <a:cubicBezTo>
                    <a:pt x="36934" y="25427"/>
                    <a:pt x="36645" y="25812"/>
                    <a:pt x="36484" y="25941"/>
                  </a:cubicBezTo>
                  <a:cubicBezTo>
                    <a:pt x="36324" y="26134"/>
                    <a:pt x="36195" y="26359"/>
                    <a:pt x="36034" y="26680"/>
                  </a:cubicBezTo>
                  <a:cubicBezTo>
                    <a:pt x="35777" y="27130"/>
                    <a:pt x="35456" y="27709"/>
                    <a:pt x="35070" y="28191"/>
                  </a:cubicBezTo>
                  <a:cubicBezTo>
                    <a:pt x="34684" y="28705"/>
                    <a:pt x="34202" y="29123"/>
                    <a:pt x="33688" y="29252"/>
                  </a:cubicBezTo>
                  <a:cubicBezTo>
                    <a:pt x="32884" y="29509"/>
                    <a:pt x="30570" y="30312"/>
                    <a:pt x="27998" y="31116"/>
                  </a:cubicBezTo>
                  <a:cubicBezTo>
                    <a:pt x="25459" y="31952"/>
                    <a:pt x="22630" y="32788"/>
                    <a:pt x="20894" y="33109"/>
                  </a:cubicBezTo>
                  <a:cubicBezTo>
                    <a:pt x="18066" y="33623"/>
                    <a:pt x="11187" y="34491"/>
                    <a:pt x="8165" y="34491"/>
                  </a:cubicBezTo>
                  <a:cubicBezTo>
                    <a:pt x="7779" y="34491"/>
                    <a:pt x="7458" y="34491"/>
                    <a:pt x="7233" y="34459"/>
                  </a:cubicBezTo>
                  <a:cubicBezTo>
                    <a:pt x="7104" y="34459"/>
                    <a:pt x="7008" y="34427"/>
                    <a:pt x="6944" y="34395"/>
                  </a:cubicBezTo>
                  <a:lnTo>
                    <a:pt x="6879" y="34395"/>
                  </a:lnTo>
                  <a:lnTo>
                    <a:pt x="6847" y="34363"/>
                  </a:lnTo>
                  <a:cubicBezTo>
                    <a:pt x="6847" y="34363"/>
                    <a:pt x="6783" y="34298"/>
                    <a:pt x="6719" y="34202"/>
                  </a:cubicBezTo>
                  <a:cubicBezTo>
                    <a:pt x="6494" y="33848"/>
                    <a:pt x="6140" y="32948"/>
                    <a:pt x="5787" y="31791"/>
                  </a:cubicBezTo>
                  <a:cubicBezTo>
                    <a:pt x="4629" y="28384"/>
                    <a:pt x="3119" y="22630"/>
                    <a:pt x="2733" y="20476"/>
                  </a:cubicBezTo>
                  <a:cubicBezTo>
                    <a:pt x="2476" y="19126"/>
                    <a:pt x="1929" y="16330"/>
                    <a:pt x="1447" y="13404"/>
                  </a:cubicBezTo>
                  <a:cubicBezTo>
                    <a:pt x="965" y="10479"/>
                    <a:pt x="547" y="7426"/>
                    <a:pt x="547" y="5497"/>
                  </a:cubicBezTo>
                  <a:cubicBezTo>
                    <a:pt x="547" y="4950"/>
                    <a:pt x="579" y="4468"/>
                    <a:pt x="643" y="4179"/>
                  </a:cubicBezTo>
                  <a:cubicBezTo>
                    <a:pt x="965" y="2925"/>
                    <a:pt x="1576" y="1993"/>
                    <a:pt x="2058" y="1382"/>
                  </a:cubicBezTo>
                  <a:cubicBezTo>
                    <a:pt x="2315" y="1061"/>
                    <a:pt x="2540" y="836"/>
                    <a:pt x="2733" y="707"/>
                  </a:cubicBezTo>
                  <a:cubicBezTo>
                    <a:pt x="2797" y="643"/>
                    <a:pt x="2861" y="579"/>
                    <a:pt x="2926" y="547"/>
                  </a:cubicBezTo>
                  <a:lnTo>
                    <a:pt x="2958" y="515"/>
                  </a:lnTo>
                  <a:lnTo>
                    <a:pt x="2990" y="482"/>
                  </a:lnTo>
                  <a:cubicBezTo>
                    <a:pt x="3119" y="418"/>
                    <a:pt x="3151" y="225"/>
                    <a:pt x="3054" y="129"/>
                  </a:cubicBezTo>
                  <a:cubicBezTo>
                    <a:pt x="2990" y="43"/>
                    <a:pt x="2897" y="0"/>
                    <a:pt x="2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4383;p64">
              <a:extLst>
                <a:ext uri="{FF2B5EF4-FFF2-40B4-BE49-F238E27FC236}">
                  <a16:creationId xmlns:a16="http://schemas.microsoft.com/office/drawing/2014/main" id="{E8BC2B77-6A95-19AD-DDA7-0811FA030BA2}"/>
                </a:ext>
              </a:extLst>
            </p:cNvPr>
            <p:cNvSpPr/>
            <p:nvPr/>
          </p:nvSpPr>
          <p:spPr>
            <a:xfrm>
              <a:off x="3009575" y="2539650"/>
              <a:ext cx="274875" cy="206550"/>
            </a:xfrm>
            <a:custGeom>
              <a:avLst/>
              <a:gdLst/>
              <a:ahLst/>
              <a:cxnLst/>
              <a:rect l="l" t="t" r="r" b="b"/>
              <a:pathLst>
                <a:path w="10995" h="8262" extrusionOk="0">
                  <a:moveTo>
                    <a:pt x="9590" y="1"/>
                  </a:moveTo>
                  <a:cubicBezTo>
                    <a:pt x="8905" y="1"/>
                    <a:pt x="8048" y="258"/>
                    <a:pt x="7619" y="258"/>
                  </a:cubicBezTo>
                  <a:cubicBezTo>
                    <a:pt x="6944" y="258"/>
                    <a:pt x="5722" y="162"/>
                    <a:pt x="4437" y="162"/>
                  </a:cubicBezTo>
                  <a:cubicBezTo>
                    <a:pt x="3119" y="162"/>
                    <a:pt x="1994" y="1094"/>
                    <a:pt x="1608" y="2412"/>
                  </a:cubicBezTo>
                  <a:cubicBezTo>
                    <a:pt x="1222" y="3730"/>
                    <a:pt x="676" y="4373"/>
                    <a:pt x="676" y="4373"/>
                  </a:cubicBezTo>
                  <a:cubicBezTo>
                    <a:pt x="676" y="4373"/>
                    <a:pt x="419" y="4405"/>
                    <a:pt x="1" y="4469"/>
                  </a:cubicBezTo>
                  <a:cubicBezTo>
                    <a:pt x="226" y="4983"/>
                    <a:pt x="451" y="5594"/>
                    <a:pt x="483" y="6237"/>
                  </a:cubicBezTo>
                  <a:cubicBezTo>
                    <a:pt x="515" y="6944"/>
                    <a:pt x="451" y="7651"/>
                    <a:pt x="354" y="8262"/>
                  </a:cubicBezTo>
                  <a:cubicBezTo>
                    <a:pt x="3151" y="7394"/>
                    <a:pt x="5722" y="6494"/>
                    <a:pt x="6590" y="6237"/>
                  </a:cubicBezTo>
                  <a:cubicBezTo>
                    <a:pt x="8165" y="5787"/>
                    <a:pt x="9033" y="3344"/>
                    <a:pt x="9483" y="2862"/>
                  </a:cubicBezTo>
                  <a:cubicBezTo>
                    <a:pt x="9965" y="2412"/>
                    <a:pt x="10994" y="804"/>
                    <a:pt x="10415" y="258"/>
                  </a:cubicBezTo>
                  <a:cubicBezTo>
                    <a:pt x="10233" y="65"/>
                    <a:pt x="9933" y="1"/>
                    <a:pt x="95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4384;p64">
              <a:extLst>
                <a:ext uri="{FF2B5EF4-FFF2-40B4-BE49-F238E27FC236}">
                  <a16:creationId xmlns:a16="http://schemas.microsoft.com/office/drawing/2014/main" id="{5969FE6F-4D72-C442-4978-C61722AE319D}"/>
                </a:ext>
              </a:extLst>
            </p:cNvPr>
            <p:cNvSpPr/>
            <p:nvPr/>
          </p:nvSpPr>
          <p:spPr>
            <a:xfrm>
              <a:off x="3002350" y="2533225"/>
              <a:ext cx="278875" cy="219750"/>
            </a:xfrm>
            <a:custGeom>
              <a:avLst/>
              <a:gdLst/>
              <a:ahLst/>
              <a:cxnLst/>
              <a:rect l="l" t="t" r="r" b="b"/>
              <a:pathLst>
                <a:path w="11155" h="8790" extrusionOk="0">
                  <a:moveTo>
                    <a:pt x="9869" y="515"/>
                  </a:moveTo>
                  <a:cubicBezTo>
                    <a:pt x="10190" y="515"/>
                    <a:pt x="10415" y="579"/>
                    <a:pt x="10512" y="708"/>
                  </a:cubicBezTo>
                  <a:cubicBezTo>
                    <a:pt x="10576" y="740"/>
                    <a:pt x="10608" y="836"/>
                    <a:pt x="10608" y="965"/>
                  </a:cubicBezTo>
                  <a:cubicBezTo>
                    <a:pt x="10608" y="1222"/>
                    <a:pt x="10447" y="1672"/>
                    <a:pt x="10222" y="2058"/>
                  </a:cubicBezTo>
                  <a:cubicBezTo>
                    <a:pt x="10029" y="2412"/>
                    <a:pt x="9740" y="2797"/>
                    <a:pt x="9579" y="2926"/>
                  </a:cubicBezTo>
                  <a:cubicBezTo>
                    <a:pt x="9419" y="3119"/>
                    <a:pt x="9290" y="3344"/>
                    <a:pt x="9129" y="3665"/>
                  </a:cubicBezTo>
                  <a:cubicBezTo>
                    <a:pt x="8872" y="4115"/>
                    <a:pt x="8551" y="4694"/>
                    <a:pt x="8165" y="5176"/>
                  </a:cubicBezTo>
                  <a:cubicBezTo>
                    <a:pt x="7779" y="5690"/>
                    <a:pt x="7297" y="6108"/>
                    <a:pt x="6783" y="6237"/>
                  </a:cubicBezTo>
                  <a:cubicBezTo>
                    <a:pt x="5958" y="6481"/>
                    <a:pt x="3592" y="7307"/>
                    <a:pt x="984" y="8134"/>
                  </a:cubicBezTo>
                  <a:lnTo>
                    <a:pt x="984" y="8134"/>
                  </a:lnTo>
                  <a:cubicBezTo>
                    <a:pt x="1027" y="7751"/>
                    <a:pt x="1061" y="7331"/>
                    <a:pt x="1061" y="6912"/>
                  </a:cubicBezTo>
                  <a:cubicBezTo>
                    <a:pt x="1061" y="6783"/>
                    <a:pt x="1061" y="6622"/>
                    <a:pt x="1029" y="6494"/>
                  </a:cubicBezTo>
                  <a:cubicBezTo>
                    <a:pt x="1003" y="5926"/>
                    <a:pt x="853" y="5400"/>
                    <a:pt x="662" y="4932"/>
                  </a:cubicBezTo>
                  <a:lnTo>
                    <a:pt x="662" y="4932"/>
                  </a:lnTo>
                  <a:cubicBezTo>
                    <a:pt x="875" y="4902"/>
                    <a:pt x="997" y="4887"/>
                    <a:pt x="997" y="4887"/>
                  </a:cubicBezTo>
                  <a:cubicBezTo>
                    <a:pt x="1061" y="4887"/>
                    <a:pt x="1125" y="4855"/>
                    <a:pt x="1158" y="4790"/>
                  </a:cubicBezTo>
                  <a:cubicBezTo>
                    <a:pt x="1190" y="4790"/>
                    <a:pt x="1768" y="4083"/>
                    <a:pt x="2154" y="2733"/>
                  </a:cubicBezTo>
                  <a:cubicBezTo>
                    <a:pt x="2508" y="1511"/>
                    <a:pt x="3536" y="676"/>
                    <a:pt x="4726" y="676"/>
                  </a:cubicBezTo>
                  <a:cubicBezTo>
                    <a:pt x="6011" y="676"/>
                    <a:pt x="7233" y="772"/>
                    <a:pt x="7908" y="772"/>
                  </a:cubicBezTo>
                  <a:cubicBezTo>
                    <a:pt x="8165" y="772"/>
                    <a:pt x="8487" y="708"/>
                    <a:pt x="8840" y="644"/>
                  </a:cubicBezTo>
                  <a:cubicBezTo>
                    <a:pt x="9194" y="579"/>
                    <a:pt x="9579" y="515"/>
                    <a:pt x="9869" y="515"/>
                  </a:cubicBezTo>
                  <a:close/>
                  <a:moveTo>
                    <a:pt x="9869" y="1"/>
                  </a:moveTo>
                  <a:cubicBezTo>
                    <a:pt x="9515" y="1"/>
                    <a:pt x="9097" y="65"/>
                    <a:pt x="8744" y="129"/>
                  </a:cubicBezTo>
                  <a:cubicBezTo>
                    <a:pt x="8390" y="194"/>
                    <a:pt x="8069" y="226"/>
                    <a:pt x="7908" y="226"/>
                  </a:cubicBezTo>
                  <a:cubicBezTo>
                    <a:pt x="7265" y="226"/>
                    <a:pt x="6044" y="129"/>
                    <a:pt x="4726" y="129"/>
                  </a:cubicBezTo>
                  <a:cubicBezTo>
                    <a:pt x="3279" y="129"/>
                    <a:pt x="2058" y="1158"/>
                    <a:pt x="1640" y="2572"/>
                  </a:cubicBezTo>
                  <a:cubicBezTo>
                    <a:pt x="1447" y="3215"/>
                    <a:pt x="1222" y="3697"/>
                    <a:pt x="1061" y="4019"/>
                  </a:cubicBezTo>
                  <a:cubicBezTo>
                    <a:pt x="965" y="4147"/>
                    <a:pt x="900" y="4276"/>
                    <a:pt x="836" y="4340"/>
                  </a:cubicBezTo>
                  <a:lnTo>
                    <a:pt x="803" y="4389"/>
                  </a:lnTo>
                  <a:lnTo>
                    <a:pt x="803" y="4389"/>
                  </a:lnTo>
                  <a:cubicBezTo>
                    <a:pt x="688" y="4405"/>
                    <a:pt x="500" y="4432"/>
                    <a:pt x="258" y="4469"/>
                  </a:cubicBezTo>
                  <a:cubicBezTo>
                    <a:pt x="161" y="4469"/>
                    <a:pt x="97" y="4533"/>
                    <a:pt x="65" y="4597"/>
                  </a:cubicBezTo>
                  <a:cubicBezTo>
                    <a:pt x="0" y="4662"/>
                    <a:pt x="0" y="4758"/>
                    <a:pt x="33" y="4822"/>
                  </a:cubicBezTo>
                  <a:cubicBezTo>
                    <a:pt x="258" y="5337"/>
                    <a:pt x="483" y="5915"/>
                    <a:pt x="515" y="6526"/>
                  </a:cubicBezTo>
                  <a:cubicBezTo>
                    <a:pt x="515" y="6655"/>
                    <a:pt x="515" y="6783"/>
                    <a:pt x="515" y="6912"/>
                  </a:cubicBezTo>
                  <a:cubicBezTo>
                    <a:pt x="515" y="7458"/>
                    <a:pt x="450" y="8005"/>
                    <a:pt x="386" y="8487"/>
                  </a:cubicBezTo>
                  <a:cubicBezTo>
                    <a:pt x="386" y="8583"/>
                    <a:pt x="418" y="8680"/>
                    <a:pt x="483" y="8744"/>
                  </a:cubicBezTo>
                  <a:cubicBezTo>
                    <a:pt x="528" y="8767"/>
                    <a:pt x="590" y="8789"/>
                    <a:pt x="656" y="8789"/>
                  </a:cubicBezTo>
                  <a:cubicBezTo>
                    <a:pt x="683" y="8789"/>
                    <a:pt x="711" y="8786"/>
                    <a:pt x="740" y="8776"/>
                  </a:cubicBezTo>
                  <a:cubicBezTo>
                    <a:pt x="3504" y="7908"/>
                    <a:pt x="6108" y="7008"/>
                    <a:pt x="6944" y="6751"/>
                  </a:cubicBezTo>
                  <a:cubicBezTo>
                    <a:pt x="7844" y="6494"/>
                    <a:pt x="8487" y="5690"/>
                    <a:pt x="8969" y="4951"/>
                  </a:cubicBezTo>
                  <a:cubicBezTo>
                    <a:pt x="9226" y="4597"/>
                    <a:pt x="9419" y="4212"/>
                    <a:pt x="9579" y="3922"/>
                  </a:cubicBezTo>
                  <a:cubicBezTo>
                    <a:pt x="9740" y="3633"/>
                    <a:pt x="9901" y="3376"/>
                    <a:pt x="9965" y="3312"/>
                  </a:cubicBezTo>
                  <a:cubicBezTo>
                    <a:pt x="10190" y="3119"/>
                    <a:pt x="10447" y="2733"/>
                    <a:pt x="10704" y="2315"/>
                  </a:cubicBezTo>
                  <a:cubicBezTo>
                    <a:pt x="10929" y="1865"/>
                    <a:pt x="11155" y="1415"/>
                    <a:pt x="11155" y="965"/>
                  </a:cubicBezTo>
                  <a:cubicBezTo>
                    <a:pt x="11155" y="740"/>
                    <a:pt x="11090" y="483"/>
                    <a:pt x="10897" y="322"/>
                  </a:cubicBezTo>
                  <a:cubicBezTo>
                    <a:pt x="10640" y="33"/>
                    <a:pt x="10254" y="1"/>
                    <a:pt x="98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4385;p64">
              <a:extLst>
                <a:ext uri="{FF2B5EF4-FFF2-40B4-BE49-F238E27FC236}">
                  <a16:creationId xmlns:a16="http://schemas.microsoft.com/office/drawing/2014/main" id="{688EC801-250B-064C-7C36-7E337AAA77BD}"/>
                </a:ext>
              </a:extLst>
            </p:cNvPr>
            <p:cNvSpPr/>
            <p:nvPr/>
          </p:nvSpPr>
          <p:spPr>
            <a:xfrm>
              <a:off x="3041725" y="2911725"/>
              <a:ext cx="238700" cy="81200"/>
            </a:xfrm>
            <a:custGeom>
              <a:avLst/>
              <a:gdLst/>
              <a:ahLst/>
              <a:cxnLst/>
              <a:rect l="l" t="t" r="r" b="b"/>
              <a:pathLst>
                <a:path w="9548" h="3248" extrusionOk="0">
                  <a:moveTo>
                    <a:pt x="1897" y="1"/>
                  </a:moveTo>
                  <a:lnTo>
                    <a:pt x="0" y="3022"/>
                  </a:lnTo>
                  <a:cubicBezTo>
                    <a:pt x="0" y="3022"/>
                    <a:pt x="2411" y="3247"/>
                    <a:pt x="3215" y="3247"/>
                  </a:cubicBezTo>
                  <a:cubicBezTo>
                    <a:pt x="4019" y="3247"/>
                    <a:pt x="9547" y="2637"/>
                    <a:pt x="8744" y="1737"/>
                  </a:cubicBezTo>
                  <a:cubicBezTo>
                    <a:pt x="7940" y="804"/>
                    <a:pt x="1897" y="1"/>
                    <a:pt x="18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4386;p64">
              <a:extLst>
                <a:ext uri="{FF2B5EF4-FFF2-40B4-BE49-F238E27FC236}">
                  <a16:creationId xmlns:a16="http://schemas.microsoft.com/office/drawing/2014/main" id="{6DD9BDF9-4B29-3CA1-29DF-39597FDED4FC}"/>
                </a:ext>
              </a:extLst>
            </p:cNvPr>
            <p:cNvSpPr/>
            <p:nvPr/>
          </p:nvSpPr>
          <p:spPr>
            <a:xfrm>
              <a:off x="3034500" y="2905300"/>
              <a:ext cx="234675" cy="94050"/>
            </a:xfrm>
            <a:custGeom>
              <a:avLst/>
              <a:gdLst/>
              <a:ahLst/>
              <a:cxnLst/>
              <a:rect l="l" t="t" r="r" b="b"/>
              <a:pathLst>
                <a:path w="9387" h="3762" extrusionOk="0">
                  <a:moveTo>
                    <a:pt x="2318" y="567"/>
                  </a:moveTo>
                  <a:cubicBezTo>
                    <a:pt x="2486" y="586"/>
                    <a:pt x="2755" y="620"/>
                    <a:pt x="3086" y="676"/>
                  </a:cubicBezTo>
                  <a:cubicBezTo>
                    <a:pt x="3954" y="804"/>
                    <a:pt x="5272" y="1029"/>
                    <a:pt x="6429" y="1286"/>
                  </a:cubicBezTo>
                  <a:cubicBezTo>
                    <a:pt x="7040" y="1447"/>
                    <a:pt x="7586" y="1576"/>
                    <a:pt x="8004" y="1736"/>
                  </a:cubicBezTo>
                  <a:cubicBezTo>
                    <a:pt x="8422" y="1897"/>
                    <a:pt x="8743" y="2058"/>
                    <a:pt x="8840" y="2154"/>
                  </a:cubicBezTo>
                  <a:cubicBezTo>
                    <a:pt x="8840" y="2154"/>
                    <a:pt x="8776" y="2219"/>
                    <a:pt x="8615" y="2283"/>
                  </a:cubicBezTo>
                  <a:cubicBezTo>
                    <a:pt x="8390" y="2411"/>
                    <a:pt x="7972" y="2572"/>
                    <a:pt x="7490" y="2669"/>
                  </a:cubicBezTo>
                  <a:cubicBezTo>
                    <a:pt x="6750" y="2829"/>
                    <a:pt x="5850" y="2990"/>
                    <a:pt x="5111" y="3086"/>
                  </a:cubicBezTo>
                  <a:cubicBezTo>
                    <a:pt x="4340" y="3183"/>
                    <a:pt x="3697" y="3215"/>
                    <a:pt x="3504" y="3215"/>
                  </a:cubicBezTo>
                  <a:cubicBezTo>
                    <a:pt x="3118" y="3215"/>
                    <a:pt x="2315" y="3183"/>
                    <a:pt x="1607" y="3119"/>
                  </a:cubicBezTo>
                  <a:cubicBezTo>
                    <a:pt x="1286" y="3104"/>
                    <a:pt x="984" y="3083"/>
                    <a:pt x="751" y="3064"/>
                  </a:cubicBezTo>
                  <a:lnTo>
                    <a:pt x="751" y="3064"/>
                  </a:lnTo>
                  <a:lnTo>
                    <a:pt x="2318" y="567"/>
                  </a:lnTo>
                  <a:close/>
                  <a:moveTo>
                    <a:pt x="2218" y="1"/>
                  </a:moveTo>
                  <a:cubicBezTo>
                    <a:pt x="2090" y="1"/>
                    <a:pt x="1993" y="33"/>
                    <a:pt x="1929" y="129"/>
                  </a:cubicBezTo>
                  <a:lnTo>
                    <a:pt x="32" y="3151"/>
                  </a:lnTo>
                  <a:cubicBezTo>
                    <a:pt x="0" y="3215"/>
                    <a:pt x="0" y="3311"/>
                    <a:pt x="32" y="3408"/>
                  </a:cubicBezTo>
                  <a:cubicBezTo>
                    <a:pt x="64" y="3504"/>
                    <a:pt x="161" y="3536"/>
                    <a:pt x="257" y="3569"/>
                  </a:cubicBezTo>
                  <a:cubicBezTo>
                    <a:pt x="257" y="3569"/>
                    <a:pt x="2668" y="3762"/>
                    <a:pt x="3504" y="3762"/>
                  </a:cubicBezTo>
                  <a:cubicBezTo>
                    <a:pt x="3697" y="3762"/>
                    <a:pt x="4147" y="3729"/>
                    <a:pt x="4725" y="3665"/>
                  </a:cubicBezTo>
                  <a:cubicBezTo>
                    <a:pt x="5561" y="3569"/>
                    <a:pt x="6686" y="3408"/>
                    <a:pt x="7586" y="3183"/>
                  </a:cubicBezTo>
                  <a:cubicBezTo>
                    <a:pt x="8036" y="3086"/>
                    <a:pt x="8454" y="2958"/>
                    <a:pt x="8776" y="2829"/>
                  </a:cubicBezTo>
                  <a:cubicBezTo>
                    <a:pt x="8936" y="2765"/>
                    <a:pt x="9065" y="2669"/>
                    <a:pt x="9161" y="2572"/>
                  </a:cubicBezTo>
                  <a:cubicBezTo>
                    <a:pt x="9258" y="2476"/>
                    <a:pt x="9386" y="2347"/>
                    <a:pt x="9386" y="2154"/>
                  </a:cubicBezTo>
                  <a:cubicBezTo>
                    <a:pt x="9386" y="2026"/>
                    <a:pt x="9322" y="1897"/>
                    <a:pt x="9226" y="1801"/>
                  </a:cubicBezTo>
                  <a:cubicBezTo>
                    <a:pt x="9065" y="1640"/>
                    <a:pt x="8872" y="1511"/>
                    <a:pt x="8615" y="1415"/>
                  </a:cubicBezTo>
                  <a:cubicBezTo>
                    <a:pt x="7715" y="997"/>
                    <a:pt x="6140" y="676"/>
                    <a:pt x="4758" y="418"/>
                  </a:cubicBezTo>
                  <a:cubicBezTo>
                    <a:pt x="3375" y="161"/>
                    <a:pt x="2218"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4387;p64">
              <a:extLst>
                <a:ext uri="{FF2B5EF4-FFF2-40B4-BE49-F238E27FC236}">
                  <a16:creationId xmlns:a16="http://schemas.microsoft.com/office/drawing/2014/main" id="{ACEE9F10-D723-D9EB-E9B6-C6B9FF07012D}"/>
                </a:ext>
              </a:extLst>
            </p:cNvPr>
            <p:cNvSpPr/>
            <p:nvPr/>
          </p:nvSpPr>
          <p:spPr>
            <a:xfrm>
              <a:off x="2902700" y="2851450"/>
              <a:ext cx="604350" cy="551325"/>
            </a:xfrm>
            <a:custGeom>
              <a:avLst/>
              <a:gdLst/>
              <a:ahLst/>
              <a:cxnLst/>
              <a:rect l="l" t="t" r="r" b="b"/>
              <a:pathLst>
                <a:path w="24174" h="22053" extrusionOk="0">
                  <a:moveTo>
                    <a:pt x="17616" y="1"/>
                  </a:moveTo>
                  <a:lnTo>
                    <a:pt x="0" y="8166"/>
                  </a:lnTo>
                  <a:lnTo>
                    <a:pt x="6847" y="22052"/>
                  </a:lnTo>
                  <a:lnTo>
                    <a:pt x="24173" y="13277"/>
                  </a:lnTo>
                  <a:lnTo>
                    <a:pt x="176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4388;p64">
              <a:extLst>
                <a:ext uri="{FF2B5EF4-FFF2-40B4-BE49-F238E27FC236}">
                  <a16:creationId xmlns:a16="http://schemas.microsoft.com/office/drawing/2014/main" id="{41A3BFE9-2F88-E117-A098-D6E19C251255}"/>
                </a:ext>
              </a:extLst>
            </p:cNvPr>
            <p:cNvSpPr/>
            <p:nvPr/>
          </p:nvSpPr>
          <p:spPr>
            <a:xfrm>
              <a:off x="2896275" y="2845050"/>
              <a:ext cx="618000" cy="564150"/>
            </a:xfrm>
            <a:custGeom>
              <a:avLst/>
              <a:gdLst/>
              <a:ahLst/>
              <a:cxnLst/>
              <a:rect l="l" t="t" r="r" b="b"/>
              <a:pathLst>
                <a:path w="24720" h="22566" extrusionOk="0">
                  <a:moveTo>
                    <a:pt x="17765" y="623"/>
                  </a:moveTo>
                  <a:lnTo>
                    <a:pt x="24076" y="13436"/>
                  </a:lnTo>
                  <a:lnTo>
                    <a:pt x="7233" y="21954"/>
                  </a:lnTo>
                  <a:lnTo>
                    <a:pt x="643" y="8550"/>
                  </a:lnTo>
                  <a:lnTo>
                    <a:pt x="17765" y="623"/>
                  </a:lnTo>
                  <a:close/>
                  <a:moveTo>
                    <a:pt x="17904" y="1"/>
                  </a:moveTo>
                  <a:cubicBezTo>
                    <a:pt x="17861" y="1"/>
                    <a:pt x="17817" y="12"/>
                    <a:pt x="17776" y="32"/>
                  </a:cubicBezTo>
                  <a:lnTo>
                    <a:pt x="161" y="8164"/>
                  </a:lnTo>
                  <a:cubicBezTo>
                    <a:pt x="97" y="8197"/>
                    <a:pt x="32" y="8261"/>
                    <a:pt x="0" y="8325"/>
                  </a:cubicBezTo>
                  <a:cubicBezTo>
                    <a:pt x="0" y="8389"/>
                    <a:pt x="0" y="8454"/>
                    <a:pt x="32" y="8518"/>
                  </a:cubicBezTo>
                  <a:lnTo>
                    <a:pt x="6879" y="22437"/>
                  </a:lnTo>
                  <a:cubicBezTo>
                    <a:pt x="6911" y="22501"/>
                    <a:pt x="6944" y="22533"/>
                    <a:pt x="7040" y="22565"/>
                  </a:cubicBezTo>
                  <a:cubicBezTo>
                    <a:pt x="7104" y="22565"/>
                    <a:pt x="7169" y="22565"/>
                    <a:pt x="7233" y="22533"/>
                  </a:cubicBezTo>
                  <a:lnTo>
                    <a:pt x="24527" y="13790"/>
                  </a:lnTo>
                  <a:cubicBezTo>
                    <a:pt x="24687" y="13725"/>
                    <a:pt x="24719" y="13565"/>
                    <a:pt x="24655" y="13436"/>
                  </a:cubicBezTo>
                  <a:lnTo>
                    <a:pt x="18130" y="160"/>
                  </a:lnTo>
                  <a:cubicBezTo>
                    <a:pt x="18086" y="51"/>
                    <a:pt x="17997" y="1"/>
                    <a:pt x="179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4389;p64">
              <a:extLst>
                <a:ext uri="{FF2B5EF4-FFF2-40B4-BE49-F238E27FC236}">
                  <a16:creationId xmlns:a16="http://schemas.microsoft.com/office/drawing/2014/main" id="{D9AD17E2-0971-8E86-6974-13829492D1A8}"/>
                </a:ext>
              </a:extLst>
            </p:cNvPr>
            <p:cNvSpPr/>
            <p:nvPr/>
          </p:nvSpPr>
          <p:spPr>
            <a:xfrm>
              <a:off x="3048950" y="2939850"/>
              <a:ext cx="145475" cy="79925"/>
            </a:xfrm>
            <a:custGeom>
              <a:avLst/>
              <a:gdLst/>
              <a:ahLst/>
              <a:cxnLst/>
              <a:rect l="l" t="t" r="r" b="b"/>
              <a:pathLst>
                <a:path w="5819" h="3197" extrusionOk="0">
                  <a:moveTo>
                    <a:pt x="3119" y="1"/>
                  </a:moveTo>
                  <a:lnTo>
                    <a:pt x="1" y="1094"/>
                  </a:lnTo>
                  <a:cubicBezTo>
                    <a:pt x="1" y="1094"/>
                    <a:pt x="2122" y="1094"/>
                    <a:pt x="2604" y="1415"/>
                  </a:cubicBezTo>
                  <a:cubicBezTo>
                    <a:pt x="3061" y="1672"/>
                    <a:pt x="4786" y="3197"/>
                    <a:pt x="5369" y="3197"/>
                  </a:cubicBezTo>
                  <a:cubicBezTo>
                    <a:pt x="5442" y="3197"/>
                    <a:pt x="5497" y="3173"/>
                    <a:pt x="5530" y="3119"/>
                  </a:cubicBezTo>
                  <a:cubicBezTo>
                    <a:pt x="5819" y="2605"/>
                    <a:pt x="4630" y="1415"/>
                    <a:pt x="4115" y="901"/>
                  </a:cubicBezTo>
                  <a:cubicBezTo>
                    <a:pt x="3633" y="387"/>
                    <a:pt x="3119"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4390;p64">
              <a:extLst>
                <a:ext uri="{FF2B5EF4-FFF2-40B4-BE49-F238E27FC236}">
                  <a16:creationId xmlns:a16="http://schemas.microsoft.com/office/drawing/2014/main" id="{81830CAC-A682-E203-DAF5-FA927A0EA18C}"/>
                </a:ext>
              </a:extLst>
            </p:cNvPr>
            <p:cNvSpPr/>
            <p:nvPr/>
          </p:nvSpPr>
          <p:spPr>
            <a:xfrm>
              <a:off x="3042525" y="2932825"/>
              <a:ext cx="152725" cy="93850"/>
            </a:xfrm>
            <a:custGeom>
              <a:avLst/>
              <a:gdLst/>
              <a:ahLst/>
              <a:cxnLst/>
              <a:rect l="l" t="t" r="r" b="b"/>
              <a:pathLst>
                <a:path w="6109" h="3754" extrusionOk="0">
                  <a:moveTo>
                    <a:pt x="3389" y="1"/>
                  </a:moveTo>
                  <a:cubicBezTo>
                    <a:pt x="3303" y="1"/>
                    <a:pt x="3209" y="43"/>
                    <a:pt x="3151" y="121"/>
                  </a:cubicBezTo>
                  <a:cubicBezTo>
                    <a:pt x="3086" y="218"/>
                    <a:pt x="3086" y="378"/>
                    <a:pt x="3215" y="475"/>
                  </a:cubicBezTo>
                  <a:cubicBezTo>
                    <a:pt x="3215" y="475"/>
                    <a:pt x="3247" y="507"/>
                    <a:pt x="3279" y="539"/>
                  </a:cubicBezTo>
                  <a:cubicBezTo>
                    <a:pt x="3440" y="700"/>
                    <a:pt x="3826" y="989"/>
                    <a:pt x="4179" y="1375"/>
                  </a:cubicBezTo>
                  <a:cubicBezTo>
                    <a:pt x="4404" y="1600"/>
                    <a:pt x="4758" y="1953"/>
                    <a:pt x="5079" y="2307"/>
                  </a:cubicBezTo>
                  <a:cubicBezTo>
                    <a:pt x="5208" y="2500"/>
                    <a:pt x="5337" y="2693"/>
                    <a:pt x="5433" y="2853"/>
                  </a:cubicBezTo>
                  <a:cubicBezTo>
                    <a:pt x="5528" y="3012"/>
                    <a:pt x="5561" y="3139"/>
                    <a:pt x="5562" y="3204"/>
                  </a:cubicBezTo>
                  <a:lnTo>
                    <a:pt x="5562" y="3204"/>
                  </a:lnTo>
                  <a:cubicBezTo>
                    <a:pt x="5528" y="3200"/>
                    <a:pt x="5485" y="3192"/>
                    <a:pt x="5433" y="3175"/>
                  </a:cubicBezTo>
                  <a:cubicBezTo>
                    <a:pt x="5144" y="3046"/>
                    <a:pt x="4629" y="2661"/>
                    <a:pt x="4147" y="2307"/>
                  </a:cubicBezTo>
                  <a:cubicBezTo>
                    <a:pt x="3890" y="2114"/>
                    <a:pt x="3665" y="1953"/>
                    <a:pt x="3472" y="1793"/>
                  </a:cubicBezTo>
                  <a:cubicBezTo>
                    <a:pt x="3279" y="1632"/>
                    <a:pt x="3119" y="1535"/>
                    <a:pt x="3022" y="1439"/>
                  </a:cubicBezTo>
                  <a:cubicBezTo>
                    <a:pt x="2829" y="1343"/>
                    <a:pt x="2572" y="1278"/>
                    <a:pt x="2283" y="1246"/>
                  </a:cubicBezTo>
                  <a:cubicBezTo>
                    <a:pt x="1447" y="1118"/>
                    <a:pt x="258" y="1118"/>
                    <a:pt x="258" y="1118"/>
                  </a:cubicBezTo>
                  <a:cubicBezTo>
                    <a:pt x="97" y="1118"/>
                    <a:pt x="1" y="1246"/>
                    <a:pt x="1" y="1375"/>
                  </a:cubicBezTo>
                  <a:cubicBezTo>
                    <a:pt x="1" y="1535"/>
                    <a:pt x="97" y="1664"/>
                    <a:pt x="258" y="1664"/>
                  </a:cubicBezTo>
                  <a:lnTo>
                    <a:pt x="579" y="1664"/>
                  </a:lnTo>
                  <a:cubicBezTo>
                    <a:pt x="901" y="1664"/>
                    <a:pt x="1351" y="1664"/>
                    <a:pt x="1801" y="1728"/>
                  </a:cubicBezTo>
                  <a:cubicBezTo>
                    <a:pt x="2026" y="1728"/>
                    <a:pt x="2219" y="1760"/>
                    <a:pt x="2379" y="1793"/>
                  </a:cubicBezTo>
                  <a:cubicBezTo>
                    <a:pt x="2572" y="1825"/>
                    <a:pt x="2701" y="1889"/>
                    <a:pt x="2733" y="1921"/>
                  </a:cubicBezTo>
                  <a:cubicBezTo>
                    <a:pt x="2829" y="1953"/>
                    <a:pt x="3022" y="2114"/>
                    <a:pt x="3247" y="2275"/>
                  </a:cubicBezTo>
                  <a:cubicBezTo>
                    <a:pt x="3601" y="2564"/>
                    <a:pt x="4019" y="2918"/>
                    <a:pt x="4437" y="3207"/>
                  </a:cubicBezTo>
                  <a:cubicBezTo>
                    <a:pt x="4662" y="3336"/>
                    <a:pt x="4854" y="3464"/>
                    <a:pt x="5047" y="3561"/>
                  </a:cubicBezTo>
                  <a:cubicBezTo>
                    <a:pt x="5240" y="3657"/>
                    <a:pt x="5433" y="3753"/>
                    <a:pt x="5626" y="3753"/>
                  </a:cubicBezTo>
                  <a:cubicBezTo>
                    <a:pt x="5690" y="3753"/>
                    <a:pt x="5754" y="3721"/>
                    <a:pt x="5819" y="3689"/>
                  </a:cubicBezTo>
                  <a:cubicBezTo>
                    <a:pt x="5915" y="3657"/>
                    <a:pt x="5979" y="3593"/>
                    <a:pt x="6012" y="3528"/>
                  </a:cubicBezTo>
                  <a:cubicBezTo>
                    <a:pt x="6076" y="3432"/>
                    <a:pt x="6108" y="3303"/>
                    <a:pt x="6108" y="3207"/>
                  </a:cubicBezTo>
                  <a:cubicBezTo>
                    <a:pt x="6108" y="2982"/>
                    <a:pt x="6012" y="2789"/>
                    <a:pt x="5915" y="2596"/>
                  </a:cubicBezTo>
                  <a:cubicBezTo>
                    <a:pt x="5562" y="1985"/>
                    <a:pt x="4919" y="1343"/>
                    <a:pt x="4565" y="989"/>
                  </a:cubicBezTo>
                  <a:cubicBezTo>
                    <a:pt x="4051" y="475"/>
                    <a:pt x="3537" y="57"/>
                    <a:pt x="3537" y="57"/>
                  </a:cubicBezTo>
                  <a:cubicBezTo>
                    <a:pt x="3498" y="19"/>
                    <a:pt x="3445" y="1"/>
                    <a:pt x="3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4391;p64">
              <a:extLst>
                <a:ext uri="{FF2B5EF4-FFF2-40B4-BE49-F238E27FC236}">
                  <a16:creationId xmlns:a16="http://schemas.microsoft.com/office/drawing/2014/main" id="{FEEA5D8C-6B03-825F-EB7B-C95AC7EDD8CD}"/>
                </a:ext>
              </a:extLst>
            </p:cNvPr>
            <p:cNvSpPr/>
            <p:nvPr/>
          </p:nvSpPr>
          <p:spPr>
            <a:xfrm>
              <a:off x="2426975" y="2793600"/>
              <a:ext cx="662175" cy="222625"/>
            </a:xfrm>
            <a:custGeom>
              <a:avLst/>
              <a:gdLst/>
              <a:ahLst/>
              <a:cxnLst/>
              <a:rect l="l" t="t" r="r" b="b"/>
              <a:pathLst>
                <a:path w="26487" h="8905" extrusionOk="0">
                  <a:moveTo>
                    <a:pt x="8325" y="1"/>
                  </a:moveTo>
                  <a:cubicBezTo>
                    <a:pt x="0" y="386"/>
                    <a:pt x="4532" y="6622"/>
                    <a:pt x="4532" y="6622"/>
                  </a:cubicBezTo>
                  <a:lnTo>
                    <a:pt x="23626" y="8905"/>
                  </a:lnTo>
                  <a:lnTo>
                    <a:pt x="26487" y="4726"/>
                  </a:lnTo>
                  <a:lnTo>
                    <a:pt x="83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4392;p64">
              <a:extLst>
                <a:ext uri="{FF2B5EF4-FFF2-40B4-BE49-F238E27FC236}">
                  <a16:creationId xmlns:a16="http://schemas.microsoft.com/office/drawing/2014/main" id="{88E1D258-DDEB-AEA4-BEFB-061C2AA9680C}"/>
                </a:ext>
              </a:extLst>
            </p:cNvPr>
            <p:cNvSpPr/>
            <p:nvPr/>
          </p:nvSpPr>
          <p:spPr>
            <a:xfrm>
              <a:off x="2503300" y="2787175"/>
              <a:ext cx="592300" cy="235475"/>
            </a:xfrm>
            <a:custGeom>
              <a:avLst/>
              <a:gdLst/>
              <a:ahLst/>
              <a:cxnLst/>
              <a:rect l="l" t="t" r="r" b="b"/>
              <a:pathLst>
                <a:path w="23692" h="9419" extrusionOk="0">
                  <a:moveTo>
                    <a:pt x="5272" y="531"/>
                  </a:moveTo>
                  <a:lnTo>
                    <a:pt x="22984" y="5143"/>
                  </a:lnTo>
                  <a:lnTo>
                    <a:pt x="20445" y="8872"/>
                  </a:lnTo>
                  <a:lnTo>
                    <a:pt x="1653" y="6639"/>
                  </a:lnTo>
                  <a:lnTo>
                    <a:pt x="1653" y="6639"/>
                  </a:lnTo>
                  <a:cubicBezTo>
                    <a:pt x="1541" y="6464"/>
                    <a:pt x="1301" y="6073"/>
                    <a:pt x="1062" y="5594"/>
                  </a:cubicBezTo>
                  <a:cubicBezTo>
                    <a:pt x="772" y="4983"/>
                    <a:pt x="515" y="4243"/>
                    <a:pt x="515" y="3504"/>
                  </a:cubicBezTo>
                  <a:cubicBezTo>
                    <a:pt x="547" y="2797"/>
                    <a:pt x="740" y="2122"/>
                    <a:pt x="1447" y="1575"/>
                  </a:cubicBezTo>
                  <a:cubicBezTo>
                    <a:pt x="2122" y="1029"/>
                    <a:pt x="3344" y="611"/>
                    <a:pt x="5272" y="547"/>
                  </a:cubicBezTo>
                  <a:lnTo>
                    <a:pt x="5272" y="531"/>
                  </a:lnTo>
                  <a:close/>
                  <a:moveTo>
                    <a:pt x="5272" y="0"/>
                  </a:moveTo>
                  <a:cubicBezTo>
                    <a:pt x="3247" y="97"/>
                    <a:pt x="1929" y="515"/>
                    <a:pt x="1094" y="1158"/>
                  </a:cubicBezTo>
                  <a:cubicBezTo>
                    <a:pt x="290" y="1800"/>
                    <a:pt x="1" y="2668"/>
                    <a:pt x="1" y="3504"/>
                  </a:cubicBezTo>
                  <a:cubicBezTo>
                    <a:pt x="1" y="4404"/>
                    <a:pt x="322" y="5272"/>
                    <a:pt x="644" y="5947"/>
                  </a:cubicBezTo>
                  <a:cubicBezTo>
                    <a:pt x="965" y="6590"/>
                    <a:pt x="1287" y="7040"/>
                    <a:pt x="1287" y="7040"/>
                  </a:cubicBezTo>
                  <a:cubicBezTo>
                    <a:pt x="1319" y="7104"/>
                    <a:pt x="1383" y="7136"/>
                    <a:pt x="1447" y="7136"/>
                  </a:cubicBezTo>
                  <a:lnTo>
                    <a:pt x="20541" y="9419"/>
                  </a:lnTo>
                  <a:cubicBezTo>
                    <a:pt x="20637" y="9419"/>
                    <a:pt x="20734" y="9387"/>
                    <a:pt x="20798" y="9290"/>
                  </a:cubicBezTo>
                  <a:lnTo>
                    <a:pt x="23627" y="5143"/>
                  </a:lnTo>
                  <a:cubicBezTo>
                    <a:pt x="23691" y="5079"/>
                    <a:pt x="23691" y="4983"/>
                    <a:pt x="23659" y="4886"/>
                  </a:cubicBezTo>
                  <a:cubicBezTo>
                    <a:pt x="23627" y="4822"/>
                    <a:pt x="23563" y="4758"/>
                    <a:pt x="23498" y="4726"/>
                  </a:cubicBezTo>
                  <a:lnTo>
                    <a:pt x="53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4393;p64">
              <a:extLst>
                <a:ext uri="{FF2B5EF4-FFF2-40B4-BE49-F238E27FC236}">
                  <a16:creationId xmlns:a16="http://schemas.microsoft.com/office/drawing/2014/main" id="{1059D1F4-09CE-1E1B-3386-AE6010EFEC7A}"/>
                </a:ext>
              </a:extLst>
            </p:cNvPr>
            <p:cNvSpPr/>
            <p:nvPr/>
          </p:nvSpPr>
          <p:spPr>
            <a:xfrm>
              <a:off x="1989800" y="2788450"/>
              <a:ext cx="709600" cy="1210775"/>
            </a:xfrm>
            <a:custGeom>
              <a:avLst/>
              <a:gdLst/>
              <a:ahLst/>
              <a:cxnLst/>
              <a:rect l="l" t="t" r="r" b="b"/>
              <a:pathLst>
                <a:path w="28384" h="48431" extrusionOk="0">
                  <a:moveTo>
                    <a:pt x="15726" y="0"/>
                  </a:moveTo>
                  <a:cubicBezTo>
                    <a:pt x="14816" y="0"/>
                    <a:pt x="13906" y="302"/>
                    <a:pt x="12987" y="1010"/>
                  </a:cubicBezTo>
                  <a:cubicBezTo>
                    <a:pt x="12987" y="1010"/>
                    <a:pt x="8551" y="4771"/>
                    <a:pt x="7072" y="9303"/>
                  </a:cubicBezTo>
                  <a:cubicBezTo>
                    <a:pt x="5626" y="13868"/>
                    <a:pt x="4661" y="22965"/>
                    <a:pt x="4661" y="22965"/>
                  </a:cubicBezTo>
                  <a:cubicBezTo>
                    <a:pt x="4661" y="22965"/>
                    <a:pt x="0" y="29683"/>
                    <a:pt x="0" y="30358"/>
                  </a:cubicBezTo>
                  <a:cubicBezTo>
                    <a:pt x="0" y="30572"/>
                    <a:pt x="429" y="30644"/>
                    <a:pt x="1001" y="30644"/>
                  </a:cubicBezTo>
                  <a:cubicBezTo>
                    <a:pt x="2143" y="30644"/>
                    <a:pt x="3858" y="30358"/>
                    <a:pt x="3858" y="30358"/>
                  </a:cubicBezTo>
                  <a:lnTo>
                    <a:pt x="3858" y="30358"/>
                  </a:lnTo>
                  <a:lnTo>
                    <a:pt x="129" y="36787"/>
                  </a:lnTo>
                  <a:cubicBezTo>
                    <a:pt x="129" y="36787"/>
                    <a:pt x="129" y="42123"/>
                    <a:pt x="3054" y="44952"/>
                  </a:cubicBezTo>
                  <a:cubicBezTo>
                    <a:pt x="5520" y="47284"/>
                    <a:pt x="8813" y="48431"/>
                    <a:pt x="11703" y="48431"/>
                  </a:cubicBezTo>
                  <a:cubicBezTo>
                    <a:pt x="12279" y="48431"/>
                    <a:pt x="12839" y="48385"/>
                    <a:pt x="13373" y="48295"/>
                  </a:cubicBezTo>
                  <a:cubicBezTo>
                    <a:pt x="16587" y="47748"/>
                    <a:pt x="22502" y="40516"/>
                    <a:pt x="23144" y="40130"/>
                  </a:cubicBezTo>
                  <a:cubicBezTo>
                    <a:pt x="23819" y="39712"/>
                    <a:pt x="21537" y="33573"/>
                    <a:pt x="21023" y="31290"/>
                  </a:cubicBezTo>
                  <a:cubicBezTo>
                    <a:pt x="20476" y="29008"/>
                    <a:pt x="21537" y="27401"/>
                    <a:pt x="22212" y="26983"/>
                  </a:cubicBezTo>
                  <a:cubicBezTo>
                    <a:pt x="22887" y="26597"/>
                    <a:pt x="26777" y="24186"/>
                    <a:pt x="27580" y="22451"/>
                  </a:cubicBezTo>
                  <a:cubicBezTo>
                    <a:pt x="28384" y="20715"/>
                    <a:pt x="28255" y="17757"/>
                    <a:pt x="27966" y="15475"/>
                  </a:cubicBezTo>
                  <a:cubicBezTo>
                    <a:pt x="27709" y="13193"/>
                    <a:pt x="24366" y="5285"/>
                    <a:pt x="21409" y="2875"/>
                  </a:cubicBezTo>
                  <a:cubicBezTo>
                    <a:pt x="19445" y="1256"/>
                    <a:pt x="17584" y="0"/>
                    <a:pt x="157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4394;p64">
              <a:extLst>
                <a:ext uri="{FF2B5EF4-FFF2-40B4-BE49-F238E27FC236}">
                  <a16:creationId xmlns:a16="http://schemas.microsoft.com/office/drawing/2014/main" id="{E7F61E2C-514A-7493-7AAC-1BCD8D061995}"/>
                </a:ext>
              </a:extLst>
            </p:cNvPr>
            <p:cNvSpPr/>
            <p:nvPr/>
          </p:nvSpPr>
          <p:spPr>
            <a:xfrm>
              <a:off x="1982575" y="2781550"/>
              <a:ext cx="718450" cy="1223925"/>
            </a:xfrm>
            <a:custGeom>
              <a:avLst/>
              <a:gdLst/>
              <a:ahLst/>
              <a:cxnLst/>
              <a:rect l="l" t="t" r="r" b="b"/>
              <a:pathLst>
                <a:path w="28738" h="48957" extrusionOk="0">
                  <a:moveTo>
                    <a:pt x="16008" y="547"/>
                  </a:moveTo>
                  <a:cubicBezTo>
                    <a:pt x="16876" y="547"/>
                    <a:pt x="17744" y="836"/>
                    <a:pt x="18676" y="1350"/>
                  </a:cubicBezTo>
                  <a:cubicBezTo>
                    <a:pt x="19608" y="1865"/>
                    <a:pt x="20540" y="2572"/>
                    <a:pt x="21537" y="3376"/>
                  </a:cubicBezTo>
                  <a:cubicBezTo>
                    <a:pt x="22951" y="4501"/>
                    <a:pt x="24526" y="7072"/>
                    <a:pt x="25748" y="9612"/>
                  </a:cubicBezTo>
                  <a:cubicBezTo>
                    <a:pt x="26359" y="10897"/>
                    <a:pt x="26905" y="12151"/>
                    <a:pt x="27291" y="13244"/>
                  </a:cubicBezTo>
                  <a:cubicBezTo>
                    <a:pt x="27676" y="14337"/>
                    <a:pt x="27934" y="15269"/>
                    <a:pt x="27998" y="15783"/>
                  </a:cubicBezTo>
                  <a:cubicBezTo>
                    <a:pt x="28127" y="16780"/>
                    <a:pt x="28191" y="17873"/>
                    <a:pt x="28191" y="18933"/>
                  </a:cubicBezTo>
                  <a:cubicBezTo>
                    <a:pt x="28223" y="20348"/>
                    <a:pt x="28062" y="21698"/>
                    <a:pt x="27612" y="22598"/>
                  </a:cubicBezTo>
                  <a:cubicBezTo>
                    <a:pt x="27451" y="22984"/>
                    <a:pt x="27066" y="23466"/>
                    <a:pt x="26584" y="23916"/>
                  </a:cubicBezTo>
                  <a:cubicBezTo>
                    <a:pt x="25169" y="25298"/>
                    <a:pt x="22855" y="26745"/>
                    <a:pt x="22373" y="27034"/>
                  </a:cubicBezTo>
                  <a:cubicBezTo>
                    <a:pt x="22051" y="27227"/>
                    <a:pt x="21665" y="27645"/>
                    <a:pt x="21376" y="28191"/>
                  </a:cubicBezTo>
                  <a:cubicBezTo>
                    <a:pt x="21087" y="28770"/>
                    <a:pt x="20894" y="29477"/>
                    <a:pt x="20894" y="30345"/>
                  </a:cubicBezTo>
                  <a:cubicBezTo>
                    <a:pt x="20894" y="30730"/>
                    <a:pt x="20926" y="31181"/>
                    <a:pt x="21055" y="31631"/>
                  </a:cubicBezTo>
                  <a:cubicBezTo>
                    <a:pt x="21280" y="32627"/>
                    <a:pt x="21858" y="34363"/>
                    <a:pt x="22341" y="36034"/>
                  </a:cubicBezTo>
                  <a:cubicBezTo>
                    <a:pt x="22598" y="36870"/>
                    <a:pt x="22855" y="37674"/>
                    <a:pt x="23016" y="38381"/>
                  </a:cubicBezTo>
                  <a:cubicBezTo>
                    <a:pt x="23208" y="39088"/>
                    <a:pt x="23305" y="39667"/>
                    <a:pt x="23305" y="39988"/>
                  </a:cubicBezTo>
                  <a:cubicBezTo>
                    <a:pt x="23305" y="40085"/>
                    <a:pt x="23305" y="40149"/>
                    <a:pt x="23273" y="40181"/>
                  </a:cubicBezTo>
                  <a:lnTo>
                    <a:pt x="23284" y="40192"/>
                  </a:lnTo>
                  <a:lnTo>
                    <a:pt x="23284" y="40192"/>
                  </a:lnTo>
                  <a:cubicBezTo>
                    <a:pt x="23226" y="40227"/>
                    <a:pt x="23166" y="40284"/>
                    <a:pt x="23080" y="40342"/>
                  </a:cubicBezTo>
                  <a:cubicBezTo>
                    <a:pt x="22758" y="40663"/>
                    <a:pt x="22212" y="41242"/>
                    <a:pt x="21473" y="42013"/>
                  </a:cubicBezTo>
                  <a:cubicBezTo>
                    <a:pt x="20412" y="43170"/>
                    <a:pt x="18965" y="44649"/>
                    <a:pt x="17519" y="45903"/>
                  </a:cubicBezTo>
                  <a:cubicBezTo>
                    <a:pt x="16812" y="46513"/>
                    <a:pt x="16105" y="47092"/>
                    <a:pt x="15429" y="47510"/>
                  </a:cubicBezTo>
                  <a:cubicBezTo>
                    <a:pt x="14754" y="47928"/>
                    <a:pt x="14144" y="48217"/>
                    <a:pt x="13629" y="48314"/>
                  </a:cubicBezTo>
                  <a:cubicBezTo>
                    <a:pt x="13115" y="48378"/>
                    <a:pt x="12569" y="48442"/>
                    <a:pt x="11990" y="48442"/>
                  </a:cubicBezTo>
                  <a:cubicBezTo>
                    <a:pt x="9193" y="48442"/>
                    <a:pt x="5947" y="47317"/>
                    <a:pt x="3536" y="45035"/>
                  </a:cubicBezTo>
                  <a:cubicBezTo>
                    <a:pt x="2122" y="43685"/>
                    <a:pt x="1415" y="41692"/>
                    <a:pt x="1029" y="40020"/>
                  </a:cubicBezTo>
                  <a:cubicBezTo>
                    <a:pt x="868" y="39184"/>
                    <a:pt x="772" y="38445"/>
                    <a:pt x="707" y="37899"/>
                  </a:cubicBezTo>
                  <a:cubicBezTo>
                    <a:pt x="707" y="37642"/>
                    <a:pt x="675" y="37417"/>
                    <a:pt x="675" y="37288"/>
                  </a:cubicBezTo>
                  <a:cubicBezTo>
                    <a:pt x="675" y="37222"/>
                    <a:pt x="675" y="37172"/>
                    <a:pt x="675" y="37137"/>
                  </a:cubicBezTo>
                  <a:lnTo>
                    <a:pt x="675" y="37137"/>
                  </a:lnTo>
                  <a:lnTo>
                    <a:pt x="4404" y="30763"/>
                  </a:lnTo>
                  <a:cubicBezTo>
                    <a:pt x="4436" y="30666"/>
                    <a:pt x="4436" y="30538"/>
                    <a:pt x="4372" y="30473"/>
                  </a:cubicBezTo>
                  <a:cubicBezTo>
                    <a:pt x="4308" y="30377"/>
                    <a:pt x="4211" y="30345"/>
                    <a:pt x="4115" y="30345"/>
                  </a:cubicBezTo>
                  <a:cubicBezTo>
                    <a:pt x="4115" y="30345"/>
                    <a:pt x="4018" y="30377"/>
                    <a:pt x="3825" y="30409"/>
                  </a:cubicBezTo>
                  <a:cubicBezTo>
                    <a:pt x="3311" y="30473"/>
                    <a:pt x="2122" y="30634"/>
                    <a:pt x="1286" y="30634"/>
                  </a:cubicBezTo>
                  <a:cubicBezTo>
                    <a:pt x="997" y="30634"/>
                    <a:pt x="772" y="30634"/>
                    <a:pt x="643" y="30602"/>
                  </a:cubicBezTo>
                  <a:cubicBezTo>
                    <a:pt x="604" y="30589"/>
                    <a:pt x="575" y="30576"/>
                    <a:pt x="555" y="30565"/>
                  </a:cubicBezTo>
                  <a:lnTo>
                    <a:pt x="555" y="30565"/>
                  </a:lnTo>
                  <a:cubicBezTo>
                    <a:pt x="563" y="30537"/>
                    <a:pt x="579" y="30505"/>
                    <a:pt x="611" y="30473"/>
                  </a:cubicBezTo>
                  <a:cubicBezTo>
                    <a:pt x="740" y="30152"/>
                    <a:pt x="1093" y="29541"/>
                    <a:pt x="1575" y="28802"/>
                  </a:cubicBezTo>
                  <a:cubicBezTo>
                    <a:pt x="2250" y="27709"/>
                    <a:pt x="3150" y="26359"/>
                    <a:pt x="3890" y="25266"/>
                  </a:cubicBezTo>
                  <a:cubicBezTo>
                    <a:pt x="4243" y="24752"/>
                    <a:pt x="4565" y="24269"/>
                    <a:pt x="4822" y="23948"/>
                  </a:cubicBezTo>
                  <a:cubicBezTo>
                    <a:pt x="5047" y="23594"/>
                    <a:pt x="5175" y="23402"/>
                    <a:pt x="5175" y="23402"/>
                  </a:cubicBezTo>
                  <a:lnTo>
                    <a:pt x="5240" y="23273"/>
                  </a:lnTo>
                  <a:cubicBezTo>
                    <a:pt x="5240" y="23273"/>
                    <a:pt x="5272" y="22727"/>
                    <a:pt x="5400" y="21794"/>
                  </a:cubicBezTo>
                  <a:cubicBezTo>
                    <a:pt x="5722" y="19030"/>
                    <a:pt x="6525" y="13051"/>
                    <a:pt x="7618" y="9676"/>
                  </a:cubicBezTo>
                  <a:cubicBezTo>
                    <a:pt x="8358" y="7458"/>
                    <a:pt x="9804" y="5401"/>
                    <a:pt x="11090" y="3890"/>
                  </a:cubicBezTo>
                  <a:cubicBezTo>
                    <a:pt x="11701" y="3151"/>
                    <a:pt x="12311" y="2540"/>
                    <a:pt x="12729" y="2122"/>
                  </a:cubicBezTo>
                  <a:cubicBezTo>
                    <a:pt x="12954" y="1929"/>
                    <a:pt x="13147" y="1768"/>
                    <a:pt x="13244" y="1640"/>
                  </a:cubicBezTo>
                  <a:cubicBezTo>
                    <a:pt x="13308" y="1608"/>
                    <a:pt x="13372" y="1543"/>
                    <a:pt x="13404" y="1543"/>
                  </a:cubicBezTo>
                  <a:lnTo>
                    <a:pt x="13427" y="1498"/>
                  </a:lnTo>
                  <a:lnTo>
                    <a:pt x="13437" y="1511"/>
                  </a:lnTo>
                  <a:cubicBezTo>
                    <a:pt x="14304" y="836"/>
                    <a:pt x="15140" y="547"/>
                    <a:pt x="16008" y="547"/>
                  </a:cubicBezTo>
                  <a:close/>
                  <a:moveTo>
                    <a:pt x="16008" y="0"/>
                  </a:moveTo>
                  <a:cubicBezTo>
                    <a:pt x="15044" y="0"/>
                    <a:pt x="14047" y="354"/>
                    <a:pt x="13115" y="1061"/>
                  </a:cubicBezTo>
                  <a:lnTo>
                    <a:pt x="13083" y="1093"/>
                  </a:lnTo>
                  <a:cubicBezTo>
                    <a:pt x="13083" y="1093"/>
                    <a:pt x="11958" y="2025"/>
                    <a:pt x="10672" y="3568"/>
                  </a:cubicBezTo>
                  <a:cubicBezTo>
                    <a:pt x="9354" y="5079"/>
                    <a:pt x="7876" y="7169"/>
                    <a:pt x="7104" y="9515"/>
                  </a:cubicBezTo>
                  <a:cubicBezTo>
                    <a:pt x="6365" y="11830"/>
                    <a:pt x="5786" y="15237"/>
                    <a:pt x="5336" y="18098"/>
                  </a:cubicBezTo>
                  <a:cubicBezTo>
                    <a:pt x="4931" y="20837"/>
                    <a:pt x="4708" y="23064"/>
                    <a:pt x="4694" y="23202"/>
                  </a:cubicBezTo>
                  <a:lnTo>
                    <a:pt x="4694" y="23202"/>
                  </a:lnTo>
                  <a:cubicBezTo>
                    <a:pt x="4433" y="23571"/>
                    <a:pt x="3410" y="25021"/>
                    <a:pt x="2411" y="26520"/>
                  </a:cubicBezTo>
                  <a:cubicBezTo>
                    <a:pt x="1800" y="27420"/>
                    <a:pt x="1222" y="28320"/>
                    <a:pt x="772" y="29059"/>
                  </a:cubicBezTo>
                  <a:cubicBezTo>
                    <a:pt x="547" y="29413"/>
                    <a:pt x="386" y="29734"/>
                    <a:pt x="225" y="29991"/>
                  </a:cubicBezTo>
                  <a:cubicBezTo>
                    <a:pt x="161" y="30120"/>
                    <a:pt x="129" y="30216"/>
                    <a:pt x="64" y="30313"/>
                  </a:cubicBezTo>
                  <a:cubicBezTo>
                    <a:pt x="32" y="30441"/>
                    <a:pt x="0" y="30505"/>
                    <a:pt x="0" y="30634"/>
                  </a:cubicBezTo>
                  <a:cubicBezTo>
                    <a:pt x="0" y="30763"/>
                    <a:pt x="97" y="30891"/>
                    <a:pt x="193" y="30956"/>
                  </a:cubicBezTo>
                  <a:cubicBezTo>
                    <a:pt x="322" y="31084"/>
                    <a:pt x="482" y="31116"/>
                    <a:pt x="675" y="31148"/>
                  </a:cubicBezTo>
                  <a:cubicBezTo>
                    <a:pt x="836" y="31181"/>
                    <a:pt x="1061" y="31181"/>
                    <a:pt x="1286" y="31181"/>
                  </a:cubicBezTo>
                  <a:cubicBezTo>
                    <a:pt x="2041" y="31181"/>
                    <a:pt x="3017" y="31064"/>
                    <a:pt x="3629" y="30979"/>
                  </a:cubicBezTo>
                  <a:lnTo>
                    <a:pt x="3629" y="30979"/>
                  </a:lnTo>
                  <a:lnTo>
                    <a:pt x="193" y="36902"/>
                  </a:lnTo>
                  <a:lnTo>
                    <a:pt x="129" y="37063"/>
                  </a:lnTo>
                  <a:cubicBezTo>
                    <a:pt x="129" y="37063"/>
                    <a:pt x="129" y="38413"/>
                    <a:pt x="514" y="40149"/>
                  </a:cubicBezTo>
                  <a:cubicBezTo>
                    <a:pt x="900" y="41852"/>
                    <a:pt x="1640" y="43942"/>
                    <a:pt x="3182" y="45421"/>
                  </a:cubicBezTo>
                  <a:cubicBezTo>
                    <a:pt x="5690" y="47799"/>
                    <a:pt x="9033" y="48956"/>
                    <a:pt x="11990" y="48956"/>
                  </a:cubicBezTo>
                  <a:cubicBezTo>
                    <a:pt x="12601" y="48956"/>
                    <a:pt x="13179" y="48924"/>
                    <a:pt x="13726" y="48828"/>
                  </a:cubicBezTo>
                  <a:cubicBezTo>
                    <a:pt x="14594" y="48667"/>
                    <a:pt x="15590" y="48089"/>
                    <a:pt x="16619" y="47349"/>
                  </a:cubicBezTo>
                  <a:cubicBezTo>
                    <a:pt x="18162" y="46192"/>
                    <a:pt x="19801" y="44553"/>
                    <a:pt x="21087" y="43203"/>
                  </a:cubicBezTo>
                  <a:cubicBezTo>
                    <a:pt x="21762" y="42528"/>
                    <a:pt x="22341" y="41917"/>
                    <a:pt x="22758" y="41435"/>
                  </a:cubicBezTo>
                  <a:cubicBezTo>
                    <a:pt x="22983" y="41210"/>
                    <a:pt x="23176" y="41017"/>
                    <a:pt x="23305" y="40856"/>
                  </a:cubicBezTo>
                  <a:cubicBezTo>
                    <a:pt x="23466" y="40727"/>
                    <a:pt x="23562" y="40631"/>
                    <a:pt x="23594" y="40631"/>
                  </a:cubicBezTo>
                  <a:cubicBezTo>
                    <a:pt x="23723" y="40535"/>
                    <a:pt x="23755" y="40438"/>
                    <a:pt x="23787" y="40342"/>
                  </a:cubicBezTo>
                  <a:cubicBezTo>
                    <a:pt x="23819" y="40213"/>
                    <a:pt x="23819" y="40117"/>
                    <a:pt x="23819" y="39988"/>
                  </a:cubicBezTo>
                  <a:cubicBezTo>
                    <a:pt x="23819" y="39570"/>
                    <a:pt x="23723" y="38959"/>
                    <a:pt x="23530" y="38252"/>
                  </a:cubicBezTo>
                  <a:cubicBezTo>
                    <a:pt x="23016" y="36131"/>
                    <a:pt x="21891" y="32948"/>
                    <a:pt x="21569" y="31502"/>
                  </a:cubicBezTo>
                  <a:cubicBezTo>
                    <a:pt x="21473" y="31084"/>
                    <a:pt x="21440" y="30698"/>
                    <a:pt x="21440" y="30345"/>
                  </a:cubicBezTo>
                  <a:cubicBezTo>
                    <a:pt x="21440" y="29573"/>
                    <a:pt x="21601" y="28930"/>
                    <a:pt x="21858" y="28448"/>
                  </a:cubicBezTo>
                  <a:cubicBezTo>
                    <a:pt x="22116" y="27966"/>
                    <a:pt x="22437" y="27612"/>
                    <a:pt x="22630" y="27484"/>
                  </a:cubicBezTo>
                  <a:cubicBezTo>
                    <a:pt x="22983" y="27291"/>
                    <a:pt x="24141" y="26584"/>
                    <a:pt x="25298" y="25716"/>
                  </a:cubicBezTo>
                  <a:cubicBezTo>
                    <a:pt x="25876" y="25266"/>
                    <a:pt x="26455" y="24784"/>
                    <a:pt x="26969" y="24302"/>
                  </a:cubicBezTo>
                  <a:cubicBezTo>
                    <a:pt x="27484" y="23819"/>
                    <a:pt x="27869" y="23305"/>
                    <a:pt x="28094" y="22823"/>
                  </a:cubicBezTo>
                  <a:cubicBezTo>
                    <a:pt x="28577" y="21794"/>
                    <a:pt x="28737" y="20380"/>
                    <a:pt x="28737" y="18933"/>
                  </a:cubicBezTo>
                  <a:cubicBezTo>
                    <a:pt x="28737" y="17841"/>
                    <a:pt x="28641" y="16715"/>
                    <a:pt x="28544" y="15719"/>
                  </a:cubicBezTo>
                  <a:cubicBezTo>
                    <a:pt x="28448" y="15108"/>
                    <a:pt x="28191" y="14176"/>
                    <a:pt x="27805" y="13083"/>
                  </a:cubicBezTo>
                  <a:cubicBezTo>
                    <a:pt x="27194" y="11412"/>
                    <a:pt x="26294" y="9354"/>
                    <a:pt x="25234" y="7490"/>
                  </a:cubicBezTo>
                  <a:cubicBezTo>
                    <a:pt x="24205" y="5593"/>
                    <a:pt x="23016" y="3890"/>
                    <a:pt x="21858" y="2958"/>
                  </a:cubicBezTo>
                  <a:cubicBezTo>
                    <a:pt x="20862" y="2154"/>
                    <a:pt x="19898" y="1415"/>
                    <a:pt x="18933" y="868"/>
                  </a:cubicBezTo>
                  <a:cubicBezTo>
                    <a:pt x="17969" y="354"/>
                    <a:pt x="17005" y="32"/>
                    <a:pt x="16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4395;p64">
              <a:extLst>
                <a:ext uri="{FF2B5EF4-FFF2-40B4-BE49-F238E27FC236}">
                  <a16:creationId xmlns:a16="http://schemas.microsoft.com/office/drawing/2014/main" id="{0035D12D-139C-90E0-2E1F-276C73786D87}"/>
                </a:ext>
              </a:extLst>
            </p:cNvPr>
            <p:cNvSpPr/>
            <p:nvPr/>
          </p:nvSpPr>
          <p:spPr>
            <a:xfrm>
              <a:off x="2331325" y="2776500"/>
              <a:ext cx="384950" cy="435925"/>
            </a:xfrm>
            <a:custGeom>
              <a:avLst/>
              <a:gdLst/>
              <a:ahLst/>
              <a:cxnLst/>
              <a:rect l="l" t="t" r="r" b="b"/>
              <a:pathLst>
                <a:path w="15398" h="17437" extrusionOk="0">
                  <a:moveTo>
                    <a:pt x="5322" y="0"/>
                  </a:moveTo>
                  <a:cubicBezTo>
                    <a:pt x="4137" y="0"/>
                    <a:pt x="2959" y="251"/>
                    <a:pt x="1994" y="813"/>
                  </a:cubicBezTo>
                  <a:cubicBezTo>
                    <a:pt x="1994" y="813"/>
                    <a:pt x="1" y="3770"/>
                    <a:pt x="1" y="5924"/>
                  </a:cubicBezTo>
                  <a:cubicBezTo>
                    <a:pt x="1" y="8046"/>
                    <a:pt x="1737" y="11549"/>
                    <a:pt x="3055" y="13157"/>
                  </a:cubicBezTo>
                  <a:cubicBezTo>
                    <a:pt x="4405" y="14764"/>
                    <a:pt x="5626" y="15825"/>
                    <a:pt x="5626" y="15825"/>
                  </a:cubicBezTo>
                  <a:lnTo>
                    <a:pt x="8551" y="15150"/>
                  </a:lnTo>
                  <a:lnTo>
                    <a:pt x="8680" y="17432"/>
                  </a:lnTo>
                  <a:cubicBezTo>
                    <a:pt x="8680" y="17432"/>
                    <a:pt x="9062" y="16740"/>
                    <a:pt x="10059" y="16740"/>
                  </a:cubicBezTo>
                  <a:cubicBezTo>
                    <a:pt x="10387" y="16740"/>
                    <a:pt x="10782" y="16815"/>
                    <a:pt x="11251" y="17014"/>
                  </a:cubicBezTo>
                  <a:cubicBezTo>
                    <a:pt x="11967" y="17323"/>
                    <a:pt x="12584" y="17437"/>
                    <a:pt x="13071" y="17437"/>
                  </a:cubicBezTo>
                  <a:cubicBezTo>
                    <a:pt x="13854" y="17437"/>
                    <a:pt x="14305" y="17143"/>
                    <a:pt x="14305" y="16885"/>
                  </a:cubicBezTo>
                  <a:cubicBezTo>
                    <a:pt x="14305" y="16500"/>
                    <a:pt x="15398" y="13671"/>
                    <a:pt x="14305" y="8978"/>
                  </a:cubicBezTo>
                  <a:cubicBezTo>
                    <a:pt x="13244" y="4317"/>
                    <a:pt x="12055" y="3513"/>
                    <a:pt x="10287" y="1745"/>
                  </a:cubicBezTo>
                  <a:cubicBezTo>
                    <a:pt x="9211" y="669"/>
                    <a:pt x="7257" y="0"/>
                    <a:pt x="5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4396;p64">
              <a:extLst>
                <a:ext uri="{FF2B5EF4-FFF2-40B4-BE49-F238E27FC236}">
                  <a16:creationId xmlns:a16="http://schemas.microsoft.com/office/drawing/2014/main" id="{2E6C7B76-5B5F-DEDC-2A56-4D18E8554D2E}"/>
                </a:ext>
              </a:extLst>
            </p:cNvPr>
            <p:cNvSpPr/>
            <p:nvPr/>
          </p:nvSpPr>
          <p:spPr>
            <a:xfrm>
              <a:off x="2324100" y="2770300"/>
              <a:ext cx="384150" cy="449250"/>
            </a:xfrm>
            <a:custGeom>
              <a:avLst/>
              <a:gdLst/>
              <a:ahLst/>
              <a:cxnLst/>
              <a:rect l="l" t="t" r="r" b="b"/>
              <a:pathLst>
                <a:path w="15366" h="17970" extrusionOk="0">
                  <a:moveTo>
                    <a:pt x="5626" y="515"/>
                  </a:moveTo>
                  <a:cubicBezTo>
                    <a:pt x="7490" y="515"/>
                    <a:pt x="9387" y="1190"/>
                    <a:pt x="10383" y="2186"/>
                  </a:cubicBezTo>
                  <a:cubicBezTo>
                    <a:pt x="11283" y="3086"/>
                    <a:pt x="11990" y="3697"/>
                    <a:pt x="12633" y="4661"/>
                  </a:cubicBezTo>
                  <a:cubicBezTo>
                    <a:pt x="13244" y="5626"/>
                    <a:pt x="13823" y="6976"/>
                    <a:pt x="14337" y="9290"/>
                  </a:cubicBezTo>
                  <a:cubicBezTo>
                    <a:pt x="14691" y="10833"/>
                    <a:pt x="14819" y="12183"/>
                    <a:pt x="14819" y="13276"/>
                  </a:cubicBezTo>
                  <a:cubicBezTo>
                    <a:pt x="14819" y="14401"/>
                    <a:pt x="14691" y="15269"/>
                    <a:pt x="14594" y="15912"/>
                  </a:cubicBezTo>
                  <a:cubicBezTo>
                    <a:pt x="14530" y="16233"/>
                    <a:pt x="14466" y="16490"/>
                    <a:pt x="14433" y="16683"/>
                  </a:cubicBezTo>
                  <a:cubicBezTo>
                    <a:pt x="14401" y="16780"/>
                    <a:pt x="14369" y="16876"/>
                    <a:pt x="14369" y="16940"/>
                  </a:cubicBezTo>
                  <a:cubicBezTo>
                    <a:pt x="14337" y="17005"/>
                    <a:pt x="14337" y="17069"/>
                    <a:pt x="14337" y="17133"/>
                  </a:cubicBezTo>
                  <a:cubicBezTo>
                    <a:pt x="14337" y="17133"/>
                    <a:pt x="14273" y="17230"/>
                    <a:pt x="14080" y="17294"/>
                  </a:cubicBezTo>
                  <a:cubicBezTo>
                    <a:pt x="13919" y="17358"/>
                    <a:pt x="13662" y="17423"/>
                    <a:pt x="13340" y="17423"/>
                  </a:cubicBezTo>
                  <a:cubicBezTo>
                    <a:pt x="12890" y="17423"/>
                    <a:pt x="12312" y="17326"/>
                    <a:pt x="11637" y="17037"/>
                  </a:cubicBezTo>
                  <a:cubicBezTo>
                    <a:pt x="11123" y="16812"/>
                    <a:pt x="10705" y="16715"/>
                    <a:pt x="10351" y="16715"/>
                  </a:cubicBezTo>
                  <a:cubicBezTo>
                    <a:pt x="9840" y="16715"/>
                    <a:pt x="9479" y="16891"/>
                    <a:pt x="9225" y="17065"/>
                  </a:cubicBezTo>
                  <a:lnTo>
                    <a:pt x="9225" y="17065"/>
                  </a:lnTo>
                  <a:lnTo>
                    <a:pt x="9130" y="15398"/>
                  </a:lnTo>
                  <a:cubicBezTo>
                    <a:pt x="9097" y="15301"/>
                    <a:pt x="9065" y="15237"/>
                    <a:pt x="9001" y="15173"/>
                  </a:cubicBezTo>
                  <a:cubicBezTo>
                    <a:pt x="8956" y="15150"/>
                    <a:pt x="8910" y="15127"/>
                    <a:pt x="8853" y="15127"/>
                  </a:cubicBezTo>
                  <a:cubicBezTo>
                    <a:pt x="8830" y="15127"/>
                    <a:pt x="8804" y="15131"/>
                    <a:pt x="8776" y="15140"/>
                  </a:cubicBezTo>
                  <a:lnTo>
                    <a:pt x="5981" y="15785"/>
                  </a:lnTo>
                  <a:lnTo>
                    <a:pt x="5981" y="15785"/>
                  </a:lnTo>
                  <a:cubicBezTo>
                    <a:pt x="5954" y="15758"/>
                    <a:pt x="5922" y="15725"/>
                    <a:pt x="5883" y="15687"/>
                  </a:cubicBezTo>
                  <a:cubicBezTo>
                    <a:pt x="5465" y="15301"/>
                    <a:pt x="4565" y="14401"/>
                    <a:pt x="3569" y="13212"/>
                  </a:cubicBezTo>
                  <a:cubicBezTo>
                    <a:pt x="2926" y="12440"/>
                    <a:pt x="2154" y="11187"/>
                    <a:pt x="1543" y="9869"/>
                  </a:cubicBezTo>
                  <a:cubicBezTo>
                    <a:pt x="965" y="8551"/>
                    <a:pt x="547" y="7169"/>
                    <a:pt x="547" y="6172"/>
                  </a:cubicBezTo>
                  <a:cubicBezTo>
                    <a:pt x="547" y="5176"/>
                    <a:pt x="1029" y="3922"/>
                    <a:pt x="1511" y="2925"/>
                  </a:cubicBezTo>
                  <a:cubicBezTo>
                    <a:pt x="1768" y="2443"/>
                    <a:pt x="2026" y="1993"/>
                    <a:pt x="2186" y="1704"/>
                  </a:cubicBezTo>
                  <a:cubicBezTo>
                    <a:pt x="2283" y="1543"/>
                    <a:pt x="2379" y="1415"/>
                    <a:pt x="2411" y="1350"/>
                  </a:cubicBezTo>
                  <a:cubicBezTo>
                    <a:pt x="2447" y="1298"/>
                    <a:pt x="2472" y="1264"/>
                    <a:pt x="2488" y="1245"/>
                  </a:cubicBezTo>
                  <a:lnTo>
                    <a:pt x="2488" y="1245"/>
                  </a:lnTo>
                  <a:cubicBezTo>
                    <a:pt x="3405" y="758"/>
                    <a:pt x="4500" y="515"/>
                    <a:pt x="5626" y="515"/>
                  </a:cubicBezTo>
                  <a:close/>
                  <a:moveTo>
                    <a:pt x="5626" y="0"/>
                  </a:moveTo>
                  <a:cubicBezTo>
                    <a:pt x="4404" y="0"/>
                    <a:pt x="3183" y="257"/>
                    <a:pt x="2154" y="836"/>
                  </a:cubicBezTo>
                  <a:lnTo>
                    <a:pt x="2058" y="900"/>
                  </a:lnTo>
                  <a:cubicBezTo>
                    <a:pt x="2058" y="933"/>
                    <a:pt x="1543" y="1672"/>
                    <a:pt x="1029" y="2700"/>
                  </a:cubicBezTo>
                  <a:cubicBezTo>
                    <a:pt x="547" y="3697"/>
                    <a:pt x="1" y="5015"/>
                    <a:pt x="1" y="6172"/>
                  </a:cubicBezTo>
                  <a:cubicBezTo>
                    <a:pt x="1" y="7297"/>
                    <a:pt x="451" y="8711"/>
                    <a:pt x="1061" y="10094"/>
                  </a:cubicBezTo>
                  <a:cubicBezTo>
                    <a:pt x="1672" y="11444"/>
                    <a:pt x="2444" y="12730"/>
                    <a:pt x="3151" y="13565"/>
                  </a:cubicBezTo>
                  <a:cubicBezTo>
                    <a:pt x="4501" y="15173"/>
                    <a:pt x="5722" y="16265"/>
                    <a:pt x="5722" y="16265"/>
                  </a:cubicBezTo>
                  <a:cubicBezTo>
                    <a:pt x="5769" y="16313"/>
                    <a:pt x="5834" y="16342"/>
                    <a:pt x="5890" y="16342"/>
                  </a:cubicBezTo>
                  <a:cubicBezTo>
                    <a:pt x="5910" y="16342"/>
                    <a:pt x="5930" y="16338"/>
                    <a:pt x="5947" y="16330"/>
                  </a:cubicBezTo>
                  <a:lnTo>
                    <a:pt x="8583" y="15719"/>
                  </a:lnTo>
                  <a:lnTo>
                    <a:pt x="8712" y="17680"/>
                  </a:lnTo>
                  <a:cubicBezTo>
                    <a:pt x="8712" y="17808"/>
                    <a:pt x="8808" y="17905"/>
                    <a:pt x="8937" y="17937"/>
                  </a:cubicBezTo>
                  <a:cubicBezTo>
                    <a:pt x="8954" y="17943"/>
                    <a:pt x="8972" y="17945"/>
                    <a:pt x="8990" y="17945"/>
                  </a:cubicBezTo>
                  <a:cubicBezTo>
                    <a:pt x="9077" y="17945"/>
                    <a:pt x="9173" y="17888"/>
                    <a:pt x="9226" y="17808"/>
                  </a:cubicBezTo>
                  <a:cubicBezTo>
                    <a:pt x="9226" y="17776"/>
                    <a:pt x="9322" y="17648"/>
                    <a:pt x="9483" y="17519"/>
                  </a:cubicBezTo>
                  <a:cubicBezTo>
                    <a:pt x="9676" y="17391"/>
                    <a:pt x="9933" y="17262"/>
                    <a:pt x="10351" y="17262"/>
                  </a:cubicBezTo>
                  <a:cubicBezTo>
                    <a:pt x="10608" y="17262"/>
                    <a:pt x="10994" y="17326"/>
                    <a:pt x="11412" y="17519"/>
                  </a:cubicBezTo>
                  <a:cubicBezTo>
                    <a:pt x="12151" y="17841"/>
                    <a:pt x="12794" y="17969"/>
                    <a:pt x="13340" y="17969"/>
                  </a:cubicBezTo>
                  <a:cubicBezTo>
                    <a:pt x="13758" y="17969"/>
                    <a:pt x="14112" y="17873"/>
                    <a:pt x="14401" y="17744"/>
                  </a:cubicBezTo>
                  <a:cubicBezTo>
                    <a:pt x="14530" y="17680"/>
                    <a:pt x="14626" y="17616"/>
                    <a:pt x="14723" y="17519"/>
                  </a:cubicBezTo>
                  <a:cubicBezTo>
                    <a:pt x="14819" y="17423"/>
                    <a:pt x="14883" y="17294"/>
                    <a:pt x="14883" y="17133"/>
                  </a:cubicBezTo>
                  <a:lnTo>
                    <a:pt x="14883" y="17101"/>
                  </a:lnTo>
                  <a:cubicBezTo>
                    <a:pt x="14883" y="17037"/>
                    <a:pt x="14916" y="16876"/>
                    <a:pt x="14980" y="16683"/>
                  </a:cubicBezTo>
                  <a:cubicBezTo>
                    <a:pt x="15108" y="16040"/>
                    <a:pt x="15366" y="14883"/>
                    <a:pt x="15333" y="13276"/>
                  </a:cubicBezTo>
                  <a:cubicBezTo>
                    <a:pt x="15366" y="12119"/>
                    <a:pt x="15237" y="10769"/>
                    <a:pt x="14883" y="9162"/>
                  </a:cubicBezTo>
                  <a:cubicBezTo>
                    <a:pt x="14337" y="6815"/>
                    <a:pt x="13758" y="5401"/>
                    <a:pt x="13083" y="4372"/>
                  </a:cubicBezTo>
                  <a:cubicBezTo>
                    <a:pt x="12408" y="3343"/>
                    <a:pt x="11637" y="2668"/>
                    <a:pt x="10769" y="1800"/>
                  </a:cubicBezTo>
                  <a:cubicBezTo>
                    <a:pt x="9612" y="675"/>
                    <a:pt x="7619" y="0"/>
                    <a:pt x="5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4397;p64">
              <a:extLst>
                <a:ext uri="{FF2B5EF4-FFF2-40B4-BE49-F238E27FC236}">
                  <a16:creationId xmlns:a16="http://schemas.microsoft.com/office/drawing/2014/main" id="{E8F5618C-B4F9-1E5C-C44F-80BC40973619}"/>
                </a:ext>
              </a:extLst>
            </p:cNvPr>
            <p:cNvSpPr/>
            <p:nvPr/>
          </p:nvSpPr>
          <p:spPr>
            <a:xfrm>
              <a:off x="2377950" y="2807100"/>
              <a:ext cx="307800" cy="365025"/>
            </a:xfrm>
            <a:custGeom>
              <a:avLst/>
              <a:gdLst/>
              <a:ahLst/>
              <a:cxnLst/>
              <a:rect l="l" t="t" r="r" b="b"/>
              <a:pathLst>
                <a:path w="12312" h="14601" extrusionOk="0">
                  <a:moveTo>
                    <a:pt x="2462" y="0"/>
                  </a:moveTo>
                  <a:cubicBezTo>
                    <a:pt x="2040" y="0"/>
                    <a:pt x="1701" y="90"/>
                    <a:pt x="1479" y="264"/>
                  </a:cubicBezTo>
                  <a:cubicBezTo>
                    <a:pt x="1479" y="264"/>
                    <a:pt x="0" y="2804"/>
                    <a:pt x="804" y="4829"/>
                  </a:cubicBezTo>
                  <a:cubicBezTo>
                    <a:pt x="1607" y="6822"/>
                    <a:pt x="4147" y="9232"/>
                    <a:pt x="6172" y="10968"/>
                  </a:cubicBezTo>
                  <a:cubicBezTo>
                    <a:pt x="8165" y="12736"/>
                    <a:pt x="10704" y="14601"/>
                    <a:pt x="10704" y="14601"/>
                  </a:cubicBezTo>
                  <a:cubicBezTo>
                    <a:pt x="10704" y="14601"/>
                    <a:pt x="12312" y="10454"/>
                    <a:pt x="9772" y="5632"/>
                  </a:cubicBezTo>
                  <a:cubicBezTo>
                    <a:pt x="7707" y="1710"/>
                    <a:pt x="4301" y="0"/>
                    <a:pt x="2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4398;p64">
              <a:extLst>
                <a:ext uri="{FF2B5EF4-FFF2-40B4-BE49-F238E27FC236}">
                  <a16:creationId xmlns:a16="http://schemas.microsoft.com/office/drawing/2014/main" id="{323C6109-3E6C-2C47-F877-E1A6EB6D84B8}"/>
                </a:ext>
              </a:extLst>
            </p:cNvPr>
            <p:cNvSpPr/>
            <p:nvPr/>
          </p:nvSpPr>
          <p:spPr>
            <a:xfrm>
              <a:off x="2385175" y="2800025"/>
              <a:ext cx="279675" cy="378875"/>
            </a:xfrm>
            <a:custGeom>
              <a:avLst/>
              <a:gdLst/>
              <a:ahLst/>
              <a:cxnLst/>
              <a:rect l="l" t="t" r="r" b="b"/>
              <a:pathLst>
                <a:path w="11187" h="15155" extrusionOk="0">
                  <a:moveTo>
                    <a:pt x="2186" y="547"/>
                  </a:moveTo>
                  <a:cubicBezTo>
                    <a:pt x="3022" y="547"/>
                    <a:pt x="4308" y="965"/>
                    <a:pt x="5594" y="1833"/>
                  </a:cubicBezTo>
                  <a:cubicBezTo>
                    <a:pt x="6912" y="2733"/>
                    <a:pt x="8229" y="4115"/>
                    <a:pt x="9258" y="6044"/>
                  </a:cubicBezTo>
                  <a:cubicBezTo>
                    <a:pt x="10351" y="8101"/>
                    <a:pt x="10640" y="10062"/>
                    <a:pt x="10640" y="11605"/>
                  </a:cubicBezTo>
                  <a:cubicBezTo>
                    <a:pt x="10640" y="12569"/>
                    <a:pt x="10544" y="13373"/>
                    <a:pt x="10415" y="13919"/>
                  </a:cubicBezTo>
                  <a:cubicBezTo>
                    <a:pt x="10368" y="14134"/>
                    <a:pt x="10320" y="14314"/>
                    <a:pt x="10285" y="14445"/>
                  </a:cubicBezTo>
                  <a:lnTo>
                    <a:pt x="10285" y="14445"/>
                  </a:lnTo>
                  <a:cubicBezTo>
                    <a:pt x="10246" y="14413"/>
                    <a:pt x="10204" y="14377"/>
                    <a:pt x="10158" y="14337"/>
                  </a:cubicBezTo>
                  <a:cubicBezTo>
                    <a:pt x="9355" y="13726"/>
                    <a:pt x="7554" y="12344"/>
                    <a:pt x="6044" y="11058"/>
                  </a:cubicBezTo>
                  <a:cubicBezTo>
                    <a:pt x="5047" y="10190"/>
                    <a:pt x="3922" y="9162"/>
                    <a:pt x="2926" y="8101"/>
                  </a:cubicBezTo>
                  <a:cubicBezTo>
                    <a:pt x="1961" y="7040"/>
                    <a:pt x="1126" y="5947"/>
                    <a:pt x="772" y="5015"/>
                  </a:cubicBezTo>
                  <a:cubicBezTo>
                    <a:pt x="611" y="4597"/>
                    <a:pt x="547" y="4179"/>
                    <a:pt x="547" y="3762"/>
                  </a:cubicBezTo>
                  <a:cubicBezTo>
                    <a:pt x="547" y="2990"/>
                    <a:pt x="740" y="2219"/>
                    <a:pt x="965" y="1640"/>
                  </a:cubicBezTo>
                  <a:cubicBezTo>
                    <a:pt x="1093" y="1351"/>
                    <a:pt x="1190" y="1094"/>
                    <a:pt x="1286" y="933"/>
                  </a:cubicBezTo>
                  <a:cubicBezTo>
                    <a:pt x="1316" y="873"/>
                    <a:pt x="1346" y="813"/>
                    <a:pt x="1376" y="753"/>
                  </a:cubicBezTo>
                  <a:lnTo>
                    <a:pt x="1376" y="753"/>
                  </a:lnTo>
                  <a:cubicBezTo>
                    <a:pt x="1541" y="634"/>
                    <a:pt x="1820" y="547"/>
                    <a:pt x="2186" y="547"/>
                  </a:cubicBezTo>
                  <a:close/>
                  <a:moveTo>
                    <a:pt x="2186" y="1"/>
                  </a:moveTo>
                  <a:cubicBezTo>
                    <a:pt x="1704" y="1"/>
                    <a:pt x="1318" y="97"/>
                    <a:pt x="1029" y="322"/>
                  </a:cubicBezTo>
                  <a:lnTo>
                    <a:pt x="965" y="419"/>
                  </a:lnTo>
                  <a:cubicBezTo>
                    <a:pt x="933" y="419"/>
                    <a:pt x="1" y="2026"/>
                    <a:pt x="1" y="3762"/>
                  </a:cubicBezTo>
                  <a:cubicBezTo>
                    <a:pt x="1" y="4244"/>
                    <a:pt x="65" y="4726"/>
                    <a:pt x="258" y="5208"/>
                  </a:cubicBezTo>
                  <a:cubicBezTo>
                    <a:pt x="676" y="6269"/>
                    <a:pt x="1543" y="7394"/>
                    <a:pt x="2540" y="8455"/>
                  </a:cubicBezTo>
                  <a:cubicBezTo>
                    <a:pt x="3536" y="9548"/>
                    <a:pt x="4694" y="10576"/>
                    <a:pt x="5690" y="11476"/>
                  </a:cubicBezTo>
                  <a:cubicBezTo>
                    <a:pt x="7715" y="13212"/>
                    <a:pt x="10255" y="15076"/>
                    <a:pt x="10255" y="15109"/>
                  </a:cubicBezTo>
                  <a:cubicBezTo>
                    <a:pt x="10300" y="15131"/>
                    <a:pt x="10362" y="15154"/>
                    <a:pt x="10428" y="15154"/>
                  </a:cubicBezTo>
                  <a:cubicBezTo>
                    <a:pt x="10455" y="15154"/>
                    <a:pt x="10483" y="15150"/>
                    <a:pt x="10512" y="15141"/>
                  </a:cubicBezTo>
                  <a:cubicBezTo>
                    <a:pt x="10576" y="15109"/>
                    <a:pt x="10640" y="15044"/>
                    <a:pt x="10672" y="14980"/>
                  </a:cubicBezTo>
                  <a:cubicBezTo>
                    <a:pt x="10672" y="14948"/>
                    <a:pt x="11187" y="13630"/>
                    <a:pt x="11187" y="11605"/>
                  </a:cubicBezTo>
                  <a:cubicBezTo>
                    <a:pt x="11187" y="9998"/>
                    <a:pt x="10865" y="7940"/>
                    <a:pt x="9708" y="5787"/>
                  </a:cubicBezTo>
                  <a:cubicBezTo>
                    <a:pt x="8680" y="3794"/>
                    <a:pt x="7265" y="2347"/>
                    <a:pt x="5883" y="1415"/>
                  </a:cubicBezTo>
                  <a:cubicBezTo>
                    <a:pt x="4533" y="451"/>
                    <a:pt x="3183" y="1"/>
                    <a:pt x="2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4399;p64">
              <a:extLst>
                <a:ext uri="{FF2B5EF4-FFF2-40B4-BE49-F238E27FC236}">
                  <a16:creationId xmlns:a16="http://schemas.microsoft.com/office/drawing/2014/main" id="{744478C6-6F27-636A-C27D-33029F143015}"/>
                </a:ext>
              </a:extLst>
            </p:cNvPr>
            <p:cNvSpPr/>
            <p:nvPr/>
          </p:nvSpPr>
          <p:spPr>
            <a:xfrm>
              <a:off x="2394825" y="2509125"/>
              <a:ext cx="381725" cy="495850"/>
            </a:xfrm>
            <a:custGeom>
              <a:avLst/>
              <a:gdLst/>
              <a:ahLst/>
              <a:cxnLst/>
              <a:rect l="l" t="t" r="r" b="b"/>
              <a:pathLst>
                <a:path w="15269" h="19834" extrusionOk="0">
                  <a:moveTo>
                    <a:pt x="12440" y="0"/>
                  </a:moveTo>
                  <a:cubicBezTo>
                    <a:pt x="12440" y="0"/>
                    <a:pt x="8840" y="2154"/>
                    <a:pt x="7908" y="2540"/>
                  </a:cubicBezTo>
                  <a:cubicBezTo>
                    <a:pt x="6943" y="2958"/>
                    <a:pt x="2925" y="4822"/>
                    <a:pt x="2411" y="7233"/>
                  </a:cubicBezTo>
                  <a:cubicBezTo>
                    <a:pt x="1865" y="9644"/>
                    <a:pt x="515" y="12987"/>
                    <a:pt x="257" y="13790"/>
                  </a:cubicBezTo>
                  <a:cubicBezTo>
                    <a:pt x="0" y="14594"/>
                    <a:pt x="257" y="15655"/>
                    <a:pt x="1061" y="16748"/>
                  </a:cubicBezTo>
                  <a:cubicBezTo>
                    <a:pt x="1865" y="17808"/>
                    <a:pt x="6140" y="19834"/>
                    <a:pt x="7104" y="19834"/>
                  </a:cubicBezTo>
                  <a:cubicBezTo>
                    <a:pt x="8036" y="19834"/>
                    <a:pt x="8422" y="14208"/>
                    <a:pt x="8422" y="14208"/>
                  </a:cubicBezTo>
                  <a:lnTo>
                    <a:pt x="12183" y="14208"/>
                  </a:lnTo>
                  <a:cubicBezTo>
                    <a:pt x="13662" y="14208"/>
                    <a:pt x="13115" y="13405"/>
                    <a:pt x="13533" y="11637"/>
                  </a:cubicBezTo>
                  <a:cubicBezTo>
                    <a:pt x="13919" y="9901"/>
                    <a:pt x="13662" y="7233"/>
                    <a:pt x="13662" y="7233"/>
                  </a:cubicBezTo>
                  <a:cubicBezTo>
                    <a:pt x="13662" y="7233"/>
                    <a:pt x="14722" y="5497"/>
                    <a:pt x="14980" y="5079"/>
                  </a:cubicBezTo>
                  <a:cubicBezTo>
                    <a:pt x="15269" y="4693"/>
                    <a:pt x="13372" y="3601"/>
                    <a:pt x="13372" y="3601"/>
                  </a:cubicBezTo>
                  <a:lnTo>
                    <a:pt x="13372" y="2668"/>
                  </a:lnTo>
                  <a:cubicBezTo>
                    <a:pt x="13372" y="2283"/>
                    <a:pt x="12440" y="0"/>
                    <a:pt x="12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4400;p64">
              <a:extLst>
                <a:ext uri="{FF2B5EF4-FFF2-40B4-BE49-F238E27FC236}">
                  <a16:creationId xmlns:a16="http://schemas.microsoft.com/office/drawing/2014/main" id="{269FE084-662F-E140-86A5-3A2BC91A4E58}"/>
                </a:ext>
              </a:extLst>
            </p:cNvPr>
            <p:cNvSpPr/>
            <p:nvPr/>
          </p:nvSpPr>
          <p:spPr>
            <a:xfrm>
              <a:off x="2392400" y="2502175"/>
              <a:ext cx="384950" cy="509225"/>
            </a:xfrm>
            <a:custGeom>
              <a:avLst/>
              <a:gdLst/>
              <a:ahLst/>
              <a:cxnLst/>
              <a:rect l="l" t="t" r="r" b="b"/>
              <a:pathLst>
                <a:path w="15398" h="20369" extrusionOk="0">
                  <a:moveTo>
                    <a:pt x="12410" y="657"/>
                  </a:moveTo>
                  <a:cubicBezTo>
                    <a:pt x="12420" y="680"/>
                    <a:pt x="12430" y="703"/>
                    <a:pt x="12441" y="728"/>
                  </a:cubicBezTo>
                  <a:cubicBezTo>
                    <a:pt x="12569" y="1050"/>
                    <a:pt x="12762" y="1564"/>
                    <a:pt x="12923" y="2014"/>
                  </a:cubicBezTo>
                  <a:cubicBezTo>
                    <a:pt x="13019" y="2239"/>
                    <a:pt x="13084" y="2464"/>
                    <a:pt x="13148" y="2625"/>
                  </a:cubicBezTo>
                  <a:cubicBezTo>
                    <a:pt x="13148" y="2721"/>
                    <a:pt x="13180" y="2786"/>
                    <a:pt x="13212" y="2850"/>
                  </a:cubicBezTo>
                  <a:cubicBezTo>
                    <a:pt x="13212" y="2914"/>
                    <a:pt x="13212" y="2946"/>
                    <a:pt x="13212" y="2946"/>
                  </a:cubicBezTo>
                  <a:cubicBezTo>
                    <a:pt x="13212" y="3364"/>
                    <a:pt x="13212" y="3879"/>
                    <a:pt x="13212" y="3879"/>
                  </a:cubicBezTo>
                  <a:cubicBezTo>
                    <a:pt x="13212" y="3975"/>
                    <a:pt x="13276" y="4071"/>
                    <a:pt x="13341" y="4136"/>
                  </a:cubicBezTo>
                  <a:lnTo>
                    <a:pt x="13405" y="4168"/>
                  </a:lnTo>
                  <a:cubicBezTo>
                    <a:pt x="13566" y="4264"/>
                    <a:pt x="13951" y="4489"/>
                    <a:pt x="14305" y="4746"/>
                  </a:cubicBezTo>
                  <a:cubicBezTo>
                    <a:pt x="14466" y="4875"/>
                    <a:pt x="14627" y="5004"/>
                    <a:pt x="14723" y="5100"/>
                  </a:cubicBezTo>
                  <a:cubicBezTo>
                    <a:pt x="14755" y="5164"/>
                    <a:pt x="14819" y="5196"/>
                    <a:pt x="14819" y="5261"/>
                  </a:cubicBezTo>
                  <a:lnTo>
                    <a:pt x="14826" y="5267"/>
                  </a:lnTo>
                  <a:lnTo>
                    <a:pt x="14826" y="5267"/>
                  </a:lnTo>
                  <a:cubicBezTo>
                    <a:pt x="14531" y="5718"/>
                    <a:pt x="13534" y="7350"/>
                    <a:pt x="13534" y="7350"/>
                  </a:cubicBezTo>
                  <a:cubicBezTo>
                    <a:pt x="13501" y="7414"/>
                    <a:pt x="13469" y="7479"/>
                    <a:pt x="13469" y="7543"/>
                  </a:cubicBezTo>
                  <a:cubicBezTo>
                    <a:pt x="13469" y="7543"/>
                    <a:pt x="13501" y="7575"/>
                    <a:pt x="13501" y="7672"/>
                  </a:cubicBezTo>
                  <a:cubicBezTo>
                    <a:pt x="13534" y="7961"/>
                    <a:pt x="13566" y="8668"/>
                    <a:pt x="13566" y="9440"/>
                  </a:cubicBezTo>
                  <a:cubicBezTo>
                    <a:pt x="13566" y="10243"/>
                    <a:pt x="13501" y="11143"/>
                    <a:pt x="13341" y="11850"/>
                  </a:cubicBezTo>
                  <a:cubicBezTo>
                    <a:pt x="13148" y="12783"/>
                    <a:pt x="13180" y="13425"/>
                    <a:pt x="13084" y="13779"/>
                  </a:cubicBezTo>
                  <a:cubicBezTo>
                    <a:pt x="13051" y="13972"/>
                    <a:pt x="12987" y="14036"/>
                    <a:pt x="12923" y="14100"/>
                  </a:cubicBezTo>
                  <a:cubicBezTo>
                    <a:pt x="12826" y="14165"/>
                    <a:pt x="12634" y="14197"/>
                    <a:pt x="12280" y="14197"/>
                  </a:cubicBezTo>
                  <a:lnTo>
                    <a:pt x="8519" y="14197"/>
                  </a:lnTo>
                  <a:cubicBezTo>
                    <a:pt x="8391" y="14197"/>
                    <a:pt x="8262" y="14326"/>
                    <a:pt x="8262" y="14454"/>
                  </a:cubicBezTo>
                  <a:cubicBezTo>
                    <a:pt x="8262" y="14454"/>
                    <a:pt x="8230" y="14808"/>
                    <a:pt x="8198" y="15322"/>
                  </a:cubicBezTo>
                  <a:cubicBezTo>
                    <a:pt x="8101" y="16093"/>
                    <a:pt x="7973" y="17283"/>
                    <a:pt x="7748" y="18247"/>
                  </a:cubicBezTo>
                  <a:cubicBezTo>
                    <a:pt x="7651" y="18729"/>
                    <a:pt x="7523" y="19179"/>
                    <a:pt x="7426" y="19469"/>
                  </a:cubicBezTo>
                  <a:cubicBezTo>
                    <a:pt x="7362" y="19629"/>
                    <a:pt x="7298" y="19726"/>
                    <a:pt x="7233" y="19790"/>
                  </a:cubicBezTo>
                  <a:lnTo>
                    <a:pt x="7171" y="19821"/>
                  </a:lnTo>
                  <a:lnTo>
                    <a:pt x="7171" y="19821"/>
                  </a:lnTo>
                  <a:cubicBezTo>
                    <a:pt x="7073" y="19816"/>
                    <a:pt x="6925" y="19787"/>
                    <a:pt x="6751" y="19758"/>
                  </a:cubicBezTo>
                  <a:cubicBezTo>
                    <a:pt x="6076" y="19565"/>
                    <a:pt x="4855" y="19051"/>
                    <a:pt x="3762" y="18472"/>
                  </a:cubicBezTo>
                  <a:cubicBezTo>
                    <a:pt x="3215" y="18183"/>
                    <a:pt x="2701" y="17894"/>
                    <a:pt x="2251" y="17604"/>
                  </a:cubicBezTo>
                  <a:cubicBezTo>
                    <a:pt x="1833" y="17315"/>
                    <a:pt x="1512" y="17026"/>
                    <a:pt x="1383" y="16865"/>
                  </a:cubicBezTo>
                  <a:cubicBezTo>
                    <a:pt x="804" y="16093"/>
                    <a:pt x="515" y="15322"/>
                    <a:pt x="515" y="14711"/>
                  </a:cubicBezTo>
                  <a:cubicBezTo>
                    <a:pt x="515" y="14518"/>
                    <a:pt x="547" y="14326"/>
                    <a:pt x="612" y="14165"/>
                  </a:cubicBezTo>
                  <a:cubicBezTo>
                    <a:pt x="740" y="13779"/>
                    <a:pt x="1158" y="12718"/>
                    <a:pt x="1576" y="11465"/>
                  </a:cubicBezTo>
                  <a:cubicBezTo>
                    <a:pt x="2026" y="10243"/>
                    <a:pt x="2476" y="8797"/>
                    <a:pt x="2765" y="7575"/>
                  </a:cubicBezTo>
                  <a:cubicBezTo>
                    <a:pt x="2990" y="6482"/>
                    <a:pt x="4083" y="5421"/>
                    <a:pt x="5240" y="4618"/>
                  </a:cubicBezTo>
                  <a:cubicBezTo>
                    <a:pt x="6398" y="3814"/>
                    <a:pt x="7651" y="3268"/>
                    <a:pt x="8101" y="3075"/>
                  </a:cubicBezTo>
                  <a:cubicBezTo>
                    <a:pt x="8358" y="2946"/>
                    <a:pt x="8744" y="2753"/>
                    <a:pt x="9226" y="2496"/>
                  </a:cubicBezTo>
                  <a:cubicBezTo>
                    <a:pt x="10336" y="1891"/>
                    <a:pt x="11821" y="1009"/>
                    <a:pt x="12410" y="657"/>
                  </a:cubicBezTo>
                  <a:close/>
                  <a:moveTo>
                    <a:pt x="12542" y="0"/>
                  </a:moveTo>
                  <a:cubicBezTo>
                    <a:pt x="12495" y="0"/>
                    <a:pt x="12446" y="16"/>
                    <a:pt x="12409" y="53"/>
                  </a:cubicBezTo>
                  <a:cubicBezTo>
                    <a:pt x="12409" y="53"/>
                    <a:pt x="12184" y="182"/>
                    <a:pt x="11830" y="375"/>
                  </a:cubicBezTo>
                  <a:cubicBezTo>
                    <a:pt x="11283" y="696"/>
                    <a:pt x="10480" y="1178"/>
                    <a:pt x="9708" y="1596"/>
                  </a:cubicBezTo>
                  <a:cubicBezTo>
                    <a:pt x="8937" y="2046"/>
                    <a:pt x="8198" y="2432"/>
                    <a:pt x="7876" y="2561"/>
                  </a:cubicBezTo>
                  <a:cubicBezTo>
                    <a:pt x="7394" y="2786"/>
                    <a:pt x="6140" y="3364"/>
                    <a:pt x="4951" y="4200"/>
                  </a:cubicBezTo>
                  <a:cubicBezTo>
                    <a:pt x="3730" y="5036"/>
                    <a:pt x="2540" y="6129"/>
                    <a:pt x="2251" y="7447"/>
                  </a:cubicBezTo>
                  <a:cubicBezTo>
                    <a:pt x="1962" y="8636"/>
                    <a:pt x="1512" y="10082"/>
                    <a:pt x="1062" y="11304"/>
                  </a:cubicBezTo>
                  <a:cubicBezTo>
                    <a:pt x="644" y="12525"/>
                    <a:pt x="226" y="13554"/>
                    <a:pt x="97" y="13972"/>
                  </a:cubicBezTo>
                  <a:cubicBezTo>
                    <a:pt x="33" y="14229"/>
                    <a:pt x="1" y="14454"/>
                    <a:pt x="1" y="14711"/>
                  </a:cubicBezTo>
                  <a:cubicBezTo>
                    <a:pt x="1" y="15483"/>
                    <a:pt x="322" y="16351"/>
                    <a:pt x="933" y="17186"/>
                  </a:cubicBezTo>
                  <a:cubicBezTo>
                    <a:pt x="1190" y="17508"/>
                    <a:pt x="1608" y="17829"/>
                    <a:pt x="2154" y="18183"/>
                  </a:cubicBezTo>
                  <a:cubicBezTo>
                    <a:pt x="2990" y="18697"/>
                    <a:pt x="4019" y="19244"/>
                    <a:pt x="4983" y="19661"/>
                  </a:cubicBezTo>
                  <a:cubicBezTo>
                    <a:pt x="5433" y="19854"/>
                    <a:pt x="5883" y="20047"/>
                    <a:pt x="6269" y="20144"/>
                  </a:cubicBezTo>
                  <a:cubicBezTo>
                    <a:pt x="6655" y="20272"/>
                    <a:pt x="6944" y="20369"/>
                    <a:pt x="7201" y="20369"/>
                  </a:cubicBezTo>
                  <a:cubicBezTo>
                    <a:pt x="7330" y="20369"/>
                    <a:pt x="7426" y="20304"/>
                    <a:pt x="7523" y="20240"/>
                  </a:cubicBezTo>
                  <a:cubicBezTo>
                    <a:pt x="7683" y="20112"/>
                    <a:pt x="7780" y="19951"/>
                    <a:pt x="7876" y="19726"/>
                  </a:cubicBezTo>
                  <a:cubicBezTo>
                    <a:pt x="8069" y="19340"/>
                    <a:pt x="8198" y="18858"/>
                    <a:pt x="8294" y="18279"/>
                  </a:cubicBezTo>
                  <a:cubicBezTo>
                    <a:pt x="8574" y="16982"/>
                    <a:pt x="8713" y="15363"/>
                    <a:pt x="8774" y="14743"/>
                  </a:cubicBezTo>
                  <a:lnTo>
                    <a:pt x="12280" y="14743"/>
                  </a:lnTo>
                  <a:cubicBezTo>
                    <a:pt x="12666" y="14743"/>
                    <a:pt x="12955" y="14679"/>
                    <a:pt x="13180" y="14551"/>
                  </a:cubicBezTo>
                  <a:cubicBezTo>
                    <a:pt x="13373" y="14422"/>
                    <a:pt x="13501" y="14261"/>
                    <a:pt x="13566" y="14100"/>
                  </a:cubicBezTo>
                  <a:cubicBezTo>
                    <a:pt x="13662" y="13843"/>
                    <a:pt x="13662" y="13554"/>
                    <a:pt x="13694" y="13200"/>
                  </a:cubicBezTo>
                  <a:cubicBezTo>
                    <a:pt x="13726" y="12847"/>
                    <a:pt x="13759" y="12461"/>
                    <a:pt x="13887" y="11979"/>
                  </a:cubicBezTo>
                  <a:cubicBezTo>
                    <a:pt x="14048" y="11207"/>
                    <a:pt x="14112" y="10275"/>
                    <a:pt x="14112" y="9440"/>
                  </a:cubicBezTo>
                  <a:cubicBezTo>
                    <a:pt x="14112" y="8582"/>
                    <a:pt x="14049" y="7830"/>
                    <a:pt x="14025" y="7573"/>
                  </a:cubicBezTo>
                  <a:lnTo>
                    <a:pt x="14025" y="7573"/>
                  </a:lnTo>
                  <a:cubicBezTo>
                    <a:pt x="14110" y="7436"/>
                    <a:pt x="14318" y="7106"/>
                    <a:pt x="14562" y="6739"/>
                  </a:cubicBezTo>
                  <a:cubicBezTo>
                    <a:pt x="14852" y="6257"/>
                    <a:pt x="15173" y="5711"/>
                    <a:pt x="15302" y="5518"/>
                  </a:cubicBezTo>
                  <a:cubicBezTo>
                    <a:pt x="15366" y="5454"/>
                    <a:pt x="15398" y="5357"/>
                    <a:pt x="15366" y="5261"/>
                  </a:cubicBezTo>
                  <a:cubicBezTo>
                    <a:pt x="15366" y="5132"/>
                    <a:pt x="15334" y="5036"/>
                    <a:pt x="15269" y="4939"/>
                  </a:cubicBezTo>
                  <a:cubicBezTo>
                    <a:pt x="15173" y="4779"/>
                    <a:pt x="15012" y="4650"/>
                    <a:pt x="14852" y="4489"/>
                  </a:cubicBezTo>
                  <a:cubicBezTo>
                    <a:pt x="14471" y="4181"/>
                    <a:pt x="13986" y="3872"/>
                    <a:pt x="13759" y="3732"/>
                  </a:cubicBezTo>
                  <a:lnTo>
                    <a:pt x="13759" y="3732"/>
                  </a:lnTo>
                  <a:lnTo>
                    <a:pt x="13759" y="2946"/>
                  </a:lnTo>
                  <a:cubicBezTo>
                    <a:pt x="13759" y="2850"/>
                    <a:pt x="13726" y="2753"/>
                    <a:pt x="13694" y="2657"/>
                  </a:cubicBezTo>
                  <a:cubicBezTo>
                    <a:pt x="13598" y="2271"/>
                    <a:pt x="13373" y="1661"/>
                    <a:pt x="13180" y="1146"/>
                  </a:cubicBezTo>
                  <a:cubicBezTo>
                    <a:pt x="12987" y="600"/>
                    <a:pt x="12794" y="182"/>
                    <a:pt x="12794" y="182"/>
                  </a:cubicBezTo>
                  <a:cubicBezTo>
                    <a:pt x="12762" y="85"/>
                    <a:pt x="12698" y="53"/>
                    <a:pt x="12634" y="21"/>
                  </a:cubicBezTo>
                  <a:cubicBezTo>
                    <a:pt x="12607" y="8"/>
                    <a:pt x="12575" y="0"/>
                    <a:pt x="12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4401;p64">
              <a:extLst>
                <a:ext uri="{FF2B5EF4-FFF2-40B4-BE49-F238E27FC236}">
                  <a16:creationId xmlns:a16="http://schemas.microsoft.com/office/drawing/2014/main" id="{257B70CA-B58C-6D20-21C1-0AA9F1F14901}"/>
                </a:ext>
              </a:extLst>
            </p:cNvPr>
            <p:cNvSpPr/>
            <p:nvPr/>
          </p:nvSpPr>
          <p:spPr>
            <a:xfrm>
              <a:off x="2123200" y="2738050"/>
              <a:ext cx="231475" cy="220100"/>
            </a:xfrm>
            <a:custGeom>
              <a:avLst/>
              <a:gdLst/>
              <a:ahLst/>
              <a:cxnLst/>
              <a:rect l="l" t="t" r="r" b="b"/>
              <a:pathLst>
                <a:path w="9259" h="8804" extrusionOk="0">
                  <a:moveTo>
                    <a:pt x="4693" y="0"/>
                  </a:moveTo>
                  <a:cubicBezTo>
                    <a:pt x="4303" y="0"/>
                    <a:pt x="3939" y="20"/>
                    <a:pt x="3633" y="69"/>
                  </a:cubicBezTo>
                  <a:cubicBezTo>
                    <a:pt x="2026" y="358"/>
                    <a:pt x="0" y="2640"/>
                    <a:pt x="0" y="4891"/>
                  </a:cubicBezTo>
                  <a:cubicBezTo>
                    <a:pt x="0" y="7173"/>
                    <a:pt x="1736" y="8523"/>
                    <a:pt x="4565" y="8780"/>
                  </a:cubicBezTo>
                  <a:cubicBezTo>
                    <a:pt x="4721" y="8796"/>
                    <a:pt x="4874" y="8804"/>
                    <a:pt x="5024" y="8804"/>
                  </a:cubicBezTo>
                  <a:cubicBezTo>
                    <a:pt x="7567" y="8804"/>
                    <a:pt x="9258" y="6583"/>
                    <a:pt x="9258" y="5308"/>
                  </a:cubicBezTo>
                  <a:cubicBezTo>
                    <a:pt x="9258" y="3958"/>
                    <a:pt x="9129" y="2480"/>
                    <a:pt x="8454" y="358"/>
                  </a:cubicBezTo>
                  <a:cubicBezTo>
                    <a:pt x="8454" y="358"/>
                    <a:pt x="6348" y="0"/>
                    <a:pt x="4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4402;p64">
              <a:extLst>
                <a:ext uri="{FF2B5EF4-FFF2-40B4-BE49-F238E27FC236}">
                  <a16:creationId xmlns:a16="http://schemas.microsoft.com/office/drawing/2014/main" id="{59D12593-7A0F-AA6C-E359-C79C46EE7316}"/>
                </a:ext>
              </a:extLst>
            </p:cNvPr>
            <p:cNvSpPr/>
            <p:nvPr/>
          </p:nvSpPr>
          <p:spPr>
            <a:xfrm>
              <a:off x="2116775" y="2731725"/>
              <a:ext cx="244325" cy="233075"/>
            </a:xfrm>
            <a:custGeom>
              <a:avLst/>
              <a:gdLst/>
              <a:ahLst/>
              <a:cxnLst/>
              <a:rect l="l" t="t" r="r" b="b"/>
              <a:pathLst>
                <a:path w="9773" h="9323" extrusionOk="0">
                  <a:moveTo>
                    <a:pt x="5015" y="515"/>
                  </a:moveTo>
                  <a:cubicBezTo>
                    <a:pt x="5818" y="515"/>
                    <a:pt x="6718" y="611"/>
                    <a:pt x="7426" y="708"/>
                  </a:cubicBezTo>
                  <a:cubicBezTo>
                    <a:pt x="7779" y="740"/>
                    <a:pt x="8101" y="772"/>
                    <a:pt x="8326" y="804"/>
                  </a:cubicBezTo>
                  <a:cubicBezTo>
                    <a:pt x="8393" y="815"/>
                    <a:pt x="8453" y="827"/>
                    <a:pt x="8502" y="837"/>
                  </a:cubicBezTo>
                  <a:lnTo>
                    <a:pt x="8502" y="837"/>
                  </a:lnTo>
                  <a:cubicBezTo>
                    <a:pt x="9104" y="2871"/>
                    <a:pt x="9226" y="4277"/>
                    <a:pt x="9226" y="5561"/>
                  </a:cubicBezTo>
                  <a:cubicBezTo>
                    <a:pt x="9226" y="5819"/>
                    <a:pt x="9161" y="6172"/>
                    <a:pt x="8969" y="6526"/>
                  </a:cubicBezTo>
                  <a:cubicBezTo>
                    <a:pt x="8679" y="7072"/>
                    <a:pt x="8197" y="7619"/>
                    <a:pt x="7586" y="8069"/>
                  </a:cubicBezTo>
                  <a:cubicBezTo>
                    <a:pt x="6943" y="8487"/>
                    <a:pt x="6140" y="8776"/>
                    <a:pt x="5240" y="8776"/>
                  </a:cubicBezTo>
                  <a:lnTo>
                    <a:pt x="4854" y="8776"/>
                  </a:lnTo>
                  <a:cubicBezTo>
                    <a:pt x="3472" y="8647"/>
                    <a:pt x="2379" y="8262"/>
                    <a:pt x="1672" y="7651"/>
                  </a:cubicBezTo>
                  <a:cubicBezTo>
                    <a:pt x="932" y="7040"/>
                    <a:pt x="547" y="6236"/>
                    <a:pt x="547" y="5144"/>
                  </a:cubicBezTo>
                  <a:cubicBezTo>
                    <a:pt x="515" y="4083"/>
                    <a:pt x="997" y="2990"/>
                    <a:pt x="1672" y="2154"/>
                  </a:cubicBezTo>
                  <a:cubicBezTo>
                    <a:pt x="2347" y="1318"/>
                    <a:pt x="3215" y="708"/>
                    <a:pt x="3922" y="611"/>
                  </a:cubicBezTo>
                  <a:cubicBezTo>
                    <a:pt x="4211" y="547"/>
                    <a:pt x="4597" y="515"/>
                    <a:pt x="5015" y="515"/>
                  </a:cubicBezTo>
                  <a:close/>
                  <a:moveTo>
                    <a:pt x="5015" y="0"/>
                  </a:moveTo>
                  <a:cubicBezTo>
                    <a:pt x="4565" y="0"/>
                    <a:pt x="4179" y="0"/>
                    <a:pt x="3825" y="65"/>
                  </a:cubicBezTo>
                  <a:cubicBezTo>
                    <a:pt x="2925" y="225"/>
                    <a:pt x="1993" y="900"/>
                    <a:pt x="1254" y="1833"/>
                  </a:cubicBezTo>
                  <a:cubicBezTo>
                    <a:pt x="515" y="2765"/>
                    <a:pt x="0" y="3922"/>
                    <a:pt x="0" y="5144"/>
                  </a:cubicBezTo>
                  <a:cubicBezTo>
                    <a:pt x="0" y="6365"/>
                    <a:pt x="482" y="7361"/>
                    <a:pt x="1318" y="8069"/>
                  </a:cubicBezTo>
                  <a:cubicBezTo>
                    <a:pt x="2154" y="8744"/>
                    <a:pt x="3343" y="9162"/>
                    <a:pt x="4790" y="9290"/>
                  </a:cubicBezTo>
                  <a:cubicBezTo>
                    <a:pt x="4951" y="9322"/>
                    <a:pt x="5111" y="9322"/>
                    <a:pt x="5240" y="9322"/>
                  </a:cubicBezTo>
                  <a:cubicBezTo>
                    <a:pt x="6622" y="9322"/>
                    <a:pt x="7747" y="8744"/>
                    <a:pt x="8519" y="7972"/>
                  </a:cubicBezTo>
                  <a:cubicBezTo>
                    <a:pt x="8904" y="7586"/>
                    <a:pt x="9226" y="7169"/>
                    <a:pt x="9451" y="6751"/>
                  </a:cubicBezTo>
                  <a:cubicBezTo>
                    <a:pt x="9644" y="6333"/>
                    <a:pt x="9772" y="5947"/>
                    <a:pt x="9772" y="5561"/>
                  </a:cubicBezTo>
                  <a:cubicBezTo>
                    <a:pt x="9772" y="4211"/>
                    <a:pt x="9644" y="2701"/>
                    <a:pt x="8969" y="515"/>
                  </a:cubicBezTo>
                  <a:cubicBezTo>
                    <a:pt x="8936" y="418"/>
                    <a:pt x="8840" y="354"/>
                    <a:pt x="8744" y="322"/>
                  </a:cubicBezTo>
                  <a:cubicBezTo>
                    <a:pt x="8744" y="322"/>
                    <a:pt x="6686"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4403;p64">
              <a:extLst>
                <a:ext uri="{FF2B5EF4-FFF2-40B4-BE49-F238E27FC236}">
                  <a16:creationId xmlns:a16="http://schemas.microsoft.com/office/drawing/2014/main" id="{2F66E604-C973-30DB-3FD0-403C8CC0E311}"/>
                </a:ext>
              </a:extLst>
            </p:cNvPr>
            <p:cNvSpPr/>
            <p:nvPr/>
          </p:nvSpPr>
          <p:spPr>
            <a:xfrm>
              <a:off x="2243750" y="2333400"/>
              <a:ext cx="502275" cy="521250"/>
            </a:xfrm>
            <a:custGeom>
              <a:avLst/>
              <a:gdLst/>
              <a:ahLst/>
              <a:cxnLst/>
              <a:rect l="l" t="t" r="r" b="b"/>
              <a:pathLst>
                <a:path w="20091" h="20850" extrusionOk="0">
                  <a:moveTo>
                    <a:pt x="13011" y="0"/>
                  </a:moveTo>
                  <a:cubicBezTo>
                    <a:pt x="11342" y="0"/>
                    <a:pt x="9372" y="221"/>
                    <a:pt x="6847" y="1147"/>
                  </a:cubicBezTo>
                  <a:cubicBezTo>
                    <a:pt x="2025" y="2883"/>
                    <a:pt x="0" y="8508"/>
                    <a:pt x="289" y="11433"/>
                  </a:cubicBezTo>
                  <a:cubicBezTo>
                    <a:pt x="547" y="14390"/>
                    <a:pt x="4950" y="20434"/>
                    <a:pt x="7233" y="20819"/>
                  </a:cubicBezTo>
                  <a:cubicBezTo>
                    <a:pt x="7345" y="20840"/>
                    <a:pt x="7453" y="20850"/>
                    <a:pt x="7555" y="20850"/>
                  </a:cubicBezTo>
                  <a:cubicBezTo>
                    <a:pt x="9515" y="20850"/>
                    <a:pt x="9515" y="17219"/>
                    <a:pt x="9515" y="17219"/>
                  </a:cubicBezTo>
                  <a:lnTo>
                    <a:pt x="11797" y="15869"/>
                  </a:lnTo>
                  <a:cubicBezTo>
                    <a:pt x="11797" y="15869"/>
                    <a:pt x="16876" y="10372"/>
                    <a:pt x="18483" y="7029"/>
                  </a:cubicBezTo>
                  <a:cubicBezTo>
                    <a:pt x="20090" y="3686"/>
                    <a:pt x="19576" y="183"/>
                    <a:pt x="17004" y="183"/>
                  </a:cubicBezTo>
                  <a:cubicBezTo>
                    <a:pt x="15795" y="183"/>
                    <a:pt x="14528" y="0"/>
                    <a:pt x="13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4404;p64">
              <a:extLst>
                <a:ext uri="{FF2B5EF4-FFF2-40B4-BE49-F238E27FC236}">
                  <a16:creationId xmlns:a16="http://schemas.microsoft.com/office/drawing/2014/main" id="{86261C35-E08F-7F37-DEC9-9F59F5001B81}"/>
                </a:ext>
              </a:extLst>
            </p:cNvPr>
            <p:cNvSpPr/>
            <p:nvPr/>
          </p:nvSpPr>
          <p:spPr>
            <a:xfrm>
              <a:off x="2242925" y="2326700"/>
              <a:ext cx="492650" cy="534425"/>
            </a:xfrm>
            <a:custGeom>
              <a:avLst/>
              <a:gdLst/>
              <a:ahLst/>
              <a:cxnLst/>
              <a:rect l="l" t="t" r="r" b="b"/>
              <a:pathLst>
                <a:path w="19706" h="21377" extrusionOk="0">
                  <a:moveTo>
                    <a:pt x="13019" y="547"/>
                  </a:moveTo>
                  <a:cubicBezTo>
                    <a:pt x="14530" y="547"/>
                    <a:pt x="15816" y="740"/>
                    <a:pt x="17037" y="740"/>
                  </a:cubicBezTo>
                  <a:cubicBezTo>
                    <a:pt x="17777" y="740"/>
                    <a:pt x="18259" y="1029"/>
                    <a:pt x="18613" y="1511"/>
                  </a:cubicBezTo>
                  <a:cubicBezTo>
                    <a:pt x="18966" y="2026"/>
                    <a:pt x="19159" y="2765"/>
                    <a:pt x="19159" y="3633"/>
                  </a:cubicBezTo>
                  <a:cubicBezTo>
                    <a:pt x="19159" y="4694"/>
                    <a:pt x="18870" y="5947"/>
                    <a:pt x="18291" y="7169"/>
                  </a:cubicBezTo>
                  <a:cubicBezTo>
                    <a:pt x="17488" y="8808"/>
                    <a:pt x="15848" y="11026"/>
                    <a:pt x="14370" y="12794"/>
                  </a:cubicBezTo>
                  <a:cubicBezTo>
                    <a:pt x="13630" y="13694"/>
                    <a:pt x="12955" y="14466"/>
                    <a:pt x="12441" y="15044"/>
                  </a:cubicBezTo>
                  <a:cubicBezTo>
                    <a:pt x="12184" y="15333"/>
                    <a:pt x="11991" y="15558"/>
                    <a:pt x="11862" y="15719"/>
                  </a:cubicBezTo>
                  <a:cubicBezTo>
                    <a:pt x="11702" y="15880"/>
                    <a:pt x="11637" y="15944"/>
                    <a:pt x="11637" y="15944"/>
                  </a:cubicBezTo>
                  <a:lnTo>
                    <a:pt x="11640" y="15947"/>
                  </a:lnTo>
                  <a:lnTo>
                    <a:pt x="11640" y="15947"/>
                  </a:lnTo>
                  <a:lnTo>
                    <a:pt x="9419" y="17230"/>
                  </a:lnTo>
                  <a:cubicBezTo>
                    <a:pt x="9323" y="17294"/>
                    <a:pt x="9291" y="17391"/>
                    <a:pt x="9291" y="17487"/>
                  </a:cubicBezTo>
                  <a:cubicBezTo>
                    <a:pt x="9291" y="17487"/>
                    <a:pt x="9291" y="17519"/>
                    <a:pt x="9291" y="17616"/>
                  </a:cubicBezTo>
                  <a:cubicBezTo>
                    <a:pt x="9259" y="17937"/>
                    <a:pt x="9194" y="18805"/>
                    <a:pt x="8937" y="19544"/>
                  </a:cubicBezTo>
                  <a:cubicBezTo>
                    <a:pt x="8809" y="19930"/>
                    <a:pt x="8648" y="20252"/>
                    <a:pt x="8423" y="20477"/>
                  </a:cubicBezTo>
                  <a:cubicBezTo>
                    <a:pt x="8198" y="20702"/>
                    <a:pt x="7941" y="20830"/>
                    <a:pt x="7587" y="20862"/>
                  </a:cubicBezTo>
                  <a:cubicBezTo>
                    <a:pt x="7491" y="20862"/>
                    <a:pt x="7426" y="20830"/>
                    <a:pt x="7330" y="20830"/>
                  </a:cubicBezTo>
                  <a:cubicBezTo>
                    <a:pt x="6848" y="20734"/>
                    <a:pt x="6173" y="20316"/>
                    <a:pt x="5433" y="19673"/>
                  </a:cubicBezTo>
                  <a:cubicBezTo>
                    <a:pt x="4373" y="18677"/>
                    <a:pt x="3183" y="17230"/>
                    <a:pt x="2251" y="15719"/>
                  </a:cubicBezTo>
                  <a:cubicBezTo>
                    <a:pt x="1319" y="14241"/>
                    <a:pt x="676" y="12698"/>
                    <a:pt x="580" y="11701"/>
                  </a:cubicBezTo>
                  <a:cubicBezTo>
                    <a:pt x="547" y="11508"/>
                    <a:pt x="547" y="11348"/>
                    <a:pt x="547" y="11155"/>
                  </a:cubicBezTo>
                  <a:cubicBezTo>
                    <a:pt x="547" y="9708"/>
                    <a:pt x="1062" y="7715"/>
                    <a:pt x="2090" y="5883"/>
                  </a:cubicBezTo>
                  <a:cubicBezTo>
                    <a:pt x="3151" y="4083"/>
                    <a:pt x="4758" y="2444"/>
                    <a:pt x="6976" y="1640"/>
                  </a:cubicBezTo>
                  <a:cubicBezTo>
                    <a:pt x="9451" y="772"/>
                    <a:pt x="11380" y="547"/>
                    <a:pt x="13019" y="547"/>
                  </a:cubicBezTo>
                  <a:close/>
                  <a:moveTo>
                    <a:pt x="13019" y="1"/>
                  </a:moveTo>
                  <a:cubicBezTo>
                    <a:pt x="11316" y="1"/>
                    <a:pt x="9323" y="226"/>
                    <a:pt x="6783" y="1158"/>
                  </a:cubicBezTo>
                  <a:cubicBezTo>
                    <a:pt x="4437" y="1994"/>
                    <a:pt x="2733" y="3729"/>
                    <a:pt x="1640" y="5626"/>
                  </a:cubicBezTo>
                  <a:cubicBezTo>
                    <a:pt x="547" y="7522"/>
                    <a:pt x="33" y="9580"/>
                    <a:pt x="1" y="11155"/>
                  </a:cubicBezTo>
                  <a:cubicBezTo>
                    <a:pt x="1" y="11380"/>
                    <a:pt x="33" y="11540"/>
                    <a:pt x="33" y="11733"/>
                  </a:cubicBezTo>
                  <a:cubicBezTo>
                    <a:pt x="130" y="12537"/>
                    <a:pt x="451" y="13469"/>
                    <a:pt x="933" y="14498"/>
                  </a:cubicBezTo>
                  <a:cubicBezTo>
                    <a:pt x="1705" y="15976"/>
                    <a:pt x="2798" y="17616"/>
                    <a:pt x="3923" y="18902"/>
                  </a:cubicBezTo>
                  <a:cubicBezTo>
                    <a:pt x="4501" y="19544"/>
                    <a:pt x="5080" y="20123"/>
                    <a:pt x="5658" y="20541"/>
                  </a:cubicBezTo>
                  <a:cubicBezTo>
                    <a:pt x="6205" y="20959"/>
                    <a:pt x="6719" y="21248"/>
                    <a:pt x="7233" y="21345"/>
                  </a:cubicBezTo>
                  <a:cubicBezTo>
                    <a:pt x="7362" y="21377"/>
                    <a:pt x="7458" y="21377"/>
                    <a:pt x="7587" y="21377"/>
                  </a:cubicBezTo>
                  <a:cubicBezTo>
                    <a:pt x="8166" y="21377"/>
                    <a:pt x="8616" y="21087"/>
                    <a:pt x="8937" y="20702"/>
                  </a:cubicBezTo>
                  <a:cubicBezTo>
                    <a:pt x="9387" y="20123"/>
                    <a:pt x="9612" y="19319"/>
                    <a:pt x="9709" y="18677"/>
                  </a:cubicBezTo>
                  <a:cubicBezTo>
                    <a:pt x="9774" y="18221"/>
                    <a:pt x="9795" y="17839"/>
                    <a:pt x="9802" y="17638"/>
                  </a:cubicBezTo>
                  <a:lnTo>
                    <a:pt x="9802" y="17638"/>
                  </a:lnTo>
                  <a:lnTo>
                    <a:pt x="11959" y="16362"/>
                  </a:lnTo>
                  <a:lnTo>
                    <a:pt x="12023" y="16330"/>
                  </a:lnTo>
                  <a:cubicBezTo>
                    <a:pt x="12023" y="16298"/>
                    <a:pt x="13309" y="14948"/>
                    <a:pt x="14787" y="13148"/>
                  </a:cubicBezTo>
                  <a:cubicBezTo>
                    <a:pt x="16266" y="11348"/>
                    <a:pt x="17938" y="9130"/>
                    <a:pt x="18773" y="7394"/>
                  </a:cubicBezTo>
                  <a:cubicBezTo>
                    <a:pt x="19384" y="6108"/>
                    <a:pt x="19705" y="4790"/>
                    <a:pt x="19705" y="3633"/>
                  </a:cubicBezTo>
                  <a:cubicBezTo>
                    <a:pt x="19705" y="2669"/>
                    <a:pt x="19480" y="1833"/>
                    <a:pt x="19063" y="1190"/>
                  </a:cubicBezTo>
                  <a:cubicBezTo>
                    <a:pt x="18613" y="579"/>
                    <a:pt x="17905" y="193"/>
                    <a:pt x="17037" y="193"/>
                  </a:cubicBezTo>
                  <a:cubicBezTo>
                    <a:pt x="15848" y="193"/>
                    <a:pt x="14562" y="1"/>
                    <a:pt x="13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4405;p64">
              <a:extLst>
                <a:ext uri="{FF2B5EF4-FFF2-40B4-BE49-F238E27FC236}">
                  <a16:creationId xmlns:a16="http://schemas.microsoft.com/office/drawing/2014/main" id="{7B698EF9-D9D2-6EC0-32A5-BC11D291E5F2}"/>
                </a:ext>
              </a:extLst>
            </p:cNvPr>
            <p:cNvSpPr/>
            <p:nvPr/>
          </p:nvSpPr>
          <p:spPr>
            <a:xfrm>
              <a:off x="2451875" y="2703050"/>
              <a:ext cx="116550" cy="119500"/>
            </a:xfrm>
            <a:custGeom>
              <a:avLst/>
              <a:gdLst/>
              <a:ahLst/>
              <a:cxnLst/>
              <a:rect l="l" t="t" r="r" b="b"/>
              <a:pathLst>
                <a:path w="4662" h="4780" extrusionOk="0">
                  <a:moveTo>
                    <a:pt x="2012" y="0"/>
                  </a:moveTo>
                  <a:cubicBezTo>
                    <a:pt x="1830" y="0"/>
                    <a:pt x="1641" y="46"/>
                    <a:pt x="1447" y="151"/>
                  </a:cubicBezTo>
                  <a:cubicBezTo>
                    <a:pt x="1" y="955"/>
                    <a:pt x="1318" y="3880"/>
                    <a:pt x="2251" y="4555"/>
                  </a:cubicBezTo>
                  <a:cubicBezTo>
                    <a:pt x="2483" y="4718"/>
                    <a:pt x="2744" y="4779"/>
                    <a:pt x="3006" y="4779"/>
                  </a:cubicBezTo>
                  <a:cubicBezTo>
                    <a:pt x="3829" y="4779"/>
                    <a:pt x="4661" y="4169"/>
                    <a:pt x="4661" y="4169"/>
                  </a:cubicBezTo>
                  <a:lnTo>
                    <a:pt x="4147" y="2015"/>
                  </a:lnTo>
                  <a:cubicBezTo>
                    <a:pt x="4147" y="2015"/>
                    <a:pt x="3224" y="0"/>
                    <a:pt x="20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4406;p64">
              <a:extLst>
                <a:ext uri="{FF2B5EF4-FFF2-40B4-BE49-F238E27FC236}">
                  <a16:creationId xmlns:a16="http://schemas.microsoft.com/office/drawing/2014/main" id="{7AF74457-A309-1B2F-71BA-C34F8E075EE3}"/>
                </a:ext>
              </a:extLst>
            </p:cNvPr>
            <p:cNvSpPr/>
            <p:nvPr/>
          </p:nvSpPr>
          <p:spPr>
            <a:xfrm>
              <a:off x="2465525" y="2696375"/>
              <a:ext cx="110925" cy="132600"/>
            </a:xfrm>
            <a:custGeom>
              <a:avLst/>
              <a:gdLst/>
              <a:ahLst/>
              <a:cxnLst/>
              <a:rect l="l" t="t" r="r" b="b"/>
              <a:pathLst>
                <a:path w="4437" h="5304" extrusionOk="0">
                  <a:moveTo>
                    <a:pt x="1480" y="0"/>
                  </a:moveTo>
                  <a:cubicBezTo>
                    <a:pt x="1255" y="0"/>
                    <a:pt x="997" y="32"/>
                    <a:pt x="772" y="161"/>
                  </a:cubicBezTo>
                  <a:cubicBezTo>
                    <a:pt x="515" y="321"/>
                    <a:pt x="290" y="546"/>
                    <a:pt x="162" y="836"/>
                  </a:cubicBezTo>
                  <a:cubicBezTo>
                    <a:pt x="33" y="1093"/>
                    <a:pt x="1" y="1382"/>
                    <a:pt x="1" y="1704"/>
                  </a:cubicBezTo>
                  <a:cubicBezTo>
                    <a:pt x="1" y="2347"/>
                    <a:pt x="194" y="3054"/>
                    <a:pt x="515" y="3632"/>
                  </a:cubicBezTo>
                  <a:cubicBezTo>
                    <a:pt x="805" y="4243"/>
                    <a:pt x="1190" y="4757"/>
                    <a:pt x="1576" y="5047"/>
                  </a:cubicBezTo>
                  <a:cubicBezTo>
                    <a:pt x="1833" y="5240"/>
                    <a:pt x="2155" y="5304"/>
                    <a:pt x="2444" y="5304"/>
                  </a:cubicBezTo>
                  <a:cubicBezTo>
                    <a:pt x="2926" y="5304"/>
                    <a:pt x="3376" y="5143"/>
                    <a:pt x="3730" y="4982"/>
                  </a:cubicBezTo>
                  <a:cubicBezTo>
                    <a:pt x="4051" y="4822"/>
                    <a:pt x="4276" y="4661"/>
                    <a:pt x="4276" y="4629"/>
                  </a:cubicBezTo>
                  <a:cubicBezTo>
                    <a:pt x="4405" y="4565"/>
                    <a:pt x="4437" y="4404"/>
                    <a:pt x="4340" y="4275"/>
                  </a:cubicBezTo>
                  <a:cubicBezTo>
                    <a:pt x="4282" y="4197"/>
                    <a:pt x="4200" y="4155"/>
                    <a:pt x="4116" y="4155"/>
                  </a:cubicBezTo>
                  <a:cubicBezTo>
                    <a:pt x="4061" y="4155"/>
                    <a:pt x="4005" y="4173"/>
                    <a:pt x="3955" y="4211"/>
                  </a:cubicBezTo>
                  <a:cubicBezTo>
                    <a:pt x="3923" y="4243"/>
                    <a:pt x="3698" y="4404"/>
                    <a:pt x="3408" y="4532"/>
                  </a:cubicBezTo>
                  <a:cubicBezTo>
                    <a:pt x="3119" y="4661"/>
                    <a:pt x="2765" y="4790"/>
                    <a:pt x="2444" y="4790"/>
                  </a:cubicBezTo>
                  <a:cubicBezTo>
                    <a:pt x="2219" y="4790"/>
                    <a:pt x="2058" y="4725"/>
                    <a:pt x="1865" y="4597"/>
                  </a:cubicBezTo>
                  <a:cubicBezTo>
                    <a:pt x="1608" y="4436"/>
                    <a:pt x="1255" y="3954"/>
                    <a:pt x="997" y="3407"/>
                  </a:cubicBezTo>
                  <a:cubicBezTo>
                    <a:pt x="708" y="2861"/>
                    <a:pt x="515" y="2218"/>
                    <a:pt x="515" y="1704"/>
                  </a:cubicBezTo>
                  <a:cubicBezTo>
                    <a:pt x="515" y="1447"/>
                    <a:pt x="580" y="1222"/>
                    <a:pt x="644" y="1061"/>
                  </a:cubicBezTo>
                  <a:cubicBezTo>
                    <a:pt x="740" y="868"/>
                    <a:pt x="869" y="739"/>
                    <a:pt x="1030" y="643"/>
                  </a:cubicBezTo>
                  <a:cubicBezTo>
                    <a:pt x="1190" y="546"/>
                    <a:pt x="1351" y="514"/>
                    <a:pt x="1480" y="514"/>
                  </a:cubicBezTo>
                  <a:cubicBezTo>
                    <a:pt x="1705" y="514"/>
                    <a:pt x="1930" y="611"/>
                    <a:pt x="2155" y="804"/>
                  </a:cubicBezTo>
                  <a:cubicBezTo>
                    <a:pt x="2476" y="1029"/>
                    <a:pt x="2798" y="1447"/>
                    <a:pt x="3023" y="1800"/>
                  </a:cubicBezTo>
                  <a:cubicBezTo>
                    <a:pt x="3119" y="1961"/>
                    <a:pt x="3215" y="2122"/>
                    <a:pt x="3248" y="2218"/>
                  </a:cubicBezTo>
                  <a:cubicBezTo>
                    <a:pt x="3280" y="2282"/>
                    <a:pt x="3312" y="2314"/>
                    <a:pt x="3312" y="2347"/>
                  </a:cubicBezTo>
                  <a:lnTo>
                    <a:pt x="3344" y="2379"/>
                  </a:lnTo>
                  <a:cubicBezTo>
                    <a:pt x="3392" y="2498"/>
                    <a:pt x="3492" y="2564"/>
                    <a:pt x="3594" y="2564"/>
                  </a:cubicBezTo>
                  <a:cubicBezTo>
                    <a:pt x="3629" y="2564"/>
                    <a:pt x="3664" y="2556"/>
                    <a:pt x="3698" y="2539"/>
                  </a:cubicBezTo>
                  <a:cubicBezTo>
                    <a:pt x="3826" y="2475"/>
                    <a:pt x="3890" y="2314"/>
                    <a:pt x="3826" y="2186"/>
                  </a:cubicBezTo>
                  <a:cubicBezTo>
                    <a:pt x="3826" y="2154"/>
                    <a:pt x="3601" y="1639"/>
                    <a:pt x="3215" y="1125"/>
                  </a:cubicBezTo>
                  <a:cubicBezTo>
                    <a:pt x="2990" y="836"/>
                    <a:pt x="2765" y="579"/>
                    <a:pt x="2476" y="354"/>
                  </a:cubicBezTo>
                  <a:cubicBezTo>
                    <a:pt x="2187" y="161"/>
                    <a:pt x="1865" y="0"/>
                    <a:pt x="1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4407;p64">
              <a:extLst>
                <a:ext uri="{FF2B5EF4-FFF2-40B4-BE49-F238E27FC236}">
                  <a16:creationId xmlns:a16="http://schemas.microsoft.com/office/drawing/2014/main" id="{E661C85C-887C-C76C-390D-D5BEE834A96C}"/>
                </a:ext>
              </a:extLst>
            </p:cNvPr>
            <p:cNvSpPr/>
            <p:nvPr/>
          </p:nvSpPr>
          <p:spPr>
            <a:xfrm>
              <a:off x="2691350" y="2592500"/>
              <a:ext cx="45825" cy="63900"/>
            </a:xfrm>
            <a:custGeom>
              <a:avLst/>
              <a:gdLst/>
              <a:ahLst/>
              <a:cxnLst/>
              <a:rect l="l" t="t" r="r" b="b"/>
              <a:pathLst>
                <a:path w="1833" h="2556" extrusionOk="0">
                  <a:moveTo>
                    <a:pt x="1530" y="0"/>
                  </a:moveTo>
                  <a:cubicBezTo>
                    <a:pt x="1406" y="0"/>
                    <a:pt x="1308" y="67"/>
                    <a:pt x="1254" y="201"/>
                  </a:cubicBezTo>
                  <a:lnTo>
                    <a:pt x="1254" y="266"/>
                  </a:lnTo>
                  <a:cubicBezTo>
                    <a:pt x="1190" y="426"/>
                    <a:pt x="1061" y="844"/>
                    <a:pt x="836" y="1230"/>
                  </a:cubicBezTo>
                  <a:cubicBezTo>
                    <a:pt x="740" y="1423"/>
                    <a:pt x="643" y="1616"/>
                    <a:pt x="515" y="1776"/>
                  </a:cubicBezTo>
                  <a:cubicBezTo>
                    <a:pt x="418" y="1905"/>
                    <a:pt x="290" y="2001"/>
                    <a:pt x="226" y="2033"/>
                  </a:cubicBezTo>
                  <a:cubicBezTo>
                    <a:pt x="65" y="2098"/>
                    <a:pt x="1" y="2259"/>
                    <a:pt x="65" y="2387"/>
                  </a:cubicBezTo>
                  <a:cubicBezTo>
                    <a:pt x="118" y="2494"/>
                    <a:pt x="238" y="2556"/>
                    <a:pt x="350" y="2556"/>
                  </a:cubicBezTo>
                  <a:cubicBezTo>
                    <a:pt x="373" y="2556"/>
                    <a:pt x="396" y="2553"/>
                    <a:pt x="418" y="2548"/>
                  </a:cubicBezTo>
                  <a:cubicBezTo>
                    <a:pt x="676" y="2419"/>
                    <a:pt x="836" y="2226"/>
                    <a:pt x="997" y="2001"/>
                  </a:cubicBezTo>
                  <a:cubicBezTo>
                    <a:pt x="1479" y="1358"/>
                    <a:pt x="1768" y="362"/>
                    <a:pt x="1768" y="362"/>
                  </a:cubicBezTo>
                  <a:cubicBezTo>
                    <a:pt x="1833" y="201"/>
                    <a:pt x="1736" y="73"/>
                    <a:pt x="1608" y="8"/>
                  </a:cubicBezTo>
                  <a:cubicBezTo>
                    <a:pt x="1581" y="3"/>
                    <a:pt x="1555" y="0"/>
                    <a:pt x="1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4408;p64">
              <a:extLst>
                <a:ext uri="{FF2B5EF4-FFF2-40B4-BE49-F238E27FC236}">
                  <a16:creationId xmlns:a16="http://schemas.microsoft.com/office/drawing/2014/main" id="{C70113D4-62DE-9597-04B2-5FDABB454EAD}"/>
                </a:ext>
              </a:extLst>
            </p:cNvPr>
            <p:cNvSpPr/>
            <p:nvPr/>
          </p:nvSpPr>
          <p:spPr>
            <a:xfrm>
              <a:off x="2938050" y="3199600"/>
              <a:ext cx="86025" cy="149600"/>
            </a:xfrm>
            <a:custGeom>
              <a:avLst/>
              <a:gdLst/>
              <a:ahLst/>
              <a:cxnLst/>
              <a:rect l="l" t="t" r="r" b="b"/>
              <a:pathLst>
                <a:path w="3441" h="5984" extrusionOk="0">
                  <a:moveTo>
                    <a:pt x="1221" y="1"/>
                  </a:moveTo>
                  <a:cubicBezTo>
                    <a:pt x="1011" y="1"/>
                    <a:pt x="823" y="104"/>
                    <a:pt x="772" y="444"/>
                  </a:cubicBezTo>
                  <a:cubicBezTo>
                    <a:pt x="675" y="1125"/>
                    <a:pt x="1223" y="1844"/>
                    <a:pt x="1495" y="2153"/>
                  </a:cubicBezTo>
                  <a:lnTo>
                    <a:pt x="1495" y="2153"/>
                  </a:lnTo>
                  <a:cubicBezTo>
                    <a:pt x="1252" y="1902"/>
                    <a:pt x="765" y="1437"/>
                    <a:pt x="489" y="1437"/>
                  </a:cubicBezTo>
                  <a:cubicBezTo>
                    <a:pt x="380" y="1437"/>
                    <a:pt x="305" y="1510"/>
                    <a:pt x="290" y="1697"/>
                  </a:cubicBezTo>
                  <a:cubicBezTo>
                    <a:pt x="226" y="2501"/>
                    <a:pt x="1029" y="3401"/>
                    <a:pt x="1029" y="3401"/>
                  </a:cubicBezTo>
                  <a:cubicBezTo>
                    <a:pt x="1029" y="3401"/>
                    <a:pt x="529" y="3166"/>
                    <a:pt x="226" y="3166"/>
                  </a:cubicBezTo>
                  <a:cubicBezTo>
                    <a:pt x="95" y="3166"/>
                    <a:pt x="1" y="3210"/>
                    <a:pt x="1" y="3337"/>
                  </a:cubicBezTo>
                  <a:cubicBezTo>
                    <a:pt x="1" y="3722"/>
                    <a:pt x="1447" y="5169"/>
                    <a:pt x="1512" y="5844"/>
                  </a:cubicBezTo>
                  <a:cubicBezTo>
                    <a:pt x="1520" y="5940"/>
                    <a:pt x="1552" y="5984"/>
                    <a:pt x="1601" y="5984"/>
                  </a:cubicBezTo>
                  <a:cubicBezTo>
                    <a:pt x="1914" y="5984"/>
                    <a:pt x="2929" y="4207"/>
                    <a:pt x="3151" y="2790"/>
                  </a:cubicBezTo>
                  <a:cubicBezTo>
                    <a:pt x="3440" y="1119"/>
                    <a:pt x="1930" y="251"/>
                    <a:pt x="1930" y="251"/>
                  </a:cubicBezTo>
                  <a:cubicBezTo>
                    <a:pt x="1930" y="251"/>
                    <a:pt x="1548" y="1"/>
                    <a:pt x="1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4409;p64">
              <a:extLst>
                <a:ext uri="{FF2B5EF4-FFF2-40B4-BE49-F238E27FC236}">
                  <a16:creationId xmlns:a16="http://schemas.microsoft.com/office/drawing/2014/main" id="{03E06091-2CFA-DA69-74AC-A69D27AFEA01}"/>
                </a:ext>
              </a:extLst>
            </p:cNvPr>
            <p:cNvSpPr/>
            <p:nvPr/>
          </p:nvSpPr>
          <p:spPr>
            <a:xfrm>
              <a:off x="2931625" y="3193000"/>
              <a:ext cx="93250" cy="163150"/>
            </a:xfrm>
            <a:custGeom>
              <a:avLst/>
              <a:gdLst/>
              <a:ahLst/>
              <a:cxnLst/>
              <a:rect l="l" t="t" r="r" b="b"/>
              <a:pathLst>
                <a:path w="3730" h="6526" extrusionOk="0">
                  <a:moveTo>
                    <a:pt x="1479" y="515"/>
                  </a:moveTo>
                  <a:cubicBezTo>
                    <a:pt x="1576" y="515"/>
                    <a:pt x="1736" y="579"/>
                    <a:pt x="1833" y="611"/>
                  </a:cubicBezTo>
                  <a:cubicBezTo>
                    <a:pt x="1897" y="643"/>
                    <a:pt x="1962" y="675"/>
                    <a:pt x="1994" y="708"/>
                  </a:cubicBezTo>
                  <a:lnTo>
                    <a:pt x="2026" y="740"/>
                  </a:lnTo>
                  <a:lnTo>
                    <a:pt x="2058" y="740"/>
                  </a:lnTo>
                  <a:cubicBezTo>
                    <a:pt x="2122" y="772"/>
                    <a:pt x="2412" y="965"/>
                    <a:pt x="2669" y="1286"/>
                  </a:cubicBezTo>
                  <a:cubicBezTo>
                    <a:pt x="2926" y="1640"/>
                    <a:pt x="3183" y="2058"/>
                    <a:pt x="3183" y="2636"/>
                  </a:cubicBezTo>
                  <a:cubicBezTo>
                    <a:pt x="3183" y="2765"/>
                    <a:pt x="3183" y="2861"/>
                    <a:pt x="3151" y="2990"/>
                  </a:cubicBezTo>
                  <a:cubicBezTo>
                    <a:pt x="3054" y="3665"/>
                    <a:pt x="2733" y="4468"/>
                    <a:pt x="2412" y="5047"/>
                  </a:cubicBezTo>
                  <a:cubicBezTo>
                    <a:pt x="2283" y="5368"/>
                    <a:pt x="2122" y="5626"/>
                    <a:pt x="1994" y="5786"/>
                  </a:cubicBezTo>
                  <a:cubicBezTo>
                    <a:pt x="1987" y="5796"/>
                    <a:pt x="1981" y="5805"/>
                    <a:pt x="1975" y="5814"/>
                  </a:cubicBezTo>
                  <a:lnTo>
                    <a:pt x="1975" y="5814"/>
                  </a:lnTo>
                  <a:cubicBezTo>
                    <a:pt x="1923" y="5658"/>
                    <a:pt x="1836" y="5507"/>
                    <a:pt x="1736" y="5368"/>
                  </a:cubicBezTo>
                  <a:cubicBezTo>
                    <a:pt x="1511" y="4983"/>
                    <a:pt x="1190" y="4565"/>
                    <a:pt x="933" y="4243"/>
                  </a:cubicBezTo>
                  <a:cubicBezTo>
                    <a:pt x="804" y="4051"/>
                    <a:pt x="708" y="3890"/>
                    <a:pt x="644" y="3761"/>
                  </a:cubicBezTo>
                  <a:cubicBezTo>
                    <a:pt x="615" y="3747"/>
                    <a:pt x="599" y="3726"/>
                    <a:pt x="588" y="3705"/>
                  </a:cubicBezTo>
                  <a:lnTo>
                    <a:pt x="588" y="3705"/>
                  </a:lnTo>
                  <a:cubicBezTo>
                    <a:pt x="686" y="3718"/>
                    <a:pt x="810" y="3748"/>
                    <a:pt x="901" y="3793"/>
                  </a:cubicBezTo>
                  <a:cubicBezTo>
                    <a:pt x="997" y="3826"/>
                    <a:pt x="1061" y="3858"/>
                    <a:pt x="1094" y="3858"/>
                  </a:cubicBezTo>
                  <a:lnTo>
                    <a:pt x="1158" y="3890"/>
                  </a:lnTo>
                  <a:lnTo>
                    <a:pt x="1190" y="3890"/>
                  </a:lnTo>
                  <a:cubicBezTo>
                    <a:pt x="1224" y="3913"/>
                    <a:pt x="1266" y="3923"/>
                    <a:pt x="1310" y="3923"/>
                  </a:cubicBezTo>
                  <a:cubicBezTo>
                    <a:pt x="1388" y="3923"/>
                    <a:pt x="1470" y="3888"/>
                    <a:pt x="1511" y="3826"/>
                  </a:cubicBezTo>
                  <a:cubicBezTo>
                    <a:pt x="1576" y="3697"/>
                    <a:pt x="1576" y="3568"/>
                    <a:pt x="1479" y="3472"/>
                  </a:cubicBezTo>
                  <a:cubicBezTo>
                    <a:pt x="1447" y="3440"/>
                    <a:pt x="1286" y="3215"/>
                    <a:pt x="1126" y="2958"/>
                  </a:cubicBezTo>
                  <a:cubicBezTo>
                    <a:pt x="933" y="2668"/>
                    <a:pt x="804" y="2347"/>
                    <a:pt x="804" y="2058"/>
                  </a:cubicBezTo>
                  <a:lnTo>
                    <a:pt x="804" y="1971"/>
                  </a:lnTo>
                  <a:lnTo>
                    <a:pt x="804" y="1971"/>
                  </a:lnTo>
                  <a:cubicBezTo>
                    <a:pt x="849" y="1991"/>
                    <a:pt x="923" y="2040"/>
                    <a:pt x="997" y="2090"/>
                  </a:cubicBezTo>
                  <a:cubicBezTo>
                    <a:pt x="1158" y="2218"/>
                    <a:pt x="1351" y="2379"/>
                    <a:pt x="1479" y="2508"/>
                  </a:cubicBezTo>
                  <a:cubicBezTo>
                    <a:pt x="1515" y="2543"/>
                    <a:pt x="1550" y="2578"/>
                    <a:pt x="1580" y="2608"/>
                  </a:cubicBezTo>
                  <a:lnTo>
                    <a:pt x="1580" y="2608"/>
                  </a:lnTo>
                  <a:cubicBezTo>
                    <a:pt x="1672" y="2709"/>
                    <a:pt x="1736" y="2765"/>
                    <a:pt x="1736" y="2765"/>
                  </a:cubicBezTo>
                  <a:cubicBezTo>
                    <a:pt x="1785" y="2813"/>
                    <a:pt x="1849" y="2837"/>
                    <a:pt x="1913" y="2837"/>
                  </a:cubicBezTo>
                  <a:cubicBezTo>
                    <a:pt x="1978" y="2837"/>
                    <a:pt x="2042" y="2813"/>
                    <a:pt x="2090" y="2765"/>
                  </a:cubicBezTo>
                  <a:cubicBezTo>
                    <a:pt x="2187" y="2636"/>
                    <a:pt x="2219" y="2475"/>
                    <a:pt x="2122" y="2379"/>
                  </a:cubicBezTo>
                  <a:cubicBezTo>
                    <a:pt x="2122" y="2379"/>
                    <a:pt x="2111" y="2368"/>
                    <a:pt x="2090" y="2347"/>
                  </a:cubicBezTo>
                  <a:lnTo>
                    <a:pt x="2090" y="2347"/>
                  </a:lnTo>
                  <a:lnTo>
                    <a:pt x="2090" y="2347"/>
                  </a:lnTo>
                  <a:cubicBezTo>
                    <a:pt x="2087" y="2344"/>
                    <a:pt x="2083" y="2340"/>
                    <a:pt x="2078" y="2335"/>
                  </a:cubicBezTo>
                  <a:lnTo>
                    <a:pt x="2078" y="2335"/>
                  </a:lnTo>
                  <a:cubicBezTo>
                    <a:pt x="2049" y="2307"/>
                    <a:pt x="2007" y="2266"/>
                    <a:pt x="1957" y="2219"/>
                  </a:cubicBezTo>
                  <a:lnTo>
                    <a:pt x="1957" y="2219"/>
                  </a:lnTo>
                  <a:cubicBezTo>
                    <a:pt x="1868" y="2128"/>
                    <a:pt x="1749" y="1996"/>
                    <a:pt x="1640" y="1833"/>
                  </a:cubicBezTo>
                  <a:cubicBezTo>
                    <a:pt x="1447" y="1543"/>
                    <a:pt x="1286" y="1190"/>
                    <a:pt x="1286" y="868"/>
                  </a:cubicBezTo>
                  <a:lnTo>
                    <a:pt x="1286" y="772"/>
                  </a:lnTo>
                  <a:lnTo>
                    <a:pt x="1286" y="740"/>
                  </a:lnTo>
                  <a:cubicBezTo>
                    <a:pt x="1319" y="611"/>
                    <a:pt x="1351" y="579"/>
                    <a:pt x="1351" y="547"/>
                  </a:cubicBezTo>
                  <a:cubicBezTo>
                    <a:pt x="1383" y="547"/>
                    <a:pt x="1415" y="515"/>
                    <a:pt x="1479" y="515"/>
                  </a:cubicBezTo>
                  <a:close/>
                  <a:moveTo>
                    <a:pt x="2026" y="6076"/>
                  </a:moveTo>
                  <a:lnTo>
                    <a:pt x="2025" y="6076"/>
                  </a:lnTo>
                  <a:lnTo>
                    <a:pt x="2025" y="6076"/>
                  </a:lnTo>
                  <a:cubicBezTo>
                    <a:pt x="2025" y="6076"/>
                    <a:pt x="2025" y="6076"/>
                    <a:pt x="2025" y="6076"/>
                  </a:cubicBezTo>
                  <a:lnTo>
                    <a:pt x="2025" y="6076"/>
                  </a:lnTo>
                  <a:lnTo>
                    <a:pt x="2026" y="6076"/>
                  </a:lnTo>
                  <a:close/>
                  <a:moveTo>
                    <a:pt x="1479" y="0"/>
                  </a:moveTo>
                  <a:cubicBezTo>
                    <a:pt x="1319" y="0"/>
                    <a:pt x="1158" y="32"/>
                    <a:pt x="1029" y="161"/>
                  </a:cubicBezTo>
                  <a:cubicBezTo>
                    <a:pt x="869" y="290"/>
                    <a:pt x="804" y="450"/>
                    <a:pt x="772" y="675"/>
                  </a:cubicBezTo>
                  <a:cubicBezTo>
                    <a:pt x="740" y="740"/>
                    <a:pt x="740" y="804"/>
                    <a:pt x="740" y="868"/>
                  </a:cubicBezTo>
                  <a:cubicBezTo>
                    <a:pt x="740" y="1060"/>
                    <a:pt x="776" y="1246"/>
                    <a:pt x="834" y="1422"/>
                  </a:cubicBezTo>
                  <a:lnTo>
                    <a:pt x="834" y="1422"/>
                  </a:lnTo>
                  <a:cubicBezTo>
                    <a:pt x="803" y="1417"/>
                    <a:pt x="772" y="1415"/>
                    <a:pt x="740" y="1415"/>
                  </a:cubicBezTo>
                  <a:cubicBezTo>
                    <a:pt x="644" y="1415"/>
                    <a:pt x="483" y="1479"/>
                    <a:pt x="419" y="1575"/>
                  </a:cubicBezTo>
                  <a:cubicBezTo>
                    <a:pt x="322" y="1672"/>
                    <a:pt x="290" y="1800"/>
                    <a:pt x="290" y="1929"/>
                  </a:cubicBezTo>
                  <a:lnTo>
                    <a:pt x="258" y="2058"/>
                  </a:lnTo>
                  <a:cubicBezTo>
                    <a:pt x="258" y="2481"/>
                    <a:pt x="431" y="2854"/>
                    <a:pt x="604" y="3156"/>
                  </a:cubicBezTo>
                  <a:lnTo>
                    <a:pt x="604" y="3156"/>
                  </a:lnTo>
                  <a:cubicBezTo>
                    <a:pt x="564" y="3153"/>
                    <a:pt x="523" y="3150"/>
                    <a:pt x="483" y="3150"/>
                  </a:cubicBezTo>
                  <a:cubicBezTo>
                    <a:pt x="386" y="3150"/>
                    <a:pt x="290" y="3150"/>
                    <a:pt x="194" y="3247"/>
                  </a:cubicBezTo>
                  <a:cubicBezTo>
                    <a:pt x="65" y="3311"/>
                    <a:pt x="1" y="3472"/>
                    <a:pt x="1" y="3601"/>
                  </a:cubicBezTo>
                  <a:cubicBezTo>
                    <a:pt x="1" y="3729"/>
                    <a:pt x="33" y="3793"/>
                    <a:pt x="97" y="3890"/>
                  </a:cubicBezTo>
                  <a:cubicBezTo>
                    <a:pt x="258" y="4243"/>
                    <a:pt x="611" y="4661"/>
                    <a:pt x="933" y="5111"/>
                  </a:cubicBezTo>
                  <a:cubicBezTo>
                    <a:pt x="1061" y="5304"/>
                    <a:pt x="1222" y="5529"/>
                    <a:pt x="1319" y="5722"/>
                  </a:cubicBezTo>
                  <a:cubicBezTo>
                    <a:pt x="1447" y="5915"/>
                    <a:pt x="1511" y="6076"/>
                    <a:pt x="1511" y="6140"/>
                  </a:cubicBezTo>
                  <a:cubicBezTo>
                    <a:pt x="1511" y="6204"/>
                    <a:pt x="1544" y="6301"/>
                    <a:pt x="1576" y="6365"/>
                  </a:cubicBezTo>
                  <a:cubicBezTo>
                    <a:pt x="1640" y="6461"/>
                    <a:pt x="1769" y="6526"/>
                    <a:pt x="1865" y="6526"/>
                  </a:cubicBezTo>
                  <a:cubicBezTo>
                    <a:pt x="2026" y="6494"/>
                    <a:pt x="2090" y="6429"/>
                    <a:pt x="2187" y="6365"/>
                  </a:cubicBezTo>
                  <a:cubicBezTo>
                    <a:pt x="2315" y="6236"/>
                    <a:pt x="2444" y="6076"/>
                    <a:pt x="2604" y="5851"/>
                  </a:cubicBezTo>
                  <a:cubicBezTo>
                    <a:pt x="3022" y="5176"/>
                    <a:pt x="3504" y="4083"/>
                    <a:pt x="3665" y="3086"/>
                  </a:cubicBezTo>
                  <a:cubicBezTo>
                    <a:pt x="3697" y="2925"/>
                    <a:pt x="3729" y="2797"/>
                    <a:pt x="3729" y="2636"/>
                  </a:cubicBezTo>
                  <a:cubicBezTo>
                    <a:pt x="3729" y="1865"/>
                    <a:pt x="3376" y="1254"/>
                    <a:pt x="3022" y="868"/>
                  </a:cubicBezTo>
                  <a:cubicBezTo>
                    <a:pt x="2713" y="531"/>
                    <a:pt x="2429" y="341"/>
                    <a:pt x="2341" y="299"/>
                  </a:cubicBezTo>
                  <a:lnTo>
                    <a:pt x="2341" y="299"/>
                  </a:lnTo>
                  <a:lnTo>
                    <a:pt x="2347" y="290"/>
                  </a:lnTo>
                  <a:cubicBezTo>
                    <a:pt x="2315" y="290"/>
                    <a:pt x="2219" y="225"/>
                    <a:pt x="2058" y="129"/>
                  </a:cubicBezTo>
                  <a:cubicBezTo>
                    <a:pt x="1929" y="65"/>
                    <a:pt x="1704"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4410;p64">
              <a:extLst>
                <a:ext uri="{FF2B5EF4-FFF2-40B4-BE49-F238E27FC236}">
                  <a16:creationId xmlns:a16="http://schemas.microsoft.com/office/drawing/2014/main" id="{414B8731-D153-3A0A-12E9-1B9D97D185AA}"/>
                </a:ext>
              </a:extLst>
            </p:cNvPr>
            <p:cNvSpPr/>
            <p:nvPr/>
          </p:nvSpPr>
          <p:spPr>
            <a:xfrm>
              <a:off x="2937250" y="3178425"/>
              <a:ext cx="143875" cy="321575"/>
            </a:xfrm>
            <a:custGeom>
              <a:avLst/>
              <a:gdLst/>
              <a:ahLst/>
              <a:cxnLst/>
              <a:rect l="l" t="t" r="r" b="b"/>
              <a:pathLst>
                <a:path w="5755" h="12863" extrusionOk="0">
                  <a:moveTo>
                    <a:pt x="2279" y="0"/>
                  </a:moveTo>
                  <a:cubicBezTo>
                    <a:pt x="2105" y="0"/>
                    <a:pt x="1925" y="42"/>
                    <a:pt x="1737" y="133"/>
                  </a:cubicBezTo>
                  <a:cubicBezTo>
                    <a:pt x="676" y="680"/>
                    <a:pt x="2926" y="2544"/>
                    <a:pt x="2412" y="3637"/>
                  </a:cubicBezTo>
                  <a:cubicBezTo>
                    <a:pt x="1865" y="4698"/>
                    <a:pt x="676" y="6562"/>
                    <a:pt x="676" y="7655"/>
                  </a:cubicBezTo>
                  <a:cubicBezTo>
                    <a:pt x="676" y="8716"/>
                    <a:pt x="1" y="11255"/>
                    <a:pt x="1" y="11255"/>
                  </a:cubicBezTo>
                  <a:lnTo>
                    <a:pt x="676" y="12863"/>
                  </a:lnTo>
                  <a:cubicBezTo>
                    <a:pt x="676" y="12863"/>
                    <a:pt x="1190" y="12605"/>
                    <a:pt x="1994" y="11802"/>
                  </a:cubicBezTo>
                  <a:cubicBezTo>
                    <a:pt x="2797" y="10998"/>
                    <a:pt x="4147" y="9134"/>
                    <a:pt x="4951" y="7366"/>
                  </a:cubicBezTo>
                  <a:cubicBezTo>
                    <a:pt x="5755" y="5630"/>
                    <a:pt x="5497" y="3091"/>
                    <a:pt x="4533" y="1901"/>
                  </a:cubicBezTo>
                  <a:cubicBezTo>
                    <a:pt x="3766" y="896"/>
                    <a:pt x="3086" y="0"/>
                    <a:pt x="2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4411;p64">
              <a:extLst>
                <a:ext uri="{FF2B5EF4-FFF2-40B4-BE49-F238E27FC236}">
                  <a16:creationId xmlns:a16="http://schemas.microsoft.com/office/drawing/2014/main" id="{8DB8D85F-3EA2-337C-948C-8222980F5ADE}"/>
                </a:ext>
              </a:extLst>
            </p:cNvPr>
            <p:cNvSpPr/>
            <p:nvPr/>
          </p:nvSpPr>
          <p:spPr>
            <a:xfrm>
              <a:off x="2930025" y="3172100"/>
              <a:ext cx="149500" cy="334925"/>
            </a:xfrm>
            <a:custGeom>
              <a:avLst/>
              <a:gdLst/>
              <a:ahLst/>
              <a:cxnLst/>
              <a:rect l="l" t="t" r="r" b="b"/>
              <a:pathLst>
                <a:path w="5980" h="13397" extrusionOk="0">
                  <a:moveTo>
                    <a:pt x="2572" y="515"/>
                  </a:moveTo>
                  <a:cubicBezTo>
                    <a:pt x="2893" y="515"/>
                    <a:pt x="3183" y="708"/>
                    <a:pt x="3536" y="1029"/>
                  </a:cubicBezTo>
                  <a:cubicBezTo>
                    <a:pt x="3890" y="1351"/>
                    <a:pt x="4243" y="1801"/>
                    <a:pt x="4629" y="2315"/>
                  </a:cubicBezTo>
                  <a:cubicBezTo>
                    <a:pt x="5111" y="2958"/>
                    <a:pt x="5433" y="4083"/>
                    <a:pt x="5433" y="5240"/>
                  </a:cubicBezTo>
                  <a:cubicBezTo>
                    <a:pt x="5433" y="6044"/>
                    <a:pt x="5304" y="6847"/>
                    <a:pt x="4983" y="7522"/>
                  </a:cubicBezTo>
                  <a:cubicBezTo>
                    <a:pt x="4211" y="9226"/>
                    <a:pt x="2861" y="11090"/>
                    <a:pt x="2090" y="11862"/>
                  </a:cubicBezTo>
                  <a:cubicBezTo>
                    <a:pt x="1704" y="12248"/>
                    <a:pt x="1383" y="12505"/>
                    <a:pt x="1158" y="12666"/>
                  </a:cubicBezTo>
                  <a:cubicBezTo>
                    <a:pt x="1129" y="12695"/>
                    <a:pt x="1099" y="12718"/>
                    <a:pt x="1071" y="12737"/>
                  </a:cubicBezTo>
                  <a:lnTo>
                    <a:pt x="1071" y="12737"/>
                  </a:lnTo>
                  <a:lnTo>
                    <a:pt x="560" y="11520"/>
                  </a:lnTo>
                  <a:lnTo>
                    <a:pt x="560" y="11520"/>
                  </a:lnTo>
                  <a:cubicBezTo>
                    <a:pt x="601" y="11351"/>
                    <a:pt x="735" y="10799"/>
                    <a:pt x="868" y="10158"/>
                  </a:cubicBezTo>
                  <a:cubicBezTo>
                    <a:pt x="1061" y="9387"/>
                    <a:pt x="1222" y="8487"/>
                    <a:pt x="1222" y="7908"/>
                  </a:cubicBezTo>
                  <a:cubicBezTo>
                    <a:pt x="1222" y="7458"/>
                    <a:pt x="1479" y="6719"/>
                    <a:pt x="1865" y="6012"/>
                  </a:cubicBezTo>
                  <a:cubicBezTo>
                    <a:pt x="2218" y="5272"/>
                    <a:pt x="2668" y="4565"/>
                    <a:pt x="2926" y="3986"/>
                  </a:cubicBezTo>
                  <a:cubicBezTo>
                    <a:pt x="3022" y="3826"/>
                    <a:pt x="3054" y="3665"/>
                    <a:pt x="3054" y="3504"/>
                  </a:cubicBezTo>
                  <a:cubicBezTo>
                    <a:pt x="3022" y="2958"/>
                    <a:pt x="2733" y="2476"/>
                    <a:pt x="2476" y="1994"/>
                  </a:cubicBezTo>
                  <a:cubicBezTo>
                    <a:pt x="2347" y="1736"/>
                    <a:pt x="2218" y="1511"/>
                    <a:pt x="2122" y="1319"/>
                  </a:cubicBezTo>
                  <a:cubicBezTo>
                    <a:pt x="2058" y="1126"/>
                    <a:pt x="1993" y="965"/>
                    <a:pt x="1993" y="836"/>
                  </a:cubicBezTo>
                  <a:cubicBezTo>
                    <a:pt x="1993" y="804"/>
                    <a:pt x="1993" y="772"/>
                    <a:pt x="2026" y="740"/>
                  </a:cubicBezTo>
                  <a:cubicBezTo>
                    <a:pt x="2026" y="708"/>
                    <a:pt x="2058" y="676"/>
                    <a:pt x="2154" y="643"/>
                  </a:cubicBezTo>
                  <a:cubicBezTo>
                    <a:pt x="2315" y="547"/>
                    <a:pt x="2443" y="515"/>
                    <a:pt x="2572" y="515"/>
                  </a:cubicBezTo>
                  <a:close/>
                  <a:moveTo>
                    <a:pt x="2572" y="1"/>
                  </a:moveTo>
                  <a:cubicBezTo>
                    <a:pt x="2347" y="1"/>
                    <a:pt x="2122" y="33"/>
                    <a:pt x="1897" y="161"/>
                  </a:cubicBezTo>
                  <a:cubicBezTo>
                    <a:pt x="1768" y="226"/>
                    <a:pt x="1640" y="322"/>
                    <a:pt x="1575" y="451"/>
                  </a:cubicBezTo>
                  <a:cubicBezTo>
                    <a:pt x="1479" y="579"/>
                    <a:pt x="1447" y="708"/>
                    <a:pt x="1447" y="836"/>
                  </a:cubicBezTo>
                  <a:cubicBezTo>
                    <a:pt x="1447" y="1093"/>
                    <a:pt x="1543" y="1319"/>
                    <a:pt x="1640" y="1544"/>
                  </a:cubicBezTo>
                  <a:cubicBezTo>
                    <a:pt x="1800" y="1897"/>
                    <a:pt x="2026" y="2251"/>
                    <a:pt x="2218" y="2604"/>
                  </a:cubicBezTo>
                  <a:cubicBezTo>
                    <a:pt x="2379" y="2926"/>
                    <a:pt x="2508" y="3279"/>
                    <a:pt x="2508" y="3504"/>
                  </a:cubicBezTo>
                  <a:cubicBezTo>
                    <a:pt x="2508" y="3601"/>
                    <a:pt x="2476" y="3697"/>
                    <a:pt x="2443" y="3761"/>
                  </a:cubicBezTo>
                  <a:cubicBezTo>
                    <a:pt x="2186" y="4276"/>
                    <a:pt x="1768" y="5015"/>
                    <a:pt x="1383" y="5754"/>
                  </a:cubicBezTo>
                  <a:cubicBezTo>
                    <a:pt x="997" y="6526"/>
                    <a:pt x="675" y="7265"/>
                    <a:pt x="675" y="7908"/>
                  </a:cubicBezTo>
                  <a:cubicBezTo>
                    <a:pt x="675" y="8390"/>
                    <a:pt x="515" y="9290"/>
                    <a:pt x="354" y="10062"/>
                  </a:cubicBezTo>
                  <a:cubicBezTo>
                    <a:pt x="258" y="10448"/>
                    <a:pt x="193" y="10769"/>
                    <a:pt x="129" y="11026"/>
                  </a:cubicBezTo>
                  <a:cubicBezTo>
                    <a:pt x="65" y="11283"/>
                    <a:pt x="33" y="11444"/>
                    <a:pt x="33" y="11444"/>
                  </a:cubicBezTo>
                  <a:cubicBezTo>
                    <a:pt x="0" y="11508"/>
                    <a:pt x="0" y="11573"/>
                    <a:pt x="33" y="11605"/>
                  </a:cubicBezTo>
                  <a:lnTo>
                    <a:pt x="708" y="13212"/>
                  </a:lnTo>
                  <a:cubicBezTo>
                    <a:pt x="740" y="13308"/>
                    <a:pt x="772" y="13341"/>
                    <a:pt x="868" y="13373"/>
                  </a:cubicBezTo>
                  <a:cubicBezTo>
                    <a:pt x="900" y="13389"/>
                    <a:pt x="933" y="13397"/>
                    <a:pt x="965" y="13397"/>
                  </a:cubicBezTo>
                  <a:cubicBezTo>
                    <a:pt x="997" y="13397"/>
                    <a:pt x="1029" y="13389"/>
                    <a:pt x="1061" y="13373"/>
                  </a:cubicBezTo>
                  <a:cubicBezTo>
                    <a:pt x="1093" y="13341"/>
                    <a:pt x="1640" y="13051"/>
                    <a:pt x="2476" y="12248"/>
                  </a:cubicBezTo>
                  <a:cubicBezTo>
                    <a:pt x="3311" y="11412"/>
                    <a:pt x="4661" y="9515"/>
                    <a:pt x="5465" y="7747"/>
                  </a:cubicBezTo>
                  <a:cubicBezTo>
                    <a:pt x="5819" y="6976"/>
                    <a:pt x="5979" y="6108"/>
                    <a:pt x="5979" y="5240"/>
                  </a:cubicBezTo>
                  <a:cubicBezTo>
                    <a:pt x="5979" y="3986"/>
                    <a:pt x="5658" y="2765"/>
                    <a:pt x="5047" y="1961"/>
                  </a:cubicBezTo>
                  <a:cubicBezTo>
                    <a:pt x="4661" y="1479"/>
                    <a:pt x="4308" y="997"/>
                    <a:pt x="3922" y="643"/>
                  </a:cubicBezTo>
                  <a:cubicBezTo>
                    <a:pt x="3504" y="258"/>
                    <a:pt x="3086" y="1"/>
                    <a:pt x="2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4412;p64">
              <a:extLst>
                <a:ext uri="{FF2B5EF4-FFF2-40B4-BE49-F238E27FC236}">
                  <a16:creationId xmlns:a16="http://schemas.microsoft.com/office/drawing/2014/main" id="{47D3E774-9323-6DAF-5623-506E3EB163E3}"/>
                </a:ext>
              </a:extLst>
            </p:cNvPr>
            <p:cNvSpPr/>
            <p:nvPr/>
          </p:nvSpPr>
          <p:spPr>
            <a:xfrm>
              <a:off x="2962175" y="3205825"/>
              <a:ext cx="55475" cy="189700"/>
            </a:xfrm>
            <a:custGeom>
              <a:avLst/>
              <a:gdLst/>
              <a:ahLst/>
              <a:cxnLst/>
              <a:rect l="l" t="t" r="r" b="b"/>
              <a:pathLst>
                <a:path w="2219" h="7588" extrusionOk="0">
                  <a:moveTo>
                    <a:pt x="1022" y="0"/>
                  </a:moveTo>
                  <a:cubicBezTo>
                    <a:pt x="986" y="0"/>
                    <a:pt x="965" y="2"/>
                    <a:pt x="965" y="2"/>
                  </a:cubicBezTo>
                  <a:cubicBezTo>
                    <a:pt x="965" y="2"/>
                    <a:pt x="0" y="2509"/>
                    <a:pt x="0" y="4213"/>
                  </a:cubicBezTo>
                  <a:lnTo>
                    <a:pt x="0" y="7588"/>
                  </a:lnTo>
                  <a:lnTo>
                    <a:pt x="2218" y="4502"/>
                  </a:lnTo>
                  <a:cubicBezTo>
                    <a:pt x="2218" y="4502"/>
                    <a:pt x="1800" y="2509"/>
                    <a:pt x="1993" y="1191"/>
                  </a:cubicBezTo>
                  <a:cubicBezTo>
                    <a:pt x="2189" y="73"/>
                    <a:pt x="1266" y="0"/>
                    <a:pt x="10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4413;p64">
              <a:extLst>
                <a:ext uri="{FF2B5EF4-FFF2-40B4-BE49-F238E27FC236}">
                  <a16:creationId xmlns:a16="http://schemas.microsoft.com/office/drawing/2014/main" id="{584672D5-E703-63D3-0E14-AFDAFA0FF3A7}"/>
                </a:ext>
              </a:extLst>
            </p:cNvPr>
            <p:cNvSpPr/>
            <p:nvPr/>
          </p:nvSpPr>
          <p:spPr>
            <a:xfrm>
              <a:off x="2955750" y="3198625"/>
              <a:ext cx="69125" cy="203325"/>
            </a:xfrm>
            <a:custGeom>
              <a:avLst/>
              <a:gdLst/>
              <a:ahLst/>
              <a:cxnLst/>
              <a:rect l="l" t="t" r="r" b="b"/>
              <a:pathLst>
                <a:path w="2765" h="8133" extrusionOk="0">
                  <a:moveTo>
                    <a:pt x="1286" y="0"/>
                  </a:moveTo>
                  <a:lnTo>
                    <a:pt x="1189" y="32"/>
                  </a:lnTo>
                  <a:cubicBezTo>
                    <a:pt x="1093" y="32"/>
                    <a:pt x="997" y="97"/>
                    <a:pt x="964" y="193"/>
                  </a:cubicBezTo>
                  <a:cubicBezTo>
                    <a:pt x="964" y="193"/>
                    <a:pt x="739" y="836"/>
                    <a:pt x="482" y="1672"/>
                  </a:cubicBezTo>
                  <a:cubicBezTo>
                    <a:pt x="257" y="2540"/>
                    <a:pt x="0" y="3601"/>
                    <a:pt x="0" y="4501"/>
                  </a:cubicBezTo>
                  <a:cubicBezTo>
                    <a:pt x="0" y="6172"/>
                    <a:pt x="0" y="7876"/>
                    <a:pt x="0" y="7876"/>
                  </a:cubicBezTo>
                  <a:cubicBezTo>
                    <a:pt x="0" y="8036"/>
                    <a:pt x="129" y="8133"/>
                    <a:pt x="257" y="8133"/>
                  </a:cubicBezTo>
                  <a:cubicBezTo>
                    <a:pt x="418" y="8133"/>
                    <a:pt x="546" y="8036"/>
                    <a:pt x="546" y="7876"/>
                  </a:cubicBezTo>
                  <a:lnTo>
                    <a:pt x="546" y="4501"/>
                  </a:lnTo>
                  <a:cubicBezTo>
                    <a:pt x="546" y="3697"/>
                    <a:pt x="771" y="2636"/>
                    <a:pt x="997" y="1833"/>
                  </a:cubicBezTo>
                  <a:cubicBezTo>
                    <a:pt x="1125" y="1415"/>
                    <a:pt x="1222" y="1061"/>
                    <a:pt x="1318" y="804"/>
                  </a:cubicBezTo>
                  <a:cubicBezTo>
                    <a:pt x="1362" y="716"/>
                    <a:pt x="1391" y="628"/>
                    <a:pt x="1415" y="561"/>
                  </a:cubicBezTo>
                  <a:lnTo>
                    <a:pt x="1415" y="561"/>
                  </a:lnTo>
                  <a:cubicBezTo>
                    <a:pt x="1511" y="576"/>
                    <a:pt x="1636" y="603"/>
                    <a:pt x="1736" y="643"/>
                  </a:cubicBezTo>
                  <a:cubicBezTo>
                    <a:pt x="1800" y="708"/>
                    <a:pt x="1864" y="772"/>
                    <a:pt x="1929" y="836"/>
                  </a:cubicBezTo>
                  <a:cubicBezTo>
                    <a:pt x="1961" y="933"/>
                    <a:pt x="2025" y="1029"/>
                    <a:pt x="2025" y="1222"/>
                  </a:cubicBezTo>
                  <a:cubicBezTo>
                    <a:pt x="2025" y="1286"/>
                    <a:pt x="2025" y="1383"/>
                    <a:pt x="1993" y="1447"/>
                  </a:cubicBezTo>
                  <a:cubicBezTo>
                    <a:pt x="1961" y="1736"/>
                    <a:pt x="1929" y="2025"/>
                    <a:pt x="1929" y="2347"/>
                  </a:cubicBezTo>
                  <a:cubicBezTo>
                    <a:pt x="1929" y="3536"/>
                    <a:pt x="2186" y="4822"/>
                    <a:pt x="2186" y="4854"/>
                  </a:cubicBezTo>
                  <a:cubicBezTo>
                    <a:pt x="2214" y="4966"/>
                    <a:pt x="2339" y="5053"/>
                    <a:pt x="2455" y="5053"/>
                  </a:cubicBezTo>
                  <a:cubicBezTo>
                    <a:pt x="2473" y="5053"/>
                    <a:pt x="2490" y="5051"/>
                    <a:pt x="2507" y="5047"/>
                  </a:cubicBezTo>
                  <a:cubicBezTo>
                    <a:pt x="2668" y="5015"/>
                    <a:pt x="2764" y="4886"/>
                    <a:pt x="2732" y="4726"/>
                  </a:cubicBezTo>
                  <a:cubicBezTo>
                    <a:pt x="2732" y="4726"/>
                    <a:pt x="2700" y="4661"/>
                    <a:pt x="2700" y="4533"/>
                  </a:cubicBezTo>
                  <a:cubicBezTo>
                    <a:pt x="2604" y="4115"/>
                    <a:pt x="2475" y="3183"/>
                    <a:pt x="2475" y="2347"/>
                  </a:cubicBezTo>
                  <a:cubicBezTo>
                    <a:pt x="2475" y="2058"/>
                    <a:pt x="2475" y="1768"/>
                    <a:pt x="2539" y="1543"/>
                  </a:cubicBezTo>
                  <a:cubicBezTo>
                    <a:pt x="2539" y="1415"/>
                    <a:pt x="2539" y="1318"/>
                    <a:pt x="2539" y="1222"/>
                  </a:cubicBezTo>
                  <a:cubicBezTo>
                    <a:pt x="2539" y="965"/>
                    <a:pt x="2475" y="740"/>
                    <a:pt x="2379" y="579"/>
                  </a:cubicBezTo>
                  <a:cubicBezTo>
                    <a:pt x="2218" y="290"/>
                    <a:pt x="1993" y="161"/>
                    <a:pt x="1768" y="97"/>
                  </a:cubicBezTo>
                  <a:cubicBezTo>
                    <a:pt x="1543" y="32"/>
                    <a:pt x="1382" y="0"/>
                    <a:pt x="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4414;p64">
              <a:extLst>
                <a:ext uri="{FF2B5EF4-FFF2-40B4-BE49-F238E27FC236}">
                  <a16:creationId xmlns:a16="http://schemas.microsoft.com/office/drawing/2014/main" id="{C52D9FED-8E72-CD65-D613-47B7052E60A3}"/>
                </a:ext>
              </a:extLst>
            </p:cNvPr>
            <p:cNvSpPr/>
            <p:nvPr/>
          </p:nvSpPr>
          <p:spPr>
            <a:xfrm>
              <a:off x="2173825" y="3252475"/>
              <a:ext cx="853450" cy="753000"/>
            </a:xfrm>
            <a:custGeom>
              <a:avLst/>
              <a:gdLst/>
              <a:ahLst/>
              <a:cxnLst/>
              <a:rect l="l" t="t" r="r" b="b"/>
              <a:pathLst>
                <a:path w="34138" h="30120" extrusionOk="0">
                  <a:moveTo>
                    <a:pt x="7104" y="0"/>
                  </a:moveTo>
                  <a:lnTo>
                    <a:pt x="1865" y="3761"/>
                  </a:lnTo>
                  <a:cubicBezTo>
                    <a:pt x="1865" y="3761"/>
                    <a:pt x="1" y="6429"/>
                    <a:pt x="933" y="9386"/>
                  </a:cubicBezTo>
                  <a:cubicBezTo>
                    <a:pt x="1865" y="12311"/>
                    <a:pt x="15269" y="30119"/>
                    <a:pt x="17134" y="30119"/>
                  </a:cubicBezTo>
                  <a:cubicBezTo>
                    <a:pt x="18998" y="30119"/>
                    <a:pt x="32531" y="12601"/>
                    <a:pt x="33334" y="11508"/>
                  </a:cubicBezTo>
                  <a:cubicBezTo>
                    <a:pt x="34138" y="10447"/>
                    <a:pt x="30666" y="7779"/>
                    <a:pt x="30666" y="7779"/>
                  </a:cubicBezTo>
                  <a:lnTo>
                    <a:pt x="17134" y="20090"/>
                  </a:lnTo>
                  <a:cubicBezTo>
                    <a:pt x="17134" y="20090"/>
                    <a:pt x="13533" y="5625"/>
                    <a:pt x="12055" y="2957"/>
                  </a:cubicBezTo>
                  <a:cubicBezTo>
                    <a:pt x="10576" y="257"/>
                    <a:pt x="7104" y="0"/>
                    <a:pt x="71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4415;p64">
              <a:extLst>
                <a:ext uri="{FF2B5EF4-FFF2-40B4-BE49-F238E27FC236}">
                  <a16:creationId xmlns:a16="http://schemas.microsoft.com/office/drawing/2014/main" id="{6748C844-33D9-ECF1-0BF6-C59D3F9AA9C3}"/>
                </a:ext>
              </a:extLst>
            </p:cNvPr>
            <p:cNvSpPr/>
            <p:nvPr/>
          </p:nvSpPr>
          <p:spPr>
            <a:xfrm>
              <a:off x="2183475" y="3245900"/>
              <a:ext cx="833350" cy="766800"/>
            </a:xfrm>
            <a:custGeom>
              <a:avLst/>
              <a:gdLst/>
              <a:ahLst/>
              <a:cxnLst/>
              <a:rect l="l" t="t" r="r" b="b"/>
              <a:pathLst>
                <a:path w="33334" h="30672" extrusionOk="0">
                  <a:moveTo>
                    <a:pt x="6678" y="1"/>
                  </a:moveTo>
                  <a:cubicBezTo>
                    <a:pt x="6564" y="1"/>
                    <a:pt x="6458" y="116"/>
                    <a:pt x="6429" y="231"/>
                  </a:cubicBezTo>
                  <a:cubicBezTo>
                    <a:pt x="6429" y="392"/>
                    <a:pt x="6526" y="520"/>
                    <a:pt x="6686" y="520"/>
                  </a:cubicBezTo>
                  <a:lnTo>
                    <a:pt x="6718" y="520"/>
                  </a:lnTo>
                  <a:cubicBezTo>
                    <a:pt x="6879" y="552"/>
                    <a:pt x="7747" y="649"/>
                    <a:pt x="8711" y="1067"/>
                  </a:cubicBezTo>
                  <a:cubicBezTo>
                    <a:pt x="9708" y="1452"/>
                    <a:pt x="10769" y="2160"/>
                    <a:pt x="11412" y="3349"/>
                  </a:cubicBezTo>
                  <a:cubicBezTo>
                    <a:pt x="11765" y="3960"/>
                    <a:pt x="12279" y="5374"/>
                    <a:pt x="12826" y="7110"/>
                  </a:cubicBezTo>
                  <a:cubicBezTo>
                    <a:pt x="13629" y="9681"/>
                    <a:pt x="14562" y="13024"/>
                    <a:pt x="15269" y="15692"/>
                  </a:cubicBezTo>
                  <a:cubicBezTo>
                    <a:pt x="15622" y="17042"/>
                    <a:pt x="15944" y="18232"/>
                    <a:pt x="16137" y="19068"/>
                  </a:cubicBezTo>
                  <a:cubicBezTo>
                    <a:pt x="16362" y="19903"/>
                    <a:pt x="16490" y="20418"/>
                    <a:pt x="16490" y="20418"/>
                  </a:cubicBezTo>
                  <a:cubicBezTo>
                    <a:pt x="16522" y="20514"/>
                    <a:pt x="16587" y="20578"/>
                    <a:pt x="16683" y="20610"/>
                  </a:cubicBezTo>
                  <a:cubicBezTo>
                    <a:pt x="16700" y="20619"/>
                    <a:pt x="16720" y="20623"/>
                    <a:pt x="16741" y="20623"/>
                  </a:cubicBezTo>
                  <a:cubicBezTo>
                    <a:pt x="16799" y="20623"/>
                    <a:pt x="16870" y="20593"/>
                    <a:pt x="16940" y="20546"/>
                  </a:cubicBezTo>
                  <a:lnTo>
                    <a:pt x="30283" y="8379"/>
                  </a:lnTo>
                  <a:lnTo>
                    <a:pt x="30283" y="8379"/>
                  </a:lnTo>
                  <a:cubicBezTo>
                    <a:pt x="30597" y="8607"/>
                    <a:pt x="31190" y="9147"/>
                    <a:pt x="31727" y="9714"/>
                  </a:cubicBezTo>
                  <a:cubicBezTo>
                    <a:pt x="32048" y="10003"/>
                    <a:pt x="32305" y="10324"/>
                    <a:pt x="32498" y="10646"/>
                  </a:cubicBezTo>
                  <a:cubicBezTo>
                    <a:pt x="32691" y="10935"/>
                    <a:pt x="32820" y="11224"/>
                    <a:pt x="32820" y="11385"/>
                  </a:cubicBezTo>
                  <a:cubicBezTo>
                    <a:pt x="32820" y="11481"/>
                    <a:pt x="32788" y="11546"/>
                    <a:pt x="32755" y="11610"/>
                  </a:cubicBezTo>
                  <a:cubicBezTo>
                    <a:pt x="32338" y="12156"/>
                    <a:pt x="28769" y="16817"/>
                    <a:pt x="25041" y="21318"/>
                  </a:cubicBezTo>
                  <a:cubicBezTo>
                    <a:pt x="23176" y="23568"/>
                    <a:pt x="21312" y="25786"/>
                    <a:pt x="19769" y="27457"/>
                  </a:cubicBezTo>
                  <a:cubicBezTo>
                    <a:pt x="18998" y="28293"/>
                    <a:pt x="18323" y="28968"/>
                    <a:pt x="17776" y="29450"/>
                  </a:cubicBezTo>
                  <a:cubicBezTo>
                    <a:pt x="17519" y="29675"/>
                    <a:pt x="17262" y="29868"/>
                    <a:pt x="17101" y="29965"/>
                  </a:cubicBezTo>
                  <a:cubicBezTo>
                    <a:pt x="16908" y="30093"/>
                    <a:pt x="16780" y="30125"/>
                    <a:pt x="16748" y="30125"/>
                  </a:cubicBezTo>
                  <a:cubicBezTo>
                    <a:pt x="16748" y="30125"/>
                    <a:pt x="16587" y="30093"/>
                    <a:pt x="16426" y="29965"/>
                  </a:cubicBezTo>
                  <a:cubicBezTo>
                    <a:pt x="16072" y="29740"/>
                    <a:pt x="15558" y="29290"/>
                    <a:pt x="14947" y="28679"/>
                  </a:cubicBezTo>
                  <a:cubicBezTo>
                    <a:pt x="12826" y="26493"/>
                    <a:pt x="9451" y="22282"/>
                    <a:pt x="6558" y="18360"/>
                  </a:cubicBezTo>
                  <a:cubicBezTo>
                    <a:pt x="5079" y="16367"/>
                    <a:pt x="3729" y="14471"/>
                    <a:pt x="2700" y="12896"/>
                  </a:cubicBezTo>
                  <a:cubicBezTo>
                    <a:pt x="2186" y="12124"/>
                    <a:pt x="1768" y="11417"/>
                    <a:pt x="1447" y="10839"/>
                  </a:cubicBezTo>
                  <a:cubicBezTo>
                    <a:pt x="1093" y="10260"/>
                    <a:pt x="868" y="9810"/>
                    <a:pt x="804" y="9553"/>
                  </a:cubicBezTo>
                  <a:cubicBezTo>
                    <a:pt x="611" y="9006"/>
                    <a:pt x="547" y="8428"/>
                    <a:pt x="547" y="7913"/>
                  </a:cubicBezTo>
                  <a:cubicBezTo>
                    <a:pt x="547" y="6885"/>
                    <a:pt x="836" y="5920"/>
                    <a:pt x="1125" y="5245"/>
                  </a:cubicBezTo>
                  <a:cubicBezTo>
                    <a:pt x="1286" y="4892"/>
                    <a:pt x="1415" y="4635"/>
                    <a:pt x="1511" y="4442"/>
                  </a:cubicBezTo>
                  <a:cubicBezTo>
                    <a:pt x="1575" y="4345"/>
                    <a:pt x="1607" y="4281"/>
                    <a:pt x="1640" y="4217"/>
                  </a:cubicBezTo>
                  <a:lnTo>
                    <a:pt x="1704" y="4185"/>
                  </a:lnTo>
                  <a:lnTo>
                    <a:pt x="1704" y="4153"/>
                  </a:lnTo>
                  <a:cubicBezTo>
                    <a:pt x="1800" y="4056"/>
                    <a:pt x="1768" y="3863"/>
                    <a:pt x="1640" y="3799"/>
                  </a:cubicBezTo>
                  <a:cubicBezTo>
                    <a:pt x="1589" y="3761"/>
                    <a:pt x="1533" y="3743"/>
                    <a:pt x="1478" y="3743"/>
                  </a:cubicBezTo>
                  <a:cubicBezTo>
                    <a:pt x="1394" y="3743"/>
                    <a:pt x="1312" y="3785"/>
                    <a:pt x="1254" y="3863"/>
                  </a:cubicBezTo>
                  <a:cubicBezTo>
                    <a:pt x="1254" y="3863"/>
                    <a:pt x="0" y="5631"/>
                    <a:pt x="0" y="7913"/>
                  </a:cubicBezTo>
                  <a:cubicBezTo>
                    <a:pt x="0" y="8492"/>
                    <a:pt x="97" y="9103"/>
                    <a:pt x="290" y="9714"/>
                  </a:cubicBezTo>
                  <a:cubicBezTo>
                    <a:pt x="418" y="10131"/>
                    <a:pt x="740" y="10742"/>
                    <a:pt x="1190" y="11514"/>
                  </a:cubicBezTo>
                  <a:cubicBezTo>
                    <a:pt x="2829" y="14214"/>
                    <a:pt x="6236" y="18971"/>
                    <a:pt x="9483" y="23053"/>
                  </a:cubicBezTo>
                  <a:cubicBezTo>
                    <a:pt x="11090" y="25111"/>
                    <a:pt x="12665" y="26975"/>
                    <a:pt x="13919" y="28357"/>
                  </a:cubicBezTo>
                  <a:cubicBezTo>
                    <a:pt x="14562" y="29032"/>
                    <a:pt x="15108" y="29611"/>
                    <a:pt x="15590" y="29997"/>
                  </a:cubicBezTo>
                  <a:cubicBezTo>
                    <a:pt x="15815" y="30190"/>
                    <a:pt x="16008" y="30350"/>
                    <a:pt x="16201" y="30479"/>
                  </a:cubicBezTo>
                  <a:cubicBezTo>
                    <a:pt x="16394" y="30575"/>
                    <a:pt x="16555" y="30672"/>
                    <a:pt x="16748" y="30672"/>
                  </a:cubicBezTo>
                  <a:cubicBezTo>
                    <a:pt x="16973" y="30640"/>
                    <a:pt x="17165" y="30575"/>
                    <a:pt x="17390" y="30415"/>
                  </a:cubicBezTo>
                  <a:cubicBezTo>
                    <a:pt x="17776" y="30157"/>
                    <a:pt x="18323" y="29707"/>
                    <a:pt x="18933" y="29097"/>
                  </a:cubicBezTo>
                  <a:cubicBezTo>
                    <a:pt x="21119" y="26943"/>
                    <a:pt x="24494" y="22861"/>
                    <a:pt x="27419" y="19228"/>
                  </a:cubicBezTo>
                  <a:cubicBezTo>
                    <a:pt x="30377" y="15596"/>
                    <a:pt x="32820" y="12382"/>
                    <a:pt x="33173" y="11931"/>
                  </a:cubicBezTo>
                  <a:cubicBezTo>
                    <a:pt x="33302" y="11771"/>
                    <a:pt x="33334" y="11578"/>
                    <a:pt x="33334" y="11385"/>
                  </a:cubicBezTo>
                  <a:cubicBezTo>
                    <a:pt x="33334" y="10999"/>
                    <a:pt x="33141" y="10614"/>
                    <a:pt x="32852" y="10196"/>
                  </a:cubicBezTo>
                  <a:cubicBezTo>
                    <a:pt x="32016" y="9038"/>
                    <a:pt x="30441" y="7817"/>
                    <a:pt x="30441" y="7817"/>
                  </a:cubicBezTo>
                  <a:cubicBezTo>
                    <a:pt x="30397" y="7773"/>
                    <a:pt x="30341" y="7756"/>
                    <a:pt x="30283" y="7756"/>
                  </a:cubicBezTo>
                  <a:cubicBezTo>
                    <a:pt x="30213" y="7756"/>
                    <a:pt x="30140" y="7782"/>
                    <a:pt x="30087" y="7817"/>
                  </a:cubicBezTo>
                  <a:lnTo>
                    <a:pt x="16895" y="19850"/>
                  </a:lnTo>
                  <a:lnTo>
                    <a:pt x="16895" y="19850"/>
                  </a:lnTo>
                  <a:cubicBezTo>
                    <a:pt x="16623" y="18769"/>
                    <a:pt x="15878" y="15837"/>
                    <a:pt x="15012" y="12703"/>
                  </a:cubicBezTo>
                  <a:cubicBezTo>
                    <a:pt x="14465" y="10742"/>
                    <a:pt x="13887" y="8685"/>
                    <a:pt x="13340" y="6917"/>
                  </a:cubicBezTo>
                  <a:cubicBezTo>
                    <a:pt x="12794" y="5181"/>
                    <a:pt x="12279" y="3799"/>
                    <a:pt x="11894" y="3060"/>
                  </a:cubicBezTo>
                  <a:cubicBezTo>
                    <a:pt x="11122" y="1645"/>
                    <a:pt x="9804" y="906"/>
                    <a:pt x="8711" y="488"/>
                  </a:cubicBezTo>
                  <a:cubicBezTo>
                    <a:pt x="7618" y="70"/>
                    <a:pt x="6751" y="6"/>
                    <a:pt x="6718" y="6"/>
                  </a:cubicBezTo>
                  <a:cubicBezTo>
                    <a:pt x="6705" y="2"/>
                    <a:pt x="6691" y="1"/>
                    <a:pt x="6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4416;p64">
              <a:extLst>
                <a:ext uri="{FF2B5EF4-FFF2-40B4-BE49-F238E27FC236}">
                  <a16:creationId xmlns:a16="http://schemas.microsoft.com/office/drawing/2014/main" id="{C47D902C-35E3-2C47-3B3A-7455045877AE}"/>
                </a:ext>
              </a:extLst>
            </p:cNvPr>
            <p:cNvSpPr/>
            <p:nvPr/>
          </p:nvSpPr>
          <p:spPr>
            <a:xfrm>
              <a:off x="3821225" y="1865575"/>
              <a:ext cx="186475" cy="152025"/>
            </a:xfrm>
            <a:custGeom>
              <a:avLst/>
              <a:gdLst/>
              <a:ahLst/>
              <a:cxnLst/>
              <a:rect l="l" t="t" r="r" b="b"/>
              <a:pathLst>
                <a:path w="7459" h="6081" extrusionOk="0">
                  <a:moveTo>
                    <a:pt x="5146" y="1"/>
                  </a:moveTo>
                  <a:cubicBezTo>
                    <a:pt x="4953" y="1"/>
                    <a:pt x="4749" y="20"/>
                    <a:pt x="4533" y="59"/>
                  </a:cubicBezTo>
                  <a:cubicBezTo>
                    <a:pt x="2604" y="445"/>
                    <a:pt x="740" y="2470"/>
                    <a:pt x="740" y="2470"/>
                  </a:cubicBezTo>
                  <a:cubicBezTo>
                    <a:pt x="740" y="2470"/>
                    <a:pt x="1" y="3113"/>
                    <a:pt x="483" y="4334"/>
                  </a:cubicBezTo>
                  <a:cubicBezTo>
                    <a:pt x="933" y="5523"/>
                    <a:pt x="2604" y="6006"/>
                    <a:pt x="3633" y="6070"/>
                  </a:cubicBezTo>
                  <a:cubicBezTo>
                    <a:pt x="3703" y="6077"/>
                    <a:pt x="3777" y="6080"/>
                    <a:pt x="3855" y="6080"/>
                  </a:cubicBezTo>
                  <a:cubicBezTo>
                    <a:pt x="4873" y="6080"/>
                    <a:pt x="6436" y="5456"/>
                    <a:pt x="6944" y="3306"/>
                  </a:cubicBezTo>
                  <a:cubicBezTo>
                    <a:pt x="7459" y="1246"/>
                    <a:pt x="6701" y="1"/>
                    <a:pt x="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4417;p64">
              <a:extLst>
                <a:ext uri="{FF2B5EF4-FFF2-40B4-BE49-F238E27FC236}">
                  <a16:creationId xmlns:a16="http://schemas.microsoft.com/office/drawing/2014/main" id="{F98489CE-3085-31B1-C806-90EFB3CA7807}"/>
                </a:ext>
              </a:extLst>
            </p:cNvPr>
            <p:cNvSpPr/>
            <p:nvPr/>
          </p:nvSpPr>
          <p:spPr>
            <a:xfrm>
              <a:off x="3822025" y="1859000"/>
              <a:ext cx="183250" cy="165575"/>
            </a:xfrm>
            <a:custGeom>
              <a:avLst/>
              <a:gdLst/>
              <a:ahLst/>
              <a:cxnLst/>
              <a:rect l="l" t="t" r="r" b="b"/>
              <a:pathLst>
                <a:path w="7330" h="6623" extrusionOk="0">
                  <a:moveTo>
                    <a:pt x="5144" y="547"/>
                  </a:moveTo>
                  <a:cubicBezTo>
                    <a:pt x="5690" y="547"/>
                    <a:pt x="6076" y="708"/>
                    <a:pt x="6365" y="997"/>
                  </a:cubicBezTo>
                  <a:cubicBezTo>
                    <a:pt x="6622" y="1318"/>
                    <a:pt x="6815" y="1768"/>
                    <a:pt x="6815" y="2411"/>
                  </a:cubicBezTo>
                  <a:cubicBezTo>
                    <a:pt x="6815" y="2733"/>
                    <a:pt x="6751" y="3086"/>
                    <a:pt x="6655" y="3504"/>
                  </a:cubicBezTo>
                  <a:cubicBezTo>
                    <a:pt x="6397" y="4533"/>
                    <a:pt x="5915" y="5176"/>
                    <a:pt x="5401" y="5561"/>
                  </a:cubicBezTo>
                  <a:cubicBezTo>
                    <a:pt x="4854" y="5947"/>
                    <a:pt x="4276" y="6076"/>
                    <a:pt x="3794" y="6076"/>
                  </a:cubicBezTo>
                  <a:lnTo>
                    <a:pt x="3601" y="6076"/>
                  </a:lnTo>
                  <a:cubicBezTo>
                    <a:pt x="3119" y="6044"/>
                    <a:pt x="2476" y="5915"/>
                    <a:pt x="1929" y="5658"/>
                  </a:cubicBezTo>
                  <a:cubicBezTo>
                    <a:pt x="1351" y="5369"/>
                    <a:pt x="869" y="5015"/>
                    <a:pt x="676" y="4501"/>
                  </a:cubicBezTo>
                  <a:cubicBezTo>
                    <a:pt x="579" y="4244"/>
                    <a:pt x="547" y="4019"/>
                    <a:pt x="547" y="3826"/>
                  </a:cubicBezTo>
                  <a:cubicBezTo>
                    <a:pt x="547" y="3536"/>
                    <a:pt x="644" y="3311"/>
                    <a:pt x="740" y="3151"/>
                  </a:cubicBezTo>
                  <a:cubicBezTo>
                    <a:pt x="772" y="3086"/>
                    <a:pt x="804" y="3022"/>
                    <a:pt x="836" y="2990"/>
                  </a:cubicBezTo>
                  <a:lnTo>
                    <a:pt x="869" y="2958"/>
                  </a:lnTo>
                  <a:lnTo>
                    <a:pt x="901" y="2926"/>
                  </a:lnTo>
                  <a:lnTo>
                    <a:pt x="933" y="2893"/>
                  </a:lnTo>
                  <a:cubicBezTo>
                    <a:pt x="1029" y="2797"/>
                    <a:pt x="1511" y="2283"/>
                    <a:pt x="2186" y="1768"/>
                  </a:cubicBezTo>
                  <a:cubicBezTo>
                    <a:pt x="2862" y="1254"/>
                    <a:pt x="3729" y="740"/>
                    <a:pt x="4565" y="579"/>
                  </a:cubicBezTo>
                  <a:cubicBezTo>
                    <a:pt x="4758" y="547"/>
                    <a:pt x="4951" y="547"/>
                    <a:pt x="5144" y="547"/>
                  </a:cubicBezTo>
                  <a:close/>
                  <a:moveTo>
                    <a:pt x="5144" y="0"/>
                  </a:moveTo>
                  <a:cubicBezTo>
                    <a:pt x="4919" y="0"/>
                    <a:pt x="4694" y="33"/>
                    <a:pt x="4469" y="65"/>
                  </a:cubicBezTo>
                  <a:cubicBezTo>
                    <a:pt x="3408" y="258"/>
                    <a:pt x="2444" y="901"/>
                    <a:pt x="1704" y="1447"/>
                  </a:cubicBezTo>
                  <a:cubicBezTo>
                    <a:pt x="1073" y="1963"/>
                    <a:pt x="621" y="2429"/>
                    <a:pt x="531" y="2545"/>
                  </a:cubicBezTo>
                  <a:lnTo>
                    <a:pt x="531" y="2545"/>
                  </a:lnTo>
                  <a:cubicBezTo>
                    <a:pt x="484" y="2572"/>
                    <a:pt x="371" y="2696"/>
                    <a:pt x="258" y="2893"/>
                  </a:cubicBezTo>
                  <a:cubicBezTo>
                    <a:pt x="129" y="3086"/>
                    <a:pt x="1" y="3408"/>
                    <a:pt x="1" y="3826"/>
                  </a:cubicBezTo>
                  <a:cubicBezTo>
                    <a:pt x="1" y="4083"/>
                    <a:pt x="65" y="4372"/>
                    <a:pt x="194" y="4694"/>
                  </a:cubicBezTo>
                  <a:cubicBezTo>
                    <a:pt x="451" y="5369"/>
                    <a:pt x="1061" y="5819"/>
                    <a:pt x="1704" y="6140"/>
                  </a:cubicBezTo>
                  <a:cubicBezTo>
                    <a:pt x="2315" y="6429"/>
                    <a:pt x="3022" y="6558"/>
                    <a:pt x="3569" y="6622"/>
                  </a:cubicBezTo>
                  <a:lnTo>
                    <a:pt x="3794" y="6622"/>
                  </a:lnTo>
                  <a:cubicBezTo>
                    <a:pt x="4372" y="6622"/>
                    <a:pt x="5079" y="6462"/>
                    <a:pt x="5722" y="5979"/>
                  </a:cubicBezTo>
                  <a:cubicBezTo>
                    <a:pt x="6365" y="5529"/>
                    <a:pt x="6912" y="4758"/>
                    <a:pt x="7169" y="3633"/>
                  </a:cubicBezTo>
                  <a:cubicBezTo>
                    <a:pt x="7297" y="3183"/>
                    <a:pt x="7330" y="2765"/>
                    <a:pt x="7330" y="2411"/>
                  </a:cubicBezTo>
                  <a:cubicBezTo>
                    <a:pt x="7330" y="1672"/>
                    <a:pt x="7137" y="1061"/>
                    <a:pt x="6751" y="643"/>
                  </a:cubicBezTo>
                  <a:cubicBezTo>
                    <a:pt x="6365" y="225"/>
                    <a:pt x="5787" y="0"/>
                    <a:pt x="5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4418;p64">
              <a:extLst>
                <a:ext uri="{FF2B5EF4-FFF2-40B4-BE49-F238E27FC236}">
                  <a16:creationId xmlns:a16="http://schemas.microsoft.com/office/drawing/2014/main" id="{0F766C65-B388-795A-3B53-3B8839613B30}"/>
                </a:ext>
              </a:extLst>
            </p:cNvPr>
            <p:cNvSpPr/>
            <p:nvPr/>
          </p:nvSpPr>
          <p:spPr>
            <a:xfrm>
              <a:off x="3668550" y="1913650"/>
              <a:ext cx="247525" cy="173600"/>
            </a:xfrm>
            <a:custGeom>
              <a:avLst/>
              <a:gdLst/>
              <a:ahLst/>
              <a:cxnLst/>
              <a:rect l="l" t="t" r="r" b="b"/>
              <a:pathLst>
                <a:path w="9901" h="6944" extrusionOk="0">
                  <a:moveTo>
                    <a:pt x="7972" y="0"/>
                  </a:moveTo>
                  <a:cubicBezTo>
                    <a:pt x="7972" y="0"/>
                    <a:pt x="3986" y="547"/>
                    <a:pt x="3054" y="1190"/>
                  </a:cubicBezTo>
                  <a:cubicBezTo>
                    <a:pt x="2122" y="1833"/>
                    <a:pt x="0" y="5465"/>
                    <a:pt x="0" y="5915"/>
                  </a:cubicBezTo>
                  <a:cubicBezTo>
                    <a:pt x="0" y="6397"/>
                    <a:pt x="1286" y="6847"/>
                    <a:pt x="1961" y="6847"/>
                  </a:cubicBezTo>
                  <a:cubicBezTo>
                    <a:pt x="2604" y="6847"/>
                    <a:pt x="4275" y="4629"/>
                    <a:pt x="4275" y="4629"/>
                  </a:cubicBezTo>
                  <a:lnTo>
                    <a:pt x="4275" y="4629"/>
                  </a:lnTo>
                  <a:lnTo>
                    <a:pt x="3440" y="6943"/>
                  </a:lnTo>
                  <a:cubicBezTo>
                    <a:pt x="3440" y="6943"/>
                    <a:pt x="4275" y="6847"/>
                    <a:pt x="4340" y="6461"/>
                  </a:cubicBezTo>
                  <a:cubicBezTo>
                    <a:pt x="4436" y="6108"/>
                    <a:pt x="5754" y="3600"/>
                    <a:pt x="5754" y="3600"/>
                  </a:cubicBezTo>
                  <a:cubicBezTo>
                    <a:pt x="5754" y="3600"/>
                    <a:pt x="5806" y="3603"/>
                    <a:pt x="5896" y="3603"/>
                  </a:cubicBezTo>
                  <a:cubicBezTo>
                    <a:pt x="6422" y="3603"/>
                    <a:pt x="8259" y="3532"/>
                    <a:pt x="8808" y="2572"/>
                  </a:cubicBezTo>
                  <a:cubicBezTo>
                    <a:pt x="9451" y="1479"/>
                    <a:pt x="9901" y="740"/>
                    <a:pt x="7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4419;p64">
              <a:extLst>
                <a:ext uri="{FF2B5EF4-FFF2-40B4-BE49-F238E27FC236}">
                  <a16:creationId xmlns:a16="http://schemas.microsoft.com/office/drawing/2014/main" id="{AA43BE06-FE42-CFC3-3590-4621212005F7}"/>
                </a:ext>
              </a:extLst>
            </p:cNvPr>
            <p:cNvSpPr/>
            <p:nvPr/>
          </p:nvSpPr>
          <p:spPr>
            <a:xfrm>
              <a:off x="3662100" y="1907225"/>
              <a:ext cx="247550" cy="186675"/>
            </a:xfrm>
            <a:custGeom>
              <a:avLst/>
              <a:gdLst/>
              <a:ahLst/>
              <a:cxnLst/>
              <a:rect l="l" t="t" r="r" b="b"/>
              <a:pathLst>
                <a:path w="9902" h="7467" extrusionOk="0">
                  <a:moveTo>
                    <a:pt x="8178" y="532"/>
                  </a:moveTo>
                  <a:lnTo>
                    <a:pt x="8178" y="532"/>
                  </a:lnTo>
                  <a:cubicBezTo>
                    <a:pt x="8635" y="717"/>
                    <a:pt x="8943" y="874"/>
                    <a:pt x="9130" y="1061"/>
                  </a:cubicBezTo>
                  <a:cubicBezTo>
                    <a:pt x="9291" y="1222"/>
                    <a:pt x="9355" y="1350"/>
                    <a:pt x="9355" y="1511"/>
                  </a:cubicBezTo>
                  <a:cubicBezTo>
                    <a:pt x="9355" y="1768"/>
                    <a:pt x="9130" y="2186"/>
                    <a:pt x="8841" y="2700"/>
                  </a:cubicBezTo>
                  <a:cubicBezTo>
                    <a:pt x="8616" y="3086"/>
                    <a:pt x="8101" y="3311"/>
                    <a:pt x="7523" y="3440"/>
                  </a:cubicBezTo>
                  <a:cubicBezTo>
                    <a:pt x="6944" y="3568"/>
                    <a:pt x="6366" y="3600"/>
                    <a:pt x="6141" y="3600"/>
                  </a:cubicBezTo>
                  <a:lnTo>
                    <a:pt x="6012" y="3600"/>
                  </a:lnTo>
                  <a:cubicBezTo>
                    <a:pt x="5916" y="3600"/>
                    <a:pt x="5819" y="3632"/>
                    <a:pt x="5755" y="3729"/>
                  </a:cubicBezTo>
                  <a:cubicBezTo>
                    <a:pt x="5755" y="3729"/>
                    <a:pt x="5433" y="4372"/>
                    <a:pt x="5112" y="5047"/>
                  </a:cubicBezTo>
                  <a:cubicBezTo>
                    <a:pt x="4919" y="5368"/>
                    <a:pt x="4758" y="5722"/>
                    <a:pt x="4630" y="6011"/>
                  </a:cubicBezTo>
                  <a:cubicBezTo>
                    <a:pt x="4565" y="6172"/>
                    <a:pt x="4501" y="6300"/>
                    <a:pt x="4437" y="6397"/>
                  </a:cubicBezTo>
                  <a:cubicBezTo>
                    <a:pt x="4405" y="6525"/>
                    <a:pt x="4373" y="6590"/>
                    <a:pt x="4340" y="6654"/>
                  </a:cubicBezTo>
                  <a:lnTo>
                    <a:pt x="4340" y="6686"/>
                  </a:lnTo>
                  <a:cubicBezTo>
                    <a:pt x="4317" y="6732"/>
                    <a:pt x="4211" y="6779"/>
                    <a:pt x="4093" y="6825"/>
                  </a:cubicBezTo>
                  <a:lnTo>
                    <a:pt x="4093" y="6825"/>
                  </a:lnTo>
                  <a:lnTo>
                    <a:pt x="4758" y="4983"/>
                  </a:lnTo>
                  <a:cubicBezTo>
                    <a:pt x="4823" y="4854"/>
                    <a:pt x="4758" y="4725"/>
                    <a:pt x="4662" y="4661"/>
                  </a:cubicBezTo>
                  <a:cubicBezTo>
                    <a:pt x="4616" y="4638"/>
                    <a:pt x="4567" y="4628"/>
                    <a:pt x="4519" y="4628"/>
                  </a:cubicBezTo>
                  <a:cubicBezTo>
                    <a:pt x="4432" y="4628"/>
                    <a:pt x="4350" y="4663"/>
                    <a:pt x="4308" y="4725"/>
                  </a:cubicBezTo>
                  <a:cubicBezTo>
                    <a:pt x="4308" y="4725"/>
                    <a:pt x="4276" y="4758"/>
                    <a:pt x="4244" y="4822"/>
                  </a:cubicBezTo>
                  <a:cubicBezTo>
                    <a:pt x="4083" y="5015"/>
                    <a:pt x="3665" y="5561"/>
                    <a:pt x="3215" y="6011"/>
                  </a:cubicBezTo>
                  <a:cubicBezTo>
                    <a:pt x="2990" y="6236"/>
                    <a:pt x="2765" y="6461"/>
                    <a:pt x="2572" y="6622"/>
                  </a:cubicBezTo>
                  <a:cubicBezTo>
                    <a:pt x="2476" y="6686"/>
                    <a:pt x="2412" y="6750"/>
                    <a:pt x="2315" y="6783"/>
                  </a:cubicBezTo>
                  <a:cubicBezTo>
                    <a:pt x="2251" y="6815"/>
                    <a:pt x="2219" y="6847"/>
                    <a:pt x="2219" y="6847"/>
                  </a:cubicBezTo>
                  <a:cubicBezTo>
                    <a:pt x="1930" y="6847"/>
                    <a:pt x="1480" y="6718"/>
                    <a:pt x="1094" y="6558"/>
                  </a:cubicBezTo>
                  <a:cubicBezTo>
                    <a:pt x="901" y="6493"/>
                    <a:pt x="740" y="6397"/>
                    <a:pt x="644" y="6300"/>
                  </a:cubicBezTo>
                  <a:cubicBezTo>
                    <a:pt x="580" y="6268"/>
                    <a:pt x="547" y="6236"/>
                    <a:pt x="547" y="6204"/>
                  </a:cubicBezTo>
                  <a:lnTo>
                    <a:pt x="515" y="6172"/>
                  </a:lnTo>
                  <a:cubicBezTo>
                    <a:pt x="547" y="6140"/>
                    <a:pt x="580" y="6011"/>
                    <a:pt x="644" y="5883"/>
                  </a:cubicBezTo>
                  <a:cubicBezTo>
                    <a:pt x="869" y="5368"/>
                    <a:pt x="1415" y="4436"/>
                    <a:pt x="1962" y="3568"/>
                  </a:cubicBezTo>
                  <a:cubicBezTo>
                    <a:pt x="2251" y="3118"/>
                    <a:pt x="2540" y="2700"/>
                    <a:pt x="2798" y="2379"/>
                  </a:cubicBezTo>
                  <a:cubicBezTo>
                    <a:pt x="3055" y="2025"/>
                    <a:pt x="3312" y="1768"/>
                    <a:pt x="3473" y="1672"/>
                  </a:cubicBezTo>
                  <a:cubicBezTo>
                    <a:pt x="3633" y="1543"/>
                    <a:pt x="4051" y="1382"/>
                    <a:pt x="4533" y="1254"/>
                  </a:cubicBezTo>
                  <a:cubicBezTo>
                    <a:pt x="5273" y="1029"/>
                    <a:pt x="6205" y="868"/>
                    <a:pt x="6976" y="739"/>
                  </a:cubicBezTo>
                  <a:cubicBezTo>
                    <a:pt x="7330" y="675"/>
                    <a:pt x="7651" y="611"/>
                    <a:pt x="7876" y="579"/>
                  </a:cubicBezTo>
                  <a:cubicBezTo>
                    <a:pt x="8013" y="562"/>
                    <a:pt x="8114" y="545"/>
                    <a:pt x="8178" y="532"/>
                  </a:cubicBezTo>
                  <a:close/>
                  <a:moveTo>
                    <a:pt x="8198" y="0"/>
                  </a:moveTo>
                  <a:cubicBezTo>
                    <a:pt x="8198" y="0"/>
                    <a:pt x="7169" y="129"/>
                    <a:pt x="6076" y="354"/>
                  </a:cubicBezTo>
                  <a:cubicBezTo>
                    <a:pt x="5498" y="450"/>
                    <a:pt x="4919" y="579"/>
                    <a:pt x="4405" y="739"/>
                  </a:cubicBezTo>
                  <a:cubicBezTo>
                    <a:pt x="3890" y="900"/>
                    <a:pt x="3440" y="1029"/>
                    <a:pt x="3151" y="1222"/>
                  </a:cubicBezTo>
                  <a:cubicBezTo>
                    <a:pt x="2894" y="1447"/>
                    <a:pt x="2572" y="1800"/>
                    <a:pt x="2219" y="2250"/>
                  </a:cubicBezTo>
                  <a:cubicBezTo>
                    <a:pt x="1737" y="2925"/>
                    <a:pt x="1190" y="3761"/>
                    <a:pt x="740" y="4533"/>
                  </a:cubicBezTo>
                  <a:cubicBezTo>
                    <a:pt x="547" y="4886"/>
                    <a:pt x="355" y="5240"/>
                    <a:pt x="226" y="5497"/>
                  </a:cubicBezTo>
                  <a:cubicBezTo>
                    <a:pt x="162" y="5658"/>
                    <a:pt x="97" y="5786"/>
                    <a:pt x="65" y="5883"/>
                  </a:cubicBezTo>
                  <a:cubicBezTo>
                    <a:pt x="33" y="5979"/>
                    <a:pt x="1" y="6075"/>
                    <a:pt x="1" y="6172"/>
                  </a:cubicBezTo>
                  <a:cubicBezTo>
                    <a:pt x="1" y="6300"/>
                    <a:pt x="33" y="6397"/>
                    <a:pt x="97" y="6493"/>
                  </a:cubicBezTo>
                  <a:cubicBezTo>
                    <a:pt x="194" y="6654"/>
                    <a:pt x="322" y="6750"/>
                    <a:pt x="483" y="6879"/>
                  </a:cubicBezTo>
                  <a:cubicBezTo>
                    <a:pt x="740" y="7008"/>
                    <a:pt x="1062" y="7136"/>
                    <a:pt x="1351" y="7233"/>
                  </a:cubicBezTo>
                  <a:cubicBezTo>
                    <a:pt x="1640" y="7329"/>
                    <a:pt x="1962" y="7361"/>
                    <a:pt x="2219" y="7361"/>
                  </a:cubicBezTo>
                  <a:cubicBezTo>
                    <a:pt x="2347" y="7361"/>
                    <a:pt x="2476" y="7329"/>
                    <a:pt x="2637" y="7233"/>
                  </a:cubicBezTo>
                  <a:cubicBezTo>
                    <a:pt x="2862" y="7104"/>
                    <a:pt x="3087" y="6911"/>
                    <a:pt x="3312" y="6686"/>
                  </a:cubicBezTo>
                  <a:cubicBezTo>
                    <a:pt x="3462" y="6542"/>
                    <a:pt x="3613" y="6385"/>
                    <a:pt x="3757" y="6228"/>
                  </a:cubicBezTo>
                  <a:lnTo>
                    <a:pt x="3757" y="6228"/>
                  </a:lnTo>
                  <a:lnTo>
                    <a:pt x="3440" y="7104"/>
                  </a:lnTo>
                  <a:cubicBezTo>
                    <a:pt x="3408" y="7200"/>
                    <a:pt x="3408" y="7297"/>
                    <a:pt x="3473" y="7361"/>
                  </a:cubicBezTo>
                  <a:cubicBezTo>
                    <a:pt x="3525" y="7414"/>
                    <a:pt x="3599" y="7466"/>
                    <a:pt x="3677" y="7466"/>
                  </a:cubicBezTo>
                  <a:cubicBezTo>
                    <a:pt x="3694" y="7466"/>
                    <a:pt x="3712" y="7464"/>
                    <a:pt x="3730" y="7458"/>
                  </a:cubicBezTo>
                  <a:cubicBezTo>
                    <a:pt x="3730" y="7458"/>
                    <a:pt x="3955" y="7426"/>
                    <a:pt x="4180" y="7361"/>
                  </a:cubicBezTo>
                  <a:cubicBezTo>
                    <a:pt x="4308" y="7329"/>
                    <a:pt x="4437" y="7265"/>
                    <a:pt x="4565" y="7200"/>
                  </a:cubicBezTo>
                  <a:cubicBezTo>
                    <a:pt x="4694" y="7104"/>
                    <a:pt x="4823" y="6975"/>
                    <a:pt x="4887" y="6815"/>
                  </a:cubicBezTo>
                  <a:cubicBezTo>
                    <a:pt x="4887" y="6783"/>
                    <a:pt x="4887" y="6718"/>
                    <a:pt x="4951" y="6622"/>
                  </a:cubicBezTo>
                  <a:cubicBezTo>
                    <a:pt x="5080" y="6268"/>
                    <a:pt x="5433" y="5593"/>
                    <a:pt x="5690" y="5047"/>
                  </a:cubicBezTo>
                  <a:cubicBezTo>
                    <a:pt x="5879" y="4671"/>
                    <a:pt x="6053" y="4335"/>
                    <a:pt x="6152" y="4147"/>
                  </a:cubicBezTo>
                  <a:lnTo>
                    <a:pt x="6152" y="4147"/>
                  </a:lnTo>
                  <a:cubicBezTo>
                    <a:pt x="6416" y="4146"/>
                    <a:pt x="7018" y="4113"/>
                    <a:pt x="7651" y="3986"/>
                  </a:cubicBezTo>
                  <a:cubicBezTo>
                    <a:pt x="8262" y="3825"/>
                    <a:pt x="8937" y="3568"/>
                    <a:pt x="9291" y="2990"/>
                  </a:cubicBezTo>
                  <a:cubicBezTo>
                    <a:pt x="9580" y="2475"/>
                    <a:pt x="9869" y="2025"/>
                    <a:pt x="9869" y="1511"/>
                  </a:cubicBezTo>
                  <a:cubicBezTo>
                    <a:pt x="9901" y="1189"/>
                    <a:pt x="9741" y="900"/>
                    <a:pt x="9484" y="675"/>
                  </a:cubicBezTo>
                  <a:cubicBezTo>
                    <a:pt x="9226" y="418"/>
                    <a:pt x="8873" y="193"/>
                    <a:pt x="8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4420;p64">
              <a:extLst>
                <a:ext uri="{FF2B5EF4-FFF2-40B4-BE49-F238E27FC236}">
                  <a16:creationId xmlns:a16="http://schemas.microsoft.com/office/drawing/2014/main" id="{6FDE43C8-FD3E-E618-B501-69B1E80066B4}"/>
                </a:ext>
              </a:extLst>
            </p:cNvPr>
            <p:cNvSpPr/>
            <p:nvPr/>
          </p:nvSpPr>
          <p:spPr>
            <a:xfrm>
              <a:off x="4006850" y="1760950"/>
              <a:ext cx="176825" cy="613200"/>
            </a:xfrm>
            <a:custGeom>
              <a:avLst/>
              <a:gdLst/>
              <a:ahLst/>
              <a:cxnLst/>
              <a:rect l="l" t="t" r="r" b="b"/>
              <a:pathLst>
                <a:path w="7073" h="24528" extrusionOk="0">
                  <a:moveTo>
                    <a:pt x="2412" y="1"/>
                  </a:moveTo>
                  <a:cubicBezTo>
                    <a:pt x="2412" y="1"/>
                    <a:pt x="1319" y="3730"/>
                    <a:pt x="1319" y="6076"/>
                  </a:cubicBezTo>
                  <a:cubicBezTo>
                    <a:pt x="1319" y="8391"/>
                    <a:pt x="2926" y="15880"/>
                    <a:pt x="2926" y="15880"/>
                  </a:cubicBezTo>
                  <a:cubicBezTo>
                    <a:pt x="2926" y="15880"/>
                    <a:pt x="2637" y="17905"/>
                    <a:pt x="1319" y="19320"/>
                  </a:cubicBezTo>
                  <a:cubicBezTo>
                    <a:pt x="1" y="20766"/>
                    <a:pt x="387" y="22663"/>
                    <a:pt x="997" y="23273"/>
                  </a:cubicBezTo>
                  <a:cubicBezTo>
                    <a:pt x="1470" y="23746"/>
                    <a:pt x="2310" y="24528"/>
                    <a:pt x="2858" y="24528"/>
                  </a:cubicBezTo>
                  <a:cubicBezTo>
                    <a:pt x="3018" y="24528"/>
                    <a:pt x="3153" y="24462"/>
                    <a:pt x="3247" y="24302"/>
                  </a:cubicBezTo>
                  <a:cubicBezTo>
                    <a:pt x="3633" y="23595"/>
                    <a:pt x="3344" y="22277"/>
                    <a:pt x="3730" y="21763"/>
                  </a:cubicBezTo>
                  <a:cubicBezTo>
                    <a:pt x="4148" y="21248"/>
                    <a:pt x="5658" y="20445"/>
                    <a:pt x="5883" y="18934"/>
                  </a:cubicBezTo>
                  <a:cubicBezTo>
                    <a:pt x="6076" y="17423"/>
                    <a:pt x="5755" y="12762"/>
                    <a:pt x="5755" y="10223"/>
                  </a:cubicBezTo>
                  <a:cubicBezTo>
                    <a:pt x="5755" y="7683"/>
                    <a:pt x="7073" y="3922"/>
                    <a:pt x="5658" y="1319"/>
                  </a:cubicBezTo>
                  <a:lnTo>
                    <a:pt x="24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4421;p64">
              <a:extLst>
                <a:ext uri="{FF2B5EF4-FFF2-40B4-BE49-F238E27FC236}">
                  <a16:creationId xmlns:a16="http://schemas.microsoft.com/office/drawing/2014/main" id="{5FC83B86-387C-2D36-1797-A921A66D7303}"/>
                </a:ext>
              </a:extLst>
            </p:cNvPr>
            <p:cNvSpPr/>
            <p:nvPr/>
          </p:nvSpPr>
          <p:spPr>
            <a:xfrm>
              <a:off x="4010875" y="1754025"/>
              <a:ext cx="160750" cy="626550"/>
            </a:xfrm>
            <a:custGeom>
              <a:avLst/>
              <a:gdLst/>
              <a:ahLst/>
              <a:cxnLst/>
              <a:rect l="l" t="t" r="r" b="b"/>
              <a:pathLst>
                <a:path w="6430" h="25062" extrusionOk="0">
                  <a:moveTo>
                    <a:pt x="2246" y="0"/>
                  </a:moveTo>
                  <a:cubicBezTo>
                    <a:pt x="2133" y="0"/>
                    <a:pt x="2044" y="81"/>
                    <a:pt x="1994" y="181"/>
                  </a:cubicBezTo>
                  <a:cubicBezTo>
                    <a:pt x="1994" y="181"/>
                    <a:pt x="1736" y="1146"/>
                    <a:pt x="1447" y="2367"/>
                  </a:cubicBezTo>
                  <a:cubicBezTo>
                    <a:pt x="1158" y="3621"/>
                    <a:pt x="869" y="5132"/>
                    <a:pt x="869" y="6353"/>
                  </a:cubicBezTo>
                  <a:cubicBezTo>
                    <a:pt x="901" y="7542"/>
                    <a:pt x="1286" y="10018"/>
                    <a:pt x="1704" y="12171"/>
                  </a:cubicBezTo>
                  <a:cubicBezTo>
                    <a:pt x="2062" y="14200"/>
                    <a:pt x="2448" y="15951"/>
                    <a:pt x="2502" y="16193"/>
                  </a:cubicBezTo>
                  <a:lnTo>
                    <a:pt x="2502" y="16193"/>
                  </a:lnTo>
                  <a:cubicBezTo>
                    <a:pt x="2442" y="16514"/>
                    <a:pt x="2070" y="18239"/>
                    <a:pt x="965" y="19436"/>
                  </a:cubicBezTo>
                  <a:cubicBezTo>
                    <a:pt x="258" y="20175"/>
                    <a:pt x="1" y="21043"/>
                    <a:pt x="1" y="21847"/>
                  </a:cubicBezTo>
                  <a:cubicBezTo>
                    <a:pt x="1" y="22650"/>
                    <a:pt x="258" y="23358"/>
                    <a:pt x="643" y="23743"/>
                  </a:cubicBezTo>
                  <a:cubicBezTo>
                    <a:pt x="901" y="24000"/>
                    <a:pt x="1222" y="24322"/>
                    <a:pt x="1576" y="24579"/>
                  </a:cubicBezTo>
                  <a:cubicBezTo>
                    <a:pt x="1769" y="24708"/>
                    <a:pt x="1929" y="24836"/>
                    <a:pt x="2122" y="24901"/>
                  </a:cubicBezTo>
                  <a:cubicBezTo>
                    <a:pt x="2315" y="24997"/>
                    <a:pt x="2476" y="25061"/>
                    <a:pt x="2701" y="25061"/>
                  </a:cubicBezTo>
                  <a:cubicBezTo>
                    <a:pt x="2797" y="25061"/>
                    <a:pt x="2926" y="25061"/>
                    <a:pt x="3054" y="24997"/>
                  </a:cubicBezTo>
                  <a:cubicBezTo>
                    <a:pt x="3151" y="24933"/>
                    <a:pt x="3247" y="24836"/>
                    <a:pt x="3311" y="24708"/>
                  </a:cubicBezTo>
                  <a:cubicBezTo>
                    <a:pt x="3569" y="24258"/>
                    <a:pt x="3569" y="23743"/>
                    <a:pt x="3601" y="23261"/>
                  </a:cubicBezTo>
                  <a:cubicBezTo>
                    <a:pt x="3601" y="23004"/>
                    <a:pt x="3633" y="22779"/>
                    <a:pt x="3665" y="22586"/>
                  </a:cubicBezTo>
                  <a:cubicBezTo>
                    <a:pt x="3697" y="22425"/>
                    <a:pt x="3729" y="22265"/>
                    <a:pt x="3794" y="22200"/>
                  </a:cubicBezTo>
                  <a:cubicBezTo>
                    <a:pt x="3858" y="22104"/>
                    <a:pt x="4019" y="21975"/>
                    <a:pt x="4244" y="21815"/>
                  </a:cubicBezTo>
                  <a:cubicBezTo>
                    <a:pt x="4533" y="21557"/>
                    <a:pt x="4919" y="21236"/>
                    <a:pt x="5272" y="20818"/>
                  </a:cubicBezTo>
                  <a:cubicBezTo>
                    <a:pt x="5594" y="20400"/>
                    <a:pt x="5883" y="19886"/>
                    <a:pt x="5979" y="19243"/>
                  </a:cubicBezTo>
                  <a:cubicBezTo>
                    <a:pt x="6044" y="18825"/>
                    <a:pt x="6044" y="18247"/>
                    <a:pt x="6044" y="17572"/>
                  </a:cubicBezTo>
                  <a:cubicBezTo>
                    <a:pt x="6044" y="15482"/>
                    <a:pt x="5883" y="12396"/>
                    <a:pt x="5883" y="10500"/>
                  </a:cubicBezTo>
                  <a:cubicBezTo>
                    <a:pt x="5883" y="8893"/>
                    <a:pt x="6429" y="6739"/>
                    <a:pt x="6429" y="4649"/>
                  </a:cubicBezTo>
                  <a:cubicBezTo>
                    <a:pt x="6429" y="3524"/>
                    <a:pt x="6269" y="2432"/>
                    <a:pt x="5754" y="1467"/>
                  </a:cubicBezTo>
                  <a:cubicBezTo>
                    <a:pt x="5684" y="1373"/>
                    <a:pt x="5579" y="1313"/>
                    <a:pt x="5477" y="1313"/>
                  </a:cubicBezTo>
                  <a:cubicBezTo>
                    <a:pt x="5440" y="1313"/>
                    <a:pt x="5403" y="1321"/>
                    <a:pt x="5369" y="1339"/>
                  </a:cubicBezTo>
                  <a:cubicBezTo>
                    <a:pt x="5240" y="1403"/>
                    <a:pt x="5208" y="1564"/>
                    <a:pt x="5272" y="1724"/>
                  </a:cubicBezTo>
                  <a:cubicBezTo>
                    <a:pt x="5722" y="2560"/>
                    <a:pt x="5883" y="3589"/>
                    <a:pt x="5883" y="4649"/>
                  </a:cubicBezTo>
                  <a:cubicBezTo>
                    <a:pt x="5883" y="6642"/>
                    <a:pt x="5337" y="8796"/>
                    <a:pt x="5337" y="10500"/>
                  </a:cubicBezTo>
                  <a:cubicBezTo>
                    <a:pt x="5337" y="12396"/>
                    <a:pt x="5497" y="15514"/>
                    <a:pt x="5497" y="17572"/>
                  </a:cubicBezTo>
                  <a:cubicBezTo>
                    <a:pt x="5497" y="18247"/>
                    <a:pt x="5497" y="18825"/>
                    <a:pt x="5433" y="19179"/>
                  </a:cubicBezTo>
                  <a:cubicBezTo>
                    <a:pt x="5369" y="19854"/>
                    <a:pt x="4983" y="20368"/>
                    <a:pt x="4533" y="20818"/>
                  </a:cubicBezTo>
                  <a:cubicBezTo>
                    <a:pt x="4308" y="21043"/>
                    <a:pt x="4083" y="21236"/>
                    <a:pt x="3890" y="21397"/>
                  </a:cubicBezTo>
                  <a:cubicBezTo>
                    <a:pt x="3665" y="21557"/>
                    <a:pt x="3504" y="21718"/>
                    <a:pt x="3376" y="21879"/>
                  </a:cubicBezTo>
                  <a:cubicBezTo>
                    <a:pt x="3215" y="22072"/>
                    <a:pt x="3151" y="22265"/>
                    <a:pt x="3119" y="22522"/>
                  </a:cubicBezTo>
                  <a:cubicBezTo>
                    <a:pt x="3054" y="22843"/>
                    <a:pt x="3054" y="23229"/>
                    <a:pt x="3054" y="23583"/>
                  </a:cubicBezTo>
                  <a:cubicBezTo>
                    <a:pt x="3022" y="23936"/>
                    <a:pt x="2958" y="24258"/>
                    <a:pt x="2829" y="24450"/>
                  </a:cubicBezTo>
                  <a:lnTo>
                    <a:pt x="2765" y="24515"/>
                  </a:lnTo>
                  <a:lnTo>
                    <a:pt x="2701" y="24547"/>
                  </a:lnTo>
                  <a:cubicBezTo>
                    <a:pt x="2604" y="24547"/>
                    <a:pt x="2508" y="24515"/>
                    <a:pt x="2347" y="24450"/>
                  </a:cubicBezTo>
                  <a:cubicBezTo>
                    <a:pt x="1929" y="24225"/>
                    <a:pt x="1383" y="23711"/>
                    <a:pt x="1029" y="23358"/>
                  </a:cubicBezTo>
                  <a:cubicBezTo>
                    <a:pt x="804" y="23133"/>
                    <a:pt x="547" y="22522"/>
                    <a:pt x="547" y="21847"/>
                  </a:cubicBezTo>
                  <a:cubicBezTo>
                    <a:pt x="547" y="21172"/>
                    <a:pt x="772" y="20432"/>
                    <a:pt x="1351" y="19790"/>
                  </a:cubicBezTo>
                  <a:cubicBezTo>
                    <a:pt x="2733" y="18279"/>
                    <a:pt x="3022" y="16222"/>
                    <a:pt x="3022" y="16222"/>
                  </a:cubicBezTo>
                  <a:lnTo>
                    <a:pt x="3022" y="16125"/>
                  </a:lnTo>
                  <a:cubicBezTo>
                    <a:pt x="3022" y="16125"/>
                    <a:pt x="2926" y="15643"/>
                    <a:pt x="2765" y="14904"/>
                  </a:cubicBezTo>
                  <a:cubicBezTo>
                    <a:pt x="2540" y="13811"/>
                    <a:pt x="2219" y="12075"/>
                    <a:pt x="1929" y="10435"/>
                  </a:cubicBezTo>
                  <a:cubicBezTo>
                    <a:pt x="1640" y="8764"/>
                    <a:pt x="1415" y="7189"/>
                    <a:pt x="1415" y="6353"/>
                  </a:cubicBezTo>
                  <a:cubicBezTo>
                    <a:pt x="1415" y="5228"/>
                    <a:pt x="1704" y="3717"/>
                    <a:pt x="1961" y="2496"/>
                  </a:cubicBezTo>
                  <a:cubicBezTo>
                    <a:pt x="2122" y="1885"/>
                    <a:pt x="2251" y="1339"/>
                    <a:pt x="2347" y="953"/>
                  </a:cubicBezTo>
                  <a:cubicBezTo>
                    <a:pt x="2444" y="567"/>
                    <a:pt x="2508" y="342"/>
                    <a:pt x="2508" y="342"/>
                  </a:cubicBezTo>
                  <a:cubicBezTo>
                    <a:pt x="2572" y="214"/>
                    <a:pt x="2476" y="53"/>
                    <a:pt x="2347" y="21"/>
                  </a:cubicBezTo>
                  <a:cubicBezTo>
                    <a:pt x="2312" y="7"/>
                    <a:pt x="2278"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4422;p64">
              <a:extLst>
                <a:ext uri="{FF2B5EF4-FFF2-40B4-BE49-F238E27FC236}">
                  <a16:creationId xmlns:a16="http://schemas.microsoft.com/office/drawing/2014/main" id="{39DC4CAF-7168-D236-7DEF-6F17C752FD4D}"/>
                </a:ext>
              </a:extLst>
            </p:cNvPr>
            <p:cNvSpPr/>
            <p:nvPr/>
          </p:nvSpPr>
          <p:spPr>
            <a:xfrm>
              <a:off x="4006850" y="2125825"/>
              <a:ext cx="149500" cy="248325"/>
            </a:xfrm>
            <a:custGeom>
              <a:avLst/>
              <a:gdLst/>
              <a:ahLst/>
              <a:cxnLst/>
              <a:rect l="l" t="t" r="r" b="b"/>
              <a:pathLst>
                <a:path w="5980" h="9933" extrusionOk="0">
                  <a:moveTo>
                    <a:pt x="4967" y="1"/>
                  </a:moveTo>
                  <a:cubicBezTo>
                    <a:pt x="3893" y="1"/>
                    <a:pt x="3245" y="446"/>
                    <a:pt x="2862" y="932"/>
                  </a:cubicBezTo>
                  <a:cubicBezTo>
                    <a:pt x="2894" y="1157"/>
                    <a:pt x="2926" y="1285"/>
                    <a:pt x="2926" y="1285"/>
                  </a:cubicBezTo>
                  <a:cubicBezTo>
                    <a:pt x="2926" y="1285"/>
                    <a:pt x="2637" y="3310"/>
                    <a:pt x="1319" y="4725"/>
                  </a:cubicBezTo>
                  <a:cubicBezTo>
                    <a:pt x="1" y="6171"/>
                    <a:pt x="387" y="8068"/>
                    <a:pt x="997" y="8678"/>
                  </a:cubicBezTo>
                  <a:cubicBezTo>
                    <a:pt x="1470" y="9151"/>
                    <a:pt x="2310" y="9933"/>
                    <a:pt x="2858" y="9933"/>
                  </a:cubicBezTo>
                  <a:cubicBezTo>
                    <a:pt x="3018" y="9933"/>
                    <a:pt x="3153" y="9867"/>
                    <a:pt x="3247" y="9707"/>
                  </a:cubicBezTo>
                  <a:cubicBezTo>
                    <a:pt x="3633" y="9000"/>
                    <a:pt x="3344" y="7682"/>
                    <a:pt x="3730" y="7168"/>
                  </a:cubicBezTo>
                  <a:cubicBezTo>
                    <a:pt x="4148" y="6653"/>
                    <a:pt x="5658" y="5850"/>
                    <a:pt x="5883" y="4339"/>
                  </a:cubicBezTo>
                  <a:cubicBezTo>
                    <a:pt x="5980" y="3535"/>
                    <a:pt x="5948" y="1864"/>
                    <a:pt x="5883" y="96"/>
                  </a:cubicBezTo>
                  <a:cubicBezTo>
                    <a:pt x="5548" y="30"/>
                    <a:pt x="5244" y="1"/>
                    <a:pt x="4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4423;p64">
              <a:extLst>
                <a:ext uri="{FF2B5EF4-FFF2-40B4-BE49-F238E27FC236}">
                  <a16:creationId xmlns:a16="http://schemas.microsoft.com/office/drawing/2014/main" id="{DB6990B5-B1F4-07C5-0D6E-953A6A46FF06}"/>
                </a:ext>
              </a:extLst>
            </p:cNvPr>
            <p:cNvSpPr/>
            <p:nvPr/>
          </p:nvSpPr>
          <p:spPr>
            <a:xfrm>
              <a:off x="4010875" y="2119375"/>
              <a:ext cx="151100" cy="261200"/>
            </a:xfrm>
            <a:custGeom>
              <a:avLst/>
              <a:gdLst/>
              <a:ahLst/>
              <a:cxnLst/>
              <a:rect l="l" t="t" r="r" b="b"/>
              <a:pathLst>
                <a:path w="6044" h="10448" extrusionOk="0">
                  <a:moveTo>
                    <a:pt x="4822" y="515"/>
                  </a:moveTo>
                  <a:cubicBezTo>
                    <a:pt x="5020" y="515"/>
                    <a:pt x="5237" y="534"/>
                    <a:pt x="5472" y="572"/>
                  </a:cubicBezTo>
                  <a:lnTo>
                    <a:pt x="5472" y="572"/>
                  </a:lnTo>
                  <a:cubicBezTo>
                    <a:pt x="5497" y="1426"/>
                    <a:pt x="5497" y="2246"/>
                    <a:pt x="5497" y="2958"/>
                  </a:cubicBezTo>
                  <a:cubicBezTo>
                    <a:pt x="5497" y="3633"/>
                    <a:pt x="5497" y="4211"/>
                    <a:pt x="5433" y="4565"/>
                  </a:cubicBezTo>
                  <a:cubicBezTo>
                    <a:pt x="5369" y="5240"/>
                    <a:pt x="4983" y="5754"/>
                    <a:pt x="4533" y="6204"/>
                  </a:cubicBezTo>
                  <a:cubicBezTo>
                    <a:pt x="4308" y="6429"/>
                    <a:pt x="4083" y="6622"/>
                    <a:pt x="3890" y="6783"/>
                  </a:cubicBezTo>
                  <a:cubicBezTo>
                    <a:pt x="3665" y="6943"/>
                    <a:pt x="3504" y="7104"/>
                    <a:pt x="3376" y="7265"/>
                  </a:cubicBezTo>
                  <a:cubicBezTo>
                    <a:pt x="3215" y="7458"/>
                    <a:pt x="3151" y="7651"/>
                    <a:pt x="3119" y="7908"/>
                  </a:cubicBezTo>
                  <a:cubicBezTo>
                    <a:pt x="3054" y="8229"/>
                    <a:pt x="3054" y="8615"/>
                    <a:pt x="3054" y="8969"/>
                  </a:cubicBezTo>
                  <a:cubicBezTo>
                    <a:pt x="3022" y="9322"/>
                    <a:pt x="2958" y="9644"/>
                    <a:pt x="2829" y="9836"/>
                  </a:cubicBezTo>
                  <a:lnTo>
                    <a:pt x="2765" y="9901"/>
                  </a:lnTo>
                  <a:lnTo>
                    <a:pt x="2701" y="9933"/>
                  </a:lnTo>
                  <a:cubicBezTo>
                    <a:pt x="2604" y="9933"/>
                    <a:pt x="2508" y="9901"/>
                    <a:pt x="2347" y="9836"/>
                  </a:cubicBezTo>
                  <a:cubicBezTo>
                    <a:pt x="1929" y="9611"/>
                    <a:pt x="1383" y="9097"/>
                    <a:pt x="1029" y="8744"/>
                  </a:cubicBezTo>
                  <a:cubicBezTo>
                    <a:pt x="804" y="8519"/>
                    <a:pt x="547" y="7908"/>
                    <a:pt x="547" y="7233"/>
                  </a:cubicBezTo>
                  <a:cubicBezTo>
                    <a:pt x="547" y="6558"/>
                    <a:pt x="772" y="5818"/>
                    <a:pt x="1351" y="5176"/>
                  </a:cubicBezTo>
                  <a:cubicBezTo>
                    <a:pt x="2733" y="3665"/>
                    <a:pt x="3022" y="1608"/>
                    <a:pt x="3022" y="1608"/>
                  </a:cubicBezTo>
                  <a:lnTo>
                    <a:pt x="3022" y="1511"/>
                  </a:lnTo>
                  <a:cubicBezTo>
                    <a:pt x="3022" y="1511"/>
                    <a:pt x="3002" y="1410"/>
                    <a:pt x="2978" y="1256"/>
                  </a:cubicBezTo>
                  <a:lnTo>
                    <a:pt x="2978" y="1256"/>
                  </a:lnTo>
                  <a:cubicBezTo>
                    <a:pt x="3333" y="876"/>
                    <a:pt x="3872" y="544"/>
                    <a:pt x="4822" y="515"/>
                  </a:cubicBezTo>
                  <a:close/>
                  <a:moveTo>
                    <a:pt x="4822" y="0"/>
                  </a:moveTo>
                  <a:cubicBezTo>
                    <a:pt x="3665" y="0"/>
                    <a:pt x="2894" y="482"/>
                    <a:pt x="2476" y="1029"/>
                  </a:cubicBezTo>
                  <a:cubicBezTo>
                    <a:pt x="2444" y="1093"/>
                    <a:pt x="2411" y="1157"/>
                    <a:pt x="2444" y="1254"/>
                  </a:cubicBezTo>
                  <a:cubicBezTo>
                    <a:pt x="2467" y="1418"/>
                    <a:pt x="2490" y="1531"/>
                    <a:pt x="2501" y="1580"/>
                  </a:cubicBezTo>
                  <a:lnTo>
                    <a:pt x="2501" y="1580"/>
                  </a:lnTo>
                  <a:cubicBezTo>
                    <a:pt x="2442" y="1902"/>
                    <a:pt x="2069" y="3626"/>
                    <a:pt x="965" y="4822"/>
                  </a:cubicBezTo>
                  <a:cubicBezTo>
                    <a:pt x="258" y="5561"/>
                    <a:pt x="1" y="6429"/>
                    <a:pt x="1" y="7233"/>
                  </a:cubicBezTo>
                  <a:cubicBezTo>
                    <a:pt x="1" y="8036"/>
                    <a:pt x="258" y="8744"/>
                    <a:pt x="643" y="9129"/>
                  </a:cubicBezTo>
                  <a:cubicBezTo>
                    <a:pt x="901" y="9386"/>
                    <a:pt x="1222" y="9708"/>
                    <a:pt x="1576" y="9965"/>
                  </a:cubicBezTo>
                  <a:cubicBezTo>
                    <a:pt x="1769" y="10094"/>
                    <a:pt x="1929" y="10222"/>
                    <a:pt x="2122" y="10287"/>
                  </a:cubicBezTo>
                  <a:cubicBezTo>
                    <a:pt x="2315" y="10383"/>
                    <a:pt x="2476" y="10447"/>
                    <a:pt x="2701" y="10447"/>
                  </a:cubicBezTo>
                  <a:cubicBezTo>
                    <a:pt x="2797" y="10447"/>
                    <a:pt x="2926" y="10447"/>
                    <a:pt x="3054" y="10383"/>
                  </a:cubicBezTo>
                  <a:cubicBezTo>
                    <a:pt x="3151" y="10319"/>
                    <a:pt x="3247" y="10222"/>
                    <a:pt x="3311" y="10094"/>
                  </a:cubicBezTo>
                  <a:cubicBezTo>
                    <a:pt x="3569" y="9644"/>
                    <a:pt x="3569" y="9129"/>
                    <a:pt x="3601" y="8647"/>
                  </a:cubicBezTo>
                  <a:cubicBezTo>
                    <a:pt x="3601" y="8390"/>
                    <a:pt x="3633" y="8165"/>
                    <a:pt x="3665" y="7972"/>
                  </a:cubicBezTo>
                  <a:cubicBezTo>
                    <a:pt x="3697" y="7811"/>
                    <a:pt x="3729" y="7651"/>
                    <a:pt x="3794" y="7586"/>
                  </a:cubicBezTo>
                  <a:cubicBezTo>
                    <a:pt x="3858" y="7490"/>
                    <a:pt x="4019" y="7361"/>
                    <a:pt x="4244" y="7201"/>
                  </a:cubicBezTo>
                  <a:cubicBezTo>
                    <a:pt x="4533" y="6943"/>
                    <a:pt x="4919" y="6622"/>
                    <a:pt x="5272" y="6204"/>
                  </a:cubicBezTo>
                  <a:cubicBezTo>
                    <a:pt x="5594" y="5786"/>
                    <a:pt x="5883" y="5272"/>
                    <a:pt x="5979" y="4629"/>
                  </a:cubicBezTo>
                  <a:cubicBezTo>
                    <a:pt x="6044" y="4211"/>
                    <a:pt x="6044" y="3633"/>
                    <a:pt x="6044" y="2958"/>
                  </a:cubicBezTo>
                  <a:cubicBezTo>
                    <a:pt x="6044" y="2186"/>
                    <a:pt x="6012" y="1286"/>
                    <a:pt x="5979" y="354"/>
                  </a:cubicBezTo>
                  <a:cubicBezTo>
                    <a:pt x="5979" y="225"/>
                    <a:pt x="5915" y="129"/>
                    <a:pt x="5787" y="97"/>
                  </a:cubicBezTo>
                  <a:cubicBezTo>
                    <a:pt x="5433" y="32"/>
                    <a:pt x="5112" y="0"/>
                    <a:pt x="4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4424;p64">
              <a:extLst>
                <a:ext uri="{FF2B5EF4-FFF2-40B4-BE49-F238E27FC236}">
                  <a16:creationId xmlns:a16="http://schemas.microsoft.com/office/drawing/2014/main" id="{E0DDA5F8-0329-2470-2686-8AD9C8FDAEDA}"/>
                </a:ext>
              </a:extLst>
            </p:cNvPr>
            <p:cNvSpPr/>
            <p:nvPr/>
          </p:nvSpPr>
          <p:spPr>
            <a:xfrm>
              <a:off x="3981150" y="2125000"/>
              <a:ext cx="481375" cy="450850"/>
            </a:xfrm>
            <a:custGeom>
              <a:avLst/>
              <a:gdLst/>
              <a:ahLst/>
              <a:cxnLst/>
              <a:rect l="l" t="t" r="r" b="b"/>
              <a:pathLst>
                <a:path w="19255" h="18034" extrusionOk="0">
                  <a:moveTo>
                    <a:pt x="9740" y="0"/>
                  </a:moveTo>
                  <a:lnTo>
                    <a:pt x="0" y="11058"/>
                  </a:lnTo>
                  <a:lnTo>
                    <a:pt x="9836" y="18033"/>
                  </a:lnTo>
                  <a:lnTo>
                    <a:pt x="19255" y="6076"/>
                  </a:lnTo>
                  <a:lnTo>
                    <a:pt x="97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4425;p64">
              <a:extLst>
                <a:ext uri="{FF2B5EF4-FFF2-40B4-BE49-F238E27FC236}">
                  <a16:creationId xmlns:a16="http://schemas.microsoft.com/office/drawing/2014/main" id="{87C261C5-53E5-0A6A-A787-824E7892EE2C}"/>
                </a:ext>
              </a:extLst>
            </p:cNvPr>
            <p:cNvSpPr/>
            <p:nvPr/>
          </p:nvSpPr>
          <p:spPr>
            <a:xfrm>
              <a:off x="3974725" y="2118525"/>
              <a:ext cx="495050" cy="464350"/>
            </a:xfrm>
            <a:custGeom>
              <a:avLst/>
              <a:gdLst/>
              <a:ahLst/>
              <a:cxnLst/>
              <a:rect l="l" t="t" r="r" b="b"/>
              <a:pathLst>
                <a:path w="19802" h="18574" extrusionOk="0">
                  <a:moveTo>
                    <a:pt x="10044" y="617"/>
                  </a:moveTo>
                  <a:lnTo>
                    <a:pt x="19126" y="6431"/>
                  </a:lnTo>
                  <a:lnTo>
                    <a:pt x="10029" y="17939"/>
                  </a:lnTo>
                  <a:lnTo>
                    <a:pt x="675" y="11253"/>
                  </a:lnTo>
                  <a:lnTo>
                    <a:pt x="10044" y="617"/>
                  </a:lnTo>
                  <a:close/>
                  <a:moveTo>
                    <a:pt x="10006" y="1"/>
                  </a:moveTo>
                  <a:cubicBezTo>
                    <a:pt x="9927" y="1"/>
                    <a:pt x="9846" y="36"/>
                    <a:pt x="9804" y="99"/>
                  </a:cubicBezTo>
                  <a:lnTo>
                    <a:pt x="64" y="11124"/>
                  </a:lnTo>
                  <a:cubicBezTo>
                    <a:pt x="32" y="11188"/>
                    <a:pt x="0" y="11253"/>
                    <a:pt x="0" y="11349"/>
                  </a:cubicBezTo>
                  <a:cubicBezTo>
                    <a:pt x="0" y="11413"/>
                    <a:pt x="64" y="11478"/>
                    <a:pt x="129" y="11542"/>
                  </a:cubicBezTo>
                  <a:lnTo>
                    <a:pt x="9933" y="18517"/>
                  </a:lnTo>
                  <a:cubicBezTo>
                    <a:pt x="9983" y="18555"/>
                    <a:pt x="10039" y="18573"/>
                    <a:pt x="10094" y="18573"/>
                  </a:cubicBezTo>
                  <a:cubicBezTo>
                    <a:pt x="10178" y="18573"/>
                    <a:pt x="10260" y="18531"/>
                    <a:pt x="10318" y="18453"/>
                  </a:cubicBezTo>
                  <a:lnTo>
                    <a:pt x="19737" y="6527"/>
                  </a:lnTo>
                  <a:cubicBezTo>
                    <a:pt x="19769" y="6463"/>
                    <a:pt x="19801" y="6367"/>
                    <a:pt x="19769" y="6302"/>
                  </a:cubicBezTo>
                  <a:cubicBezTo>
                    <a:pt x="19769" y="6238"/>
                    <a:pt x="19705" y="6174"/>
                    <a:pt x="19672" y="6110"/>
                  </a:cubicBezTo>
                  <a:lnTo>
                    <a:pt x="10126" y="34"/>
                  </a:lnTo>
                  <a:cubicBezTo>
                    <a:pt x="10091" y="12"/>
                    <a:pt x="10049" y="1"/>
                    <a:pt x="100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4426;p64">
              <a:extLst>
                <a:ext uri="{FF2B5EF4-FFF2-40B4-BE49-F238E27FC236}">
                  <a16:creationId xmlns:a16="http://schemas.microsoft.com/office/drawing/2014/main" id="{5ECC1675-6316-92D0-C148-409BAD497BC2}"/>
                </a:ext>
              </a:extLst>
            </p:cNvPr>
            <p:cNvSpPr/>
            <p:nvPr/>
          </p:nvSpPr>
          <p:spPr>
            <a:xfrm>
              <a:off x="4117750" y="2193300"/>
              <a:ext cx="56275" cy="160075"/>
            </a:xfrm>
            <a:custGeom>
              <a:avLst/>
              <a:gdLst/>
              <a:ahLst/>
              <a:cxnLst/>
              <a:rect l="l" t="t" r="r" b="b"/>
              <a:pathLst>
                <a:path w="2251" h="6403" extrusionOk="0">
                  <a:moveTo>
                    <a:pt x="1447" y="1"/>
                  </a:moveTo>
                  <a:lnTo>
                    <a:pt x="1" y="1833"/>
                  </a:lnTo>
                  <a:cubicBezTo>
                    <a:pt x="1" y="1833"/>
                    <a:pt x="129" y="5272"/>
                    <a:pt x="129" y="5787"/>
                  </a:cubicBezTo>
                  <a:cubicBezTo>
                    <a:pt x="129" y="6079"/>
                    <a:pt x="483" y="6403"/>
                    <a:pt x="806" y="6403"/>
                  </a:cubicBezTo>
                  <a:cubicBezTo>
                    <a:pt x="1050" y="6403"/>
                    <a:pt x="1277" y="6217"/>
                    <a:pt x="1319" y="5690"/>
                  </a:cubicBezTo>
                  <a:cubicBezTo>
                    <a:pt x="1447" y="4469"/>
                    <a:pt x="1447" y="3954"/>
                    <a:pt x="1544" y="3665"/>
                  </a:cubicBezTo>
                  <a:cubicBezTo>
                    <a:pt x="1640" y="3344"/>
                    <a:pt x="2251" y="1447"/>
                    <a:pt x="14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4427;p64">
              <a:extLst>
                <a:ext uri="{FF2B5EF4-FFF2-40B4-BE49-F238E27FC236}">
                  <a16:creationId xmlns:a16="http://schemas.microsoft.com/office/drawing/2014/main" id="{30DB50D0-4A6E-2A27-3229-6A31A16D8D0F}"/>
                </a:ext>
              </a:extLst>
            </p:cNvPr>
            <p:cNvSpPr/>
            <p:nvPr/>
          </p:nvSpPr>
          <p:spPr>
            <a:xfrm>
              <a:off x="4111325" y="2186875"/>
              <a:ext cx="59500" cy="172800"/>
            </a:xfrm>
            <a:custGeom>
              <a:avLst/>
              <a:gdLst/>
              <a:ahLst/>
              <a:cxnLst/>
              <a:rect l="l" t="t" r="r" b="b"/>
              <a:pathLst>
                <a:path w="2380" h="6912" extrusionOk="0">
                  <a:moveTo>
                    <a:pt x="1686" y="0"/>
                  </a:moveTo>
                  <a:cubicBezTo>
                    <a:pt x="1636" y="0"/>
                    <a:pt x="1586" y="11"/>
                    <a:pt x="1544" y="33"/>
                  </a:cubicBezTo>
                  <a:cubicBezTo>
                    <a:pt x="1415" y="97"/>
                    <a:pt x="1383" y="290"/>
                    <a:pt x="1447" y="418"/>
                  </a:cubicBezTo>
                  <a:cubicBezTo>
                    <a:pt x="1736" y="900"/>
                    <a:pt x="1833" y="1479"/>
                    <a:pt x="1833" y="2026"/>
                  </a:cubicBezTo>
                  <a:cubicBezTo>
                    <a:pt x="1833" y="2893"/>
                    <a:pt x="1608" y="3665"/>
                    <a:pt x="1544" y="3826"/>
                  </a:cubicBezTo>
                  <a:cubicBezTo>
                    <a:pt x="1415" y="4211"/>
                    <a:pt x="1415" y="4694"/>
                    <a:pt x="1319" y="5915"/>
                  </a:cubicBezTo>
                  <a:cubicBezTo>
                    <a:pt x="1319" y="6140"/>
                    <a:pt x="1254" y="6269"/>
                    <a:pt x="1190" y="6333"/>
                  </a:cubicBezTo>
                  <a:cubicBezTo>
                    <a:pt x="1158" y="6365"/>
                    <a:pt x="1126" y="6397"/>
                    <a:pt x="1061" y="6397"/>
                  </a:cubicBezTo>
                  <a:cubicBezTo>
                    <a:pt x="997" y="6397"/>
                    <a:pt x="869" y="6333"/>
                    <a:pt x="772" y="6269"/>
                  </a:cubicBezTo>
                  <a:cubicBezTo>
                    <a:pt x="676" y="6172"/>
                    <a:pt x="644" y="6076"/>
                    <a:pt x="644" y="6044"/>
                  </a:cubicBezTo>
                  <a:cubicBezTo>
                    <a:pt x="644" y="5529"/>
                    <a:pt x="547" y="2090"/>
                    <a:pt x="547" y="2090"/>
                  </a:cubicBezTo>
                  <a:cubicBezTo>
                    <a:pt x="547" y="1929"/>
                    <a:pt x="419" y="1833"/>
                    <a:pt x="258" y="1833"/>
                  </a:cubicBezTo>
                  <a:cubicBezTo>
                    <a:pt x="129" y="1833"/>
                    <a:pt x="1" y="1961"/>
                    <a:pt x="1" y="2090"/>
                  </a:cubicBezTo>
                  <a:cubicBezTo>
                    <a:pt x="1" y="2090"/>
                    <a:pt x="33" y="2958"/>
                    <a:pt x="65" y="3890"/>
                  </a:cubicBezTo>
                  <a:cubicBezTo>
                    <a:pt x="97" y="4822"/>
                    <a:pt x="97" y="5786"/>
                    <a:pt x="97" y="6044"/>
                  </a:cubicBezTo>
                  <a:cubicBezTo>
                    <a:pt x="97" y="6301"/>
                    <a:pt x="258" y="6494"/>
                    <a:pt x="419" y="6654"/>
                  </a:cubicBezTo>
                  <a:cubicBezTo>
                    <a:pt x="579" y="6815"/>
                    <a:pt x="804" y="6911"/>
                    <a:pt x="1061" y="6911"/>
                  </a:cubicBezTo>
                  <a:cubicBezTo>
                    <a:pt x="1254" y="6911"/>
                    <a:pt x="1479" y="6847"/>
                    <a:pt x="1608" y="6654"/>
                  </a:cubicBezTo>
                  <a:cubicBezTo>
                    <a:pt x="1769" y="6494"/>
                    <a:pt x="1833" y="6269"/>
                    <a:pt x="1865" y="5979"/>
                  </a:cubicBezTo>
                  <a:cubicBezTo>
                    <a:pt x="1961" y="4758"/>
                    <a:pt x="1961" y="4211"/>
                    <a:pt x="2058" y="4018"/>
                  </a:cubicBezTo>
                  <a:cubicBezTo>
                    <a:pt x="2122" y="3793"/>
                    <a:pt x="2379" y="2990"/>
                    <a:pt x="2379" y="2026"/>
                  </a:cubicBezTo>
                  <a:cubicBezTo>
                    <a:pt x="2379" y="1415"/>
                    <a:pt x="2283" y="740"/>
                    <a:pt x="1929" y="129"/>
                  </a:cubicBezTo>
                  <a:cubicBezTo>
                    <a:pt x="1886" y="43"/>
                    <a:pt x="1786" y="0"/>
                    <a:pt x="1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4428;p64">
              <a:extLst>
                <a:ext uri="{FF2B5EF4-FFF2-40B4-BE49-F238E27FC236}">
                  <a16:creationId xmlns:a16="http://schemas.microsoft.com/office/drawing/2014/main" id="{48B13A23-C91A-8F2C-889B-439B4BB8F3A2}"/>
                </a:ext>
              </a:extLst>
            </p:cNvPr>
            <p:cNvSpPr/>
            <p:nvPr/>
          </p:nvSpPr>
          <p:spPr>
            <a:xfrm>
              <a:off x="4286825" y="1530325"/>
              <a:ext cx="624125" cy="906500"/>
            </a:xfrm>
            <a:custGeom>
              <a:avLst/>
              <a:gdLst/>
              <a:ahLst/>
              <a:cxnLst/>
              <a:rect l="l" t="t" r="r" b="b"/>
              <a:pathLst>
                <a:path w="24965" h="36260" extrusionOk="0">
                  <a:moveTo>
                    <a:pt x="23839" y="0"/>
                  </a:moveTo>
                  <a:lnTo>
                    <a:pt x="20593" y="1511"/>
                  </a:lnTo>
                  <a:cubicBezTo>
                    <a:pt x="20593" y="1511"/>
                    <a:pt x="17860" y="4565"/>
                    <a:pt x="16542" y="7394"/>
                  </a:cubicBezTo>
                  <a:cubicBezTo>
                    <a:pt x="15225" y="10222"/>
                    <a:pt x="14228" y="17519"/>
                    <a:pt x="14228" y="17519"/>
                  </a:cubicBezTo>
                  <a:cubicBezTo>
                    <a:pt x="14228" y="17519"/>
                    <a:pt x="8956" y="26134"/>
                    <a:pt x="8249" y="26841"/>
                  </a:cubicBezTo>
                  <a:cubicBezTo>
                    <a:pt x="7542" y="27548"/>
                    <a:pt x="7928" y="27452"/>
                    <a:pt x="6224" y="28255"/>
                  </a:cubicBezTo>
                  <a:cubicBezTo>
                    <a:pt x="4488" y="29059"/>
                    <a:pt x="2270" y="29477"/>
                    <a:pt x="1949" y="29991"/>
                  </a:cubicBezTo>
                  <a:cubicBezTo>
                    <a:pt x="1660" y="30473"/>
                    <a:pt x="535" y="32916"/>
                    <a:pt x="245" y="33206"/>
                  </a:cubicBezTo>
                  <a:cubicBezTo>
                    <a:pt x="1" y="33450"/>
                    <a:pt x="369" y="33861"/>
                    <a:pt x="730" y="33861"/>
                  </a:cubicBezTo>
                  <a:cubicBezTo>
                    <a:pt x="843" y="33861"/>
                    <a:pt x="956" y="33820"/>
                    <a:pt x="1049" y="33720"/>
                  </a:cubicBezTo>
                  <a:cubicBezTo>
                    <a:pt x="1467" y="33334"/>
                    <a:pt x="2881" y="31695"/>
                    <a:pt x="2881" y="31695"/>
                  </a:cubicBezTo>
                  <a:lnTo>
                    <a:pt x="2881" y="31695"/>
                  </a:lnTo>
                  <a:lnTo>
                    <a:pt x="1145" y="35745"/>
                  </a:lnTo>
                  <a:cubicBezTo>
                    <a:pt x="1145" y="35745"/>
                    <a:pt x="1145" y="36259"/>
                    <a:pt x="1756" y="36259"/>
                  </a:cubicBezTo>
                  <a:cubicBezTo>
                    <a:pt x="2367" y="36259"/>
                    <a:pt x="3878" y="35552"/>
                    <a:pt x="3878" y="35552"/>
                  </a:cubicBezTo>
                  <a:cubicBezTo>
                    <a:pt x="3878" y="35552"/>
                    <a:pt x="5613" y="35134"/>
                    <a:pt x="6224" y="34331"/>
                  </a:cubicBezTo>
                  <a:cubicBezTo>
                    <a:pt x="6835" y="33527"/>
                    <a:pt x="9053" y="29155"/>
                    <a:pt x="9053" y="29155"/>
                  </a:cubicBezTo>
                  <a:cubicBezTo>
                    <a:pt x="9053" y="29155"/>
                    <a:pt x="14935" y="25427"/>
                    <a:pt x="17057" y="22887"/>
                  </a:cubicBezTo>
                  <a:cubicBezTo>
                    <a:pt x="19178" y="20348"/>
                    <a:pt x="20593" y="17230"/>
                    <a:pt x="20914" y="16201"/>
                  </a:cubicBezTo>
                  <a:cubicBezTo>
                    <a:pt x="21203" y="15205"/>
                    <a:pt x="24964" y="3954"/>
                    <a:pt x="24868" y="2122"/>
                  </a:cubicBezTo>
                  <a:cubicBezTo>
                    <a:pt x="24771" y="290"/>
                    <a:pt x="23839" y="0"/>
                    <a:pt x="238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4429;p64">
              <a:extLst>
                <a:ext uri="{FF2B5EF4-FFF2-40B4-BE49-F238E27FC236}">
                  <a16:creationId xmlns:a16="http://schemas.microsoft.com/office/drawing/2014/main" id="{B98ADFE3-AD5F-76E9-F652-25843375F0BC}"/>
                </a:ext>
              </a:extLst>
            </p:cNvPr>
            <p:cNvSpPr/>
            <p:nvPr/>
          </p:nvSpPr>
          <p:spPr>
            <a:xfrm>
              <a:off x="4284100" y="1523375"/>
              <a:ext cx="630875" cy="919875"/>
            </a:xfrm>
            <a:custGeom>
              <a:avLst/>
              <a:gdLst/>
              <a:ahLst/>
              <a:cxnLst/>
              <a:rect l="l" t="t" r="r" b="b"/>
              <a:pathLst>
                <a:path w="25235" h="36795" extrusionOk="0">
                  <a:moveTo>
                    <a:pt x="23944" y="1"/>
                  </a:moveTo>
                  <a:cubicBezTo>
                    <a:pt x="23831" y="1"/>
                    <a:pt x="23741" y="82"/>
                    <a:pt x="23691" y="182"/>
                  </a:cubicBezTo>
                  <a:cubicBezTo>
                    <a:pt x="23661" y="334"/>
                    <a:pt x="23716" y="457"/>
                    <a:pt x="23858" y="524"/>
                  </a:cubicBezTo>
                  <a:lnTo>
                    <a:pt x="23858" y="524"/>
                  </a:lnTo>
                  <a:lnTo>
                    <a:pt x="23852" y="536"/>
                  </a:lnTo>
                  <a:cubicBezTo>
                    <a:pt x="23884" y="536"/>
                    <a:pt x="24045" y="600"/>
                    <a:pt x="24238" y="857"/>
                  </a:cubicBezTo>
                  <a:cubicBezTo>
                    <a:pt x="24430" y="1146"/>
                    <a:pt x="24655" y="1596"/>
                    <a:pt x="24688" y="2400"/>
                  </a:cubicBezTo>
                  <a:lnTo>
                    <a:pt x="24688" y="2464"/>
                  </a:lnTo>
                  <a:cubicBezTo>
                    <a:pt x="24688" y="2689"/>
                    <a:pt x="24655" y="3075"/>
                    <a:pt x="24559" y="3557"/>
                  </a:cubicBezTo>
                  <a:cubicBezTo>
                    <a:pt x="24205" y="5293"/>
                    <a:pt x="23305" y="8282"/>
                    <a:pt x="22502" y="10950"/>
                  </a:cubicBezTo>
                  <a:cubicBezTo>
                    <a:pt x="21666" y="13618"/>
                    <a:pt x="20895" y="15965"/>
                    <a:pt x="20766" y="16415"/>
                  </a:cubicBezTo>
                  <a:cubicBezTo>
                    <a:pt x="20605" y="16865"/>
                    <a:pt x="20187" y="17926"/>
                    <a:pt x="19544" y="19115"/>
                  </a:cubicBezTo>
                  <a:cubicBezTo>
                    <a:pt x="18902" y="20337"/>
                    <a:pt x="18002" y="21751"/>
                    <a:pt x="16973" y="23005"/>
                  </a:cubicBezTo>
                  <a:cubicBezTo>
                    <a:pt x="15944" y="24226"/>
                    <a:pt x="13951" y="25801"/>
                    <a:pt x="12216" y="27023"/>
                  </a:cubicBezTo>
                  <a:cubicBezTo>
                    <a:pt x="11348" y="27665"/>
                    <a:pt x="10544" y="28212"/>
                    <a:pt x="9965" y="28598"/>
                  </a:cubicBezTo>
                  <a:cubicBezTo>
                    <a:pt x="9676" y="28791"/>
                    <a:pt x="9451" y="28951"/>
                    <a:pt x="9258" y="29048"/>
                  </a:cubicBezTo>
                  <a:cubicBezTo>
                    <a:pt x="9098" y="29176"/>
                    <a:pt x="9033" y="29208"/>
                    <a:pt x="9033" y="29208"/>
                  </a:cubicBezTo>
                  <a:lnTo>
                    <a:pt x="8937" y="29337"/>
                  </a:lnTo>
                  <a:cubicBezTo>
                    <a:pt x="8937" y="29337"/>
                    <a:pt x="8776" y="29594"/>
                    <a:pt x="8583" y="30012"/>
                  </a:cubicBezTo>
                  <a:cubicBezTo>
                    <a:pt x="8230" y="30655"/>
                    <a:pt x="7747" y="31619"/>
                    <a:pt x="7265" y="32487"/>
                  </a:cubicBezTo>
                  <a:cubicBezTo>
                    <a:pt x="7008" y="32937"/>
                    <a:pt x="6783" y="33355"/>
                    <a:pt x="6590" y="33709"/>
                  </a:cubicBezTo>
                  <a:cubicBezTo>
                    <a:pt x="6397" y="34030"/>
                    <a:pt x="6205" y="34319"/>
                    <a:pt x="6108" y="34448"/>
                  </a:cubicBezTo>
                  <a:cubicBezTo>
                    <a:pt x="5883" y="34769"/>
                    <a:pt x="5337" y="35091"/>
                    <a:pt x="4822" y="35284"/>
                  </a:cubicBezTo>
                  <a:cubicBezTo>
                    <a:pt x="4597" y="35380"/>
                    <a:pt x="4372" y="35444"/>
                    <a:pt x="4212" y="35509"/>
                  </a:cubicBezTo>
                  <a:cubicBezTo>
                    <a:pt x="4115" y="35509"/>
                    <a:pt x="4051" y="35541"/>
                    <a:pt x="4019" y="35541"/>
                  </a:cubicBezTo>
                  <a:lnTo>
                    <a:pt x="3922" y="35573"/>
                  </a:lnTo>
                  <a:lnTo>
                    <a:pt x="3890" y="35573"/>
                  </a:lnTo>
                  <a:cubicBezTo>
                    <a:pt x="3890" y="35573"/>
                    <a:pt x="3794" y="35637"/>
                    <a:pt x="3633" y="35702"/>
                  </a:cubicBezTo>
                  <a:cubicBezTo>
                    <a:pt x="3408" y="35798"/>
                    <a:pt x="3054" y="35927"/>
                    <a:pt x="2733" y="36055"/>
                  </a:cubicBezTo>
                  <a:cubicBezTo>
                    <a:pt x="2379" y="36184"/>
                    <a:pt x="2026" y="36280"/>
                    <a:pt x="1865" y="36280"/>
                  </a:cubicBezTo>
                  <a:cubicBezTo>
                    <a:pt x="1769" y="36280"/>
                    <a:pt x="1704" y="36248"/>
                    <a:pt x="1640" y="36216"/>
                  </a:cubicBezTo>
                  <a:cubicBezTo>
                    <a:pt x="1576" y="36184"/>
                    <a:pt x="1576" y="36152"/>
                    <a:pt x="1544" y="36087"/>
                  </a:cubicBezTo>
                  <a:lnTo>
                    <a:pt x="1544" y="36055"/>
                  </a:lnTo>
                  <a:lnTo>
                    <a:pt x="1544" y="36044"/>
                  </a:lnTo>
                  <a:lnTo>
                    <a:pt x="3247" y="32069"/>
                  </a:lnTo>
                  <a:cubicBezTo>
                    <a:pt x="3279" y="31973"/>
                    <a:pt x="3247" y="31812"/>
                    <a:pt x="3119" y="31748"/>
                  </a:cubicBezTo>
                  <a:cubicBezTo>
                    <a:pt x="3085" y="31725"/>
                    <a:pt x="3042" y="31714"/>
                    <a:pt x="2999" y="31714"/>
                  </a:cubicBezTo>
                  <a:cubicBezTo>
                    <a:pt x="2920" y="31714"/>
                    <a:pt x="2839" y="31750"/>
                    <a:pt x="2797" y="31812"/>
                  </a:cubicBezTo>
                  <a:cubicBezTo>
                    <a:pt x="2797" y="31812"/>
                    <a:pt x="2776" y="31836"/>
                    <a:pt x="2737" y="31878"/>
                  </a:cubicBezTo>
                  <a:lnTo>
                    <a:pt x="2737" y="31878"/>
                  </a:lnTo>
                  <a:lnTo>
                    <a:pt x="2733" y="31876"/>
                  </a:lnTo>
                  <a:lnTo>
                    <a:pt x="2729" y="31887"/>
                  </a:lnTo>
                  <a:lnTo>
                    <a:pt x="2729" y="31887"/>
                  </a:lnTo>
                  <a:cubicBezTo>
                    <a:pt x="2606" y="32020"/>
                    <a:pt x="2333" y="32317"/>
                    <a:pt x="2026" y="32648"/>
                  </a:cubicBezTo>
                  <a:cubicBezTo>
                    <a:pt x="1608" y="33130"/>
                    <a:pt x="1158" y="33612"/>
                    <a:pt x="965" y="33805"/>
                  </a:cubicBezTo>
                  <a:cubicBezTo>
                    <a:pt x="933" y="33869"/>
                    <a:pt x="901" y="33869"/>
                    <a:pt x="836" y="33869"/>
                  </a:cubicBezTo>
                  <a:cubicBezTo>
                    <a:pt x="772" y="33869"/>
                    <a:pt x="676" y="33837"/>
                    <a:pt x="611" y="33773"/>
                  </a:cubicBezTo>
                  <a:lnTo>
                    <a:pt x="547" y="33709"/>
                  </a:lnTo>
                  <a:lnTo>
                    <a:pt x="547" y="33676"/>
                  </a:lnTo>
                  <a:cubicBezTo>
                    <a:pt x="611" y="33612"/>
                    <a:pt x="676" y="33548"/>
                    <a:pt x="740" y="33419"/>
                  </a:cubicBezTo>
                  <a:cubicBezTo>
                    <a:pt x="965" y="33066"/>
                    <a:pt x="1286" y="32423"/>
                    <a:pt x="1576" y="31812"/>
                  </a:cubicBezTo>
                  <a:cubicBezTo>
                    <a:pt x="1897" y="31201"/>
                    <a:pt x="2187" y="30591"/>
                    <a:pt x="2315" y="30398"/>
                  </a:cubicBezTo>
                  <a:cubicBezTo>
                    <a:pt x="2315" y="30398"/>
                    <a:pt x="2347" y="30333"/>
                    <a:pt x="2412" y="30301"/>
                  </a:cubicBezTo>
                  <a:cubicBezTo>
                    <a:pt x="2540" y="30205"/>
                    <a:pt x="2765" y="30108"/>
                    <a:pt x="3054" y="30012"/>
                  </a:cubicBezTo>
                  <a:cubicBezTo>
                    <a:pt x="3922" y="29691"/>
                    <a:pt x="5272" y="29337"/>
                    <a:pt x="6430" y="28791"/>
                  </a:cubicBezTo>
                  <a:cubicBezTo>
                    <a:pt x="7297" y="28373"/>
                    <a:pt x="7651" y="28180"/>
                    <a:pt x="7876" y="27987"/>
                  </a:cubicBezTo>
                  <a:cubicBezTo>
                    <a:pt x="8005" y="27890"/>
                    <a:pt x="8101" y="27794"/>
                    <a:pt x="8198" y="27698"/>
                  </a:cubicBezTo>
                  <a:cubicBezTo>
                    <a:pt x="8262" y="27601"/>
                    <a:pt x="8358" y="27473"/>
                    <a:pt x="8551" y="27312"/>
                  </a:cubicBezTo>
                  <a:cubicBezTo>
                    <a:pt x="8648" y="27183"/>
                    <a:pt x="8808" y="26990"/>
                    <a:pt x="9033" y="26669"/>
                  </a:cubicBezTo>
                  <a:cubicBezTo>
                    <a:pt x="10544" y="24515"/>
                    <a:pt x="14562" y="17926"/>
                    <a:pt x="14562" y="17926"/>
                  </a:cubicBezTo>
                  <a:lnTo>
                    <a:pt x="14594" y="17829"/>
                  </a:lnTo>
                  <a:cubicBezTo>
                    <a:pt x="14594" y="17829"/>
                    <a:pt x="14659" y="17379"/>
                    <a:pt x="14787" y="16640"/>
                  </a:cubicBezTo>
                  <a:cubicBezTo>
                    <a:pt x="14948" y="15579"/>
                    <a:pt x="15237" y="13875"/>
                    <a:pt x="15591" y="12172"/>
                  </a:cubicBezTo>
                  <a:cubicBezTo>
                    <a:pt x="15976" y="10500"/>
                    <a:pt x="16426" y="8797"/>
                    <a:pt x="16909" y="7768"/>
                  </a:cubicBezTo>
                  <a:cubicBezTo>
                    <a:pt x="17552" y="6386"/>
                    <a:pt x="18548" y="4939"/>
                    <a:pt x="19384" y="3814"/>
                  </a:cubicBezTo>
                  <a:cubicBezTo>
                    <a:pt x="19802" y="3268"/>
                    <a:pt x="20187" y="2818"/>
                    <a:pt x="20477" y="2496"/>
                  </a:cubicBezTo>
                  <a:cubicBezTo>
                    <a:pt x="20605" y="2336"/>
                    <a:pt x="20702" y="2207"/>
                    <a:pt x="20798" y="2111"/>
                  </a:cubicBezTo>
                  <a:cubicBezTo>
                    <a:pt x="20862" y="2014"/>
                    <a:pt x="20895" y="1982"/>
                    <a:pt x="20895" y="1982"/>
                  </a:cubicBezTo>
                  <a:cubicBezTo>
                    <a:pt x="21023" y="1853"/>
                    <a:pt x="20991" y="1693"/>
                    <a:pt x="20895" y="1596"/>
                  </a:cubicBezTo>
                  <a:cubicBezTo>
                    <a:pt x="20835" y="1552"/>
                    <a:pt x="20768" y="1528"/>
                    <a:pt x="20704" y="1528"/>
                  </a:cubicBezTo>
                  <a:cubicBezTo>
                    <a:pt x="20631" y="1528"/>
                    <a:pt x="20560" y="1560"/>
                    <a:pt x="20509" y="1628"/>
                  </a:cubicBezTo>
                  <a:cubicBezTo>
                    <a:pt x="20509" y="1628"/>
                    <a:pt x="17777" y="4650"/>
                    <a:pt x="16426" y="7543"/>
                  </a:cubicBezTo>
                  <a:cubicBezTo>
                    <a:pt x="15751" y="9022"/>
                    <a:pt x="15173" y="11561"/>
                    <a:pt x="14723" y="13747"/>
                  </a:cubicBezTo>
                  <a:cubicBezTo>
                    <a:pt x="14349" y="15701"/>
                    <a:pt x="14130" y="17372"/>
                    <a:pt x="14088" y="17705"/>
                  </a:cubicBezTo>
                  <a:lnTo>
                    <a:pt x="14088" y="17705"/>
                  </a:lnTo>
                  <a:cubicBezTo>
                    <a:pt x="14000" y="17835"/>
                    <a:pt x="13684" y="18312"/>
                    <a:pt x="13276" y="19019"/>
                  </a:cubicBezTo>
                  <a:cubicBezTo>
                    <a:pt x="12505" y="20240"/>
                    <a:pt x="11348" y="22104"/>
                    <a:pt x="10319" y="23712"/>
                  </a:cubicBezTo>
                  <a:cubicBezTo>
                    <a:pt x="9805" y="24515"/>
                    <a:pt x="9323" y="25255"/>
                    <a:pt x="8937" y="25833"/>
                  </a:cubicBezTo>
                  <a:cubicBezTo>
                    <a:pt x="8744" y="26123"/>
                    <a:pt x="8583" y="26380"/>
                    <a:pt x="8455" y="26573"/>
                  </a:cubicBezTo>
                  <a:cubicBezTo>
                    <a:pt x="8326" y="26765"/>
                    <a:pt x="8198" y="26894"/>
                    <a:pt x="8165" y="26926"/>
                  </a:cubicBezTo>
                  <a:cubicBezTo>
                    <a:pt x="7972" y="27119"/>
                    <a:pt x="7876" y="27248"/>
                    <a:pt x="7780" y="27344"/>
                  </a:cubicBezTo>
                  <a:cubicBezTo>
                    <a:pt x="7651" y="27505"/>
                    <a:pt x="7587" y="27569"/>
                    <a:pt x="7394" y="27698"/>
                  </a:cubicBezTo>
                  <a:cubicBezTo>
                    <a:pt x="7201" y="27826"/>
                    <a:pt x="6847" y="27987"/>
                    <a:pt x="6205" y="28276"/>
                  </a:cubicBezTo>
                  <a:cubicBezTo>
                    <a:pt x="5369" y="28694"/>
                    <a:pt x="4404" y="28983"/>
                    <a:pt x="3601" y="29241"/>
                  </a:cubicBezTo>
                  <a:cubicBezTo>
                    <a:pt x="3183" y="29401"/>
                    <a:pt x="2797" y="29498"/>
                    <a:pt x="2508" y="29626"/>
                  </a:cubicBezTo>
                  <a:cubicBezTo>
                    <a:pt x="2379" y="29691"/>
                    <a:pt x="2251" y="29787"/>
                    <a:pt x="2122" y="29851"/>
                  </a:cubicBezTo>
                  <a:cubicBezTo>
                    <a:pt x="2026" y="29916"/>
                    <a:pt x="1929" y="30012"/>
                    <a:pt x="1833" y="30108"/>
                  </a:cubicBezTo>
                  <a:cubicBezTo>
                    <a:pt x="1769" y="30269"/>
                    <a:pt x="1640" y="30494"/>
                    <a:pt x="1479" y="30816"/>
                  </a:cubicBezTo>
                  <a:cubicBezTo>
                    <a:pt x="1254" y="31266"/>
                    <a:pt x="965" y="31844"/>
                    <a:pt x="708" y="32359"/>
                  </a:cubicBezTo>
                  <a:cubicBezTo>
                    <a:pt x="579" y="32584"/>
                    <a:pt x="451" y="32809"/>
                    <a:pt x="354" y="33001"/>
                  </a:cubicBezTo>
                  <a:cubicBezTo>
                    <a:pt x="322" y="33098"/>
                    <a:pt x="258" y="33162"/>
                    <a:pt x="226" y="33226"/>
                  </a:cubicBezTo>
                  <a:cubicBezTo>
                    <a:pt x="194" y="33259"/>
                    <a:pt x="161" y="33291"/>
                    <a:pt x="161" y="33323"/>
                  </a:cubicBezTo>
                  <a:cubicBezTo>
                    <a:pt x="65" y="33387"/>
                    <a:pt x="1" y="33548"/>
                    <a:pt x="1" y="33676"/>
                  </a:cubicBezTo>
                  <a:cubicBezTo>
                    <a:pt x="1" y="33902"/>
                    <a:pt x="129" y="34062"/>
                    <a:pt x="290" y="34191"/>
                  </a:cubicBezTo>
                  <a:cubicBezTo>
                    <a:pt x="419" y="34319"/>
                    <a:pt x="611" y="34416"/>
                    <a:pt x="836" y="34416"/>
                  </a:cubicBezTo>
                  <a:cubicBezTo>
                    <a:pt x="1029" y="34416"/>
                    <a:pt x="1190" y="34352"/>
                    <a:pt x="1351" y="34191"/>
                  </a:cubicBezTo>
                  <a:cubicBezTo>
                    <a:pt x="1518" y="34024"/>
                    <a:pt x="1808" y="33716"/>
                    <a:pt x="2104" y="33371"/>
                  </a:cubicBezTo>
                  <a:lnTo>
                    <a:pt x="2104" y="33371"/>
                  </a:lnTo>
                  <a:lnTo>
                    <a:pt x="1029" y="35927"/>
                  </a:lnTo>
                  <a:lnTo>
                    <a:pt x="997" y="36023"/>
                  </a:lnTo>
                  <a:cubicBezTo>
                    <a:pt x="997" y="36055"/>
                    <a:pt x="997" y="36216"/>
                    <a:pt x="1094" y="36409"/>
                  </a:cubicBezTo>
                  <a:cubicBezTo>
                    <a:pt x="1158" y="36505"/>
                    <a:pt x="1254" y="36634"/>
                    <a:pt x="1383" y="36698"/>
                  </a:cubicBezTo>
                  <a:cubicBezTo>
                    <a:pt x="1511" y="36762"/>
                    <a:pt x="1672" y="36795"/>
                    <a:pt x="1865" y="36795"/>
                  </a:cubicBezTo>
                  <a:cubicBezTo>
                    <a:pt x="2058" y="36795"/>
                    <a:pt x="2283" y="36762"/>
                    <a:pt x="2540" y="36698"/>
                  </a:cubicBezTo>
                  <a:cubicBezTo>
                    <a:pt x="3157" y="36502"/>
                    <a:pt x="3895" y="36184"/>
                    <a:pt x="4075" y="36084"/>
                  </a:cubicBezTo>
                  <a:lnTo>
                    <a:pt x="4075" y="36084"/>
                  </a:lnTo>
                  <a:cubicBezTo>
                    <a:pt x="4175" y="36065"/>
                    <a:pt x="4560" y="35967"/>
                    <a:pt x="5047" y="35766"/>
                  </a:cubicBezTo>
                  <a:cubicBezTo>
                    <a:pt x="5562" y="35573"/>
                    <a:pt x="6172" y="35252"/>
                    <a:pt x="6526" y="34769"/>
                  </a:cubicBezTo>
                  <a:cubicBezTo>
                    <a:pt x="6719" y="34544"/>
                    <a:pt x="6976" y="34127"/>
                    <a:pt x="7265" y="33580"/>
                  </a:cubicBezTo>
                  <a:cubicBezTo>
                    <a:pt x="8039" y="32176"/>
                    <a:pt x="9119" y="30082"/>
                    <a:pt x="9345" y="29644"/>
                  </a:cubicBezTo>
                  <a:lnTo>
                    <a:pt x="9345" y="29644"/>
                  </a:lnTo>
                  <a:cubicBezTo>
                    <a:pt x="9532" y="29523"/>
                    <a:pt x="10896" y="28636"/>
                    <a:pt x="12537" y="27473"/>
                  </a:cubicBezTo>
                  <a:cubicBezTo>
                    <a:pt x="14273" y="26219"/>
                    <a:pt x="16266" y="24644"/>
                    <a:pt x="17359" y="23326"/>
                  </a:cubicBezTo>
                  <a:cubicBezTo>
                    <a:pt x="18452" y="22040"/>
                    <a:pt x="19352" y="20626"/>
                    <a:pt x="19994" y="19372"/>
                  </a:cubicBezTo>
                  <a:cubicBezTo>
                    <a:pt x="20670" y="18151"/>
                    <a:pt x="21120" y="17090"/>
                    <a:pt x="21280" y="16543"/>
                  </a:cubicBezTo>
                  <a:cubicBezTo>
                    <a:pt x="21409" y="16061"/>
                    <a:pt x="22405" y="13072"/>
                    <a:pt x="23370" y="9954"/>
                  </a:cubicBezTo>
                  <a:cubicBezTo>
                    <a:pt x="23820" y="8379"/>
                    <a:pt x="24302" y="6804"/>
                    <a:pt x="24655" y="5454"/>
                  </a:cubicBezTo>
                  <a:cubicBezTo>
                    <a:pt x="24816" y="4779"/>
                    <a:pt x="24977" y="4168"/>
                    <a:pt x="25073" y="3686"/>
                  </a:cubicBezTo>
                  <a:cubicBezTo>
                    <a:pt x="25170" y="3171"/>
                    <a:pt x="25234" y="2786"/>
                    <a:pt x="25234" y="2464"/>
                  </a:cubicBezTo>
                  <a:lnTo>
                    <a:pt x="25234" y="2400"/>
                  </a:lnTo>
                  <a:cubicBezTo>
                    <a:pt x="25170" y="1436"/>
                    <a:pt x="24913" y="825"/>
                    <a:pt x="24623" y="471"/>
                  </a:cubicBezTo>
                  <a:cubicBezTo>
                    <a:pt x="24366" y="150"/>
                    <a:pt x="24077" y="21"/>
                    <a:pt x="24045" y="21"/>
                  </a:cubicBezTo>
                  <a:cubicBezTo>
                    <a:pt x="24009" y="7"/>
                    <a:pt x="23976" y="1"/>
                    <a:pt x="23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4430;p64">
              <a:extLst>
                <a:ext uri="{FF2B5EF4-FFF2-40B4-BE49-F238E27FC236}">
                  <a16:creationId xmlns:a16="http://schemas.microsoft.com/office/drawing/2014/main" id="{AADD2B21-B143-C20E-5D03-99CECE7BB006}"/>
                </a:ext>
              </a:extLst>
            </p:cNvPr>
            <p:cNvSpPr/>
            <p:nvPr/>
          </p:nvSpPr>
          <p:spPr>
            <a:xfrm>
              <a:off x="4286825" y="2209375"/>
              <a:ext cx="250450" cy="227450"/>
            </a:xfrm>
            <a:custGeom>
              <a:avLst/>
              <a:gdLst/>
              <a:ahLst/>
              <a:cxnLst/>
              <a:rect l="l" t="t" r="r" b="b"/>
              <a:pathLst>
                <a:path w="10018" h="9098" extrusionOk="0">
                  <a:moveTo>
                    <a:pt x="7928" y="0"/>
                  </a:moveTo>
                  <a:cubicBezTo>
                    <a:pt x="7606" y="386"/>
                    <a:pt x="7606" y="450"/>
                    <a:pt x="6224" y="1093"/>
                  </a:cubicBezTo>
                  <a:cubicBezTo>
                    <a:pt x="4488" y="1897"/>
                    <a:pt x="2270" y="2315"/>
                    <a:pt x="1949" y="2829"/>
                  </a:cubicBezTo>
                  <a:cubicBezTo>
                    <a:pt x="1660" y="3311"/>
                    <a:pt x="535" y="5754"/>
                    <a:pt x="245" y="6044"/>
                  </a:cubicBezTo>
                  <a:cubicBezTo>
                    <a:pt x="1" y="6288"/>
                    <a:pt x="369" y="6699"/>
                    <a:pt x="730" y="6699"/>
                  </a:cubicBezTo>
                  <a:cubicBezTo>
                    <a:pt x="843" y="6699"/>
                    <a:pt x="956" y="6658"/>
                    <a:pt x="1049" y="6558"/>
                  </a:cubicBezTo>
                  <a:cubicBezTo>
                    <a:pt x="1467" y="6172"/>
                    <a:pt x="2881" y="4533"/>
                    <a:pt x="2881" y="4533"/>
                  </a:cubicBezTo>
                  <a:lnTo>
                    <a:pt x="2881" y="4533"/>
                  </a:lnTo>
                  <a:lnTo>
                    <a:pt x="1145" y="8583"/>
                  </a:lnTo>
                  <a:cubicBezTo>
                    <a:pt x="1145" y="8583"/>
                    <a:pt x="1145" y="9097"/>
                    <a:pt x="1756" y="9097"/>
                  </a:cubicBezTo>
                  <a:cubicBezTo>
                    <a:pt x="2367" y="9097"/>
                    <a:pt x="3878" y="8390"/>
                    <a:pt x="3878" y="8390"/>
                  </a:cubicBezTo>
                  <a:cubicBezTo>
                    <a:pt x="3878" y="8390"/>
                    <a:pt x="5613" y="7972"/>
                    <a:pt x="6224" y="7169"/>
                  </a:cubicBezTo>
                  <a:cubicBezTo>
                    <a:pt x="6835" y="6365"/>
                    <a:pt x="9053" y="1993"/>
                    <a:pt x="9053" y="1993"/>
                  </a:cubicBezTo>
                  <a:cubicBezTo>
                    <a:pt x="9053" y="1993"/>
                    <a:pt x="9439" y="1768"/>
                    <a:pt x="10017" y="1383"/>
                  </a:cubicBezTo>
                  <a:cubicBezTo>
                    <a:pt x="9406" y="611"/>
                    <a:pt x="8603" y="193"/>
                    <a:pt x="7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4431;p64">
              <a:extLst>
                <a:ext uri="{FF2B5EF4-FFF2-40B4-BE49-F238E27FC236}">
                  <a16:creationId xmlns:a16="http://schemas.microsoft.com/office/drawing/2014/main" id="{FDDD9D93-76F1-3991-8006-E719FD5212C7}"/>
                </a:ext>
              </a:extLst>
            </p:cNvPr>
            <p:cNvSpPr/>
            <p:nvPr/>
          </p:nvSpPr>
          <p:spPr>
            <a:xfrm>
              <a:off x="4284100" y="2202625"/>
              <a:ext cx="259600" cy="240625"/>
            </a:xfrm>
            <a:custGeom>
              <a:avLst/>
              <a:gdLst/>
              <a:ahLst/>
              <a:cxnLst/>
              <a:rect l="l" t="t" r="r" b="b"/>
              <a:pathLst>
                <a:path w="10384" h="9625" extrusionOk="0">
                  <a:moveTo>
                    <a:pt x="8130" y="581"/>
                  </a:moveTo>
                  <a:cubicBezTo>
                    <a:pt x="8643" y="763"/>
                    <a:pt x="9240" y="1079"/>
                    <a:pt x="9717" y="1596"/>
                  </a:cubicBezTo>
                  <a:lnTo>
                    <a:pt x="9717" y="1596"/>
                  </a:lnTo>
                  <a:cubicBezTo>
                    <a:pt x="9544" y="1713"/>
                    <a:pt x="9402" y="1811"/>
                    <a:pt x="9290" y="1878"/>
                  </a:cubicBezTo>
                  <a:cubicBezTo>
                    <a:pt x="9098" y="2006"/>
                    <a:pt x="9033" y="2038"/>
                    <a:pt x="9033" y="2038"/>
                  </a:cubicBezTo>
                  <a:lnTo>
                    <a:pt x="8937" y="2167"/>
                  </a:lnTo>
                  <a:cubicBezTo>
                    <a:pt x="8937" y="2167"/>
                    <a:pt x="8776" y="2424"/>
                    <a:pt x="8583" y="2842"/>
                  </a:cubicBezTo>
                  <a:cubicBezTo>
                    <a:pt x="8230" y="3485"/>
                    <a:pt x="7747" y="4449"/>
                    <a:pt x="7265" y="5317"/>
                  </a:cubicBezTo>
                  <a:cubicBezTo>
                    <a:pt x="7008" y="5767"/>
                    <a:pt x="6783" y="6185"/>
                    <a:pt x="6590" y="6539"/>
                  </a:cubicBezTo>
                  <a:cubicBezTo>
                    <a:pt x="6397" y="6860"/>
                    <a:pt x="6205" y="7149"/>
                    <a:pt x="6108" y="7278"/>
                  </a:cubicBezTo>
                  <a:cubicBezTo>
                    <a:pt x="5883" y="7599"/>
                    <a:pt x="5337" y="7921"/>
                    <a:pt x="4822" y="8114"/>
                  </a:cubicBezTo>
                  <a:cubicBezTo>
                    <a:pt x="4597" y="8210"/>
                    <a:pt x="4372" y="8274"/>
                    <a:pt x="4212" y="8339"/>
                  </a:cubicBezTo>
                  <a:cubicBezTo>
                    <a:pt x="4115" y="8339"/>
                    <a:pt x="4051" y="8371"/>
                    <a:pt x="4019" y="8371"/>
                  </a:cubicBezTo>
                  <a:lnTo>
                    <a:pt x="3922" y="8403"/>
                  </a:lnTo>
                  <a:lnTo>
                    <a:pt x="3890" y="8403"/>
                  </a:lnTo>
                  <a:cubicBezTo>
                    <a:pt x="3890" y="8403"/>
                    <a:pt x="3794" y="8467"/>
                    <a:pt x="3633" y="8532"/>
                  </a:cubicBezTo>
                  <a:cubicBezTo>
                    <a:pt x="3408" y="8628"/>
                    <a:pt x="3054" y="8757"/>
                    <a:pt x="2733" y="8885"/>
                  </a:cubicBezTo>
                  <a:cubicBezTo>
                    <a:pt x="2379" y="9014"/>
                    <a:pt x="2026" y="9110"/>
                    <a:pt x="1865" y="9110"/>
                  </a:cubicBezTo>
                  <a:cubicBezTo>
                    <a:pt x="1769" y="9110"/>
                    <a:pt x="1704" y="9078"/>
                    <a:pt x="1640" y="9046"/>
                  </a:cubicBezTo>
                  <a:cubicBezTo>
                    <a:pt x="1576" y="9014"/>
                    <a:pt x="1576" y="8982"/>
                    <a:pt x="1544" y="8917"/>
                  </a:cubicBezTo>
                  <a:lnTo>
                    <a:pt x="1544" y="8885"/>
                  </a:lnTo>
                  <a:lnTo>
                    <a:pt x="1544" y="8874"/>
                  </a:lnTo>
                  <a:lnTo>
                    <a:pt x="3247" y="4899"/>
                  </a:lnTo>
                  <a:cubicBezTo>
                    <a:pt x="3279" y="4803"/>
                    <a:pt x="3247" y="4642"/>
                    <a:pt x="3119" y="4578"/>
                  </a:cubicBezTo>
                  <a:cubicBezTo>
                    <a:pt x="3085" y="4555"/>
                    <a:pt x="3042" y="4544"/>
                    <a:pt x="2999" y="4544"/>
                  </a:cubicBezTo>
                  <a:cubicBezTo>
                    <a:pt x="2920" y="4544"/>
                    <a:pt x="2839" y="4580"/>
                    <a:pt x="2797" y="4642"/>
                  </a:cubicBezTo>
                  <a:cubicBezTo>
                    <a:pt x="2797" y="4642"/>
                    <a:pt x="2776" y="4666"/>
                    <a:pt x="2737" y="4708"/>
                  </a:cubicBezTo>
                  <a:lnTo>
                    <a:pt x="2737" y="4708"/>
                  </a:lnTo>
                  <a:lnTo>
                    <a:pt x="2733" y="4706"/>
                  </a:lnTo>
                  <a:lnTo>
                    <a:pt x="2729" y="4717"/>
                  </a:lnTo>
                  <a:lnTo>
                    <a:pt x="2729" y="4717"/>
                  </a:lnTo>
                  <a:cubicBezTo>
                    <a:pt x="2606" y="4850"/>
                    <a:pt x="2333" y="5147"/>
                    <a:pt x="2026" y="5478"/>
                  </a:cubicBezTo>
                  <a:cubicBezTo>
                    <a:pt x="1608" y="5960"/>
                    <a:pt x="1158" y="6442"/>
                    <a:pt x="965" y="6635"/>
                  </a:cubicBezTo>
                  <a:cubicBezTo>
                    <a:pt x="933" y="6699"/>
                    <a:pt x="901" y="6699"/>
                    <a:pt x="836" y="6699"/>
                  </a:cubicBezTo>
                  <a:cubicBezTo>
                    <a:pt x="772" y="6699"/>
                    <a:pt x="676" y="6667"/>
                    <a:pt x="611" y="6603"/>
                  </a:cubicBezTo>
                  <a:lnTo>
                    <a:pt x="547" y="6539"/>
                  </a:lnTo>
                  <a:lnTo>
                    <a:pt x="547" y="6506"/>
                  </a:lnTo>
                  <a:cubicBezTo>
                    <a:pt x="611" y="6442"/>
                    <a:pt x="676" y="6378"/>
                    <a:pt x="740" y="6249"/>
                  </a:cubicBezTo>
                  <a:cubicBezTo>
                    <a:pt x="965" y="5896"/>
                    <a:pt x="1286" y="5253"/>
                    <a:pt x="1576" y="4642"/>
                  </a:cubicBezTo>
                  <a:cubicBezTo>
                    <a:pt x="1897" y="4031"/>
                    <a:pt x="2187" y="3421"/>
                    <a:pt x="2315" y="3228"/>
                  </a:cubicBezTo>
                  <a:cubicBezTo>
                    <a:pt x="2315" y="3228"/>
                    <a:pt x="2347" y="3163"/>
                    <a:pt x="2412" y="3131"/>
                  </a:cubicBezTo>
                  <a:cubicBezTo>
                    <a:pt x="2540" y="3035"/>
                    <a:pt x="2765" y="2938"/>
                    <a:pt x="3054" y="2842"/>
                  </a:cubicBezTo>
                  <a:cubicBezTo>
                    <a:pt x="3922" y="2521"/>
                    <a:pt x="5272" y="2167"/>
                    <a:pt x="6430" y="1621"/>
                  </a:cubicBezTo>
                  <a:cubicBezTo>
                    <a:pt x="7137" y="1267"/>
                    <a:pt x="7490" y="1106"/>
                    <a:pt x="7747" y="945"/>
                  </a:cubicBezTo>
                  <a:cubicBezTo>
                    <a:pt x="7876" y="849"/>
                    <a:pt x="7940" y="785"/>
                    <a:pt x="8037" y="688"/>
                  </a:cubicBezTo>
                  <a:cubicBezTo>
                    <a:pt x="8067" y="658"/>
                    <a:pt x="8097" y="621"/>
                    <a:pt x="8130" y="581"/>
                  </a:cubicBezTo>
                  <a:close/>
                  <a:moveTo>
                    <a:pt x="8051" y="1"/>
                  </a:moveTo>
                  <a:cubicBezTo>
                    <a:pt x="7972" y="1"/>
                    <a:pt x="7891" y="31"/>
                    <a:pt x="7844" y="78"/>
                  </a:cubicBezTo>
                  <a:cubicBezTo>
                    <a:pt x="7780" y="206"/>
                    <a:pt x="7715" y="270"/>
                    <a:pt x="7651" y="335"/>
                  </a:cubicBezTo>
                  <a:cubicBezTo>
                    <a:pt x="7555" y="399"/>
                    <a:pt x="7490" y="463"/>
                    <a:pt x="7265" y="592"/>
                  </a:cubicBezTo>
                  <a:cubicBezTo>
                    <a:pt x="7072" y="720"/>
                    <a:pt x="6751" y="881"/>
                    <a:pt x="6205" y="1106"/>
                  </a:cubicBezTo>
                  <a:cubicBezTo>
                    <a:pt x="5369" y="1524"/>
                    <a:pt x="4404" y="1813"/>
                    <a:pt x="3601" y="2071"/>
                  </a:cubicBezTo>
                  <a:cubicBezTo>
                    <a:pt x="3183" y="2231"/>
                    <a:pt x="2797" y="2328"/>
                    <a:pt x="2508" y="2456"/>
                  </a:cubicBezTo>
                  <a:cubicBezTo>
                    <a:pt x="2379" y="2521"/>
                    <a:pt x="2251" y="2617"/>
                    <a:pt x="2122" y="2681"/>
                  </a:cubicBezTo>
                  <a:cubicBezTo>
                    <a:pt x="2026" y="2746"/>
                    <a:pt x="1929" y="2842"/>
                    <a:pt x="1833" y="2938"/>
                  </a:cubicBezTo>
                  <a:cubicBezTo>
                    <a:pt x="1769" y="3099"/>
                    <a:pt x="1640" y="3324"/>
                    <a:pt x="1479" y="3646"/>
                  </a:cubicBezTo>
                  <a:cubicBezTo>
                    <a:pt x="1254" y="4096"/>
                    <a:pt x="965" y="4674"/>
                    <a:pt x="708" y="5189"/>
                  </a:cubicBezTo>
                  <a:cubicBezTo>
                    <a:pt x="579" y="5414"/>
                    <a:pt x="451" y="5639"/>
                    <a:pt x="354" y="5831"/>
                  </a:cubicBezTo>
                  <a:cubicBezTo>
                    <a:pt x="322" y="5928"/>
                    <a:pt x="258" y="5992"/>
                    <a:pt x="226" y="6056"/>
                  </a:cubicBezTo>
                  <a:cubicBezTo>
                    <a:pt x="194" y="6089"/>
                    <a:pt x="161" y="6121"/>
                    <a:pt x="161" y="6153"/>
                  </a:cubicBezTo>
                  <a:cubicBezTo>
                    <a:pt x="65" y="6217"/>
                    <a:pt x="1" y="6378"/>
                    <a:pt x="1" y="6506"/>
                  </a:cubicBezTo>
                  <a:cubicBezTo>
                    <a:pt x="1" y="6732"/>
                    <a:pt x="129" y="6892"/>
                    <a:pt x="290" y="7021"/>
                  </a:cubicBezTo>
                  <a:cubicBezTo>
                    <a:pt x="419" y="7149"/>
                    <a:pt x="611" y="7246"/>
                    <a:pt x="836" y="7246"/>
                  </a:cubicBezTo>
                  <a:cubicBezTo>
                    <a:pt x="1029" y="7246"/>
                    <a:pt x="1190" y="7182"/>
                    <a:pt x="1351" y="7021"/>
                  </a:cubicBezTo>
                  <a:cubicBezTo>
                    <a:pt x="1518" y="6854"/>
                    <a:pt x="1808" y="6546"/>
                    <a:pt x="2104" y="6201"/>
                  </a:cubicBezTo>
                  <a:lnTo>
                    <a:pt x="2104" y="6201"/>
                  </a:lnTo>
                  <a:lnTo>
                    <a:pt x="1029" y="8757"/>
                  </a:lnTo>
                  <a:lnTo>
                    <a:pt x="997" y="8853"/>
                  </a:lnTo>
                  <a:cubicBezTo>
                    <a:pt x="997" y="8885"/>
                    <a:pt x="997" y="9046"/>
                    <a:pt x="1126" y="9239"/>
                  </a:cubicBezTo>
                  <a:cubicBezTo>
                    <a:pt x="1158" y="9335"/>
                    <a:pt x="1254" y="9464"/>
                    <a:pt x="1383" y="9528"/>
                  </a:cubicBezTo>
                  <a:cubicBezTo>
                    <a:pt x="1511" y="9592"/>
                    <a:pt x="1672" y="9625"/>
                    <a:pt x="1865" y="9625"/>
                  </a:cubicBezTo>
                  <a:cubicBezTo>
                    <a:pt x="2058" y="9625"/>
                    <a:pt x="2283" y="9592"/>
                    <a:pt x="2540" y="9528"/>
                  </a:cubicBezTo>
                  <a:cubicBezTo>
                    <a:pt x="3157" y="9332"/>
                    <a:pt x="3895" y="9014"/>
                    <a:pt x="4075" y="8914"/>
                  </a:cubicBezTo>
                  <a:lnTo>
                    <a:pt x="4075" y="8914"/>
                  </a:lnTo>
                  <a:cubicBezTo>
                    <a:pt x="4175" y="8895"/>
                    <a:pt x="4560" y="8797"/>
                    <a:pt x="5047" y="8596"/>
                  </a:cubicBezTo>
                  <a:cubicBezTo>
                    <a:pt x="5562" y="8403"/>
                    <a:pt x="6172" y="8082"/>
                    <a:pt x="6526" y="7599"/>
                  </a:cubicBezTo>
                  <a:cubicBezTo>
                    <a:pt x="6719" y="7374"/>
                    <a:pt x="6976" y="6957"/>
                    <a:pt x="7265" y="6410"/>
                  </a:cubicBezTo>
                  <a:cubicBezTo>
                    <a:pt x="8039" y="5006"/>
                    <a:pt x="9119" y="2913"/>
                    <a:pt x="9344" y="2474"/>
                  </a:cubicBezTo>
                  <a:lnTo>
                    <a:pt x="9344" y="2474"/>
                  </a:lnTo>
                  <a:cubicBezTo>
                    <a:pt x="9430" y="2420"/>
                    <a:pt x="9760" y="2207"/>
                    <a:pt x="10255" y="1878"/>
                  </a:cubicBezTo>
                  <a:cubicBezTo>
                    <a:pt x="10319" y="1846"/>
                    <a:pt x="10383" y="1781"/>
                    <a:pt x="10383" y="1685"/>
                  </a:cubicBezTo>
                  <a:cubicBezTo>
                    <a:pt x="10383" y="1621"/>
                    <a:pt x="10383" y="1556"/>
                    <a:pt x="10319" y="1492"/>
                  </a:cubicBezTo>
                  <a:cubicBezTo>
                    <a:pt x="9708" y="656"/>
                    <a:pt x="8808" y="238"/>
                    <a:pt x="8133" y="13"/>
                  </a:cubicBezTo>
                  <a:cubicBezTo>
                    <a:pt x="8107" y="5"/>
                    <a:pt x="8079" y="1"/>
                    <a:pt x="8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4432;p64">
              <a:extLst>
                <a:ext uri="{FF2B5EF4-FFF2-40B4-BE49-F238E27FC236}">
                  <a16:creationId xmlns:a16="http://schemas.microsoft.com/office/drawing/2014/main" id="{B312A46C-3A66-A560-55CC-681D4E0C642C}"/>
                </a:ext>
              </a:extLst>
            </p:cNvPr>
            <p:cNvSpPr/>
            <p:nvPr/>
          </p:nvSpPr>
          <p:spPr>
            <a:xfrm>
              <a:off x="4783150" y="2218225"/>
              <a:ext cx="904075" cy="420950"/>
            </a:xfrm>
            <a:custGeom>
              <a:avLst/>
              <a:gdLst/>
              <a:ahLst/>
              <a:cxnLst/>
              <a:rect l="l" t="t" r="r" b="b"/>
              <a:pathLst>
                <a:path w="36163" h="16838" extrusionOk="0">
                  <a:moveTo>
                    <a:pt x="34427" y="0"/>
                  </a:moveTo>
                  <a:lnTo>
                    <a:pt x="28287" y="2829"/>
                  </a:lnTo>
                  <a:cubicBezTo>
                    <a:pt x="28287" y="2829"/>
                    <a:pt x="26037" y="7072"/>
                    <a:pt x="25619" y="8711"/>
                  </a:cubicBezTo>
                  <a:cubicBezTo>
                    <a:pt x="25202" y="10383"/>
                    <a:pt x="24559" y="12183"/>
                    <a:pt x="24559" y="12183"/>
                  </a:cubicBezTo>
                  <a:cubicBezTo>
                    <a:pt x="24559" y="12183"/>
                    <a:pt x="20412" y="11540"/>
                    <a:pt x="16844" y="11122"/>
                  </a:cubicBezTo>
                  <a:cubicBezTo>
                    <a:pt x="13276" y="10704"/>
                    <a:pt x="8229" y="9804"/>
                    <a:pt x="6976" y="9547"/>
                  </a:cubicBezTo>
                  <a:cubicBezTo>
                    <a:pt x="5999" y="9347"/>
                    <a:pt x="4379" y="8912"/>
                    <a:pt x="3468" y="8912"/>
                  </a:cubicBezTo>
                  <a:cubicBezTo>
                    <a:pt x="3209" y="8912"/>
                    <a:pt x="3007" y="8947"/>
                    <a:pt x="2893" y="9033"/>
                  </a:cubicBezTo>
                  <a:cubicBezTo>
                    <a:pt x="2411" y="9451"/>
                    <a:pt x="2733" y="9386"/>
                    <a:pt x="3311" y="9611"/>
                  </a:cubicBezTo>
                  <a:cubicBezTo>
                    <a:pt x="3568" y="9726"/>
                    <a:pt x="3895" y="9757"/>
                    <a:pt x="4179" y="9757"/>
                  </a:cubicBezTo>
                  <a:cubicBezTo>
                    <a:pt x="4534" y="9757"/>
                    <a:pt x="4822" y="9708"/>
                    <a:pt x="4822" y="9708"/>
                  </a:cubicBezTo>
                  <a:lnTo>
                    <a:pt x="4822" y="9708"/>
                  </a:lnTo>
                  <a:cubicBezTo>
                    <a:pt x="4822" y="9708"/>
                    <a:pt x="3986" y="9965"/>
                    <a:pt x="3086" y="10286"/>
                  </a:cubicBezTo>
                  <a:cubicBezTo>
                    <a:pt x="2154" y="10608"/>
                    <a:pt x="515" y="11186"/>
                    <a:pt x="258" y="11540"/>
                  </a:cubicBezTo>
                  <a:cubicBezTo>
                    <a:pt x="0" y="11861"/>
                    <a:pt x="579" y="13019"/>
                    <a:pt x="1511" y="13019"/>
                  </a:cubicBezTo>
                  <a:cubicBezTo>
                    <a:pt x="2111" y="13019"/>
                    <a:pt x="2611" y="12990"/>
                    <a:pt x="3021" y="12990"/>
                  </a:cubicBezTo>
                  <a:cubicBezTo>
                    <a:pt x="3226" y="12990"/>
                    <a:pt x="3408" y="12997"/>
                    <a:pt x="3568" y="13019"/>
                  </a:cubicBezTo>
                  <a:cubicBezTo>
                    <a:pt x="4083" y="13115"/>
                    <a:pt x="4308" y="13597"/>
                    <a:pt x="5979" y="13597"/>
                  </a:cubicBezTo>
                  <a:cubicBezTo>
                    <a:pt x="7619" y="13597"/>
                    <a:pt x="9965" y="12279"/>
                    <a:pt x="9965" y="12279"/>
                  </a:cubicBezTo>
                  <a:cubicBezTo>
                    <a:pt x="9965" y="12279"/>
                    <a:pt x="17744" y="15847"/>
                    <a:pt x="22148" y="16587"/>
                  </a:cubicBezTo>
                  <a:cubicBezTo>
                    <a:pt x="23180" y="16760"/>
                    <a:pt x="24005" y="16838"/>
                    <a:pt x="24688" y="16838"/>
                  </a:cubicBezTo>
                  <a:cubicBezTo>
                    <a:pt x="26918" y="16838"/>
                    <a:pt x="27624" y="16006"/>
                    <a:pt x="29027" y="14947"/>
                  </a:cubicBezTo>
                  <a:cubicBezTo>
                    <a:pt x="30859" y="13533"/>
                    <a:pt x="36163" y="4822"/>
                    <a:pt x="35745" y="3086"/>
                  </a:cubicBezTo>
                  <a:cubicBezTo>
                    <a:pt x="35327" y="1350"/>
                    <a:pt x="34427" y="0"/>
                    <a:pt x="34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4433;p64">
              <a:extLst>
                <a:ext uri="{FF2B5EF4-FFF2-40B4-BE49-F238E27FC236}">
                  <a16:creationId xmlns:a16="http://schemas.microsoft.com/office/drawing/2014/main" id="{01CDBD71-FACB-7EAF-0006-01326BF31220}"/>
                </a:ext>
              </a:extLst>
            </p:cNvPr>
            <p:cNvSpPr/>
            <p:nvPr/>
          </p:nvSpPr>
          <p:spPr>
            <a:xfrm>
              <a:off x="4781550" y="2211775"/>
              <a:ext cx="902475" cy="433975"/>
            </a:xfrm>
            <a:custGeom>
              <a:avLst/>
              <a:gdLst/>
              <a:ahLst/>
              <a:cxnLst/>
              <a:rect l="l" t="t" r="r" b="b"/>
              <a:pathLst>
                <a:path w="36099" h="17359" extrusionOk="0">
                  <a:moveTo>
                    <a:pt x="34465" y="1"/>
                  </a:moveTo>
                  <a:cubicBezTo>
                    <a:pt x="34420" y="1"/>
                    <a:pt x="34373" y="12"/>
                    <a:pt x="34330" y="33"/>
                  </a:cubicBezTo>
                  <a:cubicBezTo>
                    <a:pt x="34202" y="129"/>
                    <a:pt x="34170" y="290"/>
                    <a:pt x="34266" y="419"/>
                  </a:cubicBezTo>
                  <a:lnTo>
                    <a:pt x="34298" y="483"/>
                  </a:lnTo>
                  <a:cubicBezTo>
                    <a:pt x="34459" y="740"/>
                    <a:pt x="35198" y="1930"/>
                    <a:pt x="35552" y="3408"/>
                  </a:cubicBezTo>
                  <a:cubicBezTo>
                    <a:pt x="35552" y="3440"/>
                    <a:pt x="35552" y="3505"/>
                    <a:pt x="35552" y="3569"/>
                  </a:cubicBezTo>
                  <a:cubicBezTo>
                    <a:pt x="35552" y="3794"/>
                    <a:pt x="35487" y="4115"/>
                    <a:pt x="35359" y="4533"/>
                  </a:cubicBezTo>
                  <a:cubicBezTo>
                    <a:pt x="34877" y="6012"/>
                    <a:pt x="33623" y="8358"/>
                    <a:pt x="32337" y="10448"/>
                  </a:cubicBezTo>
                  <a:cubicBezTo>
                    <a:pt x="31662" y="11509"/>
                    <a:pt x="30987" y="12505"/>
                    <a:pt x="30409" y="13309"/>
                  </a:cubicBezTo>
                  <a:cubicBezTo>
                    <a:pt x="29798" y="14112"/>
                    <a:pt x="29251" y="14723"/>
                    <a:pt x="28930" y="14980"/>
                  </a:cubicBezTo>
                  <a:cubicBezTo>
                    <a:pt x="28223" y="15527"/>
                    <a:pt x="27709" y="16009"/>
                    <a:pt x="27098" y="16330"/>
                  </a:cubicBezTo>
                  <a:cubicBezTo>
                    <a:pt x="26519" y="16652"/>
                    <a:pt x="25844" y="16845"/>
                    <a:pt x="24751" y="16845"/>
                  </a:cubicBezTo>
                  <a:cubicBezTo>
                    <a:pt x="24076" y="16845"/>
                    <a:pt x="23273" y="16748"/>
                    <a:pt x="22244" y="16587"/>
                  </a:cubicBezTo>
                  <a:cubicBezTo>
                    <a:pt x="20090" y="16234"/>
                    <a:pt x="17037" y="15141"/>
                    <a:pt x="14561" y="14177"/>
                  </a:cubicBezTo>
                  <a:cubicBezTo>
                    <a:pt x="13308" y="13662"/>
                    <a:pt x="12215" y="13212"/>
                    <a:pt x="11411" y="12859"/>
                  </a:cubicBezTo>
                  <a:cubicBezTo>
                    <a:pt x="11026" y="12698"/>
                    <a:pt x="10704" y="12537"/>
                    <a:pt x="10479" y="12441"/>
                  </a:cubicBezTo>
                  <a:cubicBezTo>
                    <a:pt x="10254" y="12344"/>
                    <a:pt x="10126" y="12280"/>
                    <a:pt x="10126" y="12280"/>
                  </a:cubicBezTo>
                  <a:cubicBezTo>
                    <a:pt x="10099" y="12267"/>
                    <a:pt x="10067" y="12259"/>
                    <a:pt x="10034" y="12259"/>
                  </a:cubicBezTo>
                  <a:cubicBezTo>
                    <a:pt x="9987" y="12259"/>
                    <a:pt x="9938" y="12275"/>
                    <a:pt x="9901" y="12312"/>
                  </a:cubicBezTo>
                  <a:cubicBezTo>
                    <a:pt x="9901" y="12312"/>
                    <a:pt x="9868" y="12312"/>
                    <a:pt x="9804" y="12344"/>
                  </a:cubicBezTo>
                  <a:cubicBezTo>
                    <a:pt x="9547" y="12473"/>
                    <a:pt x="8968" y="12794"/>
                    <a:pt x="8261" y="13084"/>
                  </a:cubicBezTo>
                  <a:cubicBezTo>
                    <a:pt x="7522" y="13341"/>
                    <a:pt x="6718" y="13598"/>
                    <a:pt x="6043" y="13598"/>
                  </a:cubicBezTo>
                  <a:cubicBezTo>
                    <a:pt x="5240" y="13598"/>
                    <a:pt x="4790" y="13469"/>
                    <a:pt x="4500" y="13341"/>
                  </a:cubicBezTo>
                  <a:cubicBezTo>
                    <a:pt x="4340" y="13309"/>
                    <a:pt x="4243" y="13244"/>
                    <a:pt x="4115" y="13180"/>
                  </a:cubicBezTo>
                  <a:cubicBezTo>
                    <a:pt x="3986" y="13116"/>
                    <a:pt x="3857" y="13052"/>
                    <a:pt x="3665" y="13019"/>
                  </a:cubicBezTo>
                  <a:cubicBezTo>
                    <a:pt x="3504" y="12987"/>
                    <a:pt x="3279" y="12987"/>
                    <a:pt x="3086" y="12987"/>
                  </a:cubicBezTo>
                  <a:cubicBezTo>
                    <a:pt x="2668" y="12987"/>
                    <a:pt x="2154" y="13019"/>
                    <a:pt x="1575" y="13019"/>
                  </a:cubicBezTo>
                  <a:cubicBezTo>
                    <a:pt x="1286" y="13019"/>
                    <a:pt x="1029" y="12859"/>
                    <a:pt x="836" y="12634"/>
                  </a:cubicBezTo>
                  <a:cubicBezTo>
                    <a:pt x="643" y="12409"/>
                    <a:pt x="514" y="12119"/>
                    <a:pt x="514" y="11991"/>
                  </a:cubicBezTo>
                  <a:lnTo>
                    <a:pt x="547" y="11959"/>
                  </a:lnTo>
                  <a:cubicBezTo>
                    <a:pt x="547" y="11959"/>
                    <a:pt x="579" y="11927"/>
                    <a:pt x="611" y="11862"/>
                  </a:cubicBezTo>
                  <a:cubicBezTo>
                    <a:pt x="836" y="11734"/>
                    <a:pt x="1286" y="11541"/>
                    <a:pt x="1800" y="11348"/>
                  </a:cubicBezTo>
                  <a:cubicBezTo>
                    <a:pt x="2282" y="11123"/>
                    <a:pt x="2829" y="10930"/>
                    <a:pt x="3215" y="10801"/>
                  </a:cubicBezTo>
                  <a:cubicBezTo>
                    <a:pt x="3697" y="10641"/>
                    <a:pt x="4115" y="10480"/>
                    <a:pt x="4436" y="10384"/>
                  </a:cubicBezTo>
                  <a:cubicBezTo>
                    <a:pt x="4757" y="10287"/>
                    <a:pt x="4950" y="10223"/>
                    <a:pt x="4950" y="10223"/>
                  </a:cubicBezTo>
                  <a:cubicBezTo>
                    <a:pt x="5079" y="10191"/>
                    <a:pt x="5175" y="10030"/>
                    <a:pt x="5143" y="9901"/>
                  </a:cubicBezTo>
                  <a:cubicBezTo>
                    <a:pt x="5115" y="9790"/>
                    <a:pt x="5015" y="9702"/>
                    <a:pt x="4883" y="9702"/>
                  </a:cubicBezTo>
                  <a:cubicBezTo>
                    <a:pt x="4863" y="9702"/>
                    <a:pt x="4843" y="9704"/>
                    <a:pt x="4822" y="9709"/>
                  </a:cubicBezTo>
                  <a:lnTo>
                    <a:pt x="4790" y="9709"/>
                  </a:lnTo>
                  <a:cubicBezTo>
                    <a:pt x="4790" y="9709"/>
                    <a:pt x="4786" y="9710"/>
                    <a:pt x="4780" y="9712"/>
                  </a:cubicBezTo>
                  <a:lnTo>
                    <a:pt x="4780" y="9712"/>
                  </a:lnTo>
                  <a:cubicBezTo>
                    <a:pt x="4678" y="9741"/>
                    <a:pt x="4460" y="9741"/>
                    <a:pt x="4211" y="9741"/>
                  </a:cubicBezTo>
                  <a:cubicBezTo>
                    <a:pt x="3954" y="9741"/>
                    <a:pt x="3697" y="9709"/>
                    <a:pt x="3504" y="9644"/>
                  </a:cubicBezTo>
                  <a:cubicBezTo>
                    <a:pt x="3369" y="9587"/>
                    <a:pt x="3258" y="9541"/>
                    <a:pt x="3163" y="9506"/>
                  </a:cubicBezTo>
                  <a:lnTo>
                    <a:pt x="3163" y="9506"/>
                  </a:lnTo>
                  <a:cubicBezTo>
                    <a:pt x="3179" y="9494"/>
                    <a:pt x="3215" y="9473"/>
                    <a:pt x="3279" y="9451"/>
                  </a:cubicBezTo>
                  <a:lnTo>
                    <a:pt x="3568" y="9451"/>
                  </a:lnTo>
                  <a:cubicBezTo>
                    <a:pt x="3986" y="9451"/>
                    <a:pt x="4597" y="9548"/>
                    <a:pt x="5240" y="9676"/>
                  </a:cubicBezTo>
                  <a:cubicBezTo>
                    <a:pt x="5850" y="9805"/>
                    <a:pt x="6493" y="9966"/>
                    <a:pt x="6975" y="10062"/>
                  </a:cubicBezTo>
                  <a:cubicBezTo>
                    <a:pt x="8229" y="10319"/>
                    <a:pt x="13276" y="11219"/>
                    <a:pt x="16876" y="11637"/>
                  </a:cubicBezTo>
                  <a:cubicBezTo>
                    <a:pt x="18644" y="11862"/>
                    <a:pt x="20572" y="12119"/>
                    <a:pt x="22051" y="12344"/>
                  </a:cubicBezTo>
                  <a:cubicBezTo>
                    <a:pt x="22790" y="12441"/>
                    <a:pt x="23433" y="12537"/>
                    <a:pt x="23851" y="12602"/>
                  </a:cubicBezTo>
                  <a:cubicBezTo>
                    <a:pt x="24301" y="12666"/>
                    <a:pt x="24558" y="12730"/>
                    <a:pt x="24558" y="12730"/>
                  </a:cubicBezTo>
                  <a:cubicBezTo>
                    <a:pt x="24687" y="12730"/>
                    <a:pt x="24816" y="12666"/>
                    <a:pt x="24848" y="12537"/>
                  </a:cubicBezTo>
                  <a:cubicBezTo>
                    <a:pt x="24848" y="12537"/>
                    <a:pt x="25523" y="10705"/>
                    <a:pt x="25941" y="9034"/>
                  </a:cubicBezTo>
                  <a:cubicBezTo>
                    <a:pt x="26133" y="8262"/>
                    <a:pt x="26808" y="6783"/>
                    <a:pt x="27419" y="5530"/>
                  </a:cubicBezTo>
                  <a:cubicBezTo>
                    <a:pt x="27709" y="4887"/>
                    <a:pt x="27998" y="4308"/>
                    <a:pt x="28223" y="3890"/>
                  </a:cubicBezTo>
                  <a:cubicBezTo>
                    <a:pt x="28448" y="3473"/>
                    <a:pt x="28576" y="3215"/>
                    <a:pt x="28576" y="3215"/>
                  </a:cubicBezTo>
                  <a:cubicBezTo>
                    <a:pt x="28641" y="3087"/>
                    <a:pt x="28609" y="2926"/>
                    <a:pt x="28480" y="2862"/>
                  </a:cubicBezTo>
                  <a:cubicBezTo>
                    <a:pt x="28437" y="2830"/>
                    <a:pt x="28387" y="2815"/>
                    <a:pt x="28337" y="2815"/>
                  </a:cubicBezTo>
                  <a:cubicBezTo>
                    <a:pt x="28237" y="2815"/>
                    <a:pt x="28137" y="2872"/>
                    <a:pt x="28094" y="2958"/>
                  </a:cubicBezTo>
                  <a:cubicBezTo>
                    <a:pt x="28094" y="2958"/>
                    <a:pt x="27548" y="4019"/>
                    <a:pt x="26937" y="5305"/>
                  </a:cubicBezTo>
                  <a:cubicBezTo>
                    <a:pt x="26326" y="6558"/>
                    <a:pt x="25651" y="8037"/>
                    <a:pt x="25426" y="8905"/>
                  </a:cubicBezTo>
                  <a:cubicBezTo>
                    <a:pt x="25233" y="9741"/>
                    <a:pt x="24944" y="10609"/>
                    <a:pt x="24751" y="11251"/>
                  </a:cubicBezTo>
                  <a:cubicBezTo>
                    <a:pt x="24623" y="11573"/>
                    <a:pt x="24526" y="11862"/>
                    <a:pt x="24462" y="12055"/>
                  </a:cubicBezTo>
                  <a:cubicBezTo>
                    <a:pt x="24451" y="12089"/>
                    <a:pt x="24441" y="12120"/>
                    <a:pt x="24431" y="12149"/>
                  </a:cubicBezTo>
                  <a:lnTo>
                    <a:pt x="24431" y="12149"/>
                  </a:lnTo>
                  <a:cubicBezTo>
                    <a:pt x="23524" y="12011"/>
                    <a:pt x="20017" y="11483"/>
                    <a:pt x="16940" y="11123"/>
                  </a:cubicBezTo>
                  <a:cubicBezTo>
                    <a:pt x="13372" y="10705"/>
                    <a:pt x="8325" y="9773"/>
                    <a:pt x="7072" y="9548"/>
                  </a:cubicBezTo>
                  <a:cubicBezTo>
                    <a:pt x="6622" y="9451"/>
                    <a:pt x="5979" y="9291"/>
                    <a:pt x="5336" y="9162"/>
                  </a:cubicBezTo>
                  <a:cubicBezTo>
                    <a:pt x="4693" y="9034"/>
                    <a:pt x="4050" y="8905"/>
                    <a:pt x="3568" y="8905"/>
                  </a:cubicBezTo>
                  <a:cubicBezTo>
                    <a:pt x="3407" y="8905"/>
                    <a:pt x="3279" y="8905"/>
                    <a:pt x="3150" y="8937"/>
                  </a:cubicBezTo>
                  <a:cubicBezTo>
                    <a:pt x="3022" y="8969"/>
                    <a:pt x="2893" y="9001"/>
                    <a:pt x="2797" y="9098"/>
                  </a:cubicBezTo>
                  <a:cubicBezTo>
                    <a:pt x="2700" y="9162"/>
                    <a:pt x="2636" y="9226"/>
                    <a:pt x="2572" y="9291"/>
                  </a:cubicBezTo>
                  <a:cubicBezTo>
                    <a:pt x="2539" y="9355"/>
                    <a:pt x="2475" y="9451"/>
                    <a:pt x="2475" y="9580"/>
                  </a:cubicBezTo>
                  <a:cubicBezTo>
                    <a:pt x="2475" y="9644"/>
                    <a:pt x="2475" y="9741"/>
                    <a:pt x="2539" y="9773"/>
                  </a:cubicBezTo>
                  <a:cubicBezTo>
                    <a:pt x="2604" y="9869"/>
                    <a:pt x="2668" y="9901"/>
                    <a:pt x="2700" y="9934"/>
                  </a:cubicBezTo>
                  <a:cubicBezTo>
                    <a:pt x="2797" y="9966"/>
                    <a:pt x="2861" y="9998"/>
                    <a:pt x="2957" y="10030"/>
                  </a:cubicBezTo>
                  <a:cubicBezTo>
                    <a:pt x="3054" y="10062"/>
                    <a:pt x="3182" y="10094"/>
                    <a:pt x="3279" y="10126"/>
                  </a:cubicBezTo>
                  <a:cubicBezTo>
                    <a:pt x="3317" y="10142"/>
                    <a:pt x="3355" y="10155"/>
                    <a:pt x="3393" y="10168"/>
                  </a:cubicBezTo>
                  <a:lnTo>
                    <a:pt x="3393" y="10168"/>
                  </a:lnTo>
                  <a:cubicBezTo>
                    <a:pt x="3282" y="10206"/>
                    <a:pt x="3168" y="10246"/>
                    <a:pt x="3054" y="10287"/>
                  </a:cubicBezTo>
                  <a:cubicBezTo>
                    <a:pt x="2604" y="10448"/>
                    <a:pt x="1961" y="10705"/>
                    <a:pt x="1382" y="10930"/>
                  </a:cubicBezTo>
                  <a:cubicBezTo>
                    <a:pt x="1093" y="11026"/>
                    <a:pt x="836" y="11155"/>
                    <a:pt x="611" y="11251"/>
                  </a:cubicBezTo>
                  <a:cubicBezTo>
                    <a:pt x="514" y="11316"/>
                    <a:pt x="418" y="11380"/>
                    <a:pt x="322" y="11444"/>
                  </a:cubicBezTo>
                  <a:cubicBezTo>
                    <a:pt x="225" y="11509"/>
                    <a:pt x="161" y="11541"/>
                    <a:pt x="96" y="11637"/>
                  </a:cubicBezTo>
                  <a:cubicBezTo>
                    <a:pt x="32" y="11734"/>
                    <a:pt x="0" y="11894"/>
                    <a:pt x="0" y="11991"/>
                  </a:cubicBezTo>
                  <a:cubicBezTo>
                    <a:pt x="0" y="12344"/>
                    <a:pt x="161" y="12666"/>
                    <a:pt x="418" y="12987"/>
                  </a:cubicBezTo>
                  <a:cubicBezTo>
                    <a:pt x="675" y="13309"/>
                    <a:pt x="1093" y="13566"/>
                    <a:pt x="1575" y="13566"/>
                  </a:cubicBezTo>
                  <a:cubicBezTo>
                    <a:pt x="2186" y="13566"/>
                    <a:pt x="2668" y="13502"/>
                    <a:pt x="3086" y="13502"/>
                  </a:cubicBezTo>
                  <a:cubicBezTo>
                    <a:pt x="3279" y="13502"/>
                    <a:pt x="3440" y="13534"/>
                    <a:pt x="3600" y="13534"/>
                  </a:cubicBezTo>
                  <a:cubicBezTo>
                    <a:pt x="3665" y="13566"/>
                    <a:pt x="3761" y="13598"/>
                    <a:pt x="3857" y="13662"/>
                  </a:cubicBezTo>
                  <a:cubicBezTo>
                    <a:pt x="4050" y="13727"/>
                    <a:pt x="4275" y="13855"/>
                    <a:pt x="4597" y="13952"/>
                  </a:cubicBezTo>
                  <a:cubicBezTo>
                    <a:pt x="4950" y="14048"/>
                    <a:pt x="5400" y="14144"/>
                    <a:pt x="6043" y="14144"/>
                  </a:cubicBezTo>
                  <a:cubicBezTo>
                    <a:pt x="6943" y="14144"/>
                    <a:pt x="7940" y="13791"/>
                    <a:pt x="8743" y="13437"/>
                  </a:cubicBezTo>
                  <a:cubicBezTo>
                    <a:pt x="9312" y="13210"/>
                    <a:pt x="9784" y="12966"/>
                    <a:pt x="10012" y="12843"/>
                  </a:cubicBezTo>
                  <a:lnTo>
                    <a:pt x="10012" y="12843"/>
                  </a:lnTo>
                  <a:cubicBezTo>
                    <a:pt x="10459" y="13040"/>
                    <a:pt x="12212" y="13802"/>
                    <a:pt x="14369" y="14659"/>
                  </a:cubicBezTo>
                  <a:cubicBezTo>
                    <a:pt x="16876" y="15655"/>
                    <a:pt x="19930" y="16716"/>
                    <a:pt x="22148" y="17102"/>
                  </a:cubicBezTo>
                  <a:cubicBezTo>
                    <a:pt x="23208" y="17295"/>
                    <a:pt x="24044" y="17359"/>
                    <a:pt x="24751" y="17359"/>
                  </a:cubicBezTo>
                  <a:cubicBezTo>
                    <a:pt x="25908" y="17359"/>
                    <a:pt x="26680" y="17166"/>
                    <a:pt x="27355" y="16780"/>
                  </a:cubicBezTo>
                  <a:cubicBezTo>
                    <a:pt x="28030" y="16427"/>
                    <a:pt x="28576" y="15945"/>
                    <a:pt x="29251" y="15398"/>
                  </a:cubicBezTo>
                  <a:cubicBezTo>
                    <a:pt x="29734" y="15012"/>
                    <a:pt x="30377" y="14241"/>
                    <a:pt x="31084" y="13277"/>
                  </a:cubicBezTo>
                  <a:cubicBezTo>
                    <a:pt x="32177" y="11766"/>
                    <a:pt x="33430" y="9773"/>
                    <a:pt x="34395" y="7941"/>
                  </a:cubicBezTo>
                  <a:cubicBezTo>
                    <a:pt x="34877" y="7041"/>
                    <a:pt x="35295" y="6173"/>
                    <a:pt x="35616" y="5401"/>
                  </a:cubicBezTo>
                  <a:cubicBezTo>
                    <a:pt x="35905" y="4662"/>
                    <a:pt x="36098" y="4051"/>
                    <a:pt x="36098" y="3569"/>
                  </a:cubicBezTo>
                  <a:cubicBezTo>
                    <a:pt x="36098" y="3473"/>
                    <a:pt x="36098" y="3376"/>
                    <a:pt x="36066" y="3280"/>
                  </a:cubicBezTo>
                  <a:cubicBezTo>
                    <a:pt x="35648" y="1480"/>
                    <a:pt x="34716" y="129"/>
                    <a:pt x="34684" y="129"/>
                  </a:cubicBezTo>
                  <a:cubicBezTo>
                    <a:pt x="34641" y="44"/>
                    <a:pt x="34555" y="1"/>
                    <a:pt x="34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4434;p64">
              <a:extLst>
                <a:ext uri="{FF2B5EF4-FFF2-40B4-BE49-F238E27FC236}">
                  <a16:creationId xmlns:a16="http://schemas.microsoft.com/office/drawing/2014/main" id="{A9836ECB-D7E3-CD4D-9FB5-F081C5516641}"/>
                </a:ext>
              </a:extLst>
            </p:cNvPr>
            <p:cNvSpPr/>
            <p:nvPr/>
          </p:nvSpPr>
          <p:spPr>
            <a:xfrm>
              <a:off x="4783150" y="2441025"/>
              <a:ext cx="293350" cy="117150"/>
            </a:xfrm>
            <a:custGeom>
              <a:avLst/>
              <a:gdLst/>
              <a:ahLst/>
              <a:cxnLst/>
              <a:rect l="l" t="t" r="r" b="b"/>
              <a:pathLst>
                <a:path w="11734" h="4686" extrusionOk="0">
                  <a:moveTo>
                    <a:pt x="3468" y="0"/>
                  </a:moveTo>
                  <a:cubicBezTo>
                    <a:pt x="3209" y="0"/>
                    <a:pt x="3007" y="35"/>
                    <a:pt x="2893" y="121"/>
                  </a:cubicBezTo>
                  <a:cubicBezTo>
                    <a:pt x="2411" y="539"/>
                    <a:pt x="2733" y="474"/>
                    <a:pt x="3311" y="699"/>
                  </a:cubicBezTo>
                  <a:cubicBezTo>
                    <a:pt x="3568" y="814"/>
                    <a:pt x="3895" y="845"/>
                    <a:pt x="4179" y="845"/>
                  </a:cubicBezTo>
                  <a:cubicBezTo>
                    <a:pt x="4534" y="845"/>
                    <a:pt x="4822" y="796"/>
                    <a:pt x="4822" y="796"/>
                  </a:cubicBezTo>
                  <a:lnTo>
                    <a:pt x="4822" y="796"/>
                  </a:lnTo>
                  <a:cubicBezTo>
                    <a:pt x="4822" y="796"/>
                    <a:pt x="3986" y="1053"/>
                    <a:pt x="3086" y="1374"/>
                  </a:cubicBezTo>
                  <a:cubicBezTo>
                    <a:pt x="2154" y="1696"/>
                    <a:pt x="515" y="2274"/>
                    <a:pt x="258" y="2628"/>
                  </a:cubicBezTo>
                  <a:cubicBezTo>
                    <a:pt x="0" y="2949"/>
                    <a:pt x="579" y="4107"/>
                    <a:pt x="1511" y="4107"/>
                  </a:cubicBezTo>
                  <a:cubicBezTo>
                    <a:pt x="2111" y="4107"/>
                    <a:pt x="2611" y="4078"/>
                    <a:pt x="3021" y="4078"/>
                  </a:cubicBezTo>
                  <a:cubicBezTo>
                    <a:pt x="3226" y="4078"/>
                    <a:pt x="3408" y="4085"/>
                    <a:pt x="3568" y="4107"/>
                  </a:cubicBezTo>
                  <a:cubicBezTo>
                    <a:pt x="4083" y="4203"/>
                    <a:pt x="4308" y="4685"/>
                    <a:pt x="5979" y="4685"/>
                  </a:cubicBezTo>
                  <a:cubicBezTo>
                    <a:pt x="7619" y="4685"/>
                    <a:pt x="9965" y="3367"/>
                    <a:pt x="9965" y="3367"/>
                  </a:cubicBezTo>
                  <a:cubicBezTo>
                    <a:pt x="9965" y="3367"/>
                    <a:pt x="10576" y="3657"/>
                    <a:pt x="11540" y="4074"/>
                  </a:cubicBezTo>
                  <a:lnTo>
                    <a:pt x="11733" y="1471"/>
                  </a:lnTo>
                  <a:cubicBezTo>
                    <a:pt x="9579" y="1117"/>
                    <a:pt x="7683" y="764"/>
                    <a:pt x="6976" y="635"/>
                  </a:cubicBezTo>
                  <a:cubicBezTo>
                    <a:pt x="5999" y="435"/>
                    <a:pt x="4379" y="0"/>
                    <a:pt x="34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4435;p64">
              <a:extLst>
                <a:ext uri="{FF2B5EF4-FFF2-40B4-BE49-F238E27FC236}">
                  <a16:creationId xmlns:a16="http://schemas.microsoft.com/office/drawing/2014/main" id="{0E580ABC-E8EB-3A4B-034D-05F5AD09E970}"/>
                </a:ext>
              </a:extLst>
            </p:cNvPr>
            <p:cNvSpPr/>
            <p:nvPr/>
          </p:nvSpPr>
          <p:spPr>
            <a:xfrm>
              <a:off x="4781550" y="2434375"/>
              <a:ext cx="302175" cy="131025"/>
            </a:xfrm>
            <a:custGeom>
              <a:avLst/>
              <a:gdLst/>
              <a:ahLst/>
              <a:cxnLst/>
              <a:rect l="l" t="t" r="r" b="b"/>
              <a:pathLst>
                <a:path w="12087" h="5241" extrusionOk="0">
                  <a:moveTo>
                    <a:pt x="3568" y="547"/>
                  </a:moveTo>
                  <a:cubicBezTo>
                    <a:pt x="3986" y="547"/>
                    <a:pt x="4597" y="644"/>
                    <a:pt x="5240" y="772"/>
                  </a:cubicBezTo>
                  <a:cubicBezTo>
                    <a:pt x="5850" y="901"/>
                    <a:pt x="6493" y="1062"/>
                    <a:pt x="6975" y="1158"/>
                  </a:cubicBezTo>
                  <a:cubicBezTo>
                    <a:pt x="7656" y="1282"/>
                    <a:pt x="9439" y="1614"/>
                    <a:pt x="11521" y="1954"/>
                  </a:cubicBezTo>
                  <a:lnTo>
                    <a:pt x="11521" y="1954"/>
                  </a:lnTo>
                  <a:lnTo>
                    <a:pt x="11374" y="3947"/>
                  </a:lnTo>
                  <a:lnTo>
                    <a:pt x="11374" y="3947"/>
                  </a:lnTo>
                  <a:cubicBezTo>
                    <a:pt x="11041" y="3803"/>
                    <a:pt x="10764" y="3667"/>
                    <a:pt x="10543" y="3569"/>
                  </a:cubicBezTo>
                  <a:cubicBezTo>
                    <a:pt x="10286" y="3473"/>
                    <a:pt x="10126" y="3376"/>
                    <a:pt x="10126" y="3376"/>
                  </a:cubicBezTo>
                  <a:cubicBezTo>
                    <a:pt x="10099" y="3363"/>
                    <a:pt x="10067" y="3355"/>
                    <a:pt x="10034" y="3355"/>
                  </a:cubicBezTo>
                  <a:cubicBezTo>
                    <a:pt x="9987" y="3355"/>
                    <a:pt x="9938" y="3371"/>
                    <a:pt x="9901" y="3408"/>
                  </a:cubicBezTo>
                  <a:cubicBezTo>
                    <a:pt x="9901" y="3408"/>
                    <a:pt x="9868" y="3408"/>
                    <a:pt x="9804" y="3440"/>
                  </a:cubicBezTo>
                  <a:cubicBezTo>
                    <a:pt x="9547" y="3569"/>
                    <a:pt x="8968" y="3890"/>
                    <a:pt x="8261" y="4180"/>
                  </a:cubicBezTo>
                  <a:cubicBezTo>
                    <a:pt x="7522" y="4437"/>
                    <a:pt x="6718" y="4694"/>
                    <a:pt x="6043" y="4694"/>
                  </a:cubicBezTo>
                  <a:cubicBezTo>
                    <a:pt x="5240" y="4694"/>
                    <a:pt x="4790" y="4565"/>
                    <a:pt x="4500" y="4437"/>
                  </a:cubicBezTo>
                  <a:cubicBezTo>
                    <a:pt x="4340" y="4405"/>
                    <a:pt x="4243" y="4340"/>
                    <a:pt x="4115" y="4276"/>
                  </a:cubicBezTo>
                  <a:cubicBezTo>
                    <a:pt x="3986" y="4212"/>
                    <a:pt x="3857" y="4148"/>
                    <a:pt x="3665" y="4115"/>
                  </a:cubicBezTo>
                  <a:cubicBezTo>
                    <a:pt x="3504" y="4083"/>
                    <a:pt x="3279" y="4083"/>
                    <a:pt x="3086" y="4083"/>
                  </a:cubicBezTo>
                  <a:cubicBezTo>
                    <a:pt x="2668" y="4083"/>
                    <a:pt x="2154" y="4115"/>
                    <a:pt x="1575" y="4115"/>
                  </a:cubicBezTo>
                  <a:cubicBezTo>
                    <a:pt x="1286" y="4115"/>
                    <a:pt x="1029" y="3955"/>
                    <a:pt x="836" y="3730"/>
                  </a:cubicBezTo>
                  <a:cubicBezTo>
                    <a:pt x="643" y="3505"/>
                    <a:pt x="514" y="3215"/>
                    <a:pt x="514" y="3087"/>
                  </a:cubicBezTo>
                  <a:lnTo>
                    <a:pt x="547" y="3055"/>
                  </a:lnTo>
                  <a:cubicBezTo>
                    <a:pt x="547" y="3055"/>
                    <a:pt x="579" y="3023"/>
                    <a:pt x="611" y="2958"/>
                  </a:cubicBezTo>
                  <a:cubicBezTo>
                    <a:pt x="836" y="2830"/>
                    <a:pt x="1286" y="2637"/>
                    <a:pt x="1800" y="2444"/>
                  </a:cubicBezTo>
                  <a:cubicBezTo>
                    <a:pt x="2282" y="2219"/>
                    <a:pt x="2829" y="2026"/>
                    <a:pt x="3215" y="1897"/>
                  </a:cubicBezTo>
                  <a:cubicBezTo>
                    <a:pt x="3697" y="1737"/>
                    <a:pt x="4115" y="1576"/>
                    <a:pt x="4436" y="1480"/>
                  </a:cubicBezTo>
                  <a:cubicBezTo>
                    <a:pt x="4757" y="1383"/>
                    <a:pt x="4950" y="1319"/>
                    <a:pt x="4950" y="1319"/>
                  </a:cubicBezTo>
                  <a:cubicBezTo>
                    <a:pt x="5079" y="1287"/>
                    <a:pt x="5175" y="1126"/>
                    <a:pt x="5143" y="997"/>
                  </a:cubicBezTo>
                  <a:cubicBezTo>
                    <a:pt x="5115" y="886"/>
                    <a:pt x="5015" y="798"/>
                    <a:pt x="4883" y="798"/>
                  </a:cubicBezTo>
                  <a:cubicBezTo>
                    <a:pt x="4863" y="798"/>
                    <a:pt x="4843" y="800"/>
                    <a:pt x="4822" y="805"/>
                  </a:cubicBezTo>
                  <a:lnTo>
                    <a:pt x="4790" y="805"/>
                  </a:lnTo>
                  <a:cubicBezTo>
                    <a:pt x="4790" y="805"/>
                    <a:pt x="4786" y="806"/>
                    <a:pt x="4780" y="808"/>
                  </a:cubicBezTo>
                  <a:lnTo>
                    <a:pt x="4780" y="808"/>
                  </a:lnTo>
                  <a:cubicBezTo>
                    <a:pt x="4678" y="837"/>
                    <a:pt x="4460" y="837"/>
                    <a:pt x="4211" y="837"/>
                  </a:cubicBezTo>
                  <a:cubicBezTo>
                    <a:pt x="3954" y="837"/>
                    <a:pt x="3697" y="805"/>
                    <a:pt x="3504" y="740"/>
                  </a:cubicBezTo>
                  <a:cubicBezTo>
                    <a:pt x="3369" y="683"/>
                    <a:pt x="3258" y="637"/>
                    <a:pt x="3163" y="602"/>
                  </a:cubicBezTo>
                  <a:lnTo>
                    <a:pt x="3163" y="602"/>
                  </a:lnTo>
                  <a:cubicBezTo>
                    <a:pt x="3179" y="590"/>
                    <a:pt x="3215" y="569"/>
                    <a:pt x="3279" y="547"/>
                  </a:cubicBezTo>
                  <a:close/>
                  <a:moveTo>
                    <a:pt x="3568" y="1"/>
                  </a:moveTo>
                  <a:cubicBezTo>
                    <a:pt x="3407" y="1"/>
                    <a:pt x="3279" y="1"/>
                    <a:pt x="3150" y="33"/>
                  </a:cubicBezTo>
                  <a:cubicBezTo>
                    <a:pt x="3022" y="65"/>
                    <a:pt x="2893" y="97"/>
                    <a:pt x="2797" y="194"/>
                  </a:cubicBezTo>
                  <a:cubicBezTo>
                    <a:pt x="2700" y="258"/>
                    <a:pt x="2636" y="322"/>
                    <a:pt x="2572" y="387"/>
                  </a:cubicBezTo>
                  <a:cubicBezTo>
                    <a:pt x="2539" y="451"/>
                    <a:pt x="2475" y="547"/>
                    <a:pt x="2475" y="676"/>
                  </a:cubicBezTo>
                  <a:cubicBezTo>
                    <a:pt x="2475" y="740"/>
                    <a:pt x="2475" y="837"/>
                    <a:pt x="2539" y="869"/>
                  </a:cubicBezTo>
                  <a:cubicBezTo>
                    <a:pt x="2604" y="965"/>
                    <a:pt x="2668" y="997"/>
                    <a:pt x="2700" y="1030"/>
                  </a:cubicBezTo>
                  <a:cubicBezTo>
                    <a:pt x="2797" y="1062"/>
                    <a:pt x="2861" y="1094"/>
                    <a:pt x="2957" y="1126"/>
                  </a:cubicBezTo>
                  <a:cubicBezTo>
                    <a:pt x="3054" y="1158"/>
                    <a:pt x="3182" y="1190"/>
                    <a:pt x="3279" y="1222"/>
                  </a:cubicBezTo>
                  <a:cubicBezTo>
                    <a:pt x="3317" y="1238"/>
                    <a:pt x="3355" y="1251"/>
                    <a:pt x="3393" y="1264"/>
                  </a:cubicBezTo>
                  <a:lnTo>
                    <a:pt x="3393" y="1264"/>
                  </a:lnTo>
                  <a:cubicBezTo>
                    <a:pt x="3282" y="1302"/>
                    <a:pt x="3168" y="1342"/>
                    <a:pt x="3054" y="1383"/>
                  </a:cubicBezTo>
                  <a:cubicBezTo>
                    <a:pt x="2604" y="1544"/>
                    <a:pt x="1961" y="1801"/>
                    <a:pt x="1382" y="2026"/>
                  </a:cubicBezTo>
                  <a:cubicBezTo>
                    <a:pt x="1093" y="2122"/>
                    <a:pt x="836" y="2251"/>
                    <a:pt x="611" y="2347"/>
                  </a:cubicBezTo>
                  <a:cubicBezTo>
                    <a:pt x="514" y="2412"/>
                    <a:pt x="418" y="2476"/>
                    <a:pt x="322" y="2540"/>
                  </a:cubicBezTo>
                  <a:cubicBezTo>
                    <a:pt x="225" y="2605"/>
                    <a:pt x="161" y="2637"/>
                    <a:pt x="96" y="2733"/>
                  </a:cubicBezTo>
                  <a:cubicBezTo>
                    <a:pt x="32" y="2830"/>
                    <a:pt x="0" y="2990"/>
                    <a:pt x="0" y="3087"/>
                  </a:cubicBezTo>
                  <a:cubicBezTo>
                    <a:pt x="0" y="3440"/>
                    <a:pt x="161" y="3762"/>
                    <a:pt x="418" y="4083"/>
                  </a:cubicBezTo>
                  <a:cubicBezTo>
                    <a:pt x="675" y="4405"/>
                    <a:pt x="1093" y="4662"/>
                    <a:pt x="1575" y="4662"/>
                  </a:cubicBezTo>
                  <a:cubicBezTo>
                    <a:pt x="2186" y="4662"/>
                    <a:pt x="2668" y="4598"/>
                    <a:pt x="3086" y="4598"/>
                  </a:cubicBezTo>
                  <a:cubicBezTo>
                    <a:pt x="3279" y="4598"/>
                    <a:pt x="3440" y="4630"/>
                    <a:pt x="3600" y="4630"/>
                  </a:cubicBezTo>
                  <a:cubicBezTo>
                    <a:pt x="3665" y="4662"/>
                    <a:pt x="3761" y="4694"/>
                    <a:pt x="3857" y="4758"/>
                  </a:cubicBezTo>
                  <a:cubicBezTo>
                    <a:pt x="4050" y="4823"/>
                    <a:pt x="4275" y="4951"/>
                    <a:pt x="4597" y="5048"/>
                  </a:cubicBezTo>
                  <a:cubicBezTo>
                    <a:pt x="4950" y="5144"/>
                    <a:pt x="5400" y="5240"/>
                    <a:pt x="6043" y="5240"/>
                  </a:cubicBezTo>
                  <a:cubicBezTo>
                    <a:pt x="6943" y="5240"/>
                    <a:pt x="7940" y="4887"/>
                    <a:pt x="8743" y="4533"/>
                  </a:cubicBezTo>
                  <a:cubicBezTo>
                    <a:pt x="9314" y="4305"/>
                    <a:pt x="9787" y="4061"/>
                    <a:pt x="10014" y="3938"/>
                  </a:cubicBezTo>
                  <a:lnTo>
                    <a:pt x="10014" y="3938"/>
                  </a:lnTo>
                  <a:cubicBezTo>
                    <a:pt x="10234" y="4031"/>
                    <a:pt x="10763" y="4253"/>
                    <a:pt x="11508" y="4565"/>
                  </a:cubicBezTo>
                  <a:cubicBezTo>
                    <a:pt x="11540" y="4582"/>
                    <a:pt x="11580" y="4590"/>
                    <a:pt x="11620" y="4590"/>
                  </a:cubicBezTo>
                  <a:cubicBezTo>
                    <a:pt x="11660" y="4590"/>
                    <a:pt x="11701" y="4582"/>
                    <a:pt x="11733" y="4565"/>
                  </a:cubicBezTo>
                  <a:cubicBezTo>
                    <a:pt x="11797" y="4501"/>
                    <a:pt x="11861" y="4437"/>
                    <a:pt x="11861" y="4340"/>
                  </a:cubicBezTo>
                  <a:lnTo>
                    <a:pt x="12086" y="1769"/>
                  </a:lnTo>
                  <a:cubicBezTo>
                    <a:pt x="12086" y="1608"/>
                    <a:pt x="11990" y="1512"/>
                    <a:pt x="11861" y="1480"/>
                  </a:cubicBezTo>
                  <a:cubicBezTo>
                    <a:pt x="9676" y="1126"/>
                    <a:pt x="7779" y="772"/>
                    <a:pt x="7104" y="644"/>
                  </a:cubicBezTo>
                  <a:cubicBezTo>
                    <a:pt x="6622" y="547"/>
                    <a:pt x="5979" y="387"/>
                    <a:pt x="5336" y="258"/>
                  </a:cubicBezTo>
                  <a:cubicBezTo>
                    <a:pt x="4693" y="130"/>
                    <a:pt x="4050" y="1"/>
                    <a:pt x="3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4436;p64">
              <a:extLst>
                <a:ext uri="{FF2B5EF4-FFF2-40B4-BE49-F238E27FC236}">
                  <a16:creationId xmlns:a16="http://schemas.microsoft.com/office/drawing/2014/main" id="{F22FC84E-8FD2-DB04-25DA-8E807E526374}"/>
                </a:ext>
              </a:extLst>
            </p:cNvPr>
            <p:cNvSpPr/>
            <p:nvPr/>
          </p:nvSpPr>
          <p:spPr>
            <a:xfrm>
              <a:off x="4674150" y="1969900"/>
              <a:ext cx="309925" cy="357350"/>
            </a:xfrm>
            <a:custGeom>
              <a:avLst/>
              <a:gdLst/>
              <a:ahLst/>
              <a:cxnLst/>
              <a:rect l="l" t="t" r="r" b="b"/>
              <a:pathLst>
                <a:path w="12397" h="14294" extrusionOk="0">
                  <a:moveTo>
                    <a:pt x="10757" y="0"/>
                  </a:moveTo>
                  <a:cubicBezTo>
                    <a:pt x="10757" y="0"/>
                    <a:pt x="6868" y="1897"/>
                    <a:pt x="5357" y="3215"/>
                  </a:cubicBezTo>
                  <a:cubicBezTo>
                    <a:pt x="3878" y="4565"/>
                    <a:pt x="149" y="12922"/>
                    <a:pt x="53" y="13501"/>
                  </a:cubicBezTo>
                  <a:cubicBezTo>
                    <a:pt x="1" y="13972"/>
                    <a:pt x="1904" y="14293"/>
                    <a:pt x="2790" y="14293"/>
                  </a:cubicBezTo>
                  <a:cubicBezTo>
                    <a:pt x="2993" y="14293"/>
                    <a:pt x="3143" y="14276"/>
                    <a:pt x="3203" y="14240"/>
                  </a:cubicBezTo>
                  <a:cubicBezTo>
                    <a:pt x="3525" y="14080"/>
                    <a:pt x="9439" y="7297"/>
                    <a:pt x="10918" y="6140"/>
                  </a:cubicBezTo>
                  <a:cubicBezTo>
                    <a:pt x="12396" y="4983"/>
                    <a:pt x="11754" y="3568"/>
                    <a:pt x="11754" y="3568"/>
                  </a:cubicBezTo>
                  <a:lnTo>
                    <a:pt x="107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4437;p64">
              <a:extLst>
                <a:ext uri="{FF2B5EF4-FFF2-40B4-BE49-F238E27FC236}">
                  <a16:creationId xmlns:a16="http://schemas.microsoft.com/office/drawing/2014/main" id="{DF05968A-C79F-5417-1973-D85604DF0FAA}"/>
                </a:ext>
              </a:extLst>
            </p:cNvPr>
            <p:cNvSpPr/>
            <p:nvPr/>
          </p:nvSpPr>
          <p:spPr>
            <a:xfrm>
              <a:off x="4669025" y="1962850"/>
              <a:ext cx="309425" cy="371100"/>
            </a:xfrm>
            <a:custGeom>
              <a:avLst/>
              <a:gdLst/>
              <a:ahLst/>
              <a:cxnLst/>
              <a:rect l="l" t="t" r="r" b="b"/>
              <a:pathLst>
                <a:path w="12377" h="14844" extrusionOk="0">
                  <a:moveTo>
                    <a:pt x="10941" y="0"/>
                  </a:moveTo>
                  <a:cubicBezTo>
                    <a:pt x="10905" y="0"/>
                    <a:pt x="10868" y="8"/>
                    <a:pt x="10834" y="25"/>
                  </a:cubicBezTo>
                  <a:cubicBezTo>
                    <a:pt x="10834" y="25"/>
                    <a:pt x="9869" y="507"/>
                    <a:pt x="8680" y="1150"/>
                  </a:cubicBezTo>
                  <a:cubicBezTo>
                    <a:pt x="7523" y="1825"/>
                    <a:pt x="6173" y="2629"/>
                    <a:pt x="5401" y="3304"/>
                  </a:cubicBezTo>
                  <a:cubicBezTo>
                    <a:pt x="5176" y="3497"/>
                    <a:pt x="4951" y="3786"/>
                    <a:pt x="4694" y="4172"/>
                  </a:cubicBezTo>
                  <a:cubicBezTo>
                    <a:pt x="3826" y="5426"/>
                    <a:pt x="2669" y="7676"/>
                    <a:pt x="1737" y="9669"/>
                  </a:cubicBezTo>
                  <a:cubicBezTo>
                    <a:pt x="1254" y="10697"/>
                    <a:pt x="837" y="11629"/>
                    <a:pt x="547" y="12337"/>
                  </a:cubicBezTo>
                  <a:cubicBezTo>
                    <a:pt x="387" y="12690"/>
                    <a:pt x="258" y="13012"/>
                    <a:pt x="162" y="13237"/>
                  </a:cubicBezTo>
                  <a:cubicBezTo>
                    <a:pt x="129" y="13365"/>
                    <a:pt x="65" y="13462"/>
                    <a:pt x="65" y="13558"/>
                  </a:cubicBezTo>
                  <a:cubicBezTo>
                    <a:pt x="33" y="13622"/>
                    <a:pt x="1" y="13687"/>
                    <a:pt x="1" y="13751"/>
                  </a:cubicBezTo>
                  <a:lnTo>
                    <a:pt x="1" y="13815"/>
                  </a:lnTo>
                  <a:cubicBezTo>
                    <a:pt x="1" y="13976"/>
                    <a:pt x="65" y="14105"/>
                    <a:pt x="162" y="14169"/>
                  </a:cubicBezTo>
                  <a:cubicBezTo>
                    <a:pt x="322" y="14330"/>
                    <a:pt x="515" y="14394"/>
                    <a:pt x="740" y="14490"/>
                  </a:cubicBezTo>
                  <a:cubicBezTo>
                    <a:pt x="1415" y="14715"/>
                    <a:pt x="2444" y="14844"/>
                    <a:pt x="3022" y="14844"/>
                  </a:cubicBezTo>
                  <a:lnTo>
                    <a:pt x="3312" y="14844"/>
                  </a:lnTo>
                  <a:cubicBezTo>
                    <a:pt x="3376" y="14812"/>
                    <a:pt x="3440" y="14812"/>
                    <a:pt x="3537" y="14780"/>
                  </a:cubicBezTo>
                  <a:cubicBezTo>
                    <a:pt x="3569" y="14747"/>
                    <a:pt x="3601" y="14715"/>
                    <a:pt x="3633" y="14715"/>
                  </a:cubicBezTo>
                  <a:cubicBezTo>
                    <a:pt x="3730" y="14619"/>
                    <a:pt x="3890" y="14458"/>
                    <a:pt x="4115" y="14233"/>
                  </a:cubicBezTo>
                  <a:cubicBezTo>
                    <a:pt x="4887" y="13430"/>
                    <a:pt x="6365" y="11758"/>
                    <a:pt x="7812" y="10183"/>
                  </a:cubicBezTo>
                  <a:cubicBezTo>
                    <a:pt x="8551" y="9379"/>
                    <a:pt x="9258" y="8608"/>
                    <a:pt x="9869" y="7965"/>
                  </a:cubicBezTo>
                  <a:cubicBezTo>
                    <a:pt x="10480" y="7354"/>
                    <a:pt x="10994" y="6840"/>
                    <a:pt x="11284" y="6615"/>
                  </a:cubicBezTo>
                  <a:cubicBezTo>
                    <a:pt x="12151" y="5972"/>
                    <a:pt x="12376" y="5168"/>
                    <a:pt x="12376" y="4590"/>
                  </a:cubicBezTo>
                  <a:cubicBezTo>
                    <a:pt x="12376" y="4108"/>
                    <a:pt x="12216" y="3754"/>
                    <a:pt x="12184" y="3722"/>
                  </a:cubicBezTo>
                  <a:cubicBezTo>
                    <a:pt x="12137" y="3628"/>
                    <a:pt x="12038" y="3568"/>
                    <a:pt x="11938" y="3568"/>
                  </a:cubicBezTo>
                  <a:cubicBezTo>
                    <a:pt x="11901" y="3568"/>
                    <a:pt x="11864" y="3576"/>
                    <a:pt x="11830" y="3593"/>
                  </a:cubicBezTo>
                  <a:cubicBezTo>
                    <a:pt x="11701" y="3658"/>
                    <a:pt x="11637" y="3818"/>
                    <a:pt x="11701" y="3947"/>
                  </a:cubicBezTo>
                  <a:cubicBezTo>
                    <a:pt x="11701" y="3979"/>
                    <a:pt x="11830" y="4236"/>
                    <a:pt x="11830" y="4590"/>
                  </a:cubicBezTo>
                  <a:cubicBezTo>
                    <a:pt x="11830" y="5040"/>
                    <a:pt x="11669" y="5618"/>
                    <a:pt x="10962" y="6197"/>
                  </a:cubicBezTo>
                  <a:cubicBezTo>
                    <a:pt x="10544" y="6518"/>
                    <a:pt x="9901" y="7161"/>
                    <a:pt x="9130" y="7965"/>
                  </a:cubicBezTo>
                  <a:cubicBezTo>
                    <a:pt x="7973" y="9186"/>
                    <a:pt x="6558" y="10729"/>
                    <a:pt x="5401" y="12015"/>
                  </a:cubicBezTo>
                  <a:cubicBezTo>
                    <a:pt x="4823" y="12658"/>
                    <a:pt x="4308" y="13237"/>
                    <a:pt x="3922" y="13655"/>
                  </a:cubicBezTo>
                  <a:cubicBezTo>
                    <a:pt x="3730" y="13847"/>
                    <a:pt x="3569" y="14008"/>
                    <a:pt x="3440" y="14137"/>
                  </a:cubicBezTo>
                  <a:cubicBezTo>
                    <a:pt x="3408" y="14201"/>
                    <a:pt x="3344" y="14233"/>
                    <a:pt x="3312" y="14265"/>
                  </a:cubicBezTo>
                  <a:lnTo>
                    <a:pt x="3280" y="14297"/>
                  </a:lnTo>
                  <a:lnTo>
                    <a:pt x="3022" y="14297"/>
                  </a:lnTo>
                  <a:cubicBezTo>
                    <a:pt x="2637" y="14297"/>
                    <a:pt x="1930" y="14233"/>
                    <a:pt x="1383" y="14105"/>
                  </a:cubicBezTo>
                  <a:cubicBezTo>
                    <a:pt x="1094" y="14040"/>
                    <a:pt x="837" y="13976"/>
                    <a:pt x="676" y="13880"/>
                  </a:cubicBezTo>
                  <a:cubicBezTo>
                    <a:pt x="618" y="13850"/>
                    <a:pt x="560" y="13821"/>
                    <a:pt x="525" y="13792"/>
                  </a:cubicBezTo>
                  <a:lnTo>
                    <a:pt x="525" y="13792"/>
                  </a:lnTo>
                  <a:cubicBezTo>
                    <a:pt x="560" y="13707"/>
                    <a:pt x="624" y="13498"/>
                    <a:pt x="740" y="13237"/>
                  </a:cubicBezTo>
                  <a:cubicBezTo>
                    <a:pt x="1158" y="12176"/>
                    <a:pt x="2090" y="10086"/>
                    <a:pt x="3119" y="8094"/>
                  </a:cubicBezTo>
                  <a:cubicBezTo>
                    <a:pt x="3601" y="7097"/>
                    <a:pt x="4115" y="6133"/>
                    <a:pt x="4565" y="5329"/>
                  </a:cubicBezTo>
                  <a:cubicBezTo>
                    <a:pt x="5048" y="4558"/>
                    <a:pt x="5465" y="3947"/>
                    <a:pt x="5755" y="3722"/>
                  </a:cubicBezTo>
                  <a:cubicBezTo>
                    <a:pt x="6462" y="3079"/>
                    <a:pt x="7812" y="2275"/>
                    <a:pt x="8937" y="1632"/>
                  </a:cubicBezTo>
                  <a:cubicBezTo>
                    <a:pt x="9516" y="1311"/>
                    <a:pt x="10062" y="1022"/>
                    <a:pt x="10448" y="829"/>
                  </a:cubicBezTo>
                  <a:cubicBezTo>
                    <a:pt x="10834" y="636"/>
                    <a:pt x="11059" y="507"/>
                    <a:pt x="11059" y="507"/>
                  </a:cubicBezTo>
                  <a:cubicBezTo>
                    <a:pt x="11219" y="443"/>
                    <a:pt x="11251" y="282"/>
                    <a:pt x="11187" y="154"/>
                  </a:cubicBezTo>
                  <a:cubicBezTo>
                    <a:pt x="11140" y="60"/>
                    <a:pt x="11041" y="0"/>
                    <a:pt x="10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4438;p64">
              <a:extLst>
                <a:ext uri="{FF2B5EF4-FFF2-40B4-BE49-F238E27FC236}">
                  <a16:creationId xmlns:a16="http://schemas.microsoft.com/office/drawing/2014/main" id="{2B24B381-F567-0495-3987-792E55A79F92}"/>
                </a:ext>
              </a:extLst>
            </p:cNvPr>
            <p:cNvSpPr/>
            <p:nvPr/>
          </p:nvSpPr>
          <p:spPr>
            <a:xfrm>
              <a:off x="4536450" y="2239600"/>
              <a:ext cx="249125" cy="205200"/>
            </a:xfrm>
            <a:custGeom>
              <a:avLst/>
              <a:gdLst/>
              <a:ahLst/>
              <a:cxnLst/>
              <a:rect l="l" t="t" r="r" b="b"/>
              <a:pathLst>
                <a:path w="9965" h="8208" extrusionOk="0">
                  <a:moveTo>
                    <a:pt x="8969" y="1"/>
                  </a:moveTo>
                  <a:cubicBezTo>
                    <a:pt x="8187" y="1"/>
                    <a:pt x="6975" y="977"/>
                    <a:pt x="6975" y="977"/>
                  </a:cubicBezTo>
                  <a:cubicBezTo>
                    <a:pt x="6975" y="977"/>
                    <a:pt x="4307" y="1556"/>
                    <a:pt x="3311" y="1974"/>
                  </a:cubicBezTo>
                  <a:cubicBezTo>
                    <a:pt x="2347" y="2392"/>
                    <a:pt x="0" y="5381"/>
                    <a:pt x="579" y="5542"/>
                  </a:cubicBezTo>
                  <a:cubicBezTo>
                    <a:pt x="602" y="5548"/>
                    <a:pt x="627" y="5551"/>
                    <a:pt x="654" y="5551"/>
                  </a:cubicBezTo>
                  <a:cubicBezTo>
                    <a:pt x="1283" y="5551"/>
                    <a:pt x="2732" y="3807"/>
                    <a:pt x="2732" y="3806"/>
                  </a:cubicBezTo>
                  <a:lnTo>
                    <a:pt x="2732" y="3806"/>
                  </a:lnTo>
                  <a:cubicBezTo>
                    <a:pt x="2732" y="3807"/>
                    <a:pt x="1511" y="5606"/>
                    <a:pt x="1350" y="6281"/>
                  </a:cubicBezTo>
                  <a:cubicBezTo>
                    <a:pt x="1172" y="6903"/>
                    <a:pt x="1022" y="8207"/>
                    <a:pt x="1527" y="8207"/>
                  </a:cubicBezTo>
                  <a:cubicBezTo>
                    <a:pt x="1571" y="8207"/>
                    <a:pt x="1618" y="8198"/>
                    <a:pt x="1672" y="8178"/>
                  </a:cubicBezTo>
                  <a:cubicBezTo>
                    <a:pt x="2347" y="7953"/>
                    <a:pt x="3664" y="6120"/>
                    <a:pt x="3664" y="6120"/>
                  </a:cubicBezTo>
                  <a:cubicBezTo>
                    <a:pt x="3664" y="6120"/>
                    <a:pt x="5304" y="5124"/>
                    <a:pt x="6654" y="5124"/>
                  </a:cubicBezTo>
                  <a:cubicBezTo>
                    <a:pt x="7972" y="5124"/>
                    <a:pt x="8872" y="2649"/>
                    <a:pt x="8872" y="2649"/>
                  </a:cubicBezTo>
                  <a:cubicBezTo>
                    <a:pt x="8872" y="2649"/>
                    <a:pt x="9965" y="1556"/>
                    <a:pt x="9547" y="399"/>
                  </a:cubicBezTo>
                  <a:cubicBezTo>
                    <a:pt x="9442" y="109"/>
                    <a:pt x="9229" y="1"/>
                    <a:pt x="8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4439;p64">
              <a:extLst>
                <a:ext uri="{FF2B5EF4-FFF2-40B4-BE49-F238E27FC236}">
                  <a16:creationId xmlns:a16="http://schemas.microsoft.com/office/drawing/2014/main" id="{60837309-64A2-DB26-0694-EF822722D472}"/>
                </a:ext>
              </a:extLst>
            </p:cNvPr>
            <p:cNvSpPr/>
            <p:nvPr/>
          </p:nvSpPr>
          <p:spPr>
            <a:xfrm>
              <a:off x="4542075" y="2232675"/>
              <a:ext cx="241900" cy="219425"/>
            </a:xfrm>
            <a:custGeom>
              <a:avLst/>
              <a:gdLst/>
              <a:ahLst/>
              <a:cxnLst/>
              <a:rect l="l" t="t" r="r" b="b"/>
              <a:pathLst>
                <a:path w="9676" h="8777" extrusionOk="0">
                  <a:moveTo>
                    <a:pt x="8743" y="547"/>
                  </a:moveTo>
                  <a:cubicBezTo>
                    <a:pt x="8840" y="547"/>
                    <a:pt x="8904" y="579"/>
                    <a:pt x="8936" y="579"/>
                  </a:cubicBezTo>
                  <a:cubicBezTo>
                    <a:pt x="9000" y="611"/>
                    <a:pt x="9033" y="676"/>
                    <a:pt x="9065" y="772"/>
                  </a:cubicBezTo>
                  <a:cubicBezTo>
                    <a:pt x="9129" y="933"/>
                    <a:pt x="9129" y="1061"/>
                    <a:pt x="9129" y="1222"/>
                  </a:cubicBezTo>
                  <a:cubicBezTo>
                    <a:pt x="9161" y="1608"/>
                    <a:pt x="8968" y="1994"/>
                    <a:pt x="8808" y="2283"/>
                  </a:cubicBezTo>
                  <a:cubicBezTo>
                    <a:pt x="8711" y="2411"/>
                    <a:pt x="8647" y="2540"/>
                    <a:pt x="8583" y="2604"/>
                  </a:cubicBezTo>
                  <a:lnTo>
                    <a:pt x="8486" y="2701"/>
                  </a:lnTo>
                  <a:lnTo>
                    <a:pt x="8486" y="2733"/>
                  </a:lnTo>
                  <a:lnTo>
                    <a:pt x="8454" y="2733"/>
                  </a:lnTo>
                  <a:lnTo>
                    <a:pt x="8390" y="2829"/>
                  </a:lnTo>
                  <a:lnTo>
                    <a:pt x="8390" y="2862"/>
                  </a:lnTo>
                  <a:cubicBezTo>
                    <a:pt x="8358" y="2958"/>
                    <a:pt x="8100" y="3569"/>
                    <a:pt x="7747" y="4115"/>
                  </a:cubicBezTo>
                  <a:cubicBezTo>
                    <a:pt x="7554" y="4404"/>
                    <a:pt x="7329" y="4662"/>
                    <a:pt x="7104" y="4854"/>
                  </a:cubicBezTo>
                  <a:cubicBezTo>
                    <a:pt x="6879" y="5047"/>
                    <a:pt x="6654" y="5144"/>
                    <a:pt x="6429" y="5144"/>
                  </a:cubicBezTo>
                  <a:cubicBezTo>
                    <a:pt x="5690" y="5144"/>
                    <a:pt x="4918" y="5401"/>
                    <a:pt x="4307" y="5658"/>
                  </a:cubicBezTo>
                  <a:cubicBezTo>
                    <a:pt x="3729" y="5915"/>
                    <a:pt x="3311" y="6172"/>
                    <a:pt x="3311" y="6172"/>
                  </a:cubicBezTo>
                  <a:lnTo>
                    <a:pt x="3214" y="6237"/>
                  </a:lnTo>
                  <a:cubicBezTo>
                    <a:pt x="3214" y="6237"/>
                    <a:pt x="3150" y="6333"/>
                    <a:pt x="2989" y="6526"/>
                  </a:cubicBezTo>
                  <a:cubicBezTo>
                    <a:pt x="2797" y="6783"/>
                    <a:pt x="2475" y="7169"/>
                    <a:pt x="2154" y="7522"/>
                  </a:cubicBezTo>
                  <a:cubicBezTo>
                    <a:pt x="1993" y="7683"/>
                    <a:pt x="1832" y="7844"/>
                    <a:pt x="1704" y="7972"/>
                  </a:cubicBezTo>
                  <a:cubicBezTo>
                    <a:pt x="1543" y="8101"/>
                    <a:pt x="1414" y="8198"/>
                    <a:pt x="1350" y="8230"/>
                  </a:cubicBezTo>
                  <a:lnTo>
                    <a:pt x="1318" y="8230"/>
                  </a:lnTo>
                  <a:lnTo>
                    <a:pt x="1286" y="8198"/>
                  </a:lnTo>
                  <a:cubicBezTo>
                    <a:pt x="1254" y="8133"/>
                    <a:pt x="1222" y="7940"/>
                    <a:pt x="1222" y="7715"/>
                  </a:cubicBezTo>
                  <a:cubicBezTo>
                    <a:pt x="1222" y="7362"/>
                    <a:pt x="1286" y="6912"/>
                    <a:pt x="1382" y="6622"/>
                  </a:cubicBezTo>
                  <a:cubicBezTo>
                    <a:pt x="1414" y="6494"/>
                    <a:pt x="1511" y="6269"/>
                    <a:pt x="1639" y="6012"/>
                  </a:cubicBezTo>
                  <a:cubicBezTo>
                    <a:pt x="1832" y="5626"/>
                    <a:pt x="2122" y="5176"/>
                    <a:pt x="2347" y="4822"/>
                  </a:cubicBezTo>
                  <a:cubicBezTo>
                    <a:pt x="2443" y="4662"/>
                    <a:pt x="2572" y="4501"/>
                    <a:pt x="2636" y="4404"/>
                  </a:cubicBezTo>
                  <a:cubicBezTo>
                    <a:pt x="2659" y="4359"/>
                    <a:pt x="2677" y="4321"/>
                    <a:pt x="2692" y="4292"/>
                  </a:cubicBezTo>
                  <a:lnTo>
                    <a:pt x="2692" y="4292"/>
                  </a:lnTo>
                  <a:cubicBezTo>
                    <a:pt x="2718" y="4261"/>
                    <a:pt x="2732" y="4244"/>
                    <a:pt x="2732" y="4244"/>
                  </a:cubicBezTo>
                  <a:lnTo>
                    <a:pt x="2720" y="4235"/>
                  </a:lnTo>
                  <a:lnTo>
                    <a:pt x="2720" y="4235"/>
                  </a:lnTo>
                  <a:cubicBezTo>
                    <a:pt x="2728" y="4219"/>
                    <a:pt x="2732" y="4212"/>
                    <a:pt x="2732" y="4212"/>
                  </a:cubicBezTo>
                  <a:cubicBezTo>
                    <a:pt x="2829" y="4115"/>
                    <a:pt x="2797" y="3954"/>
                    <a:pt x="2668" y="3858"/>
                  </a:cubicBezTo>
                  <a:cubicBezTo>
                    <a:pt x="2628" y="3818"/>
                    <a:pt x="2576" y="3800"/>
                    <a:pt x="2522" y="3800"/>
                  </a:cubicBezTo>
                  <a:cubicBezTo>
                    <a:pt x="2448" y="3800"/>
                    <a:pt x="2370" y="3834"/>
                    <a:pt x="2314" y="3890"/>
                  </a:cubicBezTo>
                  <a:lnTo>
                    <a:pt x="2250" y="3987"/>
                  </a:lnTo>
                  <a:cubicBezTo>
                    <a:pt x="2122" y="4147"/>
                    <a:pt x="1768" y="4565"/>
                    <a:pt x="1350" y="4919"/>
                  </a:cubicBezTo>
                  <a:cubicBezTo>
                    <a:pt x="1157" y="5112"/>
                    <a:pt x="964" y="5272"/>
                    <a:pt x="804" y="5401"/>
                  </a:cubicBezTo>
                  <a:cubicBezTo>
                    <a:pt x="725" y="5448"/>
                    <a:pt x="646" y="5488"/>
                    <a:pt x="582" y="5516"/>
                  </a:cubicBezTo>
                  <a:lnTo>
                    <a:pt x="582" y="5516"/>
                  </a:lnTo>
                  <a:cubicBezTo>
                    <a:pt x="590" y="5499"/>
                    <a:pt x="599" y="5482"/>
                    <a:pt x="611" y="5465"/>
                  </a:cubicBezTo>
                  <a:cubicBezTo>
                    <a:pt x="772" y="5079"/>
                    <a:pt x="1254" y="4372"/>
                    <a:pt x="1800" y="3762"/>
                  </a:cubicBezTo>
                  <a:cubicBezTo>
                    <a:pt x="2057" y="3472"/>
                    <a:pt x="2314" y="3183"/>
                    <a:pt x="2572" y="2958"/>
                  </a:cubicBezTo>
                  <a:cubicBezTo>
                    <a:pt x="2829" y="2733"/>
                    <a:pt x="3054" y="2540"/>
                    <a:pt x="3214" y="2508"/>
                  </a:cubicBezTo>
                  <a:cubicBezTo>
                    <a:pt x="3664" y="2315"/>
                    <a:pt x="4597" y="2058"/>
                    <a:pt x="5368" y="1865"/>
                  </a:cubicBezTo>
                  <a:cubicBezTo>
                    <a:pt x="5754" y="1769"/>
                    <a:pt x="6107" y="1672"/>
                    <a:pt x="6365" y="1608"/>
                  </a:cubicBezTo>
                  <a:cubicBezTo>
                    <a:pt x="6654" y="1544"/>
                    <a:pt x="6815" y="1511"/>
                    <a:pt x="6815" y="1511"/>
                  </a:cubicBezTo>
                  <a:lnTo>
                    <a:pt x="6911" y="1479"/>
                  </a:lnTo>
                  <a:lnTo>
                    <a:pt x="6975" y="1415"/>
                  </a:lnTo>
                  <a:cubicBezTo>
                    <a:pt x="7072" y="1351"/>
                    <a:pt x="7393" y="1094"/>
                    <a:pt x="7747" y="901"/>
                  </a:cubicBezTo>
                  <a:cubicBezTo>
                    <a:pt x="8100" y="708"/>
                    <a:pt x="8486" y="547"/>
                    <a:pt x="8743" y="547"/>
                  </a:cubicBezTo>
                  <a:close/>
                  <a:moveTo>
                    <a:pt x="8743" y="1"/>
                  </a:moveTo>
                  <a:cubicBezTo>
                    <a:pt x="8486" y="1"/>
                    <a:pt x="8229" y="97"/>
                    <a:pt x="8004" y="194"/>
                  </a:cubicBezTo>
                  <a:cubicBezTo>
                    <a:pt x="7389" y="434"/>
                    <a:pt x="6818" y="853"/>
                    <a:pt x="6644" y="1005"/>
                  </a:cubicBezTo>
                  <a:lnTo>
                    <a:pt x="6644" y="1005"/>
                  </a:lnTo>
                  <a:cubicBezTo>
                    <a:pt x="6485" y="1037"/>
                    <a:pt x="5897" y="1159"/>
                    <a:pt x="5240" y="1351"/>
                  </a:cubicBezTo>
                  <a:cubicBezTo>
                    <a:pt x="4436" y="1544"/>
                    <a:pt x="3536" y="1769"/>
                    <a:pt x="2989" y="1994"/>
                  </a:cubicBezTo>
                  <a:cubicBezTo>
                    <a:pt x="2732" y="2122"/>
                    <a:pt x="2411" y="2347"/>
                    <a:pt x="2089" y="2669"/>
                  </a:cubicBezTo>
                  <a:cubicBezTo>
                    <a:pt x="1639" y="3119"/>
                    <a:pt x="1125" y="3697"/>
                    <a:pt x="707" y="4244"/>
                  </a:cubicBezTo>
                  <a:cubicBezTo>
                    <a:pt x="514" y="4533"/>
                    <a:pt x="354" y="4790"/>
                    <a:pt x="225" y="5015"/>
                  </a:cubicBezTo>
                  <a:cubicBezTo>
                    <a:pt x="161" y="5144"/>
                    <a:pt x="96" y="5240"/>
                    <a:pt x="64" y="5369"/>
                  </a:cubicBezTo>
                  <a:cubicBezTo>
                    <a:pt x="32" y="5465"/>
                    <a:pt x="0" y="5562"/>
                    <a:pt x="0" y="5658"/>
                  </a:cubicBezTo>
                  <a:cubicBezTo>
                    <a:pt x="0" y="5755"/>
                    <a:pt x="32" y="5819"/>
                    <a:pt x="64" y="5915"/>
                  </a:cubicBezTo>
                  <a:cubicBezTo>
                    <a:pt x="129" y="5980"/>
                    <a:pt x="193" y="6044"/>
                    <a:pt x="289" y="6076"/>
                  </a:cubicBezTo>
                  <a:cubicBezTo>
                    <a:pt x="354" y="6076"/>
                    <a:pt x="386" y="6108"/>
                    <a:pt x="450" y="6108"/>
                  </a:cubicBezTo>
                  <a:cubicBezTo>
                    <a:pt x="579" y="6108"/>
                    <a:pt x="707" y="6044"/>
                    <a:pt x="836" y="5980"/>
                  </a:cubicBezTo>
                  <a:cubicBezTo>
                    <a:pt x="933" y="5935"/>
                    <a:pt x="1033" y="5877"/>
                    <a:pt x="1132" y="5811"/>
                  </a:cubicBezTo>
                  <a:lnTo>
                    <a:pt x="1132" y="5811"/>
                  </a:lnTo>
                  <a:cubicBezTo>
                    <a:pt x="1012" y="6077"/>
                    <a:pt x="896" y="6314"/>
                    <a:pt x="836" y="6494"/>
                  </a:cubicBezTo>
                  <a:cubicBezTo>
                    <a:pt x="772" y="6815"/>
                    <a:pt x="707" y="7297"/>
                    <a:pt x="707" y="7715"/>
                  </a:cubicBezTo>
                  <a:cubicBezTo>
                    <a:pt x="707" y="7940"/>
                    <a:pt x="707" y="8165"/>
                    <a:pt x="772" y="8358"/>
                  </a:cubicBezTo>
                  <a:cubicBezTo>
                    <a:pt x="836" y="8455"/>
                    <a:pt x="868" y="8551"/>
                    <a:pt x="964" y="8648"/>
                  </a:cubicBezTo>
                  <a:cubicBezTo>
                    <a:pt x="1061" y="8712"/>
                    <a:pt x="1189" y="8776"/>
                    <a:pt x="1318" y="8776"/>
                  </a:cubicBezTo>
                  <a:cubicBezTo>
                    <a:pt x="1382" y="8776"/>
                    <a:pt x="1447" y="8744"/>
                    <a:pt x="1543" y="8712"/>
                  </a:cubicBezTo>
                  <a:cubicBezTo>
                    <a:pt x="1768" y="8615"/>
                    <a:pt x="1993" y="8455"/>
                    <a:pt x="2218" y="8230"/>
                  </a:cubicBezTo>
                  <a:cubicBezTo>
                    <a:pt x="2822" y="7654"/>
                    <a:pt x="3478" y="6770"/>
                    <a:pt x="3632" y="6591"/>
                  </a:cubicBezTo>
                  <a:lnTo>
                    <a:pt x="3632" y="6591"/>
                  </a:lnTo>
                  <a:lnTo>
                    <a:pt x="3632" y="6590"/>
                  </a:lnTo>
                  <a:cubicBezTo>
                    <a:pt x="3793" y="6494"/>
                    <a:pt x="4243" y="6269"/>
                    <a:pt x="4757" y="6044"/>
                  </a:cubicBezTo>
                  <a:cubicBezTo>
                    <a:pt x="5272" y="5851"/>
                    <a:pt x="5882" y="5658"/>
                    <a:pt x="6429" y="5658"/>
                  </a:cubicBezTo>
                  <a:cubicBezTo>
                    <a:pt x="6847" y="5658"/>
                    <a:pt x="7200" y="5465"/>
                    <a:pt x="7490" y="5208"/>
                  </a:cubicBezTo>
                  <a:cubicBezTo>
                    <a:pt x="7940" y="4822"/>
                    <a:pt x="8293" y="4276"/>
                    <a:pt x="8518" y="3826"/>
                  </a:cubicBezTo>
                  <a:cubicBezTo>
                    <a:pt x="8718" y="3476"/>
                    <a:pt x="8840" y="3185"/>
                    <a:pt x="8885" y="3057"/>
                  </a:cubicBezTo>
                  <a:lnTo>
                    <a:pt x="8885" y="3057"/>
                  </a:lnTo>
                  <a:cubicBezTo>
                    <a:pt x="8960" y="2972"/>
                    <a:pt x="9117" y="2806"/>
                    <a:pt x="9258" y="2572"/>
                  </a:cubicBezTo>
                  <a:cubicBezTo>
                    <a:pt x="9450" y="2219"/>
                    <a:pt x="9675" y="1769"/>
                    <a:pt x="9675" y="1222"/>
                  </a:cubicBezTo>
                  <a:cubicBezTo>
                    <a:pt x="9675" y="1029"/>
                    <a:pt x="9643" y="804"/>
                    <a:pt x="9579" y="579"/>
                  </a:cubicBezTo>
                  <a:cubicBezTo>
                    <a:pt x="9515" y="386"/>
                    <a:pt x="9386" y="226"/>
                    <a:pt x="9225" y="129"/>
                  </a:cubicBezTo>
                  <a:cubicBezTo>
                    <a:pt x="9065" y="33"/>
                    <a:pt x="8904" y="1"/>
                    <a:pt x="8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4440;p64">
              <a:extLst>
                <a:ext uri="{FF2B5EF4-FFF2-40B4-BE49-F238E27FC236}">
                  <a16:creationId xmlns:a16="http://schemas.microsoft.com/office/drawing/2014/main" id="{67D116B1-2F98-CBA3-977D-094BFB98F949}"/>
                </a:ext>
              </a:extLst>
            </p:cNvPr>
            <p:cNvSpPr/>
            <p:nvPr/>
          </p:nvSpPr>
          <p:spPr>
            <a:xfrm>
              <a:off x="4681900" y="2220000"/>
              <a:ext cx="85200" cy="103700"/>
            </a:xfrm>
            <a:custGeom>
              <a:avLst/>
              <a:gdLst/>
              <a:ahLst/>
              <a:cxnLst/>
              <a:rect l="l" t="t" r="r" b="b"/>
              <a:pathLst>
                <a:path w="3408" h="4148" extrusionOk="0">
                  <a:moveTo>
                    <a:pt x="1137" y="1"/>
                  </a:moveTo>
                  <a:cubicBezTo>
                    <a:pt x="788" y="1"/>
                    <a:pt x="579" y="592"/>
                    <a:pt x="579" y="1183"/>
                  </a:cubicBezTo>
                  <a:cubicBezTo>
                    <a:pt x="579" y="2018"/>
                    <a:pt x="1415" y="2276"/>
                    <a:pt x="1415" y="2276"/>
                  </a:cubicBezTo>
                  <a:cubicBezTo>
                    <a:pt x="1415" y="2276"/>
                    <a:pt x="0" y="3594"/>
                    <a:pt x="836" y="4011"/>
                  </a:cubicBezTo>
                  <a:cubicBezTo>
                    <a:pt x="1026" y="4110"/>
                    <a:pt x="1218" y="4148"/>
                    <a:pt x="1400" y="4148"/>
                  </a:cubicBezTo>
                  <a:cubicBezTo>
                    <a:pt x="1988" y="4148"/>
                    <a:pt x="2475" y="3754"/>
                    <a:pt x="2475" y="3754"/>
                  </a:cubicBezTo>
                  <a:lnTo>
                    <a:pt x="3407" y="1086"/>
                  </a:lnTo>
                  <a:lnTo>
                    <a:pt x="3407" y="1086"/>
                  </a:lnTo>
                  <a:cubicBezTo>
                    <a:pt x="3407" y="1086"/>
                    <a:pt x="3369" y="1090"/>
                    <a:pt x="3302" y="1090"/>
                  </a:cubicBezTo>
                  <a:cubicBezTo>
                    <a:pt x="3012" y="1090"/>
                    <a:pt x="2188" y="1026"/>
                    <a:pt x="1640" y="347"/>
                  </a:cubicBezTo>
                  <a:cubicBezTo>
                    <a:pt x="1451" y="102"/>
                    <a:pt x="1282" y="1"/>
                    <a:pt x="1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4441;p64">
              <a:extLst>
                <a:ext uri="{FF2B5EF4-FFF2-40B4-BE49-F238E27FC236}">
                  <a16:creationId xmlns:a16="http://schemas.microsoft.com/office/drawing/2014/main" id="{D0DA5203-258A-8F51-B7C8-F5F8DD0A24AD}"/>
                </a:ext>
              </a:extLst>
            </p:cNvPr>
            <p:cNvSpPr/>
            <p:nvPr/>
          </p:nvSpPr>
          <p:spPr>
            <a:xfrm>
              <a:off x="4689125" y="2213400"/>
              <a:ext cx="84400" cy="116550"/>
            </a:xfrm>
            <a:custGeom>
              <a:avLst/>
              <a:gdLst/>
              <a:ahLst/>
              <a:cxnLst/>
              <a:rect l="l" t="t" r="r" b="b"/>
              <a:pathLst>
                <a:path w="3376" h="4662" extrusionOk="0">
                  <a:moveTo>
                    <a:pt x="836" y="0"/>
                  </a:moveTo>
                  <a:cubicBezTo>
                    <a:pt x="675" y="0"/>
                    <a:pt x="547" y="64"/>
                    <a:pt x="418" y="193"/>
                  </a:cubicBezTo>
                  <a:cubicBezTo>
                    <a:pt x="258" y="322"/>
                    <a:pt x="193" y="514"/>
                    <a:pt x="129" y="740"/>
                  </a:cubicBezTo>
                  <a:cubicBezTo>
                    <a:pt x="65" y="965"/>
                    <a:pt x="33" y="1190"/>
                    <a:pt x="33" y="1447"/>
                  </a:cubicBezTo>
                  <a:cubicBezTo>
                    <a:pt x="0" y="1961"/>
                    <a:pt x="290" y="2315"/>
                    <a:pt x="547" y="2507"/>
                  </a:cubicBezTo>
                  <a:cubicBezTo>
                    <a:pt x="589" y="2543"/>
                    <a:pt x="632" y="2575"/>
                    <a:pt x="674" y="2602"/>
                  </a:cubicBezTo>
                  <a:lnTo>
                    <a:pt x="674" y="2602"/>
                  </a:lnTo>
                  <a:cubicBezTo>
                    <a:pt x="614" y="2669"/>
                    <a:pt x="548" y="2745"/>
                    <a:pt x="483" y="2829"/>
                  </a:cubicBezTo>
                  <a:cubicBezTo>
                    <a:pt x="386" y="2957"/>
                    <a:pt x="258" y="3118"/>
                    <a:pt x="161" y="3311"/>
                  </a:cubicBezTo>
                  <a:cubicBezTo>
                    <a:pt x="65" y="3472"/>
                    <a:pt x="0" y="3665"/>
                    <a:pt x="0" y="3858"/>
                  </a:cubicBezTo>
                  <a:cubicBezTo>
                    <a:pt x="0" y="3986"/>
                    <a:pt x="33" y="4115"/>
                    <a:pt x="97" y="4243"/>
                  </a:cubicBezTo>
                  <a:cubicBezTo>
                    <a:pt x="161" y="4340"/>
                    <a:pt x="290" y="4436"/>
                    <a:pt x="418" y="4500"/>
                  </a:cubicBezTo>
                  <a:cubicBezTo>
                    <a:pt x="643" y="4629"/>
                    <a:pt x="901" y="4661"/>
                    <a:pt x="1126" y="4661"/>
                  </a:cubicBezTo>
                  <a:cubicBezTo>
                    <a:pt x="1833" y="4661"/>
                    <a:pt x="2347" y="4243"/>
                    <a:pt x="2347" y="4211"/>
                  </a:cubicBezTo>
                  <a:cubicBezTo>
                    <a:pt x="2476" y="4147"/>
                    <a:pt x="2508" y="3954"/>
                    <a:pt x="2411" y="3858"/>
                  </a:cubicBezTo>
                  <a:cubicBezTo>
                    <a:pt x="2355" y="3782"/>
                    <a:pt x="2276" y="3751"/>
                    <a:pt x="2195" y="3751"/>
                  </a:cubicBezTo>
                  <a:cubicBezTo>
                    <a:pt x="2138" y="3751"/>
                    <a:pt x="2079" y="3767"/>
                    <a:pt x="2026" y="3793"/>
                  </a:cubicBezTo>
                  <a:cubicBezTo>
                    <a:pt x="1993" y="3825"/>
                    <a:pt x="1576" y="4147"/>
                    <a:pt x="1126" y="4147"/>
                  </a:cubicBezTo>
                  <a:cubicBezTo>
                    <a:pt x="965" y="4147"/>
                    <a:pt x="804" y="4115"/>
                    <a:pt x="643" y="4018"/>
                  </a:cubicBezTo>
                  <a:cubicBezTo>
                    <a:pt x="579" y="3986"/>
                    <a:pt x="579" y="3954"/>
                    <a:pt x="547" y="3954"/>
                  </a:cubicBezTo>
                  <a:lnTo>
                    <a:pt x="547" y="3858"/>
                  </a:lnTo>
                  <a:cubicBezTo>
                    <a:pt x="547" y="3793"/>
                    <a:pt x="579" y="3665"/>
                    <a:pt x="643" y="3536"/>
                  </a:cubicBezTo>
                  <a:cubicBezTo>
                    <a:pt x="740" y="3343"/>
                    <a:pt x="901" y="3150"/>
                    <a:pt x="1061" y="2990"/>
                  </a:cubicBezTo>
                  <a:cubicBezTo>
                    <a:pt x="1126" y="2893"/>
                    <a:pt x="1190" y="2829"/>
                    <a:pt x="1222" y="2797"/>
                  </a:cubicBezTo>
                  <a:lnTo>
                    <a:pt x="1286" y="2732"/>
                  </a:lnTo>
                  <a:cubicBezTo>
                    <a:pt x="1383" y="2668"/>
                    <a:pt x="1383" y="2572"/>
                    <a:pt x="1383" y="2475"/>
                  </a:cubicBezTo>
                  <a:cubicBezTo>
                    <a:pt x="1351" y="2379"/>
                    <a:pt x="1286" y="2282"/>
                    <a:pt x="1190" y="2282"/>
                  </a:cubicBezTo>
                  <a:cubicBezTo>
                    <a:pt x="1190" y="2282"/>
                    <a:pt x="997" y="2218"/>
                    <a:pt x="868" y="2090"/>
                  </a:cubicBezTo>
                  <a:cubicBezTo>
                    <a:pt x="708" y="1929"/>
                    <a:pt x="547" y="1768"/>
                    <a:pt x="547" y="1447"/>
                  </a:cubicBezTo>
                  <a:cubicBezTo>
                    <a:pt x="547" y="1190"/>
                    <a:pt x="611" y="932"/>
                    <a:pt x="675" y="740"/>
                  </a:cubicBezTo>
                  <a:cubicBezTo>
                    <a:pt x="708" y="675"/>
                    <a:pt x="772" y="611"/>
                    <a:pt x="804" y="579"/>
                  </a:cubicBezTo>
                  <a:lnTo>
                    <a:pt x="836" y="547"/>
                  </a:lnTo>
                  <a:cubicBezTo>
                    <a:pt x="868" y="547"/>
                    <a:pt x="901" y="547"/>
                    <a:pt x="933" y="579"/>
                  </a:cubicBezTo>
                  <a:cubicBezTo>
                    <a:pt x="997" y="611"/>
                    <a:pt x="1061" y="675"/>
                    <a:pt x="1158" y="772"/>
                  </a:cubicBezTo>
                  <a:cubicBezTo>
                    <a:pt x="1479" y="1190"/>
                    <a:pt x="1865" y="1382"/>
                    <a:pt x="2218" y="1511"/>
                  </a:cubicBezTo>
                  <a:cubicBezTo>
                    <a:pt x="2572" y="1607"/>
                    <a:pt x="2861" y="1640"/>
                    <a:pt x="3022" y="1640"/>
                  </a:cubicBezTo>
                  <a:lnTo>
                    <a:pt x="3118" y="1640"/>
                  </a:lnTo>
                  <a:cubicBezTo>
                    <a:pt x="3279" y="1607"/>
                    <a:pt x="3376" y="1479"/>
                    <a:pt x="3376" y="1350"/>
                  </a:cubicBezTo>
                  <a:cubicBezTo>
                    <a:pt x="3376" y="1190"/>
                    <a:pt x="3247" y="1093"/>
                    <a:pt x="3086" y="1093"/>
                  </a:cubicBezTo>
                  <a:lnTo>
                    <a:pt x="3022" y="1093"/>
                  </a:lnTo>
                  <a:cubicBezTo>
                    <a:pt x="2893" y="1093"/>
                    <a:pt x="2668" y="1093"/>
                    <a:pt x="2379" y="997"/>
                  </a:cubicBezTo>
                  <a:cubicBezTo>
                    <a:pt x="2122" y="900"/>
                    <a:pt x="1801" y="740"/>
                    <a:pt x="1576" y="450"/>
                  </a:cubicBezTo>
                  <a:cubicBezTo>
                    <a:pt x="1447" y="322"/>
                    <a:pt x="1351" y="193"/>
                    <a:pt x="1222" y="129"/>
                  </a:cubicBezTo>
                  <a:cubicBezTo>
                    <a:pt x="1126" y="64"/>
                    <a:pt x="997"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4442;p64">
              <a:extLst>
                <a:ext uri="{FF2B5EF4-FFF2-40B4-BE49-F238E27FC236}">
                  <a16:creationId xmlns:a16="http://schemas.microsoft.com/office/drawing/2014/main" id="{7298BC69-CDD2-0924-9516-FA17F47CE9F9}"/>
                </a:ext>
              </a:extLst>
            </p:cNvPr>
            <p:cNvSpPr/>
            <p:nvPr/>
          </p:nvSpPr>
          <p:spPr>
            <a:xfrm>
              <a:off x="5131100" y="2759925"/>
              <a:ext cx="513550" cy="155050"/>
            </a:xfrm>
            <a:custGeom>
              <a:avLst/>
              <a:gdLst/>
              <a:ahLst/>
              <a:cxnLst/>
              <a:rect l="l" t="t" r="r" b="b"/>
              <a:pathLst>
                <a:path w="20542" h="6202" extrusionOk="0">
                  <a:moveTo>
                    <a:pt x="8655" y="1"/>
                  </a:moveTo>
                  <a:cubicBezTo>
                    <a:pt x="6886" y="1"/>
                    <a:pt x="2639" y="1734"/>
                    <a:pt x="1351" y="2183"/>
                  </a:cubicBezTo>
                  <a:cubicBezTo>
                    <a:pt x="1" y="2665"/>
                    <a:pt x="1351" y="3051"/>
                    <a:pt x="2830" y="3340"/>
                  </a:cubicBezTo>
                  <a:cubicBezTo>
                    <a:pt x="3125" y="3398"/>
                    <a:pt x="3479" y="3421"/>
                    <a:pt x="3855" y="3421"/>
                  </a:cubicBezTo>
                  <a:cubicBezTo>
                    <a:pt x="5361" y="3421"/>
                    <a:pt x="7233" y="3051"/>
                    <a:pt x="7233" y="3051"/>
                  </a:cubicBezTo>
                  <a:lnTo>
                    <a:pt x="7233" y="3051"/>
                  </a:lnTo>
                  <a:cubicBezTo>
                    <a:pt x="7233" y="3051"/>
                    <a:pt x="4019" y="4433"/>
                    <a:pt x="4790" y="4626"/>
                  </a:cubicBezTo>
                  <a:cubicBezTo>
                    <a:pt x="4941" y="4664"/>
                    <a:pt x="5122" y="4680"/>
                    <a:pt x="5327" y="4680"/>
                  </a:cubicBezTo>
                  <a:cubicBezTo>
                    <a:pt x="6170" y="4680"/>
                    <a:pt x="7407" y="4415"/>
                    <a:pt x="8519" y="4337"/>
                  </a:cubicBezTo>
                  <a:cubicBezTo>
                    <a:pt x="9869" y="4241"/>
                    <a:pt x="11251" y="2955"/>
                    <a:pt x="11251" y="2955"/>
                  </a:cubicBezTo>
                  <a:cubicBezTo>
                    <a:pt x="11251" y="2955"/>
                    <a:pt x="17809" y="6201"/>
                    <a:pt x="18580" y="6201"/>
                  </a:cubicBezTo>
                  <a:cubicBezTo>
                    <a:pt x="19352" y="6201"/>
                    <a:pt x="20541" y="3855"/>
                    <a:pt x="18870" y="2858"/>
                  </a:cubicBezTo>
                  <a:cubicBezTo>
                    <a:pt x="17198" y="1894"/>
                    <a:pt x="14562" y="1090"/>
                    <a:pt x="14562" y="1090"/>
                  </a:cubicBezTo>
                  <a:cubicBezTo>
                    <a:pt x="14562" y="1090"/>
                    <a:pt x="10448" y="319"/>
                    <a:pt x="9001" y="30"/>
                  </a:cubicBezTo>
                  <a:cubicBezTo>
                    <a:pt x="8901" y="10"/>
                    <a:pt x="8784" y="1"/>
                    <a:pt x="8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4443;p64">
              <a:extLst>
                <a:ext uri="{FF2B5EF4-FFF2-40B4-BE49-F238E27FC236}">
                  <a16:creationId xmlns:a16="http://schemas.microsoft.com/office/drawing/2014/main" id="{1C48090C-585C-280F-688C-A4EA15A3348E}"/>
                </a:ext>
              </a:extLst>
            </p:cNvPr>
            <p:cNvSpPr/>
            <p:nvPr/>
          </p:nvSpPr>
          <p:spPr>
            <a:xfrm>
              <a:off x="5143975" y="2753425"/>
              <a:ext cx="487000" cy="167975"/>
            </a:xfrm>
            <a:custGeom>
              <a:avLst/>
              <a:gdLst/>
              <a:ahLst/>
              <a:cxnLst/>
              <a:rect l="l" t="t" r="r" b="b"/>
              <a:pathLst>
                <a:path w="19480" h="6719" extrusionOk="0">
                  <a:moveTo>
                    <a:pt x="8133" y="515"/>
                  </a:moveTo>
                  <a:cubicBezTo>
                    <a:pt x="8261" y="515"/>
                    <a:pt x="8358" y="547"/>
                    <a:pt x="8422" y="547"/>
                  </a:cubicBezTo>
                  <a:cubicBezTo>
                    <a:pt x="9901" y="836"/>
                    <a:pt x="14015" y="1640"/>
                    <a:pt x="14015" y="1640"/>
                  </a:cubicBezTo>
                  <a:lnTo>
                    <a:pt x="14017" y="1621"/>
                  </a:lnTo>
                  <a:lnTo>
                    <a:pt x="14017" y="1621"/>
                  </a:lnTo>
                  <a:cubicBezTo>
                    <a:pt x="14077" y="1645"/>
                    <a:pt x="14213" y="1698"/>
                    <a:pt x="14401" y="1768"/>
                  </a:cubicBezTo>
                  <a:cubicBezTo>
                    <a:pt x="15237" y="2025"/>
                    <a:pt x="17005" y="2636"/>
                    <a:pt x="18226" y="3343"/>
                  </a:cubicBezTo>
                  <a:cubicBezTo>
                    <a:pt x="18772" y="3665"/>
                    <a:pt x="18933" y="4115"/>
                    <a:pt x="18933" y="4597"/>
                  </a:cubicBezTo>
                  <a:cubicBezTo>
                    <a:pt x="18933" y="4983"/>
                    <a:pt x="18805" y="5433"/>
                    <a:pt x="18580" y="5722"/>
                  </a:cubicBezTo>
                  <a:cubicBezTo>
                    <a:pt x="18483" y="5883"/>
                    <a:pt x="18387" y="6011"/>
                    <a:pt x="18290" y="6076"/>
                  </a:cubicBezTo>
                  <a:cubicBezTo>
                    <a:pt x="18194" y="6172"/>
                    <a:pt x="18097" y="6172"/>
                    <a:pt x="18065" y="6172"/>
                  </a:cubicBezTo>
                  <a:cubicBezTo>
                    <a:pt x="18065" y="6172"/>
                    <a:pt x="18001" y="6172"/>
                    <a:pt x="17937" y="6140"/>
                  </a:cubicBezTo>
                  <a:cubicBezTo>
                    <a:pt x="17615" y="6076"/>
                    <a:pt x="17005" y="5818"/>
                    <a:pt x="16265" y="5529"/>
                  </a:cubicBezTo>
                  <a:cubicBezTo>
                    <a:pt x="15172" y="5047"/>
                    <a:pt x="13822" y="4404"/>
                    <a:pt x="12729" y="3890"/>
                  </a:cubicBezTo>
                  <a:cubicBezTo>
                    <a:pt x="12183" y="3633"/>
                    <a:pt x="11733" y="3408"/>
                    <a:pt x="11379" y="3247"/>
                  </a:cubicBezTo>
                  <a:cubicBezTo>
                    <a:pt x="11058" y="3086"/>
                    <a:pt x="10865" y="2990"/>
                    <a:pt x="10833" y="2990"/>
                  </a:cubicBezTo>
                  <a:cubicBezTo>
                    <a:pt x="10796" y="2965"/>
                    <a:pt x="10759" y="2955"/>
                    <a:pt x="10722" y="2955"/>
                  </a:cubicBezTo>
                  <a:cubicBezTo>
                    <a:pt x="10663" y="2955"/>
                    <a:pt x="10603" y="2982"/>
                    <a:pt x="10544" y="3022"/>
                  </a:cubicBezTo>
                  <a:cubicBezTo>
                    <a:pt x="10479" y="3086"/>
                    <a:pt x="10126" y="3408"/>
                    <a:pt x="9643" y="3697"/>
                  </a:cubicBezTo>
                  <a:cubicBezTo>
                    <a:pt x="9161" y="3986"/>
                    <a:pt x="8551" y="4276"/>
                    <a:pt x="7972" y="4308"/>
                  </a:cubicBezTo>
                  <a:cubicBezTo>
                    <a:pt x="6847" y="4404"/>
                    <a:pt x="5593" y="4661"/>
                    <a:pt x="4822" y="4661"/>
                  </a:cubicBezTo>
                  <a:cubicBezTo>
                    <a:pt x="4752" y="4661"/>
                    <a:pt x="4687" y="4661"/>
                    <a:pt x="4626" y="4660"/>
                  </a:cubicBezTo>
                  <a:lnTo>
                    <a:pt x="4626" y="4660"/>
                  </a:lnTo>
                  <a:cubicBezTo>
                    <a:pt x="4918" y="4465"/>
                    <a:pt x="5452" y="4187"/>
                    <a:pt x="5883" y="3986"/>
                  </a:cubicBezTo>
                  <a:cubicBezTo>
                    <a:pt x="6140" y="3858"/>
                    <a:pt x="6365" y="3761"/>
                    <a:pt x="6558" y="3697"/>
                  </a:cubicBezTo>
                  <a:cubicBezTo>
                    <a:pt x="6718" y="3600"/>
                    <a:pt x="6815" y="3568"/>
                    <a:pt x="6815" y="3568"/>
                  </a:cubicBezTo>
                  <a:cubicBezTo>
                    <a:pt x="6943" y="3504"/>
                    <a:pt x="7008" y="3375"/>
                    <a:pt x="6976" y="3247"/>
                  </a:cubicBezTo>
                  <a:cubicBezTo>
                    <a:pt x="6948" y="3135"/>
                    <a:pt x="6847" y="3048"/>
                    <a:pt x="6716" y="3048"/>
                  </a:cubicBezTo>
                  <a:cubicBezTo>
                    <a:pt x="6696" y="3048"/>
                    <a:pt x="6675" y="3050"/>
                    <a:pt x="6654" y="3054"/>
                  </a:cubicBezTo>
                  <a:cubicBezTo>
                    <a:pt x="6654" y="3054"/>
                    <a:pt x="6558" y="3086"/>
                    <a:pt x="6365" y="3118"/>
                  </a:cubicBezTo>
                  <a:cubicBezTo>
                    <a:pt x="5754" y="3215"/>
                    <a:pt x="4436" y="3440"/>
                    <a:pt x="3343" y="3440"/>
                  </a:cubicBezTo>
                  <a:cubicBezTo>
                    <a:pt x="2957" y="3440"/>
                    <a:pt x="2636" y="3408"/>
                    <a:pt x="2379" y="3343"/>
                  </a:cubicBezTo>
                  <a:cubicBezTo>
                    <a:pt x="1865" y="3247"/>
                    <a:pt x="1350" y="3118"/>
                    <a:pt x="997" y="3022"/>
                  </a:cubicBezTo>
                  <a:cubicBezTo>
                    <a:pt x="804" y="2958"/>
                    <a:pt x="676" y="2894"/>
                    <a:pt x="611" y="2829"/>
                  </a:cubicBezTo>
                  <a:lnTo>
                    <a:pt x="611" y="2829"/>
                  </a:lnTo>
                  <a:cubicBezTo>
                    <a:pt x="684" y="2795"/>
                    <a:pt x="791" y="2748"/>
                    <a:pt x="932" y="2700"/>
                  </a:cubicBezTo>
                  <a:cubicBezTo>
                    <a:pt x="1575" y="2443"/>
                    <a:pt x="2957" y="1929"/>
                    <a:pt x="4404" y="1415"/>
                  </a:cubicBezTo>
                  <a:cubicBezTo>
                    <a:pt x="5111" y="1190"/>
                    <a:pt x="5850" y="965"/>
                    <a:pt x="6493" y="804"/>
                  </a:cubicBezTo>
                  <a:cubicBezTo>
                    <a:pt x="7136" y="611"/>
                    <a:pt x="7715" y="515"/>
                    <a:pt x="8133" y="515"/>
                  </a:cubicBezTo>
                  <a:close/>
                  <a:moveTo>
                    <a:pt x="8133" y="0"/>
                  </a:moveTo>
                  <a:cubicBezTo>
                    <a:pt x="7651" y="0"/>
                    <a:pt x="7040" y="97"/>
                    <a:pt x="6365" y="257"/>
                  </a:cubicBezTo>
                  <a:cubicBezTo>
                    <a:pt x="4340" y="772"/>
                    <a:pt x="1704" y="1833"/>
                    <a:pt x="772" y="2186"/>
                  </a:cubicBezTo>
                  <a:cubicBezTo>
                    <a:pt x="547" y="2250"/>
                    <a:pt x="386" y="2347"/>
                    <a:pt x="257" y="2443"/>
                  </a:cubicBezTo>
                  <a:cubicBezTo>
                    <a:pt x="193" y="2475"/>
                    <a:pt x="129" y="2540"/>
                    <a:pt x="97" y="2604"/>
                  </a:cubicBezTo>
                  <a:cubicBezTo>
                    <a:pt x="32" y="2668"/>
                    <a:pt x="0" y="2733"/>
                    <a:pt x="0" y="2829"/>
                  </a:cubicBezTo>
                  <a:cubicBezTo>
                    <a:pt x="0" y="2958"/>
                    <a:pt x="64" y="3054"/>
                    <a:pt x="129" y="3118"/>
                  </a:cubicBezTo>
                  <a:cubicBezTo>
                    <a:pt x="225" y="3247"/>
                    <a:pt x="354" y="3311"/>
                    <a:pt x="482" y="3375"/>
                  </a:cubicBezTo>
                  <a:cubicBezTo>
                    <a:pt x="900" y="3568"/>
                    <a:pt x="1575" y="3729"/>
                    <a:pt x="2250" y="3890"/>
                  </a:cubicBezTo>
                  <a:cubicBezTo>
                    <a:pt x="2572" y="3954"/>
                    <a:pt x="2957" y="3954"/>
                    <a:pt x="3343" y="3954"/>
                  </a:cubicBezTo>
                  <a:cubicBezTo>
                    <a:pt x="3873" y="3954"/>
                    <a:pt x="4440" y="3909"/>
                    <a:pt x="4958" y="3849"/>
                  </a:cubicBezTo>
                  <a:lnTo>
                    <a:pt x="4958" y="3849"/>
                  </a:lnTo>
                  <a:cubicBezTo>
                    <a:pt x="4758" y="3961"/>
                    <a:pt x="4568" y="4077"/>
                    <a:pt x="4404" y="4179"/>
                  </a:cubicBezTo>
                  <a:cubicBezTo>
                    <a:pt x="4275" y="4243"/>
                    <a:pt x="4179" y="4340"/>
                    <a:pt x="4083" y="4404"/>
                  </a:cubicBezTo>
                  <a:cubicBezTo>
                    <a:pt x="4018" y="4468"/>
                    <a:pt x="3986" y="4501"/>
                    <a:pt x="3954" y="4565"/>
                  </a:cubicBezTo>
                  <a:cubicBezTo>
                    <a:pt x="3922" y="4597"/>
                    <a:pt x="3890" y="4693"/>
                    <a:pt x="3890" y="4790"/>
                  </a:cubicBezTo>
                  <a:cubicBezTo>
                    <a:pt x="3890" y="4886"/>
                    <a:pt x="3922" y="4983"/>
                    <a:pt x="4018" y="5047"/>
                  </a:cubicBezTo>
                  <a:cubicBezTo>
                    <a:pt x="4083" y="5111"/>
                    <a:pt x="4147" y="5111"/>
                    <a:pt x="4211" y="5143"/>
                  </a:cubicBezTo>
                  <a:cubicBezTo>
                    <a:pt x="4404" y="5176"/>
                    <a:pt x="4597" y="5208"/>
                    <a:pt x="4822" y="5208"/>
                  </a:cubicBezTo>
                  <a:cubicBezTo>
                    <a:pt x="5722" y="5208"/>
                    <a:pt x="6943" y="4918"/>
                    <a:pt x="8004" y="4854"/>
                  </a:cubicBezTo>
                  <a:cubicBezTo>
                    <a:pt x="8776" y="4790"/>
                    <a:pt x="9483" y="4436"/>
                    <a:pt x="10029" y="4083"/>
                  </a:cubicBezTo>
                  <a:cubicBezTo>
                    <a:pt x="10353" y="3880"/>
                    <a:pt x="10614" y="3677"/>
                    <a:pt x="10762" y="3547"/>
                  </a:cubicBezTo>
                  <a:lnTo>
                    <a:pt x="10762" y="3547"/>
                  </a:lnTo>
                  <a:cubicBezTo>
                    <a:pt x="11209" y="3765"/>
                    <a:pt x="12564" y="4422"/>
                    <a:pt x="13983" y="5079"/>
                  </a:cubicBezTo>
                  <a:cubicBezTo>
                    <a:pt x="14851" y="5497"/>
                    <a:pt x="15751" y="5883"/>
                    <a:pt x="16490" y="6204"/>
                  </a:cubicBezTo>
                  <a:cubicBezTo>
                    <a:pt x="16844" y="6333"/>
                    <a:pt x="17165" y="6461"/>
                    <a:pt x="17455" y="6558"/>
                  </a:cubicBezTo>
                  <a:cubicBezTo>
                    <a:pt x="17583" y="6622"/>
                    <a:pt x="17680" y="6654"/>
                    <a:pt x="17776" y="6686"/>
                  </a:cubicBezTo>
                  <a:cubicBezTo>
                    <a:pt x="17905" y="6686"/>
                    <a:pt x="17969" y="6718"/>
                    <a:pt x="18065" y="6718"/>
                  </a:cubicBezTo>
                  <a:cubicBezTo>
                    <a:pt x="18290" y="6718"/>
                    <a:pt x="18451" y="6622"/>
                    <a:pt x="18612" y="6493"/>
                  </a:cubicBezTo>
                  <a:cubicBezTo>
                    <a:pt x="18869" y="6301"/>
                    <a:pt x="19062" y="6043"/>
                    <a:pt x="19223" y="5690"/>
                  </a:cubicBezTo>
                  <a:cubicBezTo>
                    <a:pt x="19383" y="5368"/>
                    <a:pt x="19480" y="4983"/>
                    <a:pt x="19480" y="4597"/>
                  </a:cubicBezTo>
                  <a:cubicBezTo>
                    <a:pt x="19480" y="3954"/>
                    <a:pt x="19190" y="3311"/>
                    <a:pt x="18483" y="2893"/>
                  </a:cubicBezTo>
                  <a:cubicBezTo>
                    <a:pt x="16780" y="1897"/>
                    <a:pt x="14144" y="1125"/>
                    <a:pt x="14144" y="1093"/>
                  </a:cubicBezTo>
                  <a:lnTo>
                    <a:pt x="14112" y="1093"/>
                  </a:lnTo>
                  <a:cubicBezTo>
                    <a:pt x="14112" y="1093"/>
                    <a:pt x="13083" y="900"/>
                    <a:pt x="11861" y="675"/>
                  </a:cubicBezTo>
                  <a:cubicBezTo>
                    <a:pt x="10672" y="450"/>
                    <a:pt x="9258" y="161"/>
                    <a:pt x="8518" y="32"/>
                  </a:cubicBezTo>
                  <a:cubicBezTo>
                    <a:pt x="8422" y="0"/>
                    <a:pt x="8261" y="0"/>
                    <a:pt x="8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4444;p64">
              <a:extLst>
                <a:ext uri="{FF2B5EF4-FFF2-40B4-BE49-F238E27FC236}">
                  <a16:creationId xmlns:a16="http://schemas.microsoft.com/office/drawing/2014/main" id="{5D45445C-D6FA-F4EF-11DE-F455984E7638}"/>
                </a:ext>
              </a:extLst>
            </p:cNvPr>
            <p:cNvSpPr/>
            <p:nvPr/>
          </p:nvSpPr>
          <p:spPr>
            <a:xfrm>
              <a:off x="5279775" y="2826825"/>
              <a:ext cx="540850" cy="800375"/>
            </a:xfrm>
            <a:custGeom>
              <a:avLst/>
              <a:gdLst/>
              <a:ahLst/>
              <a:cxnLst/>
              <a:rect l="l" t="t" r="r" b="b"/>
              <a:pathLst>
                <a:path w="21634" h="32015" extrusionOk="0">
                  <a:moveTo>
                    <a:pt x="13743" y="0"/>
                  </a:moveTo>
                  <a:cubicBezTo>
                    <a:pt x="11830" y="0"/>
                    <a:pt x="10094" y="2047"/>
                    <a:pt x="10094" y="2047"/>
                  </a:cubicBezTo>
                  <a:cubicBezTo>
                    <a:pt x="10094" y="2047"/>
                    <a:pt x="6172" y="4875"/>
                    <a:pt x="3344" y="8893"/>
                  </a:cubicBezTo>
                  <a:cubicBezTo>
                    <a:pt x="515" y="12912"/>
                    <a:pt x="1" y="21012"/>
                    <a:pt x="611" y="23358"/>
                  </a:cubicBezTo>
                  <a:cubicBezTo>
                    <a:pt x="1190" y="25705"/>
                    <a:pt x="1576" y="28469"/>
                    <a:pt x="4404" y="30302"/>
                  </a:cubicBezTo>
                  <a:cubicBezTo>
                    <a:pt x="5959" y="31315"/>
                    <a:pt x="7276" y="32015"/>
                    <a:pt x="8938" y="32015"/>
                  </a:cubicBezTo>
                  <a:cubicBezTo>
                    <a:pt x="10336" y="32015"/>
                    <a:pt x="11977" y="31520"/>
                    <a:pt x="14208" y="30302"/>
                  </a:cubicBezTo>
                  <a:cubicBezTo>
                    <a:pt x="19094" y="27666"/>
                    <a:pt x="21634" y="18858"/>
                    <a:pt x="21152" y="12108"/>
                  </a:cubicBezTo>
                  <a:cubicBezTo>
                    <a:pt x="20669" y="5358"/>
                    <a:pt x="16555" y="664"/>
                    <a:pt x="14401" y="86"/>
                  </a:cubicBezTo>
                  <a:cubicBezTo>
                    <a:pt x="14181" y="27"/>
                    <a:pt x="13961" y="0"/>
                    <a:pt x="13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4445;p64">
              <a:extLst>
                <a:ext uri="{FF2B5EF4-FFF2-40B4-BE49-F238E27FC236}">
                  <a16:creationId xmlns:a16="http://schemas.microsoft.com/office/drawing/2014/main" id="{BE8015E0-2510-4EB5-CE65-A7E6492EAC05}"/>
                </a:ext>
              </a:extLst>
            </p:cNvPr>
            <p:cNvSpPr/>
            <p:nvPr/>
          </p:nvSpPr>
          <p:spPr>
            <a:xfrm>
              <a:off x="5283000" y="2820125"/>
              <a:ext cx="533625" cy="814075"/>
            </a:xfrm>
            <a:custGeom>
              <a:avLst/>
              <a:gdLst/>
              <a:ahLst/>
              <a:cxnLst/>
              <a:rect l="l" t="t" r="r" b="b"/>
              <a:pathLst>
                <a:path w="21345" h="32563" extrusionOk="0">
                  <a:moveTo>
                    <a:pt x="9810" y="2098"/>
                  </a:moveTo>
                  <a:cubicBezTo>
                    <a:pt x="9810" y="2098"/>
                    <a:pt x="9810" y="2098"/>
                    <a:pt x="9810" y="2098"/>
                  </a:cubicBezTo>
                  <a:lnTo>
                    <a:pt x="9810" y="2098"/>
                  </a:lnTo>
                  <a:lnTo>
                    <a:pt x="9810" y="2098"/>
                  </a:lnTo>
                  <a:close/>
                  <a:moveTo>
                    <a:pt x="13597" y="547"/>
                  </a:moveTo>
                  <a:cubicBezTo>
                    <a:pt x="13790" y="547"/>
                    <a:pt x="13983" y="547"/>
                    <a:pt x="14208" y="611"/>
                  </a:cubicBezTo>
                  <a:cubicBezTo>
                    <a:pt x="14658" y="740"/>
                    <a:pt x="15301" y="1125"/>
                    <a:pt x="15976" y="1736"/>
                  </a:cubicBezTo>
                  <a:cubicBezTo>
                    <a:pt x="18001" y="3568"/>
                    <a:pt x="20380" y="7426"/>
                    <a:pt x="20765" y="12408"/>
                  </a:cubicBezTo>
                  <a:cubicBezTo>
                    <a:pt x="20798" y="12955"/>
                    <a:pt x="20798" y="13501"/>
                    <a:pt x="20798" y="14080"/>
                  </a:cubicBezTo>
                  <a:cubicBezTo>
                    <a:pt x="20798" y="17262"/>
                    <a:pt x="20187" y="20766"/>
                    <a:pt x="18997" y="23755"/>
                  </a:cubicBezTo>
                  <a:cubicBezTo>
                    <a:pt x="17840" y="26712"/>
                    <a:pt x="16104" y="29187"/>
                    <a:pt x="13951" y="30345"/>
                  </a:cubicBezTo>
                  <a:cubicBezTo>
                    <a:pt x="11733" y="31534"/>
                    <a:pt x="10126" y="32016"/>
                    <a:pt x="8808" y="32016"/>
                  </a:cubicBezTo>
                  <a:cubicBezTo>
                    <a:pt x="7233" y="32016"/>
                    <a:pt x="5979" y="31373"/>
                    <a:pt x="4436" y="30377"/>
                  </a:cubicBezTo>
                  <a:cubicBezTo>
                    <a:pt x="3054" y="29477"/>
                    <a:pt x="2282" y="28352"/>
                    <a:pt x="1768" y="27195"/>
                  </a:cubicBezTo>
                  <a:cubicBezTo>
                    <a:pt x="1286" y="26005"/>
                    <a:pt x="1029" y="24752"/>
                    <a:pt x="739" y="23562"/>
                  </a:cubicBezTo>
                  <a:cubicBezTo>
                    <a:pt x="611" y="23048"/>
                    <a:pt x="514" y="22180"/>
                    <a:pt x="514" y="21087"/>
                  </a:cubicBezTo>
                  <a:cubicBezTo>
                    <a:pt x="514" y="19383"/>
                    <a:pt x="707" y="17198"/>
                    <a:pt x="1189" y="15044"/>
                  </a:cubicBezTo>
                  <a:cubicBezTo>
                    <a:pt x="1640" y="12890"/>
                    <a:pt x="2379" y="10801"/>
                    <a:pt x="3440" y="9322"/>
                  </a:cubicBezTo>
                  <a:cubicBezTo>
                    <a:pt x="4822" y="7329"/>
                    <a:pt x="6493" y="5626"/>
                    <a:pt x="7843" y="4436"/>
                  </a:cubicBezTo>
                  <a:cubicBezTo>
                    <a:pt x="8486" y="3825"/>
                    <a:pt x="9065" y="3343"/>
                    <a:pt x="9483" y="3022"/>
                  </a:cubicBezTo>
                  <a:cubicBezTo>
                    <a:pt x="9676" y="2861"/>
                    <a:pt x="9836" y="2733"/>
                    <a:pt x="9965" y="2668"/>
                  </a:cubicBezTo>
                  <a:cubicBezTo>
                    <a:pt x="10061" y="2572"/>
                    <a:pt x="10126" y="2540"/>
                    <a:pt x="10126" y="2540"/>
                  </a:cubicBezTo>
                  <a:lnTo>
                    <a:pt x="10158" y="2475"/>
                  </a:lnTo>
                  <a:lnTo>
                    <a:pt x="10190" y="2475"/>
                  </a:lnTo>
                  <a:cubicBezTo>
                    <a:pt x="10286" y="2379"/>
                    <a:pt x="10704" y="1865"/>
                    <a:pt x="11347" y="1415"/>
                  </a:cubicBezTo>
                  <a:cubicBezTo>
                    <a:pt x="11990" y="965"/>
                    <a:pt x="12794" y="547"/>
                    <a:pt x="13597" y="547"/>
                  </a:cubicBezTo>
                  <a:close/>
                  <a:moveTo>
                    <a:pt x="13597" y="0"/>
                  </a:moveTo>
                  <a:cubicBezTo>
                    <a:pt x="12536" y="0"/>
                    <a:pt x="11604" y="547"/>
                    <a:pt x="10897" y="1093"/>
                  </a:cubicBezTo>
                  <a:cubicBezTo>
                    <a:pt x="10337" y="1520"/>
                    <a:pt x="9932" y="1947"/>
                    <a:pt x="9810" y="2098"/>
                  </a:cubicBezTo>
                  <a:lnTo>
                    <a:pt x="9810" y="2098"/>
                  </a:lnTo>
                  <a:lnTo>
                    <a:pt x="9804" y="2090"/>
                  </a:lnTo>
                  <a:cubicBezTo>
                    <a:pt x="9804" y="2122"/>
                    <a:pt x="5850" y="4951"/>
                    <a:pt x="2990" y="9001"/>
                  </a:cubicBezTo>
                  <a:cubicBezTo>
                    <a:pt x="1897" y="10576"/>
                    <a:pt x="1125" y="12730"/>
                    <a:pt x="675" y="14915"/>
                  </a:cubicBezTo>
                  <a:cubicBezTo>
                    <a:pt x="193" y="17101"/>
                    <a:pt x="0" y="19351"/>
                    <a:pt x="0" y="21087"/>
                  </a:cubicBezTo>
                  <a:cubicBezTo>
                    <a:pt x="0" y="22212"/>
                    <a:pt x="64" y="23112"/>
                    <a:pt x="225" y="23691"/>
                  </a:cubicBezTo>
                  <a:cubicBezTo>
                    <a:pt x="514" y="24880"/>
                    <a:pt x="739" y="26166"/>
                    <a:pt x="1286" y="27387"/>
                  </a:cubicBezTo>
                  <a:cubicBezTo>
                    <a:pt x="1832" y="28641"/>
                    <a:pt x="2668" y="29863"/>
                    <a:pt x="4147" y="30795"/>
                  </a:cubicBezTo>
                  <a:cubicBezTo>
                    <a:pt x="5690" y="31823"/>
                    <a:pt x="7040" y="32563"/>
                    <a:pt x="8808" y="32563"/>
                  </a:cubicBezTo>
                  <a:cubicBezTo>
                    <a:pt x="10254" y="32563"/>
                    <a:pt x="11926" y="32048"/>
                    <a:pt x="14208" y="30827"/>
                  </a:cubicBezTo>
                  <a:cubicBezTo>
                    <a:pt x="16522" y="29573"/>
                    <a:pt x="18290" y="27002"/>
                    <a:pt x="19512" y="23948"/>
                  </a:cubicBezTo>
                  <a:cubicBezTo>
                    <a:pt x="20701" y="20894"/>
                    <a:pt x="21344" y="17326"/>
                    <a:pt x="21344" y="14080"/>
                  </a:cubicBezTo>
                  <a:cubicBezTo>
                    <a:pt x="21344" y="13501"/>
                    <a:pt x="21312" y="12922"/>
                    <a:pt x="21280" y="12376"/>
                  </a:cubicBezTo>
                  <a:cubicBezTo>
                    <a:pt x="21023" y="8936"/>
                    <a:pt x="19865" y="6043"/>
                    <a:pt x="18483" y="3922"/>
                  </a:cubicBezTo>
                  <a:cubicBezTo>
                    <a:pt x="17808" y="2861"/>
                    <a:pt x="17069" y="1993"/>
                    <a:pt x="16330" y="1350"/>
                  </a:cubicBezTo>
                  <a:cubicBezTo>
                    <a:pt x="15622" y="675"/>
                    <a:pt x="14947" y="257"/>
                    <a:pt x="14337" y="97"/>
                  </a:cubicBezTo>
                  <a:cubicBezTo>
                    <a:pt x="14079" y="32"/>
                    <a:pt x="13854" y="0"/>
                    <a:pt x="13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4446;p64">
              <a:extLst>
                <a:ext uri="{FF2B5EF4-FFF2-40B4-BE49-F238E27FC236}">
                  <a16:creationId xmlns:a16="http://schemas.microsoft.com/office/drawing/2014/main" id="{78AE8D8A-E730-1CEC-B79F-28D663D57FAB}"/>
                </a:ext>
              </a:extLst>
            </p:cNvPr>
            <p:cNvSpPr/>
            <p:nvPr/>
          </p:nvSpPr>
          <p:spPr>
            <a:xfrm>
              <a:off x="5438900" y="2899100"/>
              <a:ext cx="237875" cy="221725"/>
            </a:xfrm>
            <a:custGeom>
              <a:avLst/>
              <a:gdLst/>
              <a:ahLst/>
              <a:cxnLst/>
              <a:rect l="l" t="t" r="r" b="b"/>
              <a:pathLst>
                <a:path w="9515" h="8869" extrusionOk="0">
                  <a:moveTo>
                    <a:pt x="6904" y="0"/>
                  </a:moveTo>
                  <a:cubicBezTo>
                    <a:pt x="5656" y="0"/>
                    <a:pt x="4018" y="441"/>
                    <a:pt x="4018" y="441"/>
                  </a:cubicBezTo>
                  <a:cubicBezTo>
                    <a:pt x="4018" y="441"/>
                    <a:pt x="2250" y="634"/>
                    <a:pt x="1382" y="1792"/>
                  </a:cubicBezTo>
                  <a:cubicBezTo>
                    <a:pt x="514" y="2981"/>
                    <a:pt x="804" y="3367"/>
                    <a:pt x="1382" y="3656"/>
                  </a:cubicBezTo>
                  <a:cubicBezTo>
                    <a:pt x="1961" y="3945"/>
                    <a:pt x="2057" y="4717"/>
                    <a:pt x="2057" y="4717"/>
                  </a:cubicBezTo>
                  <a:cubicBezTo>
                    <a:pt x="2057" y="4717"/>
                    <a:pt x="0" y="8060"/>
                    <a:pt x="1093" y="8735"/>
                  </a:cubicBezTo>
                  <a:cubicBezTo>
                    <a:pt x="1231" y="8826"/>
                    <a:pt x="1431" y="8868"/>
                    <a:pt x="1678" y="8868"/>
                  </a:cubicBezTo>
                  <a:cubicBezTo>
                    <a:pt x="3336" y="8868"/>
                    <a:pt x="7110" y="6975"/>
                    <a:pt x="8229" y="5520"/>
                  </a:cubicBezTo>
                  <a:cubicBezTo>
                    <a:pt x="9515" y="3849"/>
                    <a:pt x="8904" y="1117"/>
                    <a:pt x="8133" y="313"/>
                  </a:cubicBezTo>
                  <a:cubicBezTo>
                    <a:pt x="7901" y="81"/>
                    <a:pt x="7438" y="0"/>
                    <a:pt x="69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4447;p64">
              <a:extLst>
                <a:ext uri="{FF2B5EF4-FFF2-40B4-BE49-F238E27FC236}">
                  <a16:creationId xmlns:a16="http://schemas.microsoft.com/office/drawing/2014/main" id="{1914F9C9-CEF8-60BB-382C-DDE514B99FBF}"/>
                </a:ext>
              </a:extLst>
            </p:cNvPr>
            <p:cNvSpPr/>
            <p:nvPr/>
          </p:nvSpPr>
          <p:spPr>
            <a:xfrm>
              <a:off x="5451750" y="2892450"/>
              <a:ext cx="217800" cy="234675"/>
            </a:xfrm>
            <a:custGeom>
              <a:avLst/>
              <a:gdLst/>
              <a:ahLst/>
              <a:cxnLst/>
              <a:rect l="l" t="t" r="r" b="b"/>
              <a:pathLst>
                <a:path w="8712" h="9387" extrusionOk="0">
                  <a:moveTo>
                    <a:pt x="6333" y="547"/>
                  </a:moveTo>
                  <a:cubicBezTo>
                    <a:pt x="6590" y="547"/>
                    <a:pt x="6847" y="547"/>
                    <a:pt x="7040" y="611"/>
                  </a:cubicBezTo>
                  <a:cubicBezTo>
                    <a:pt x="7233" y="643"/>
                    <a:pt x="7362" y="707"/>
                    <a:pt x="7426" y="772"/>
                  </a:cubicBezTo>
                  <a:cubicBezTo>
                    <a:pt x="7619" y="965"/>
                    <a:pt x="7812" y="1318"/>
                    <a:pt x="7940" y="1768"/>
                  </a:cubicBezTo>
                  <a:cubicBezTo>
                    <a:pt x="8101" y="2218"/>
                    <a:pt x="8197" y="2765"/>
                    <a:pt x="8197" y="3343"/>
                  </a:cubicBezTo>
                  <a:cubicBezTo>
                    <a:pt x="8197" y="4147"/>
                    <a:pt x="8004" y="4983"/>
                    <a:pt x="7490" y="5626"/>
                  </a:cubicBezTo>
                  <a:cubicBezTo>
                    <a:pt x="7008" y="6268"/>
                    <a:pt x="5786" y="7104"/>
                    <a:pt x="4501" y="7747"/>
                  </a:cubicBezTo>
                  <a:cubicBezTo>
                    <a:pt x="3890" y="8101"/>
                    <a:pt x="3215" y="8358"/>
                    <a:pt x="2636" y="8551"/>
                  </a:cubicBezTo>
                  <a:cubicBezTo>
                    <a:pt x="2026" y="8744"/>
                    <a:pt x="1511" y="8872"/>
                    <a:pt x="1158" y="8872"/>
                  </a:cubicBezTo>
                  <a:cubicBezTo>
                    <a:pt x="933" y="8872"/>
                    <a:pt x="772" y="8840"/>
                    <a:pt x="708" y="8776"/>
                  </a:cubicBezTo>
                  <a:cubicBezTo>
                    <a:pt x="643" y="8744"/>
                    <a:pt x="611" y="8679"/>
                    <a:pt x="579" y="8615"/>
                  </a:cubicBezTo>
                  <a:cubicBezTo>
                    <a:pt x="547" y="8551"/>
                    <a:pt x="515" y="8422"/>
                    <a:pt x="515" y="8294"/>
                  </a:cubicBezTo>
                  <a:cubicBezTo>
                    <a:pt x="515" y="7779"/>
                    <a:pt x="836" y="6976"/>
                    <a:pt x="1158" y="6301"/>
                  </a:cubicBezTo>
                  <a:cubicBezTo>
                    <a:pt x="1318" y="5979"/>
                    <a:pt x="1447" y="5690"/>
                    <a:pt x="1576" y="5465"/>
                  </a:cubicBezTo>
                  <a:cubicBezTo>
                    <a:pt x="1640" y="5368"/>
                    <a:pt x="1704" y="5272"/>
                    <a:pt x="1736" y="5240"/>
                  </a:cubicBezTo>
                  <a:cubicBezTo>
                    <a:pt x="1768" y="5176"/>
                    <a:pt x="1768" y="5143"/>
                    <a:pt x="1768" y="5143"/>
                  </a:cubicBezTo>
                  <a:cubicBezTo>
                    <a:pt x="1801" y="5079"/>
                    <a:pt x="1833" y="5015"/>
                    <a:pt x="1801" y="4951"/>
                  </a:cubicBezTo>
                  <a:cubicBezTo>
                    <a:pt x="1801" y="4951"/>
                    <a:pt x="1801" y="4726"/>
                    <a:pt x="1672" y="4468"/>
                  </a:cubicBezTo>
                  <a:cubicBezTo>
                    <a:pt x="1576" y="4211"/>
                    <a:pt x="1351" y="3858"/>
                    <a:pt x="997" y="3697"/>
                  </a:cubicBezTo>
                  <a:cubicBezTo>
                    <a:pt x="836" y="3600"/>
                    <a:pt x="740" y="3536"/>
                    <a:pt x="676" y="3472"/>
                  </a:cubicBezTo>
                  <a:cubicBezTo>
                    <a:pt x="611" y="3408"/>
                    <a:pt x="579" y="3343"/>
                    <a:pt x="579" y="3247"/>
                  </a:cubicBezTo>
                  <a:cubicBezTo>
                    <a:pt x="579" y="3054"/>
                    <a:pt x="708" y="2733"/>
                    <a:pt x="1093" y="2218"/>
                  </a:cubicBezTo>
                  <a:cubicBezTo>
                    <a:pt x="1479" y="1704"/>
                    <a:pt x="2090" y="1383"/>
                    <a:pt x="2604" y="1190"/>
                  </a:cubicBezTo>
                  <a:cubicBezTo>
                    <a:pt x="2861" y="1093"/>
                    <a:pt x="3086" y="1029"/>
                    <a:pt x="3279" y="997"/>
                  </a:cubicBezTo>
                  <a:cubicBezTo>
                    <a:pt x="3343" y="997"/>
                    <a:pt x="3408" y="965"/>
                    <a:pt x="3472" y="965"/>
                  </a:cubicBezTo>
                  <a:lnTo>
                    <a:pt x="3569" y="965"/>
                  </a:lnTo>
                  <a:cubicBezTo>
                    <a:pt x="3569" y="965"/>
                    <a:pt x="3665" y="932"/>
                    <a:pt x="3826" y="900"/>
                  </a:cubicBezTo>
                  <a:cubicBezTo>
                    <a:pt x="4340" y="772"/>
                    <a:pt x="5465" y="547"/>
                    <a:pt x="6333" y="547"/>
                  </a:cubicBezTo>
                  <a:close/>
                  <a:moveTo>
                    <a:pt x="6333" y="0"/>
                  </a:moveTo>
                  <a:cubicBezTo>
                    <a:pt x="5047" y="0"/>
                    <a:pt x="3440" y="418"/>
                    <a:pt x="3440" y="418"/>
                  </a:cubicBezTo>
                  <a:lnTo>
                    <a:pt x="3441" y="423"/>
                  </a:lnTo>
                  <a:lnTo>
                    <a:pt x="3441" y="423"/>
                  </a:lnTo>
                  <a:cubicBezTo>
                    <a:pt x="3326" y="440"/>
                    <a:pt x="2903" y="511"/>
                    <a:pt x="2411" y="675"/>
                  </a:cubicBezTo>
                  <a:cubicBezTo>
                    <a:pt x="1833" y="900"/>
                    <a:pt x="1126" y="1254"/>
                    <a:pt x="643" y="1897"/>
                  </a:cubicBezTo>
                  <a:cubicBezTo>
                    <a:pt x="225" y="2443"/>
                    <a:pt x="33" y="2861"/>
                    <a:pt x="33" y="3247"/>
                  </a:cubicBezTo>
                  <a:cubicBezTo>
                    <a:pt x="33" y="3472"/>
                    <a:pt x="129" y="3665"/>
                    <a:pt x="258" y="3825"/>
                  </a:cubicBezTo>
                  <a:cubicBezTo>
                    <a:pt x="386" y="3986"/>
                    <a:pt x="579" y="4083"/>
                    <a:pt x="740" y="4147"/>
                  </a:cubicBezTo>
                  <a:cubicBezTo>
                    <a:pt x="965" y="4276"/>
                    <a:pt x="1093" y="4468"/>
                    <a:pt x="1190" y="4661"/>
                  </a:cubicBezTo>
                  <a:cubicBezTo>
                    <a:pt x="1222" y="4758"/>
                    <a:pt x="1254" y="4854"/>
                    <a:pt x="1254" y="4918"/>
                  </a:cubicBezTo>
                  <a:lnTo>
                    <a:pt x="1264" y="4948"/>
                  </a:lnTo>
                  <a:lnTo>
                    <a:pt x="1264" y="4948"/>
                  </a:lnTo>
                  <a:cubicBezTo>
                    <a:pt x="1159" y="5133"/>
                    <a:pt x="917" y="5568"/>
                    <a:pt x="676" y="6076"/>
                  </a:cubicBezTo>
                  <a:cubicBezTo>
                    <a:pt x="322" y="6783"/>
                    <a:pt x="0" y="7586"/>
                    <a:pt x="0" y="8294"/>
                  </a:cubicBezTo>
                  <a:cubicBezTo>
                    <a:pt x="0" y="8486"/>
                    <a:pt x="0" y="8647"/>
                    <a:pt x="97" y="8808"/>
                  </a:cubicBezTo>
                  <a:cubicBezTo>
                    <a:pt x="161" y="8969"/>
                    <a:pt x="258" y="9129"/>
                    <a:pt x="418" y="9226"/>
                  </a:cubicBezTo>
                  <a:cubicBezTo>
                    <a:pt x="643" y="9354"/>
                    <a:pt x="868" y="9386"/>
                    <a:pt x="1158" y="9386"/>
                  </a:cubicBezTo>
                  <a:cubicBezTo>
                    <a:pt x="1608" y="9386"/>
                    <a:pt x="2186" y="9258"/>
                    <a:pt x="2797" y="9065"/>
                  </a:cubicBezTo>
                  <a:cubicBezTo>
                    <a:pt x="3729" y="8744"/>
                    <a:pt x="4790" y="8261"/>
                    <a:pt x="5722" y="7715"/>
                  </a:cubicBezTo>
                  <a:cubicBezTo>
                    <a:pt x="6654" y="7136"/>
                    <a:pt x="7458" y="6526"/>
                    <a:pt x="7940" y="5947"/>
                  </a:cubicBezTo>
                  <a:cubicBezTo>
                    <a:pt x="8519" y="5176"/>
                    <a:pt x="8712" y="4211"/>
                    <a:pt x="8712" y="3343"/>
                  </a:cubicBezTo>
                  <a:cubicBezTo>
                    <a:pt x="8712" y="2700"/>
                    <a:pt x="8615" y="2122"/>
                    <a:pt x="8454" y="1608"/>
                  </a:cubicBezTo>
                  <a:cubicBezTo>
                    <a:pt x="8294" y="1093"/>
                    <a:pt x="8069" y="675"/>
                    <a:pt x="7812" y="418"/>
                  </a:cubicBezTo>
                  <a:cubicBezTo>
                    <a:pt x="7619" y="225"/>
                    <a:pt x="7394" y="129"/>
                    <a:pt x="7169" y="97"/>
                  </a:cubicBezTo>
                  <a:cubicBezTo>
                    <a:pt x="6912" y="32"/>
                    <a:pt x="6622" y="0"/>
                    <a:pt x="6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4448;p64">
              <a:extLst>
                <a:ext uri="{FF2B5EF4-FFF2-40B4-BE49-F238E27FC236}">
                  <a16:creationId xmlns:a16="http://schemas.microsoft.com/office/drawing/2014/main" id="{29244781-18F0-713D-15C1-446C1C4F3C96}"/>
                </a:ext>
              </a:extLst>
            </p:cNvPr>
            <p:cNvSpPr/>
            <p:nvPr/>
          </p:nvSpPr>
          <p:spPr>
            <a:xfrm>
              <a:off x="5417200" y="2584950"/>
              <a:ext cx="305400" cy="460675"/>
            </a:xfrm>
            <a:custGeom>
              <a:avLst/>
              <a:gdLst/>
              <a:ahLst/>
              <a:cxnLst/>
              <a:rect l="l" t="t" r="r" b="b"/>
              <a:pathLst>
                <a:path w="12216" h="18427" extrusionOk="0">
                  <a:moveTo>
                    <a:pt x="5587" y="0"/>
                  </a:moveTo>
                  <a:cubicBezTo>
                    <a:pt x="4508" y="0"/>
                    <a:pt x="3729" y="278"/>
                    <a:pt x="3729" y="278"/>
                  </a:cubicBezTo>
                  <a:cubicBezTo>
                    <a:pt x="3729" y="278"/>
                    <a:pt x="2540" y="1628"/>
                    <a:pt x="1768" y="2046"/>
                  </a:cubicBezTo>
                  <a:cubicBezTo>
                    <a:pt x="965" y="2432"/>
                    <a:pt x="0" y="2818"/>
                    <a:pt x="772" y="3396"/>
                  </a:cubicBezTo>
                  <a:cubicBezTo>
                    <a:pt x="1575" y="4007"/>
                    <a:pt x="2058" y="4489"/>
                    <a:pt x="2058" y="4489"/>
                  </a:cubicBezTo>
                  <a:cubicBezTo>
                    <a:pt x="2058" y="4489"/>
                    <a:pt x="1061" y="7704"/>
                    <a:pt x="1479" y="9568"/>
                  </a:cubicBezTo>
                  <a:cubicBezTo>
                    <a:pt x="1733" y="10797"/>
                    <a:pt x="2588" y="11006"/>
                    <a:pt x="3141" y="11006"/>
                  </a:cubicBezTo>
                  <a:cubicBezTo>
                    <a:pt x="3427" y="11006"/>
                    <a:pt x="3633" y="10950"/>
                    <a:pt x="3633" y="10950"/>
                  </a:cubicBezTo>
                  <a:lnTo>
                    <a:pt x="3633" y="10950"/>
                  </a:lnTo>
                  <a:cubicBezTo>
                    <a:pt x="3633" y="10950"/>
                    <a:pt x="3311" y="15836"/>
                    <a:pt x="2925" y="17283"/>
                  </a:cubicBezTo>
                  <a:cubicBezTo>
                    <a:pt x="2715" y="18089"/>
                    <a:pt x="3174" y="18427"/>
                    <a:pt x="3869" y="18427"/>
                  </a:cubicBezTo>
                  <a:cubicBezTo>
                    <a:pt x="4448" y="18427"/>
                    <a:pt x="5193" y="18192"/>
                    <a:pt x="5851" y="17797"/>
                  </a:cubicBezTo>
                  <a:cubicBezTo>
                    <a:pt x="7329" y="16897"/>
                    <a:pt x="7522" y="13297"/>
                    <a:pt x="8101" y="10629"/>
                  </a:cubicBezTo>
                  <a:cubicBezTo>
                    <a:pt x="8711" y="7993"/>
                    <a:pt x="12215" y="4875"/>
                    <a:pt x="9772" y="1950"/>
                  </a:cubicBezTo>
                  <a:cubicBezTo>
                    <a:pt x="8465" y="368"/>
                    <a:pt x="6828" y="0"/>
                    <a:pt x="5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4449;p64">
              <a:extLst>
                <a:ext uri="{FF2B5EF4-FFF2-40B4-BE49-F238E27FC236}">
                  <a16:creationId xmlns:a16="http://schemas.microsoft.com/office/drawing/2014/main" id="{1B04DB1B-6765-E425-F183-13F43E5F8F44}"/>
                </a:ext>
              </a:extLst>
            </p:cNvPr>
            <p:cNvSpPr/>
            <p:nvPr/>
          </p:nvSpPr>
          <p:spPr>
            <a:xfrm>
              <a:off x="5422825" y="2578225"/>
              <a:ext cx="266825" cy="474175"/>
            </a:xfrm>
            <a:custGeom>
              <a:avLst/>
              <a:gdLst/>
              <a:ahLst/>
              <a:cxnLst/>
              <a:rect l="l" t="t" r="r" b="b"/>
              <a:pathLst>
                <a:path w="10673" h="18967" extrusionOk="0">
                  <a:moveTo>
                    <a:pt x="5336" y="547"/>
                  </a:moveTo>
                  <a:cubicBezTo>
                    <a:pt x="6558" y="547"/>
                    <a:pt x="8101" y="869"/>
                    <a:pt x="9354" y="2379"/>
                  </a:cubicBezTo>
                  <a:cubicBezTo>
                    <a:pt x="9933" y="3087"/>
                    <a:pt x="10126" y="3762"/>
                    <a:pt x="10126" y="4469"/>
                  </a:cubicBezTo>
                  <a:cubicBezTo>
                    <a:pt x="10158" y="5497"/>
                    <a:pt x="9644" y="6590"/>
                    <a:pt x="9065" y="7651"/>
                  </a:cubicBezTo>
                  <a:cubicBezTo>
                    <a:pt x="8519" y="8744"/>
                    <a:pt x="7876" y="9805"/>
                    <a:pt x="7618" y="10866"/>
                  </a:cubicBezTo>
                  <a:cubicBezTo>
                    <a:pt x="7329" y="12184"/>
                    <a:pt x="7136" y="13759"/>
                    <a:pt x="6847" y="15077"/>
                  </a:cubicBezTo>
                  <a:cubicBezTo>
                    <a:pt x="6686" y="15752"/>
                    <a:pt x="6493" y="16362"/>
                    <a:pt x="6301" y="16812"/>
                  </a:cubicBezTo>
                  <a:cubicBezTo>
                    <a:pt x="6076" y="17295"/>
                    <a:pt x="5786" y="17648"/>
                    <a:pt x="5497" y="17809"/>
                  </a:cubicBezTo>
                  <a:cubicBezTo>
                    <a:pt x="4854" y="18195"/>
                    <a:pt x="4147" y="18420"/>
                    <a:pt x="3633" y="18420"/>
                  </a:cubicBezTo>
                  <a:cubicBezTo>
                    <a:pt x="3375" y="18420"/>
                    <a:pt x="3183" y="18387"/>
                    <a:pt x="3086" y="18291"/>
                  </a:cubicBezTo>
                  <a:cubicBezTo>
                    <a:pt x="2990" y="18227"/>
                    <a:pt x="2925" y="18130"/>
                    <a:pt x="2925" y="17937"/>
                  </a:cubicBezTo>
                  <a:cubicBezTo>
                    <a:pt x="2925" y="17841"/>
                    <a:pt x="2925" y="17745"/>
                    <a:pt x="2958" y="17648"/>
                  </a:cubicBezTo>
                  <a:cubicBezTo>
                    <a:pt x="3054" y="17230"/>
                    <a:pt x="3150" y="16652"/>
                    <a:pt x="3247" y="15977"/>
                  </a:cubicBezTo>
                  <a:cubicBezTo>
                    <a:pt x="3504" y="13984"/>
                    <a:pt x="3665" y="11219"/>
                    <a:pt x="3665" y="11219"/>
                  </a:cubicBezTo>
                  <a:cubicBezTo>
                    <a:pt x="3665" y="11123"/>
                    <a:pt x="3633" y="11058"/>
                    <a:pt x="3568" y="10994"/>
                  </a:cubicBezTo>
                  <a:cubicBezTo>
                    <a:pt x="3531" y="10957"/>
                    <a:pt x="3482" y="10941"/>
                    <a:pt x="3429" y="10941"/>
                  </a:cubicBezTo>
                  <a:cubicBezTo>
                    <a:pt x="3391" y="10941"/>
                    <a:pt x="3351" y="10949"/>
                    <a:pt x="3311" y="10962"/>
                  </a:cubicBezTo>
                  <a:cubicBezTo>
                    <a:pt x="3279" y="10962"/>
                    <a:pt x="3118" y="10994"/>
                    <a:pt x="2893" y="10994"/>
                  </a:cubicBezTo>
                  <a:cubicBezTo>
                    <a:pt x="2636" y="10994"/>
                    <a:pt x="2347" y="10962"/>
                    <a:pt x="2090" y="10769"/>
                  </a:cubicBezTo>
                  <a:cubicBezTo>
                    <a:pt x="1865" y="10608"/>
                    <a:pt x="1607" y="10351"/>
                    <a:pt x="1511" y="9773"/>
                  </a:cubicBezTo>
                  <a:cubicBezTo>
                    <a:pt x="1447" y="9483"/>
                    <a:pt x="1415" y="9162"/>
                    <a:pt x="1415" y="8808"/>
                  </a:cubicBezTo>
                  <a:cubicBezTo>
                    <a:pt x="1415" y="7940"/>
                    <a:pt x="1575" y="6944"/>
                    <a:pt x="1736" y="6140"/>
                  </a:cubicBezTo>
                  <a:cubicBezTo>
                    <a:pt x="1833" y="5755"/>
                    <a:pt x="1929" y="5433"/>
                    <a:pt x="1993" y="5208"/>
                  </a:cubicBezTo>
                  <a:cubicBezTo>
                    <a:pt x="2025" y="5080"/>
                    <a:pt x="2025" y="4983"/>
                    <a:pt x="2058" y="4919"/>
                  </a:cubicBezTo>
                  <a:cubicBezTo>
                    <a:pt x="2058" y="4855"/>
                    <a:pt x="2090" y="4822"/>
                    <a:pt x="2090" y="4822"/>
                  </a:cubicBezTo>
                  <a:cubicBezTo>
                    <a:pt x="2122" y="4726"/>
                    <a:pt x="2090" y="4630"/>
                    <a:pt x="2025" y="4565"/>
                  </a:cubicBezTo>
                  <a:cubicBezTo>
                    <a:pt x="1993" y="4565"/>
                    <a:pt x="1511" y="4051"/>
                    <a:pt x="707" y="3472"/>
                  </a:cubicBezTo>
                  <a:cubicBezTo>
                    <a:pt x="643" y="3408"/>
                    <a:pt x="579" y="3344"/>
                    <a:pt x="547" y="3312"/>
                  </a:cubicBezTo>
                  <a:lnTo>
                    <a:pt x="547" y="3247"/>
                  </a:lnTo>
                  <a:cubicBezTo>
                    <a:pt x="547" y="3247"/>
                    <a:pt x="547" y="3215"/>
                    <a:pt x="579" y="3151"/>
                  </a:cubicBezTo>
                  <a:cubicBezTo>
                    <a:pt x="643" y="3087"/>
                    <a:pt x="804" y="2990"/>
                    <a:pt x="997" y="2862"/>
                  </a:cubicBezTo>
                  <a:cubicBezTo>
                    <a:pt x="1190" y="2765"/>
                    <a:pt x="1447" y="2669"/>
                    <a:pt x="1640" y="2540"/>
                  </a:cubicBezTo>
                  <a:cubicBezTo>
                    <a:pt x="2090" y="2315"/>
                    <a:pt x="2604" y="1865"/>
                    <a:pt x="2990" y="1479"/>
                  </a:cubicBezTo>
                  <a:cubicBezTo>
                    <a:pt x="3311" y="1158"/>
                    <a:pt x="3557" y="874"/>
                    <a:pt x="3653" y="761"/>
                  </a:cubicBezTo>
                  <a:lnTo>
                    <a:pt x="3653" y="761"/>
                  </a:lnTo>
                  <a:cubicBezTo>
                    <a:pt x="3878" y="709"/>
                    <a:pt x="4513" y="547"/>
                    <a:pt x="5336" y="547"/>
                  </a:cubicBezTo>
                  <a:close/>
                  <a:moveTo>
                    <a:pt x="5336" y="1"/>
                  </a:moveTo>
                  <a:cubicBezTo>
                    <a:pt x="4211" y="1"/>
                    <a:pt x="3408" y="290"/>
                    <a:pt x="3408" y="290"/>
                  </a:cubicBezTo>
                  <a:lnTo>
                    <a:pt x="3279" y="354"/>
                  </a:lnTo>
                  <a:cubicBezTo>
                    <a:pt x="3279" y="354"/>
                    <a:pt x="3215" y="451"/>
                    <a:pt x="3086" y="579"/>
                  </a:cubicBezTo>
                  <a:cubicBezTo>
                    <a:pt x="2925" y="772"/>
                    <a:pt x="2636" y="1094"/>
                    <a:pt x="2315" y="1383"/>
                  </a:cubicBezTo>
                  <a:cubicBezTo>
                    <a:pt x="1993" y="1672"/>
                    <a:pt x="1672" y="1929"/>
                    <a:pt x="1415" y="2058"/>
                  </a:cubicBezTo>
                  <a:cubicBezTo>
                    <a:pt x="1125" y="2219"/>
                    <a:pt x="804" y="2347"/>
                    <a:pt x="547" y="2508"/>
                  </a:cubicBezTo>
                  <a:cubicBezTo>
                    <a:pt x="418" y="2604"/>
                    <a:pt x="290" y="2701"/>
                    <a:pt x="193" y="2797"/>
                  </a:cubicBezTo>
                  <a:cubicBezTo>
                    <a:pt x="97" y="2926"/>
                    <a:pt x="0" y="3087"/>
                    <a:pt x="0" y="3247"/>
                  </a:cubicBezTo>
                  <a:cubicBezTo>
                    <a:pt x="0" y="3376"/>
                    <a:pt x="32" y="3505"/>
                    <a:pt x="97" y="3601"/>
                  </a:cubicBezTo>
                  <a:cubicBezTo>
                    <a:pt x="193" y="3697"/>
                    <a:pt x="290" y="3794"/>
                    <a:pt x="386" y="3890"/>
                  </a:cubicBezTo>
                  <a:cubicBezTo>
                    <a:pt x="772" y="4180"/>
                    <a:pt x="1093" y="4437"/>
                    <a:pt x="1318" y="4630"/>
                  </a:cubicBezTo>
                  <a:cubicBezTo>
                    <a:pt x="1403" y="4714"/>
                    <a:pt x="1487" y="4774"/>
                    <a:pt x="1529" y="4831"/>
                  </a:cubicBezTo>
                  <a:lnTo>
                    <a:pt x="1529" y="4831"/>
                  </a:lnTo>
                  <a:cubicBezTo>
                    <a:pt x="1371" y="5391"/>
                    <a:pt x="868" y="7237"/>
                    <a:pt x="868" y="8808"/>
                  </a:cubicBezTo>
                  <a:cubicBezTo>
                    <a:pt x="868" y="9194"/>
                    <a:pt x="900" y="9548"/>
                    <a:pt x="965" y="9901"/>
                  </a:cubicBezTo>
                  <a:cubicBezTo>
                    <a:pt x="1125" y="10544"/>
                    <a:pt x="1447" y="10994"/>
                    <a:pt x="1800" y="11219"/>
                  </a:cubicBezTo>
                  <a:cubicBezTo>
                    <a:pt x="2186" y="11476"/>
                    <a:pt x="2572" y="11541"/>
                    <a:pt x="2893" y="11541"/>
                  </a:cubicBezTo>
                  <a:cubicBezTo>
                    <a:pt x="2972" y="11541"/>
                    <a:pt x="3045" y="11537"/>
                    <a:pt x="3110" y="11531"/>
                  </a:cubicBezTo>
                  <a:lnTo>
                    <a:pt x="3110" y="11531"/>
                  </a:lnTo>
                  <a:cubicBezTo>
                    <a:pt x="3105" y="11657"/>
                    <a:pt x="3098" y="11813"/>
                    <a:pt x="3086" y="11991"/>
                  </a:cubicBezTo>
                  <a:cubicBezTo>
                    <a:pt x="3022" y="12698"/>
                    <a:pt x="2925" y="13823"/>
                    <a:pt x="2829" y="14884"/>
                  </a:cubicBezTo>
                  <a:cubicBezTo>
                    <a:pt x="2733" y="15944"/>
                    <a:pt x="2572" y="16973"/>
                    <a:pt x="2443" y="17487"/>
                  </a:cubicBezTo>
                  <a:cubicBezTo>
                    <a:pt x="2411" y="17648"/>
                    <a:pt x="2379" y="17809"/>
                    <a:pt x="2379" y="17937"/>
                  </a:cubicBezTo>
                  <a:cubicBezTo>
                    <a:pt x="2379" y="18259"/>
                    <a:pt x="2540" y="18548"/>
                    <a:pt x="2765" y="18741"/>
                  </a:cubicBezTo>
                  <a:cubicBezTo>
                    <a:pt x="3022" y="18902"/>
                    <a:pt x="3311" y="18966"/>
                    <a:pt x="3633" y="18966"/>
                  </a:cubicBezTo>
                  <a:cubicBezTo>
                    <a:pt x="4275" y="18966"/>
                    <a:pt x="5079" y="18709"/>
                    <a:pt x="5786" y="18291"/>
                  </a:cubicBezTo>
                  <a:cubicBezTo>
                    <a:pt x="6204" y="18034"/>
                    <a:pt x="6526" y="17584"/>
                    <a:pt x="6783" y="17037"/>
                  </a:cubicBezTo>
                  <a:cubicBezTo>
                    <a:pt x="7136" y="16266"/>
                    <a:pt x="7361" y="15237"/>
                    <a:pt x="7586" y="14144"/>
                  </a:cubicBezTo>
                  <a:cubicBezTo>
                    <a:pt x="7779" y="13084"/>
                    <a:pt x="7940" y="11959"/>
                    <a:pt x="8165" y="10962"/>
                  </a:cubicBezTo>
                  <a:cubicBezTo>
                    <a:pt x="8358" y="10062"/>
                    <a:pt x="8969" y="9001"/>
                    <a:pt x="9547" y="7908"/>
                  </a:cubicBezTo>
                  <a:cubicBezTo>
                    <a:pt x="10126" y="6815"/>
                    <a:pt x="10672" y="5658"/>
                    <a:pt x="10672" y="4469"/>
                  </a:cubicBezTo>
                  <a:cubicBezTo>
                    <a:pt x="10672" y="3633"/>
                    <a:pt x="10415" y="2830"/>
                    <a:pt x="9772" y="2026"/>
                  </a:cubicBezTo>
                  <a:cubicBezTo>
                    <a:pt x="8390" y="387"/>
                    <a:pt x="6654" y="1"/>
                    <a:pt x="5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4450;p64">
              <a:extLst>
                <a:ext uri="{FF2B5EF4-FFF2-40B4-BE49-F238E27FC236}">
                  <a16:creationId xmlns:a16="http://schemas.microsoft.com/office/drawing/2014/main" id="{9BDBF957-0C0E-42AE-A45C-710F22AD79E0}"/>
                </a:ext>
              </a:extLst>
            </p:cNvPr>
            <p:cNvSpPr/>
            <p:nvPr/>
          </p:nvSpPr>
          <p:spPr>
            <a:xfrm>
              <a:off x="5456575" y="2429500"/>
              <a:ext cx="532825" cy="629075"/>
            </a:xfrm>
            <a:custGeom>
              <a:avLst/>
              <a:gdLst/>
              <a:ahLst/>
              <a:cxnLst/>
              <a:rect l="l" t="t" r="r" b="b"/>
              <a:pathLst>
                <a:path w="21313" h="25163" extrusionOk="0">
                  <a:moveTo>
                    <a:pt x="0" y="22215"/>
                  </a:moveTo>
                  <a:cubicBezTo>
                    <a:pt x="1" y="22215"/>
                    <a:pt x="1" y="22215"/>
                    <a:pt x="1" y="22215"/>
                  </a:cubicBezTo>
                  <a:lnTo>
                    <a:pt x="1" y="22215"/>
                  </a:lnTo>
                  <a:cubicBezTo>
                    <a:pt x="1" y="22215"/>
                    <a:pt x="0" y="22215"/>
                    <a:pt x="0" y="22215"/>
                  </a:cubicBezTo>
                  <a:close/>
                  <a:moveTo>
                    <a:pt x="4328" y="0"/>
                  </a:moveTo>
                  <a:cubicBezTo>
                    <a:pt x="3989" y="0"/>
                    <a:pt x="3665" y="20"/>
                    <a:pt x="3376" y="67"/>
                  </a:cubicBezTo>
                  <a:cubicBezTo>
                    <a:pt x="1640" y="357"/>
                    <a:pt x="965" y="5403"/>
                    <a:pt x="2058" y="8264"/>
                  </a:cubicBezTo>
                  <a:cubicBezTo>
                    <a:pt x="2508" y="9454"/>
                    <a:pt x="3311" y="10193"/>
                    <a:pt x="4083" y="10643"/>
                  </a:cubicBezTo>
                  <a:cubicBezTo>
                    <a:pt x="3922" y="10482"/>
                    <a:pt x="2861" y="9486"/>
                    <a:pt x="3890" y="8714"/>
                  </a:cubicBezTo>
                  <a:cubicBezTo>
                    <a:pt x="4983" y="7879"/>
                    <a:pt x="5947" y="7750"/>
                    <a:pt x="5947" y="7750"/>
                  </a:cubicBezTo>
                  <a:lnTo>
                    <a:pt x="5947" y="7750"/>
                  </a:lnTo>
                  <a:cubicBezTo>
                    <a:pt x="5947" y="7750"/>
                    <a:pt x="5079" y="10546"/>
                    <a:pt x="5465" y="11029"/>
                  </a:cubicBezTo>
                  <a:cubicBezTo>
                    <a:pt x="6931" y="13005"/>
                    <a:pt x="371" y="22217"/>
                    <a:pt x="8" y="22217"/>
                  </a:cubicBezTo>
                  <a:cubicBezTo>
                    <a:pt x="6" y="22217"/>
                    <a:pt x="3" y="22216"/>
                    <a:pt x="1" y="22215"/>
                  </a:cubicBezTo>
                  <a:lnTo>
                    <a:pt x="1" y="22215"/>
                  </a:lnTo>
                  <a:cubicBezTo>
                    <a:pt x="49" y="22242"/>
                    <a:pt x="1960" y="23323"/>
                    <a:pt x="4404" y="24497"/>
                  </a:cubicBezTo>
                  <a:cubicBezTo>
                    <a:pt x="5359" y="24958"/>
                    <a:pt x="6344" y="25163"/>
                    <a:pt x="7330" y="25163"/>
                  </a:cubicBezTo>
                  <a:cubicBezTo>
                    <a:pt x="11919" y="25163"/>
                    <a:pt x="16527" y="20716"/>
                    <a:pt x="18194" y="16879"/>
                  </a:cubicBezTo>
                  <a:cubicBezTo>
                    <a:pt x="19769" y="13182"/>
                    <a:pt x="21312" y="6496"/>
                    <a:pt x="18098" y="3153"/>
                  </a:cubicBezTo>
                  <a:cubicBezTo>
                    <a:pt x="15773" y="787"/>
                    <a:pt x="12697" y="291"/>
                    <a:pt x="10574" y="291"/>
                  </a:cubicBezTo>
                  <a:cubicBezTo>
                    <a:pt x="9379" y="291"/>
                    <a:pt x="8486" y="448"/>
                    <a:pt x="8197" y="517"/>
                  </a:cubicBezTo>
                  <a:cubicBezTo>
                    <a:pt x="8197" y="517"/>
                    <a:pt x="6061" y="0"/>
                    <a:pt x="4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4451;p64">
              <a:extLst>
                <a:ext uri="{FF2B5EF4-FFF2-40B4-BE49-F238E27FC236}">
                  <a16:creationId xmlns:a16="http://schemas.microsoft.com/office/drawing/2014/main" id="{F837868D-1E96-81F5-6005-2CDA63DCBA73}"/>
                </a:ext>
              </a:extLst>
            </p:cNvPr>
            <p:cNvSpPr/>
            <p:nvPr/>
          </p:nvSpPr>
          <p:spPr>
            <a:xfrm>
              <a:off x="5449350" y="2423125"/>
              <a:ext cx="513525" cy="642125"/>
            </a:xfrm>
            <a:custGeom>
              <a:avLst/>
              <a:gdLst/>
              <a:ahLst/>
              <a:cxnLst/>
              <a:rect l="l" t="t" r="r" b="b"/>
              <a:pathLst>
                <a:path w="20541" h="25685" extrusionOk="0">
                  <a:moveTo>
                    <a:pt x="4629" y="547"/>
                  </a:moveTo>
                  <a:cubicBezTo>
                    <a:pt x="5465" y="547"/>
                    <a:pt x="6429" y="644"/>
                    <a:pt x="7168" y="772"/>
                  </a:cubicBezTo>
                  <a:cubicBezTo>
                    <a:pt x="7522" y="837"/>
                    <a:pt x="7843" y="901"/>
                    <a:pt x="8068" y="965"/>
                  </a:cubicBezTo>
                  <a:cubicBezTo>
                    <a:pt x="8293" y="997"/>
                    <a:pt x="8422" y="1030"/>
                    <a:pt x="8422" y="1030"/>
                  </a:cubicBezTo>
                  <a:lnTo>
                    <a:pt x="8550" y="1030"/>
                  </a:lnTo>
                  <a:cubicBezTo>
                    <a:pt x="8808" y="965"/>
                    <a:pt x="9708" y="805"/>
                    <a:pt x="10865" y="805"/>
                  </a:cubicBezTo>
                  <a:cubicBezTo>
                    <a:pt x="12954" y="805"/>
                    <a:pt x="15944" y="1319"/>
                    <a:pt x="18194" y="3601"/>
                  </a:cubicBezTo>
                  <a:cubicBezTo>
                    <a:pt x="19512" y="4951"/>
                    <a:pt x="19994" y="6944"/>
                    <a:pt x="19994" y="9066"/>
                  </a:cubicBezTo>
                  <a:cubicBezTo>
                    <a:pt x="19994" y="11894"/>
                    <a:pt x="19126" y="14948"/>
                    <a:pt x="18226" y="17005"/>
                  </a:cubicBezTo>
                  <a:cubicBezTo>
                    <a:pt x="17422" y="18902"/>
                    <a:pt x="15879" y="20927"/>
                    <a:pt x="13983" y="22502"/>
                  </a:cubicBezTo>
                  <a:cubicBezTo>
                    <a:pt x="12054" y="24077"/>
                    <a:pt x="9804" y="25138"/>
                    <a:pt x="7618" y="25138"/>
                  </a:cubicBezTo>
                  <a:cubicBezTo>
                    <a:pt x="6654" y="25138"/>
                    <a:pt x="5722" y="24945"/>
                    <a:pt x="4790" y="24495"/>
                  </a:cubicBezTo>
                  <a:cubicBezTo>
                    <a:pt x="3568" y="23916"/>
                    <a:pt x="2475" y="23338"/>
                    <a:pt x="1672" y="22920"/>
                  </a:cubicBezTo>
                  <a:cubicBezTo>
                    <a:pt x="1286" y="22727"/>
                    <a:pt x="964" y="22534"/>
                    <a:pt x="739" y="22438"/>
                  </a:cubicBezTo>
                  <a:cubicBezTo>
                    <a:pt x="736" y="22435"/>
                    <a:pt x="732" y="22433"/>
                    <a:pt x="728" y="22430"/>
                  </a:cubicBezTo>
                  <a:lnTo>
                    <a:pt x="728" y="22430"/>
                  </a:lnTo>
                  <a:cubicBezTo>
                    <a:pt x="811" y="22336"/>
                    <a:pt x="911" y="22219"/>
                    <a:pt x="1029" y="22084"/>
                  </a:cubicBezTo>
                  <a:cubicBezTo>
                    <a:pt x="1736" y="21184"/>
                    <a:pt x="3022" y="19320"/>
                    <a:pt x="4147" y="17391"/>
                  </a:cubicBezTo>
                  <a:cubicBezTo>
                    <a:pt x="4725" y="16395"/>
                    <a:pt x="5240" y="15430"/>
                    <a:pt x="5593" y="14498"/>
                  </a:cubicBezTo>
                  <a:cubicBezTo>
                    <a:pt x="5979" y="13598"/>
                    <a:pt x="6236" y="12762"/>
                    <a:pt x="6236" y="12087"/>
                  </a:cubicBezTo>
                  <a:cubicBezTo>
                    <a:pt x="6236" y="11734"/>
                    <a:pt x="6172" y="11380"/>
                    <a:pt x="5979" y="11123"/>
                  </a:cubicBezTo>
                  <a:lnTo>
                    <a:pt x="5947" y="11123"/>
                  </a:lnTo>
                  <a:cubicBezTo>
                    <a:pt x="5947" y="11123"/>
                    <a:pt x="5915" y="10994"/>
                    <a:pt x="5915" y="10834"/>
                  </a:cubicBezTo>
                  <a:cubicBezTo>
                    <a:pt x="5915" y="10416"/>
                    <a:pt x="6075" y="9709"/>
                    <a:pt x="6204" y="9130"/>
                  </a:cubicBezTo>
                  <a:cubicBezTo>
                    <a:pt x="6268" y="8841"/>
                    <a:pt x="6332" y="8583"/>
                    <a:pt x="6397" y="8391"/>
                  </a:cubicBezTo>
                  <a:cubicBezTo>
                    <a:pt x="6461" y="8198"/>
                    <a:pt x="6493" y="8069"/>
                    <a:pt x="6493" y="8069"/>
                  </a:cubicBezTo>
                  <a:cubicBezTo>
                    <a:pt x="6525" y="8005"/>
                    <a:pt x="6493" y="7908"/>
                    <a:pt x="6429" y="7812"/>
                  </a:cubicBezTo>
                  <a:cubicBezTo>
                    <a:pt x="6382" y="7765"/>
                    <a:pt x="6335" y="7735"/>
                    <a:pt x="6275" y="7735"/>
                  </a:cubicBezTo>
                  <a:cubicBezTo>
                    <a:pt x="6253" y="7735"/>
                    <a:pt x="6230" y="7739"/>
                    <a:pt x="6204" y="7748"/>
                  </a:cubicBezTo>
                  <a:cubicBezTo>
                    <a:pt x="6172" y="7748"/>
                    <a:pt x="5143" y="7876"/>
                    <a:pt x="3986" y="8776"/>
                  </a:cubicBezTo>
                  <a:lnTo>
                    <a:pt x="3986" y="8744"/>
                  </a:lnTo>
                  <a:cubicBezTo>
                    <a:pt x="3632" y="9034"/>
                    <a:pt x="3472" y="9419"/>
                    <a:pt x="3472" y="9741"/>
                  </a:cubicBezTo>
                  <a:cubicBezTo>
                    <a:pt x="3472" y="9777"/>
                    <a:pt x="3473" y="9813"/>
                    <a:pt x="3477" y="9849"/>
                  </a:cubicBezTo>
                  <a:lnTo>
                    <a:pt x="3477" y="9849"/>
                  </a:lnTo>
                  <a:cubicBezTo>
                    <a:pt x="3120" y="9475"/>
                    <a:pt x="2807" y="9010"/>
                    <a:pt x="2572" y="8423"/>
                  </a:cubicBezTo>
                  <a:cubicBezTo>
                    <a:pt x="2250" y="7523"/>
                    <a:pt x="2089" y="6366"/>
                    <a:pt x="2089" y="5240"/>
                  </a:cubicBezTo>
                  <a:cubicBezTo>
                    <a:pt x="2089" y="4083"/>
                    <a:pt x="2250" y="2926"/>
                    <a:pt x="2539" y="2058"/>
                  </a:cubicBezTo>
                  <a:cubicBezTo>
                    <a:pt x="2700" y="1640"/>
                    <a:pt x="2893" y="1255"/>
                    <a:pt x="3086" y="1030"/>
                  </a:cubicBezTo>
                  <a:cubicBezTo>
                    <a:pt x="3311" y="772"/>
                    <a:pt x="3504" y="644"/>
                    <a:pt x="3729" y="612"/>
                  </a:cubicBezTo>
                  <a:cubicBezTo>
                    <a:pt x="3986" y="547"/>
                    <a:pt x="4307" y="547"/>
                    <a:pt x="4629" y="547"/>
                  </a:cubicBezTo>
                  <a:close/>
                  <a:moveTo>
                    <a:pt x="4629" y="1"/>
                  </a:moveTo>
                  <a:cubicBezTo>
                    <a:pt x="4275" y="1"/>
                    <a:pt x="3954" y="1"/>
                    <a:pt x="3632" y="65"/>
                  </a:cubicBezTo>
                  <a:cubicBezTo>
                    <a:pt x="3247" y="129"/>
                    <a:pt x="2925" y="354"/>
                    <a:pt x="2668" y="676"/>
                  </a:cubicBezTo>
                  <a:cubicBezTo>
                    <a:pt x="2282" y="1158"/>
                    <a:pt x="2025" y="1833"/>
                    <a:pt x="1832" y="2637"/>
                  </a:cubicBezTo>
                  <a:cubicBezTo>
                    <a:pt x="1639" y="3408"/>
                    <a:pt x="1543" y="4340"/>
                    <a:pt x="1543" y="5240"/>
                  </a:cubicBezTo>
                  <a:cubicBezTo>
                    <a:pt x="1543" y="6430"/>
                    <a:pt x="1704" y="7619"/>
                    <a:pt x="2089" y="8616"/>
                  </a:cubicBezTo>
                  <a:cubicBezTo>
                    <a:pt x="2539" y="9869"/>
                    <a:pt x="3407" y="10641"/>
                    <a:pt x="4243" y="11123"/>
                  </a:cubicBezTo>
                  <a:cubicBezTo>
                    <a:pt x="4289" y="11146"/>
                    <a:pt x="4338" y="11156"/>
                    <a:pt x="4386" y="11156"/>
                  </a:cubicBezTo>
                  <a:cubicBezTo>
                    <a:pt x="4473" y="11156"/>
                    <a:pt x="4555" y="11121"/>
                    <a:pt x="4597" y="11059"/>
                  </a:cubicBezTo>
                  <a:cubicBezTo>
                    <a:pt x="4693" y="10930"/>
                    <a:pt x="4661" y="10769"/>
                    <a:pt x="4565" y="10705"/>
                  </a:cubicBezTo>
                  <a:cubicBezTo>
                    <a:pt x="4500" y="10641"/>
                    <a:pt x="4372" y="10512"/>
                    <a:pt x="4243" y="10319"/>
                  </a:cubicBezTo>
                  <a:cubicBezTo>
                    <a:pt x="4115" y="10159"/>
                    <a:pt x="3986" y="9934"/>
                    <a:pt x="3986" y="9741"/>
                  </a:cubicBezTo>
                  <a:cubicBezTo>
                    <a:pt x="4018" y="9580"/>
                    <a:pt x="4050" y="9387"/>
                    <a:pt x="4340" y="9194"/>
                  </a:cubicBezTo>
                  <a:cubicBezTo>
                    <a:pt x="4854" y="8776"/>
                    <a:pt x="5336" y="8551"/>
                    <a:pt x="5690" y="8423"/>
                  </a:cubicBezTo>
                  <a:cubicBezTo>
                    <a:pt x="5745" y="8404"/>
                    <a:pt x="5795" y="8389"/>
                    <a:pt x="5841" y="8375"/>
                  </a:cubicBezTo>
                  <a:lnTo>
                    <a:pt x="5841" y="8375"/>
                  </a:lnTo>
                  <a:cubicBezTo>
                    <a:pt x="5793" y="8551"/>
                    <a:pt x="5739" y="8767"/>
                    <a:pt x="5690" y="9001"/>
                  </a:cubicBezTo>
                  <a:cubicBezTo>
                    <a:pt x="5529" y="9612"/>
                    <a:pt x="5400" y="10319"/>
                    <a:pt x="5400" y="10834"/>
                  </a:cubicBezTo>
                  <a:cubicBezTo>
                    <a:pt x="5400" y="11059"/>
                    <a:pt x="5400" y="11251"/>
                    <a:pt x="5529" y="11444"/>
                  </a:cubicBezTo>
                  <a:cubicBezTo>
                    <a:pt x="5625" y="11573"/>
                    <a:pt x="5690" y="11798"/>
                    <a:pt x="5690" y="12087"/>
                  </a:cubicBezTo>
                  <a:cubicBezTo>
                    <a:pt x="5690" y="12730"/>
                    <a:pt x="5368" y="13727"/>
                    <a:pt x="4886" y="14820"/>
                  </a:cubicBezTo>
                  <a:cubicBezTo>
                    <a:pt x="4115" y="16491"/>
                    <a:pt x="2989" y="18355"/>
                    <a:pt x="1993" y="19802"/>
                  </a:cubicBezTo>
                  <a:cubicBezTo>
                    <a:pt x="1511" y="20541"/>
                    <a:pt x="1061" y="21152"/>
                    <a:pt x="707" y="21602"/>
                  </a:cubicBezTo>
                  <a:cubicBezTo>
                    <a:pt x="546" y="21827"/>
                    <a:pt x="386" y="21988"/>
                    <a:pt x="289" y="22116"/>
                  </a:cubicBezTo>
                  <a:cubicBezTo>
                    <a:pt x="257" y="22148"/>
                    <a:pt x="193" y="22213"/>
                    <a:pt x="193" y="22213"/>
                  </a:cubicBezTo>
                  <a:lnTo>
                    <a:pt x="182" y="22223"/>
                  </a:lnTo>
                  <a:lnTo>
                    <a:pt x="182" y="22223"/>
                  </a:lnTo>
                  <a:cubicBezTo>
                    <a:pt x="120" y="22247"/>
                    <a:pt x="67" y="22289"/>
                    <a:pt x="32" y="22341"/>
                  </a:cubicBezTo>
                  <a:cubicBezTo>
                    <a:pt x="0" y="22438"/>
                    <a:pt x="0" y="22566"/>
                    <a:pt x="96" y="22663"/>
                  </a:cubicBezTo>
                  <a:cubicBezTo>
                    <a:pt x="114" y="22697"/>
                    <a:pt x="140" y="22713"/>
                    <a:pt x="161" y="22721"/>
                  </a:cubicBezTo>
                  <a:lnTo>
                    <a:pt x="161" y="22721"/>
                  </a:lnTo>
                  <a:lnTo>
                    <a:pt x="161" y="22727"/>
                  </a:lnTo>
                  <a:lnTo>
                    <a:pt x="212" y="22727"/>
                  </a:lnTo>
                  <a:cubicBezTo>
                    <a:pt x="534" y="22919"/>
                    <a:pt x="2335" y="23921"/>
                    <a:pt x="4565" y="24977"/>
                  </a:cubicBezTo>
                  <a:cubicBezTo>
                    <a:pt x="5561" y="25459"/>
                    <a:pt x="6590" y="25684"/>
                    <a:pt x="7618" y="25684"/>
                  </a:cubicBezTo>
                  <a:cubicBezTo>
                    <a:pt x="9997" y="25684"/>
                    <a:pt x="12343" y="24527"/>
                    <a:pt x="14304" y="22920"/>
                  </a:cubicBezTo>
                  <a:cubicBezTo>
                    <a:pt x="16265" y="21281"/>
                    <a:pt x="17872" y="19191"/>
                    <a:pt x="18708" y="17230"/>
                  </a:cubicBezTo>
                  <a:cubicBezTo>
                    <a:pt x="19640" y="15077"/>
                    <a:pt x="20540" y="11991"/>
                    <a:pt x="20540" y="9066"/>
                  </a:cubicBezTo>
                  <a:cubicBezTo>
                    <a:pt x="20540" y="6848"/>
                    <a:pt x="20026" y="4726"/>
                    <a:pt x="18579" y="3247"/>
                  </a:cubicBezTo>
                  <a:cubicBezTo>
                    <a:pt x="16169" y="772"/>
                    <a:pt x="13019" y="290"/>
                    <a:pt x="10865" y="290"/>
                  </a:cubicBezTo>
                  <a:cubicBezTo>
                    <a:pt x="9723" y="290"/>
                    <a:pt x="8862" y="431"/>
                    <a:pt x="8492" y="501"/>
                  </a:cubicBezTo>
                  <a:lnTo>
                    <a:pt x="8492" y="501"/>
                  </a:lnTo>
                  <a:cubicBezTo>
                    <a:pt x="8139" y="420"/>
                    <a:pt x="6253" y="1"/>
                    <a:pt x="4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4452;p64">
              <a:extLst>
                <a:ext uri="{FF2B5EF4-FFF2-40B4-BE49-F238E27FC236}">
                  <a16:creationId xmlns:a16="http://schemas.microsoft.com/office/drawing/2014/main" id="{90669779-DDE0-6E33-9539-67A7523728A1}"/>
                </a:ext>
              </a:extLst>
            </p:cNvPr>
            <p:cNvSpPr/>
            <p:nvPr/>
          </p:nvSpPr>
          <p:spPr>
            <a:xfrm>
              <a:off x="4468125" y="2857075"/>
              <a:ext cx="348000" cy="631675"/>
            </a:xfrm>
            <a:custGeom>
              <a:avLst/>
              <a:gdLst/>
              <a:ahLst/>
              <a:cxnLst/>
              <a:rect l="l" t="t" r="r" b="b"/>
              <a:pathLst>
                <a:path w="13920" h="25267" extrusionOk="0">
                  <a:moveTo>
                    <a:pt x="4951" y="1"/>
                  </a:moveTo>
                  <a:lnTo>
                    <a:pt x="1" y="20670"/>
                  </a:lnTo>
                  <a:lnTo>
                    <a:pt x="10126" y="25267"/>
                  </a:lnTo>
                  <a:lnTo>
                    <a:pt x="13919" y="5851"/>
                  </a:lnTo>
                  <a:lnTo>
                    <a:pt x="4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4453;p64">
              <a:extLst>
                <a:ext uri="{FF2B5EF4-FFF2-40B4-BE49-F238E27FC236}">
                  <a16:creationId xmlns:a16="http://schemas.microsoft.com/office/drawing/2014/main" id="{7E791333-5F33-AAE5-51C6-1FE4F9EBD01D}"/>
                </a:ext>
              </a:extLst>
            </p:cNvPr>
            <p:cNvSpPr/>
            <p:nvPr/>
          </p:nvSpPr>
          <p:spPr>
            <a:xfrm>
              <a:off x="4460900" y="2850325"/>
              <a:ext cx="362450" cy="645450"/>
            </a:xfrm>
            <a:custGeom>
              <a:avLst/>
              <a:gdLst/>
              <a:ahLst/>
              <a:cxnLst/>
              <a:rect l="l" t="t" r="r" b="b"/>
              <a:pathLst>
                <a:path w="14498" h="25818" extrusionOk="0">
                  <a:moveTo>
                    <a:pt x="5408" y="710"/>
                  </a:moveTo>
                  <a:lnTo>
                    <a:pt x="13919" y="6250"/>
                  </a:lnTo>
                  <a:lnTo>
                    <a:pt x="10222" y="25151"/>
                  </a:lnTo>
                  <a:lnTo>
                    <a:pt x="611" y="20779"/>
                  </a:lnTo>
                  <a:lnTo>
                    <a:pt x="5408" y="710"/>
                  </a:lnTo>
                  <a:close/>
                  <a:moveTo>
                    <a:pt x="5208" y="0"/>
                  </a:moveTo>
                  <a:cubicBezTo>
                    <a:pt x="5184" y="0"/>
                    <a:pt x="5162" y="4"/>
                    <a:pt x="5144" y="14"/>
                  </a:cubicBezTo>
                  <a:cubicBezTo>
                    <a:pt x="5047" y="46"/>
                    <a:pt x="5015" y="142"/>
                    <a:pt x="4983" y="207"/>
                  </a:cubicBezTo>
                  <a:lnTo>
                    <a:pt x="33" y="20876"/>
                  </a:lnTo>
                  <a:cubicBezTo>
                    <a:pt x="0" y="21004"/>
                    <a:pt x="65" y="21133"/>
                    <a:pt x="193" y="21165"/>
                  </a:cubicBezTo>
                  <a:lnTo>
                    <a:pt x="10287" y="25794"/>
                  </a:lnTo>
                  <a:cubicBezTo>
                    <a:pt x="10335" y="25810"/>
                    <a:pt x="10375" y="25818"/>
                    <a:pt x="10415" y="25818"/>
                  </a:cubicBezTo>
                  <a:cubicBezTo>
                    <a:pt x="10455" y="25818"/>
                    <a:pt x="10496" y="25810"/>
                    <a:pt x="10544" y="25794"/>
                  </a:cubicBezTo>
                  <a:cubicBezTo>
                    <a:pt x="10608" y="25729"/>
                    <a:pt x="10640" y="25665"/>
                    <a:pt x="10672" y="25601"/>
                  </a:cubicBezTo>
                  <a:lnTo>
                    <a:pt x="14498" y="6153"/>
                  </a:lnTo>
                  <a:cubicBezTo>
                    <a:pt x="14498" y="6057"/>
                    <a:pt x="14465" y="5961"/>
                    <a:pt x="14369" y="5896"/>
                  </a:cubicBezTo>
                  <a:lnTo>
                    <a:pt x="5401" y="46"/>
                  </a:lnTo>
                  <a:cubicBezTo>
                    <a:pt x="5333" y="23"/>
                    <a:pt x="5264" y="0"/>
                    <a:pt x="5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4454;p64">
              <a:extLst>
                <a:ext uri="{FF2B5EF4-FFF2-40B4-BE49-F238E27FC236}">
                  <a16:creationId xmlns:a16="http://schemas.microsoft.com/office/drawing/2014/main" id="{FFCDF246-9E1A-9B38-CCD4-8C015D3B51EF}"/>
                </a:ext>
              </a:extLst>
            </p:cNvPr>
            <p:cNvSpPr/>
            <p:nvPr/>
          </p:nvSpPr>
          <p:spPr>
            <a:xfrm>
              <a:off x="4497875" y="2910925"/>
              <a:ext cx="289325" cy="524775"/>
            </a:xfrm>
            <a:custGeom>
              <a:avLst/>
              <a:gdLst/>
              <a:ahLst/>
              <a:cxnLst/>
              <a:rect l="l" t="t" r="r" b="b"/>
              <a:pathLst>
                <a:path w="11573" h="20991" extrusionOk="0">
                  <a:moveTo>
                    <a:pt x="4115" y="1"/>
                  </a:moveTo>
                  <a:lnTo>
                    <a:pt x="0" y="17166"/>
                  </a:lnTo>
                  <a:lnTo>
                    <a:pt x="8390" y="20991"/>
                  </a:lnTo>
                  <a:lnTo>
                    <a:pt x="11572" y="4854"/>
                  </a:ln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4455;p64">
              <a:extLst>
                <a:ext uri="{FF2B5EF4-FFF2-40B4-BE49-F238E27FC236}">
                  <a16:creationId xmlns:a16="http://schemas.microsoft.com/office/drawing/2014/main" id="{F8B27DB2-9964-E14F-DBC8-FFC312893DC9}"/>
                </a:ext>
              </a:extLst>
            </p:cNvPr>
            <p:cNvSpPr/>
            <p:nvPr/>
          </p:nvSpPr>
          <p:spPr>
            <a:xfrm>
              <a:off x="4490625" y="2903975"/>
              <a:ext cx="303800" cy="537975"/>
            </a:xfrm>
            <a:custGeom>
              <a:avLst/>
              <a:gdLst/>
              <a:ahLst/>
              <a:cxnLst/>
              <a:rect l="l" t="t" r="r" b="b"/>
              <a:pathLst>
                <a:path w="12152" h="21519" extrusionOk="0">
                  <a:moveTo>
                    <a:pt x="4566" y="711"/>
                  </a:moveTo>
                  <a:lnTo>
                    <a:pt x="11573" y="5229"/>
                  </a:lnTo>
                  <a:lnTo>
                    <a:pt x="8487" y="20883"/>
                  </a:lnTo>
                  <a:lnTo>
                    <a:pt x="612" y="17283"/>
                  </a:lnTo>
                  <a:lnTo>
                    <a:pt x="4566" y="711"/>
                  </a:lnTo>
                  <a:close/>
                  <a:moveTo>
                    <a:pt x="4400" y="0"/>
                  </a:moveTo>
                  <a:cubicBezTo>
                    <a:pt x="4367" y="0"/>
                    <a:pt x="4335" y="8"/>
                    <a:pt x="4308" y="21"/>
                  </a:cubicBezTo>
                  <a:cubicBezTo>
                    <a:pt x="4212" y="54"/>
                    <a:pt x="4147" y="118"/>
                    <a:pt x="4147" y="214"/>
                  </a:cubicBezTo>
                  <a:lnTo>
                    <a:pt x="33" y="17379"/>
                  </a:lnTo>
                  <a:cubicBezTo>
                    <a:pt x="1" y="17508"/>
                    <a:pt x="65" y="17637"/>
                    <a:pt x="162" y="17669"/>
                  </a:cubicBezTo>
                  <a:lnTo>
                    <a:pt x="8583" y="21494"/>
                  </a:lnTo>
                  <a:cubicBezTo>
                    <a:pt x="8615" y="21510"/>
                    <a:pt x="8656" y="21518"/>
                    <a:pt x="8696" y="21518"/>
                  </a:cubicBezTo>
                  <a:cubicBezTo>
                    <a:pt x="8736" y="21518"/>
                    <a:pt x="8776" y="21510"/>
                    <a:pt x="8808" y="21494"/>
                  </a:cubicBezTo>
                  <a:cubicBezTo>
                    <a:pt x="8873" y="21462"/>
                    <a:pt x="8937" y="21398"/>
                    <a:pt x="8937" y="21301"/>
                  </a:cubicBezTo>
                  <a:lnTo>
                    <a:pt x="12119" y="5165"/>
                  </a:lnTo>
                  <a:cubicBezTo>
                    <a:pt x="12151" y="5068"/>
                    <a:pt x="12087" y="4940"/>
                    <a:pt x="11991" y="4907"/>
                  </a:cubicBezTo>
                  <a:lnTo>
                    <a:pt x="4533" y="54"/>
                  </a:lnTo>
                  <a:cubicBezTo>
                    <a:pt x="4495" y="16"/>
                    <a:pt x="4447" y="0"/>
                    <a:pt x="4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4456;p64">
              <a:extLst>
                <a:ext uri="{FF2B5EF4-FFF2-40B4-BE49-F238E27FC236}">
                  <a16:creationId xmlns:a16="http://schemas.microsoft.com/office/drawing/2014/main" id="{EB94AEAE-D3A0-E058-61AB-3E19E721F03B}"/>
                </a:ext>
              </a:extLst>
            </p:cNvPr>
            <p:cNvSpPr/>
            <p:nvPr/>
          </p:nvSpPr>
          <p:spPr>
            <a:xfrm>
              <a:off x="4721275" y="3003350"/>
              <a:ext cx="440400" cy="513525"/>
            </a:xfrm>
            <a:custGeom>
              <a:avLst/>
              <a:gdLst/>
              <a:ahLst/>
              <a:cxnLst/>
              <a:rect l="l" t="t" r="r" b="b"/>
              <a:pathLst>
                <a:path w="17616" h="20541" extrusionOk="0">
                  <a:moveTo>
                    <a:pt x="3793" y="0"/>
                  </a:moveTo>
                  <a:lnTo>
                    <a:pt x="0" y="19416"/>
                  </a:lnTo>
                  <a:lnTo>
                    <a:pt x="14915" y="20541"/>
                  </a:lnTo>
                  <a:lnTo>
                    <a:pt x="17615" y="675"/>
                  </a:lnTo>
                  <a:lnTo>
                    <a:pt x="37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4457;p64">
              <a:extLst>
                <a:ext uri="{FF2B5EF4-FFF2-40B4-BE49-F238E27FC236}">
                  <a16:creationId xmlns:a16="http://schemas.microsoft.com/office/drawing/2014/main" id="{A1B4CC27-E191-CD37-E46D-60AE4A1DB2E4}"/>
                </a:ext>
              </a:extLst>
            </p:cNvPr>
            <p:cNvSpPr/>
            <p:nvPr/>
          </p:nvSpPr>
          <p:spPr>
            <a:xfrm>
              <a:off x="4714025" y="2996100"/>
              <a:ext cx="454875" cy="527350"/>
            </a:xfrm>
            <a:custGeom>
              <a:avLst/>
              <a:gdLst/>
              <a:ahLst/>
              <a:cxnLst/>
              <a:rect l="l" t="t" r="r" b="b"/>
              <a:pathLst>
                <a:path w="18195" h="21094" extrusionOk="0">
                  <a:moveTo>
                    <a:pt x="4326" y="559"/>
                  </a:moveTo>
                  <a:lnTo>
                    <a:pt x="17616" y="1222"/>
                  </a:lnTo>
                  <a:lnTo>
                    <a:pt x="14980" y="20541"/>
                  </a:lnTo>
                  <a:lnTo>
                    <a:pt x="612" y="19481"/>
                  </a:lnTo>
                  <a:lnTo>
                    <a:pt x="4326" y="559"/>
                  </a:lnTo>
                  <a:close/>
                  <a:moveTo>
                    <a:pt x="4115" y="1"/>
                  </a:moveTo>
                  <a:cubicBezTo>
                    <a:pt x="3987" y="1"/>
                    <a:pt x="3858" y="97"/>
                    <a:pt x="3826" y="226"/>
                  </a:cubicBezTo>
                  <a:lnTo>
                    <a:pt x="33" y="19673"/>
                  </a:lnTo>
                  <a:cubicBezTo>
                    <a:pt x="1" y="19738"/>
                    <a:pt x="33" y="19802"/>
                    <a:pt x="65" y="19866"/>
                  </a:cubicBezTo>
                  <a:cubicBezTo>
                    <a:pt x="130" y="19931"/>
                    <a:pt x="194" y="19963"/>
                    <a:pt x="258" y="19963"/>
                  </a:cubicBezTo>
                  <a:lnTo>
                    <a:pt x="15205" y="21088"/>
                  </a:lnTo>
                  <a:cubicBezTo>
                    <a:pt x="15222" y="21092"/>
                    <a:pt x="15238" y="21094"/>
                    <a:pt x="15255" y="21094"/>
                  </a:cubicBezTo>
                  <a:cubicBezTo>
                    <a:pt x="15365" y="21094"/>
                    <a:pt x="15467" y="21003"/>
                    <a:pt x="15495" y="20863"/>
                  </a:cubicBezTo>
                  <a:lnTo>
                    <a:pt x="18163" y="997"/>
                  </a:lnTo>
                  <a:cubicBezTo>
                    <a:pt x="18195" y="933"/>
                    <a:pt x="18163" y="837"/>
                    <a:pt x="18130" y="772"/>
                  </a:cubicBezTo>
                  <a:cubicBezTo>
                    <a:pt x="18066" y="740"/>
                    <a:pt x="18002" y="708"/>
                    <a:pt x="17937" y="676"/>
                  </a:cubicBez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4458;p64">
              <a:extLst>
                <a:ext uri="{FF2B5EF4-FFF2-40B4-BE49-F238E27FC236}">
                  <a16:creationId xmlns:a16="http://schemas.microsoft.com/office/drawing/2014/main" id="{E6124088-A19B-5B83-96E4-9DD0014A396C}"/>
                </a:ext>
              </a:extLst>
            </p:cNvPr>
            <p:cNvSpPr/>
            <p:nvPr/>
          </p:nvSpPr>
          <p:spPr>
            <a:xfrm>
              <a:off x="4918150" y="3207450"/>
              <a:ext cx="27350" cy="17725"/>
            </a:xfrm>
            <a:custGeom>
              <a:avLst/>
              <a:gdLst/>
              <a:ahLst/>
              <a:cxnLst/>
              <a:rect l="l" t="t" r="r" b="b"/>
              <a:pathLst>
                <a:path w="1094" h="709" extrusionOk="0">
                  <a:moveTo>
                    <a:pt x="129" y="1"/>
                  </a:moveTo>
                  <a:lnTo>
                    <a:pt x="1" y="644"/>
                  </a:lnTo>
                  <a:lnTo>
                    <a:pt x="997" y="708"/>
                  </a:lnTo>
                  <a:lnTo>
                    <a:pt x="1094"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4459;p64">
              <a:extLst>
                <a:ext uri="{FF2B5EF4-FFF2-40B4-BE49-F238E27FC236}">
                  <a16:creationId xmlns:a16="http://schemas.microsoft.com/office/drawing/2014/main" id="{08DDC0E1-61D4-5DB1-27A0-2B5AB290C1F7}"/>
                </a:ext>
              </a:extLst>
            </p:cNvPr>
            <p:cNvSpPr/>
            <p:nvPr/>
          </p:nvSpPr>
          <p:spPr>
            <a:xfrm>
              <a:off x="4941450" y="3310325"/>
              <a:ext cx="38600" cy="26550"/>
            </a:xfrm>
            <a:custGeom>
              <a:avLst/>
              <a:gdLst/>
              <a:ahLst/>
              <a:cxnLst/>
              <a:rect l="l" t="t" r="r" b="b"/>
              <a:pathLst>
                <a:path w="1544" h="1062" extrusionOk="0">
                  <a:moveTo>
                    <a:pt x="162" y="0"/>
                  </a:moveTo>
                  <a:lnTo>
                    <a:pt x="1" y="965"/>
                  </a:lnTo>
                  <a:lnTo>
                    <a:pt x="1383" y="1061"/>
                  </a:lnTo>
                  <a:lnTo>
                    <a:pt x="1544"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4460;p64">
              <a:extLst>
                <a:ext uri="{FF2B5EF4-FFF2-40B4-BE49-F238E27FC236}">
                  <a16:creationId xmlns:a16="http://schemas.microsoft.com/office/drawing/2014/main" id="{D97F666F-BFC5-A3B1-75D0-90E5E37F0045}"/>
                </a:ext>
              </a:extLst>
            </p:cNvPr>
            <p:cNvSpPr/>
            <p:nvPr/>
          </p:nvSpPr>
          <p:spPr>
            <a:xfrm>
              <a:off x="4882800" y="3134325"/>
              <a:ext cx="34575" cy="19325"/>
            </a:xfrm>
            <a:custGeom>
              <a:avLst/>
              <a:gdLst/>
              <a:ahLst/>
              <a:cxnLst/>
              <a:rect l="l" t="t" r="r" b="b"/>
              <a:pathLst>
                <a:path w="1383" h="773" extrusionOk="0">
                  <a:moveTo>
                    <a:pt x="129" y="1"/>
                  </a:moveTo>
                  <a:lnTo>
                    <a:pt x="0" y="708"/>
                  </a:lnTo>
                  <a:lnTo>
                    <a:pt x="1286" y="772"/>
                  </a:lnTo>
                  <a:lnTo>
                    <a:pt x="1382" y="97"/>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4461;p64">
              <a:extLst>
                <a:ext uri="{FF2B5EF4-FFF2-40B4-BE49-F238E27FC236}">
                  <a16:creationId xmlns:a16="http://schemas.microsoft.com/office/drawing/2014/main" id="{62A1F67D-AA1A-8B97-7D02-55496987470B}"/>
                </a:ext>
              </a:extLst>
            </p:cNvPr>
            <p:cNvSpPr/>
            <p:nvPr/>
          </p:nvSpPr>
          <p:spPr>
            <a:xfrm>
              <a:off x="4930200" y="3137550"/>
              <a:ext cx="26550" cy="17700"/>
            </a:xfrm>
            <a:custGeom>
              <a:avLst/>
              <a:gdLst/>
              <a:ahLst/>
              <a:cxnLst/>
              <a:rect l="l" t="t" r="r" b="b"/>
              <a:pathLst>
                <a:path w="1062" h="708" extrusionOk="0">
                  <a:moveTo>
                    <a:pt x="129" y="0"/>
                  </a:moveTo>
                  <a:lnTo>
                    <a:pt x="1" y="675"/>
                  </a:lnTo>
                  <a:lnTo>
                    <a:pt x="965" y="708"/>
                  </a:lnTo>
                  <a:lnTo>
                    <a:pt x="1062"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4462;p64">
              <a:extLst>
                <a:ext uri="{FF2B5EF4-FFF2-40B4-BE49-F238E27FC236}">
                  <a16:creationId xmlns:a16="http://schemas.microsoft.com/office/drawing/2014/main" id="{6ABCE36D-B6E7-44F5-DDF7-DCBA77AEE538}"/>
                </a:ext>
              </a:extLst>
            </p:cNvPr>
            <p:cNvSpPr/>
            <p:nvPr/>
          </p:nvSpPr>
          <p:spPr>
            <a:xfrm>
              <a:off x="4911725" y="3238800"/>
              <a:ext cx="28950" cy="24950"/>
            </a:xfrm>
            <a:custGeom>
              <a:avLst/>
              <a:gdLst/>
              <a:ahLst/>
              <a:cxnLst/>
              <a:rect l="l" t="t" r="r" b="b"/>
              <a:pathLst>
                <a:path w="1158" h="998" extrusionOk="0">
                  <a:moveTo>
                    <a:pt x="161" y="1"/>
                  </a:moveTo>
                  <a:lnTo>
                    <a:pt x="0" y="901"/>
                  </a:lnTo>
                  <a:lnTo>
                    <a:pt x="1029" y="997"/>
                  </a:lnTo>
                  <a:lnTo>
                    <a:pt x="1158"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4463;p64">
              <a:extLst>
                <a:ext uri="{FF2B5EF4-FFF2-40B4-BE49-F238E27FC236}">
                  <a16:creationId xmlns:a16="http://schemas.microsoft.com/office/drawing/2014/main" id="{0C2856B0-FCDE-39B1-0D47-615CF47D26C9}"/>
                </a:ext>
              </a:extLst>
            </p:cNvPr>
            <p:cNvSpPr/>
            <p:nvPr/>
          </p:nvSpPr>
          <p:spPr>
            <a:xfrm>
              <a:off x="4963150" y="3171300"/>
              <a:ext cx="40200" cy="25750"/>
            </a:xfrm>
            <a:custGeom>
              <a:avLst/>
              <a:gdLst/>
              <a:ahLst/>
              <a:cxnLst/>
              <a:rect l="l" t="t" r="r" b="b"/>
              <a:pathLst>
                <a:path w="1608" h="1030" extrusionOk="0">
                  <a:moveTo>
                    <a:pt x="161" y="0"/>
                  </a:moveTo>
                  <a:lnTo>
                    <a:pt x="1" y="933"/>
                  </a:lnTo>
                  <a:lnTo>
                    <a:pt x="1447" y="1029"/>
                  </a:lnTo>
                  <a:lnTo>
                    <a:pt x="1608" y="65"/>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4464;p64">
              <a:extLst>
                <a:ext uri="{FF2B5EF4-FFF2-40B4-BE49-F238E27FC236}">
                  <a16:creationId xmlns:a16="http://schemas.microsoft.com/office/drawing/2014/main" id="{3F8C35B8-EB26-2E75-065B-ACDBD8FC30B2}"/>
                </a:ext>
              </a:extLst>
            </p:cNvPr>
            <p:cNvSpPr/>
            <p:nvPr/>
          </p:nvSpPr>
          <p:spPr>
            <a:xfrm>
              <a:off x="4895650" y="3055575"/>
              <a:ext cx="35375" cy="28950"/>
            </a:xfrm>
            <a:custGeom>
              <a:avLst/>
              <a:gdLst/>
              <a:ahLst/>
              <a:cxnLst/>
              <a:rect l="l" t="t" r="r" b="b"/>
              <a:pathLst>
                <a:path w="1415" h="1158" extrusionOk="0">
                  <a:moveTo>
                    <a:pt x="193" y="1"/>
                  </a:moveTo>
                  <a:lnTo>
                    <a:pt x="1" y="1094"/>
                  </a:lnTo>
                  <a:lnTo>
                    <a:pt x="1254" y="1158"/>
                  </a:lnTo>
                  <a:lnTo>
                    <a:pt x="1415" y="65"/>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4465;p64">
              <a:extLst>
                <a:ext uri="{FF2B5EF4-FFF2-40B4-BE49-F238E27FC236}">
                  <a16:creationId xmlns:a16="http://schemas.microsoft.com/office/drawing/2014/main" id="{51C64205-DEC8-81D3-37BB-38A795AD44B9}"/>
                </a:ext>
              </a:extLst>
            </p:cNvPr>
            <p:cNvSpPr/>
            <p:nvPr/>
          </p:nvSpPr>
          <p:spPr>
            <a:xfrm>
              <a:off x="4942250" y="3058000"/>
              <a:ext cx="26550" cy="28150"/>
            </a:xfrm>
            <a:custGeom>
              <a:avLst/>
              <a:gdLst/>
              <a:ahLst/>
              <a:cxnLst/>
              <a:rect l="l" t="t" r="r" b="b"/>
              <a:pathLst>
                <a:path w="1062" h="1126" extrusionOk="0">
                  <a:moveTo>
                    <a:pt x="194" y="0"/>
                  </a:moveTo>
                  <a:lnTo>
                    <a:pt x="1" y="1061"/>
                  </a:lnTo>
                  <a:lnTo>
                    <a:pt x="901" y="1125"/>
                  </a:lnTo>
                  <a:lnTo>
                    <a:pt x="1062" y="64"/>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4466;p64">
              <a:extLst>
                <a:ext uri="{FF2B5EF4-FFF2-40B4-BE49-F238E27FC236}">
                  <a16:creationId xmlns:a16="http://schemas.microsoft.com/office/drawing/2014/main" id="{0F99C3D2-28B7-BFC5-E580-D270FE1DCAE0}"/>
                </a:ext>
              </a:extLst>
            </p:cNvPr>
            <p:cNvSpPr/>
            <p:nvPr/>
          </p:nvSpPr>
          <p:spPr>
            <a:xfrm>
              <a:off x="4889225" y="3098175"/>
              <a:ext cx="34575" cy="23325"/>
            </a:xfrm>
            <a:custGeom>
              <a:avLst/>
              <a:gdLst/>
              <a:ahLst/>
              <a:cxnLst/>
              <a:rect l="l" t="t" r="r" b="b"/>
              <a:pathLst>
                <a:path w="1383" h="933" extrusionOk="0">
                  <a:moveTo>
                    <a:pt x="129" y="0"/>
                  </a:moveTo>
                  <a:lnTo>
                    <a:pt x="0" y="836"/>
                  </a:lnTo>
                  <a:lnTo>
                    <a:pt x="1254" y="932"/>
                  </a:lnTo>
                  <a:lnTo>
                    <a:pt x="1383"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4467;p64">
              <a:extLst>
                <a:ext uri="{FF2B5EF4-FFF2-40B4-BE49-F238E27FC236}">
                  <a16:creationId xmlns:a16="http://schemas.microsoft.com/office/drawing/2014/main" id="{418042D5-037C-DF2B-B3A0-C0ADE98E0B83}"/>
                </a:ext>
              </a:extLst>
            </p:cNvPr>
            <p:cNvSpPr/>
            <p:nvPr/>
          </p:nvSpPr>
          <p:spPr>
            <a:xfrm>
              <a:off x="4923775" y="3169700"/>
              <a:ext cx="28150" cy="24125"/>
            </a:xfrm>
            <a:custGeom>
              <a:avLst/>
              <a:gdLst/>
              <a:ahLst/>
              <a:cxnLst/>
              <a:rect l="l" t="t" r="r" b="b"/>
              <a:pathLst>
                <a:path w="1126" h="965" extrusionOk="0">
                  <a:moveTo>
                    <a:pt x="161" y="0"/>
                  </a:moveTo>
                  <a:lnTo>
                    <a:pt x="1" y="900"/>
                  </a:lnTo>
                  <a:lnTo>
                    <a:pt x="965" y="964"/>
                  </a:lnTo>
                  <a:lnTo>
                    <a:pt x="1126"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4468;p64">
              <a:extLst>
                <a:ext uri="{FF2B5EF4-FFF2-40B4-BE49-F238E27FC236}">
                  <a16:creationId xmlns:a16="http://schemas.microsoft.com/office/drawing/2014/main" id="{91979275-9608-3681-3965-2E4482878305}"/>
                </a:ext>
              </a:extLst>
            </p:cNvPr>
            <p:cNvSpPr/>
            <p:nvPr/>
          </p:nvSpPr>
          <p:spPr>
            <a:xfrm>
              <a:off x="4935825" y="3099775"/>
              <a:ext cx="26550" cy="24125"/>
            </a:xfrm>
            <a:custGeom>
              <a:avLst/>
              <a:gdLst/>
              <a:ahLst/>
              <a:cxnLst/>
              <a:rect l="l" t="t" r="r" b="b"/>
              <a:pathLst>
                <a:path w="1062" h="965" extrusionOk="0">
                  <a:moveTo>
                    <a:pt x="162" y="1"/>
                  </a:moveTo>
                  <a:lnTo>
                    <a:pt x="1" y="901"/>
                  </a:lnTo>
                  <a:lnTo>
                    <a:pt x="933" y="965"/>
                  </a:lnTo>
                  <a:lnTo>
                    <a:pt x="1062"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4469;p64">
              <a:extLst>
                <a:ext uri="{FF2B5EF4-FFF2-40B4-BE49-F238E27FC236}">
                  <a16:creationId xmlns:a16="http://schemas.microsoft.com/office/drawing/2014/main" id="{0FD4E10A-CDE8-D209-F493-0E1DE3B1B776}"/>
                </a:ext>
              </a:extLst>
            </p:cNvPr>
            <p:cNvSpPr/>
            <p:nvPr/>
          </p:nvSpPr>
          <p:spPr>
            <a:xfrm>
              <a:off x="4952700" y="3241225"/>
              <a:ext cx="39400" cy="25725"/>
            </a:xfrm>
            <a:custGeom>
              <a:avLst/>
              <a:gdLst/>
              <a:ahLst/>
              <a:cxnLst/>
              <a:rect l="l" t="t" r="r" b="b"/>
              <a:pathLst>
                <a:path w="1576" h="1029" extrusionOk="0">
                  <a:moveTo>
                    <a:pt x="129" y="0"/>
                  </a:moveTo>
                  <a:lnTo>
                    <a:pt x="1" y="932"/>
                  </a:lnTo>
                  <a:lnTo>
                    <a:pt x="1415" y="1029"/>
                  </a:lnTo>
                  <a:lnTo>
                    <a:pt x="1576"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4470;p64">
              <a:extLst>
                <a:ext uri="{FF2B5EF4-FFF2-40B4-BE49-F238E27FC236}">
                  <a16:creationId xmlns:a16="http://schemas.microsoft.com/office/drawing/2014/main" id="{8ACBF511-5054-C083-EEDD-C8252FA53419}"/>
                </a:ext>
              </a:extLst>
            </p:cNvPr>
            <p:cNvSpPr/>
            <p:nvPr/>
          </p:nvSpPr>
          <p:spPr>
            <a:xfrm>
              <a:off x="4817700" y="3270950"/>
              <a:ext cx="28150" cy="19300"/>
            </a:xfrm>
            <a:custGeom>
              <a:avLst/>
              <a:gdLst/>
              <a:ahLst/>
              <a:cxnLst/>
              <a:rect l="l" t="t" r="r" b="b"/>
              <a:pathLst>
                <a:path w="1126" h="772" extrusionOk="0">
                  <a:moveTo>
                    <a:pt x="129" y="0"/>
                  </a:moveTo>
                  <a:lnTo>
                    <a:pt x="1" y="740"/>
                  </a:lnTo>
                  <a:lnTo>
                    <a:pt x="997" y="772"/>
                  </a:lnTo>
                  <a:lnTo>
                    <a:pt x="1126"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4471;p64">
              <a:extLst>
                <a:ext uri="{FF2B5EF4-FFF2-40B4-BE49-F238E27FC236}">
                  <a16:creationId xmlns:a16="http://schemas.microsoft.com/office/drawing/2014/main" id="{54C8CBF9-552D-343F-1E62-B005FE2ABB36}"/>
                </a:ext>
              </a:extLst>
            </p:cNvPr>
            <p:cNvSpPr/>
            <p:nvPr/>
          </p:nvSpPr>
          <p:spPr>
            <a:xfrm>
              <a:off x="4811275" y="3304700"/>
              <a:ext cx="28950" cy="22525"/>
            </a:xfrm>
            <a:custGeom>
              <a:avLst/>
              <a:gdLst/>
              <a:ahLst/>
              <a:cxnLst/>
              <a:rect l="l" t="t" r="r" b="b"/>
              <a:pathLst>
                <a:path w="1158" h="901" extrusionOk="0">
                  <a:moveTo>
                    <a:pt x="129" y="0"/>
                  </a:moveTo>
                  <a:lnTo>
                    <a:pt x="0" y="804"/>
                  </a:lnTo>
                  <a:lnTo>
                    <a:pt x="997" y="900"/>
                  </a:lnTo>
                  <a:lnTo>
                    <a:pt x="1158"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4472;p64">
              <a:extLst>
                <a:ext uri="{FF2B5EF4-FFF2-40B4-BE49-F238E27FC236}">
                  <a16:creationId xmlns:a16="http://schemas.microsoft.com/office/drawing/2014/main" id="{E3C1A424-8191-7C07-2BC9-00F07AC2C779}"/>
                </a:ext>
              </a:extLst>
            </p:cNvPr>
            <p:cNvSpPr/>
            <p:nvPr/>
          </p:nvSpPr>
          <p:spPr>
            <a:xfrm>
              <a:off x="4804850" y="3340050"/>
              <a:ext cx="28950" cy="20125"/>
            </a:xfrm>
            <a:custGeom>
              <a:avLst/>
              <a:gdLst/>
              <a:ahLst/>
              <a:cxnLst/>
              <a:rect l="l" t="t" r="r" b="b"/>
              <a:pathLst>
                <a:path w="1158" h="805" extrusionOk="0">
                  <a:moveTo>
                    <a:pt x="129" y="1"/>
                  </a:moveTo>
                  <a:lnTo>
                    <a:pt x="0" y="740"/>
                  </a:lnTo>
                  <a:lnTo>
                    <a:pt x="1029" y="804"/>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4473;p64">
              <a:extLst>
                <a:ext uri="{FF2B5EF4-FFF2-40B4-BE49-F238E27FC236}">
                  <a16:creationId xmlns:a16="http://schemas.microsoft.com/office/drawing/2014/main" id="{DA6221D9-63A6-9BF6-A06B-BF524E6DD194}"/>
                </a:ext>
              </a:extLst>
            </p:cNvPr>
            <p:cNvSpPr/>
            <p:nvPr/>
          </p:nvSpPr>
          <p:spPr>
            <a:xfrm>
              <a:off x="4799225" y="3373800"/>
              <a:ext cx="28950" cy="22525"/>
            </a:xfrm>
            <a:custGeom>
              <a:avLst/>
              <a:gdLst/>
              <a:ahLst/>
              <a:cxnLst/>
              <a:rect l="l" t="t" r="r" b="b"/>
              <a:pathLst>
                <a:path w="1158" h="901" extrusionOk="0">
                  <a:moveTo>
                    <a:pt x="129" y="1"/>
                  </a:moveTo>
                  <a:lnTo>
                    <a:pt x="0" y="837"/>
                  </a:lnTo>
                  <a:lnTo>
                    <a:pt x="997" y="901"/>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4474;p64">
              <a:extLst>
                <a:ext uri="{FF2B5EF4-FFF2-40B4-BE49-F238E27FC236}">
                  <a16:creationId xmlns:a16="http://schemas.microsoft.com/office/drawing/2014/main" id="{2841F4A5-5321-B631-E21D-AEDB01E6B976}"/>
                </a:ext>
              </a:extLst>
            </p:cNvPr>
            <p:cNvSpPr/>
            <p:nvPr/>
          </p:nvSpPr>
          <p:spPr>
            <a:xfrm>
              <a:off x="4823325" y="3234775"/>
              <a:ext cx="28950" cy="22525"/>
            </a:xfrm>
            <a:custGeom>
              <a:avLst/>
              <a:gdLst/>
              <a:ahLst/>
              <a:cxnLst/>
              <a:rect l="l" t="t" r="r" b="b"/>
              <a:pathLst>
                <a:path w="1158" h="901" extrusionOk="0">
                  <a:moveTo>
                    <a:pt x="129" y="1"/>
                  </a:moveTo>
                  <a:lnTo>
                    <a:pt x="1" y="837"/>
                  </a:lnTo>
                  <a:lnTo>
                    <a:pt x="1029" y="901"/>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4475;p64">
              <a:extLst>
                <a:ext uri="{FF2B5EF4-FFF2-40B4-BE49-F238E27FC236}">
                  <a16:creationId xmlns:a16="http://schemas.microsoft.com/office/drawing/2014/main" id="{97A381DB-A4FA-F8A5-75AF-1978EA3CF1E5}"/>
                </a:ext>
              </a:extLst>
            </p:cNvPr>
            <p:cNvSpPr/>
            <p:nvPr/>
          </p:nvSpPr>
          <p:spPr>
            <a:xfrm>
              <a:off x="4835375" y="3165675"/>
              <a:ext cx="29775" cy="21725"/>
            </a:xfrm>
            <a:custGeom>
              <a:avLst/>
              <a:gdLst/>
              <a:ahLst/>
              <a:cxnLst/>
              <a:rect l="l" t="t" r="r" b="b"/>
              <a:pathLst>
                <a:path w="1191" h="869" extrusionOk="0">
                  <a:moveTo>
                    <a:pt x="129" y="0"/>
                  </a:moveTo>
                  <a:lnTo>
                    <a:pt x="1" y="804"/>
                  </a:lnTo>
                  <a:lnTo>
                    <a:pt x="1029" y="868"/>
                  </a:lnTo>
                  <a:lnTo>
                    <a:pt x="1190"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4476;p64">
              <a:extLst>
                <a:ext uri="{FF2B5EF4-FFF2-40B4-BE49-F238E27FC236}">
                  <a16:creationId xmlns:a16="http://schemas.microsoft.com/office/drawing/2014/main" id="{E2414E0D-B127-BEC1-5694-8A4FDB426419}"/>
                </a:ext>
              </a:extLst>
            </p:cNvPr>
            <p:cNvSpPr/>
            <p:nvPr/>
          </p:nvSpPr>
          <p:spPr>
            <a:xfrm>
              <a:off x="4847425" y="3095750"/>
              <a:ext cx="29775" cy="22525"/>
            </a:xfrm>
            <a:custGeom>
              <a:avLst/>
              <a:gdLst/>
              <a:ahLst/>
              <a:cxnLst/>
              <a:rect l="l" t="t" r="r" b="b"/>
              <a:pathLst>
                <a:path w="1191" h="901" extrusionOk="0">
                  <a:moveTo>
                    <a:pt x="162" y="1"/>
                  </a:moveTo>
                  <a:lnTo>
                    <a:pt x="1" y="804"/>
                  </a:lnTo>
                  <a:lnTo>
                    <a:pt x="1062" y="901"/>
                  </a:lnTo>
                  <a:lnTo>
                    <a:pt x="1190"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4477;p64">
              <a:extLst>
                <a:ext uri="{FF2B5EF4-FFF2-40B4-BE49-F238E27FC236}">
                  <a16:creationId xmlns:a16="http://schemas.microsoft.com/office/drawing/2014/main" id="{436883C8-9D9F-A6F4-9715-2C48969B9798}"/>
                </a:ext>
              </a:extLst>
            </p:cNvPr>
            <p:cNvSpPr/>
            <p:nvPr/>
          </p:nvSpPr>
          <p:spPr>
            <a:xfrm>
              <a:off x="4829750" y="3201025"/>
              <a:ext cx="28950" cy="20125"/>
            </a:xfrm>
            <a:custGeom>
              <a:avLst/>
              <a:gdLst/>
              <a:ahLst/>
              <a:cxnLst/>
              <a:rect l="l" t="t" r="r" b="b"/>
              <a:pathLst>
                <a:path w="1158" h="805" extrusionOk="0">
                  <a:moveTo>
                    <a:pt x="129" y="1"/>
                  </a:moveTo>
                  <a:lnTo>
                    <a:pt x="1" y="740"/>
                  </a:lnTo>
                  <a:lnTo>
                    <a:pt x="1029" y="804"/>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4478;p64">
              <a:extLst>
                <a:ext uri="{FF2B5EF4-FFF2-40B4-BE49-F238E27FC236}">
                  <a16:creationId xmlns:a16="http://schemas.microsoft.com/office/drawing/2014/main" id="{A757C1F4-990B-64ED-E3B3-09A96A94C598}"/>
                </a:ext>
              </a:extLst>
            </p:cNvPr>
            <p:cNvSpPr/>
            <p:nvPr/>
          </p:nvSpPr>
          <p:spPr>
            <a:xfrm>
              <a:off x="4841800" y="3131125"/>
              <a:ext cx="28975" cy="20100"/>
            </a:xfrm>
            <a:custGeom>
              <a:avLst/>
              <a:gdLst/>
              <a:ahLst/>
              <a:cxnLst/>
              <a:rect l="l" t="t" r="r" b="b"/>
              <a:pathLst>
                <a:path w="1159" h="804" extrusionOk="0">
                  <a:moveTo>
                    <a:pt x="129" y="0"/>
                  </a:moveTo>
                  <a:lnTo>
                    <a:pt x="1" y="772"/>
                  </a:lnTo>
                  <a:lnTo>
                    <a:pt x="1030" y="804"/>
                  </a:lnTo>
                  <a:lnTo>
                    <a:pt x="115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4479;p64">
              <a:extLst>
                <a:ext uri="{FF2B5EF4-FFF2-40B4-BE49-F238E27FC236}">
                  <a16:creationId xmlns:a16="http://schemas.microsoft.com/office/drawing/2014/main" id="{90532FB5-0080-A90E-5F3E-F181DC13F52B}"/>
                </a:ext>
              </a:extLst>
            </p:cNvPr>
            <p:cNvSpPr/>
            <p:nvPr/>
          </p:nvSpPr>
          <p:spPr>
            <a:xfrm>
              <a:off x="4974400" y="3102200"/>
              <a:ext cx="40200" cy="24925"/>
            </a:xfrm>
            <a:custGeom>
              <a:avLst/>
              <a:gdLst/>
              <a:ahLst/>
              <a:cxnLst/>
              <a:rect l="l" t="t" r="r" b="b"/>
              <a:pathLst>
                <a:path w="1608" h="997" extrusionOk="0">
                  <a:moveTo>
                    <a:pt x="129" y="0"/>
                  </a:moveTo>
                  <a:lnTo>
                    <a:pt x="1" y="900"/>
                  </a:lnTo>
                  <a:lnTo>
                    <a:pt x="1447" y="996"/>
                  </a:lnTo>
                  <a:lnTo>
                    <a:pt x="160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4480;p64">
              <a:extLst>
                <a:ext uri="{FF2B5EF4-FFF2-40B4-BE49-F238E27FC236}">
                  <a16:creationId xmlns:a16="http://schemas.microsoft.com/office/drawing/2014/main" id="{93AFD92F-9D72-7C1E-9905-AF44713097FE}"/>
                </a:ext>
              </a:extLst>
            </p:cNvPr>
            <p:cNvSpPr/>
            <p:nvPr/>
          </p:nvSpPr>
          <p:spPr>
            <a:xfrm>
              <a:off x="4791175" y="3409975"/>
              <a:ext cx="30575" cy="30550"/>
            </a:xfrm>
            <a:custGeom>
              <a:avLst/>
              <a:gdLst/>
              <a:ahLst/>
              <a:cxnLst/>
              <a:rect l="l" t="t" r="r" b="b"/>
              <a:pathLst>
                <a:path w="1223" h="1222" extrusionOk="0">
                  <a:moveTo>
                    <a:pt x="194" y="0"/>
                  </a:moveTo>
                  <a:lnTo>
                    <a:pt x="1" y="1125"/>
                  </a:lnTo>
                  <a:lnTo>
                    <a:pt x="997" y="1222"/>
                  </a:lnTo>
                  <a:lnTo>
                    <a:pt x="1222"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4481;p64">
              <a:extLst>
                <a:ext uri="{FF2B5EF4-FFF2-40B4-BE49-F238E27FC236}">
                  <a16:creationId xmlns:a16="http://schemas.microsoft.com/office/drawing/2014/main" id="{01F9A1F1-505C-946B-0C51-863E8868B5DC}"/>
                </a:ext>
              </a:extLst>
            </p:cNvPr>
            <p:cNvSpPr/>
            <p:nvPr/>
          </p:nvSpPr>
          <p:spPr>
            <a:xfrm>
              <a:off x="4958325" y="3209875"/>
              <a:ext cx="38600" cy="17700"/>
            </a:xfrm>
            <a:custGeom>
              <a:avLst/>
              <a:gdLst/>
              <a:ahLst/>
              <a:cxnLst/>
              <a:rect l="l" t="t" r="r" b="b"/>
              <a:pathLst>
                <a:path w="1544" h="708" extrusionOk="0">
                  <a:moveTo>
                    <a:pt x="97" y="0"/>
                  </a:moveTo>
                  <a:lnTo>
                    <a:pt x="1" y="643"/>
                  </a:lnTo>
                  <a:lnTo>
                    <a:pt x="1447" y="708"/>
                  </a:lnTo>
                  <a:lnTo>
                    <a:pt x="1544" y="97"/>
                  </a:lnTo>
                  <a:lnTo>
                    <a:pt x="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4482;p64">
              <a:extLst>
                <a:ext uri="{FF2B5EF4-FFF2-40B4-BE49-F238E27FC236}">
                  <a16:creationId xmlns:a16="http://schemas.microsoft.com/office/drawing/2014/main" id="{05200473-4EFA-A08B-5A5F-8330541FE229}"/>
                </a:ext>
              </a:extLst>
            </p:cNvPr>
            <p:cNvSpPr/>
            <p:nvPr/>
          </p:nvSpPr>
          <p:spPr>
            <a:xfrm>
              <a:off x="4936625" y="3349700"/>
              <a:ext cx="37000" cy="16900"/>
            </a:xfrm>
            <a:custGeom>
              <a:avLst/>
              <a:gdLst/>
              <a:ahLst/>
              <a:cxnLst/>
              <a:rect l="l" t="t" r="r" b="b"/>
              <a:pathLst>
                <a:path w="1480" h="676" extrusionOk="0">
                  <a:moveTo>
                    <a:pt x="97" y="1"/>
                  </a:moveTo>
                  <a:lnTo>
                    <a:pt x="1" y="611"/>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4483;p64">
              <a:extLst>
                <a:ext uri="{FF2B5EF4-FFF2-40B4-BE49-F238E27FC236}">
                  <a16:creationId xmlns:a16="http://schemas.microsoft.com/office/drawing/2014/main" id="{AA1099F3-4D65-7712-648D-97D50F67601D}"/>
                </a:ext>
              </a:extLst>
            </p:cNvPr>
            <p:cNvSpPr/>
            <p:nvPr/>
          </p:nvSpPr>
          <p:spPr>
            <a:xfrm>
              <a:off x="4947875" y="3279775"/>
              <a:ext cx="37000" cy="16900"/>
            </a:xfrm>
            <a:custGeom>
              <a:avLst/>
              <a:gdLst/>
              <a:ahLst/>
              <a:cxnLst/>
              <a:rect l="l" t="t" r="r" b="b"/>
              <a:pathLst>
                <a:path w="1480" h="676" extrusionOk="0">
                  <a:moveTo>
                    <a:pt x="97" y="1"/>
                  </a:moveTo>
                  <a:lnTo>
                    <a:pt x="1" y="612"/>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4484;p64">
              <a:extLst>
                <a:ext uri="{FF2B5EF4-FFF2-40B4-BE49-F238E27FC236}">
                  <a16:creationId xmlns:a16="http://schemas.microsoft.com/office/drawing/2014/main" id="{C6D66FA3-FE5B-C09B-7A2E-9D63E9EE519F}"/>
                </a:ext>
              </a:extLst>
            </p:cNvPr>
            <p:cNvSpPr/>
            <p:nvPr/>
          </p:nvSpPr>
          <p:spPr>
            <a:xfrm>
              <a:off x="4906100" y="3276575"/>
              <a:ext cx="28950" cy="17700"/>
            </a:xfrm>
            <a:custGeom>
              <a:avLst/>
              <a:gdLst/>
              <a:ahLst/>
              <a:cxnLst/>
              <a:rect l="l" t="t" r="r" b="b"/>
              <a:pathLst>
                <a:path w="1158" h="708" extrusionOk="0">
                  <a:moveTo>
                    <a:pt x="129" y="0"/>
                  </a:moveTo>
                  <a:lnTo>
                    <a:pt x="0" y="675"/>
                  </a:lnTo>
                  <a:lnTo>
                    <a:pt x="1061" y="708"/>
                  </a:lnTo>
                  <a:lnTo>
                    <a:pt x="1158"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4485;p64">
              <a:extLst>
                <a:ext uri="{FF2B5EF4-FFF2-40B4-BE49-F238E27FC236}">
                  <a16:creationId xmlns:a16="http://schemas.microsoft.com/office/drawing/2014/main" id="{3C1A6FD1-151E-0B51-0B53-D4935BF79081}"/>
                </a:ext>
              </a:extLst>
            </p:cNvPr>
            <p:cNvSpPr/>
            <p:nvPr/>
          </p:nvSpPr>
          <p:spPr>
            <a:xfrm>
              <a:off x="4931000" y="3380250"/>
              <a:ext cx="37800" cy="25725"/>
            </a:xfrm>
            <a:custGeom>
              <a:avLst/>
              <a:gdLst/>
              <a:ahLst/>
              <a:cxnLst/>
              <a:rect l="l" t="t" r="r" b="b"/>
              <a:pathLst>
                <a:path w="1512" h="1029" extrusionOk="0">
                  <a:moveTo>
                    <a:pt x="129" y="0"/>
                  </a:moveTo>
                  <a:lnTo>
                    <a:pt x="1" y="964"/>
                  </a:lnTo>
                  <a:lnTo>
                    <a:pt x="1351" y="1029"/>
                  </a:lnTo>
                  <a:lnTo>
                    <a:pt x="1512"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4486;p64">
              <a:extLst>
                <a:ext uri="{FF2B5EF4-FFF2-40B4-BE49-F238E27FC236}">
                  <a16:creationId xmlns:a16="http://schemas.microsoft.com/office/drawing/2014/main" id="{213F23AF-8256-7AFF-FCEE-1ED6AB44034C}"/>
                </a:ext>
              </a:extLst>
            </p:cNvPr>
            <p:cNvSpPr/>
            <p:nvPr/>
          </p:nvSpPr>
          <p:spPr>
            <a:xfrm>
              <a:off x="4923775" y="3418800"/>
              <a:ext cx="38600" cy="36200"/>
            </a:xfrm>
            <a:custGeom>
              <a:avLst/>
              <a:gdLst/>
              <a:ahLst/>
              <a:cxnLst/>
              <a:rect l="l" t="t" r="r" b="b"/>
              <a:pathLst>
                <a:path w="1544" h="1448" extrusionOk="0">
                  <a:moveTo>
                    <a:pt x="193" y="1"/>
                  </a:moveTo>
                  <a:lnTo>
                    <a:pt x="1" y="1319"/>
                  </a:lnTo>
                  <a:lnTo>
                    <a:pt x="1319" y="1447"/>
                  </a:lnTo>
                  <a:lnTo>
                    <a:pt x="1544" y="97"/>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4487;p64">
              <a:extLst>
                <a:ext uri="{FF2B5EF4-FFF2-40B4-BE49-F238E27FC236}">
                  <a16:creationId xmlns:a16="http://schemas.microsoft.com/office/drawing/2014/main" id="{25BF85FD-7E62-7A4D-8FB1-29E8014FB47B}"/>
                </a:ext>
              </a:extLst>
            </p:cNvPr>
            <p:cNvSpPr/>
            <p:nvPr/>
          </p:nvSpPr>
          <p:spPr>
            <a:xfrm>
              <a:off x="4876375" y="3167275"/>
              <a:ext cx="35375" cy="23325"/>
            </a:xfrm>
            <a:custGeom>
              <a:avLst/>
              <a:gdLst/>
              <a:ahLst/>
              <a:cxnLst/>
              <a:rect l="l" t="t" r="r" b="b"/>
              <a:pathLst>
                <a:path w="1415" h="933" extrusionOk="0">
                  <a:moveTo>
                    <a:pt x="161" y="1"/>
                  </a:moveTo>
                  <a:lnTo>
                    <a:pt x="0" y="869"/>
                  </a:lnTo>
                  <a:lnTo>
                    <a:pt x="1286" y="933"/>
                  </a:lnTo>
                  <a:lnTo>
                    <a:pt x="141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4488;p64">
              <a:extLst>
                <a:ext uri="{FF2B5EF4-FFF2-40B4-BE49-F238E27FC236}">
                  <a16:creationId xmlns:a16="http://schemas.microsoft.com/office/drawing/2014/main" id="{0C2B80E4-92E0-49FC-8C80-3EEAA98A15C8}"/>
                </a:ext>
              </a:extLst>
            </p:cNvPr>
            <p:cNvSpPr/>
            <p:nvPr/>
          </p:nvSpPr>
          <p:spPr>
            <a:xfrm>
              <a:off x="4853875" y="3053975"/>
              <a:ext cx="31350" cy="28150"/>
            </a:xfrm>
            <a:custGeom>
              <a:avLst/>
              <a:gdLst/>
              <a:ahLst/>
              <a:cxnLst/>
              <a:rect l="l" t="t" r="r" b="b"/>
              <a:pathLst>
                <a:path w="1254" h="1126" extrusionOk="0">
                  <a:moveTo>
                    <a:pt x="193" y="0"/>
                  </a:moveTo>
                  <a:lnTo>
                    <a:pt x="0" y="1061"/>
                  </a:lnTo>
                  <a:lnTo>
                    <a:pt x="1061" y="1125"/>
                  </a:lnTo>
                  <a:lnTo>
                    <a:pt x="1254" y="32"/>
                  </a:lnTo>
                  <a:lnTo>
                    <a:pt x="1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4489;p64">
              <a:extLst>
                <a:ext uri="{FF2B5EF4-FFF2-40B4-BE49-F238E27FC236}">
                  <a16:creationId xmlns:a16="http://schemas.microsoft.com/office/drawing/2014/main" id="{A6C78930-5940-A67E-6847-441FCE8846AA}"/>
                </a:ext>
              </a:extLst>
            </p:cNvPr>
            <p:cNvSpPr/>
            <p:nvPr/>
          </p:nvSpPr>
          <p:spPr>
            <a:xfrm>
              <a:off x="4969575" y="3139950"/>
              <a:ext cx="38600" cy="17700"/>
            </a:xfrm>
            <a:custGeom>
              <a:avLst/>
              <a:gdLst/>
              <a:ahLst/>
              <a:cxnLst/>
              <a:rect l="l" t="t" r="r" b="b"/>
              <a:pathLst>
                <a:path w="1544" h="708" extrusionOk="0">
                  <a:moveTo>
                    <a:pt x="97" y="1"/>
                  </a:moveTo>
                  <a:lnTo>
                    <a:pt x="1" y="644"/>
                  </a:lnTo>
                  <a:lnTo>
                    <a:pt x="1447" y="708"/>
                  </a:lnTo>
                  <a:lnTo>
                    <a:pt x="1544"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4490;p64">
              <a:extLst>
                <a:ext uri="{FF2B5EF4-FFF2-40B4-BE49-F238E27FC236}">
                  <a16:creationId xmlns:a16="http://schemas.microsoft.com/office/drawing/2014/main" id="{987FAB42-3C84-8BC4-80C7-22E5916B1A1E}"/>
                </a:ext>
              </a:extLst>
            </p:cNvPr>
            <p:cNvSpPr/>
            <p:nvPr/>
          </p:nvSpPr>
          <p:spPr>
            <a:xfrm>
              <a:off x="4980025" y="3060400"/>
              <a:ext cx="41025" cy="28150"/>
            </a:xfrm>
            <a:custGeom>
              <a:avLst/>
              <a:gdLst/>
              <a:ahLst/>
              <a:cxnLst/>
              <a:rect l="l" t="t" r="r" b="b"/>
              <a:pathLst>
                <a:path w="1641" h="1126" extrusionOk="0">
                  <a:moveTo>
                    <a:pt x="194" y="0"/>
                  </a:moveTo>
                  <a:lnTo>
                    <a:pt x="1" y="1061"/>
                  </a:lnTo>
                  <a:lnTo>
                    <a:pt x="1479" y="1126"/>
                  </a:lnTo>
                  <a:lnTo>
                    <a:pt x="1640"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4491;p64">
              <a:extLst>
                <a:ext uri="{FF2B5EF4-FFF2-40B4-BE49-F238E27FC236}">
                  <a16:creationId xmlns:a16="http://schemas.microsoft.com/office/drawing/2014/main" id="{FF2AB6A9-9289-A0CE-88A1-300FDEEF794C}"/>
                </a:ext>
              </a:extLst>
            </p:cNvPr>
            <p:cNvSpPr/>
            <p:nvPr/>
          </p:nvSpPr>
          <p:spPr>
            <a:xfrm>
              <a:off x="4899675" y="3308725"/>
              <a:ext cx="30550" cy="24125"/>
            </a:xfrm>
            <a:custGeom>
              <a:avLst/>
              <a:gdLst/>
              <a:ahLst/>
              <a:cxnLst/>
              <a:rect l="l" t="t" r="r" b="b"/>
              <a:pathLst>
                <a:path w="1222" h="965" extrusionOk="0">
                  <a:moveTo>
                    <a:pt x="161" y="0"/>
                  </a:moveTo>
                  <a:lnTo>
                    <a:pt x="0" y="900"/>
                  </a:lnTo>
                  <a:lnTo>
                    <a:pt x="1061" y="964"/>
                  </a:lnTo>
                  <a:lnTo>
                    <a:pt x="1222"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4492;p64">
              <a:extLst>
                <a:ext uri="{FF2B5EF4-FFF2-40B4-BE49-F238E27FC236}">
                  <a16:creationId xmlns:a16="http://schemas.microsoft.com/office/drawing/2014/main" id="{A223743B-4160-F599-1353-F1ED44E631A2}"/>
                </a:ext>
              </a:extLst>
            </p:cNvPr>
            <p:cNvSpPr/>
            <p:nvPr/>
          </p:nvSpPr>
          <p:spPr>
            <a:xfrm>
              <a:off x="4852250" y="3306300"/>
              <a:ext cx="35400" cy="24150"/>
            </a:xfrm>
            <a:custGeom>
              <a:avLst/>
              <a:gdLst/>
              <a:ahLst/>
              <a:cxnLst/>
              <a:rect l="l" t="t" r="r" b="b"/>
              <a:pathLst>
                <a:path w="1416" h="966" extrusionOk="0">
                  <a:moveTo>
                    <a:pt x="129" y="1"/>
                  </a:moveTo>
                  <a:lnTo>
                    <a:pt x="1" y="869"/>
                  </a:lnTo>
                  <a:lnTo>
                    <a:pt x="1287" y="965"/>
                  </a:lnTo>
                  <a:lnTo>
                    <a:pt x="1415"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4493;p64">
              <a:extLst>
                <a:ext uri="{FF2B5EF4-FFF2-40B4-BE49-F238E27FC236}">
                  <a16:creationId xmlns:a16="http://schemas.microsoft.com/office/drawing/2014/main" id="{362A5DE9-93A8-614B-260D-3A8B952A1F8B}"/>
                </a:ext>
              </a:extLst>
            </p:cNvPr>
            <p:cNvSpPr/>
            <p:nvPr/>
          </p:nvSpPr>
          <p:spPr>
            <a:xfrm>
              <a:off x="4894050" y="3346475"/>
              <a:ext cx="29750" cy="17725"/>
            </a:xfrm>
            <a:custGeom>
              <a:avLst/>
              <a:gdLst/>
              <a:ahLst/>
              <a:cxnLst/>
              <a:rect l="l" t="t" r="r" b="b"/>
              <a:pathLst>
                <a:path w="1190" h="709" extrusionOk="0">
                  <a:moveTo>
                    <a:pt x="129" y="1"/>
                  </a:moveTo>
                  <a:lnTo>
                    <a:pt x="0" y="644"/>
                  </a:lnTo>
                  <a:lnTo>
                    <a:pt x="1093" y="708"/>
                  </a:lnTo>
                  <a:lnTo>
                    <a:pt x="1190"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4494;p64">
              <a:extLst>
                <a:ext uri="{FF2B5EF4-FFF2-40B4-BE49-F238E27FC236}">
                  <a16:creationId xmlns:a16="http://schemas.microsoft.com/office/drawing/2014/main" id="{4600D953-442A-A6CD-3F41-54140C0C0795}"/>
                </a:ext>
              </a:extLst>
            </p:cNvPr>
            <p:cNvSpPr/>
            <p:nvPr/>
          </p:nvSpPr>
          <p:spPr>
            <a:xfrm>
              <a:off x="4887625" y="3377825"/>
              <a:ext cx="31350" cy="24950"/>
            </a:xfrm>
            <a:custGeom>
              <a:avLst/>
              <a:gdLst/>
              <a:ahLst/>
              <a:cxnLst/>
              <a:rect l="l" t="t" r="r" b="b"/>
              <a:pathLst>
                <a:path w="1254" h="998" extrusionOk="0">
                  <a:moveTo>
                    <a:pt x="161" y="1"/>
                  </a:moveTo>
                  <a:lnTo>
                    <a:pt x="0" y="933"/>
                  </a:lnTo>
                  <a:lnTo>
                    <a:pt x="1125" y="997"/>
                  </a:lnTo>
                  <a:lnTo>
                    <a:pt x="125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4495;p64">
              <a:extLst>
                <a:ext uri="{FF2B5EF4-FFF2-40B4-BE49-F238E27FC236}">
                  <a16:creationId xmlns:a16="http://schemas.microsoft.com/office/drawing/2014/main" id="{F3460A69-2202-FCCD-8E00-64A8E86BBE7C}"/>
                </a:ext>
              </a:extLst>
            </p:cNvPr>
            <p:cNvSpPr/>
            <p:nvPr/>
          </p:nvSpPr>
          <p:spPr>
            <a:xfrm>
              <a:off x="4839400" y="3376225"/>
              <a:ext cx="37000" cy="23325"/>
            </a:xfrm>
            <a:custGeom>
              <a:avLst/>
              <a:gdLst/>
              <a:ahLst/>
              <a:cxnLst/>
              <a:rect l="l" t="t" r="r" b="b"/>
              <a:pathLst>
                <a:path w="1480" h="933" extrusionOk="0">
                  <a:moveTo>
                    <a:pt x="161" y="0"/>
                  </a:moveTo>
                  <a:lnTo>
                    <a:pt x="0" y="868"/>
                  </a:lnTo>
                  <a:lnTo>
                    <a:pt x="1318" y="932"/>
                  </a:lnTo>
                  <a:lnTo>
                    <a:pt x="1479"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4496;p64">
              <a:extLst>
                <a:ext uri="{FF2B5EF4-FFF2-40B4-BE49-F238E27FC236}">
                  <a16:creationId xmlns:a16="http://schemas.microsoft.com/office/drawing/2014/main" id="{02E4B4A8-F9D4-463B-BDF3-D373FD42C67B}"/>
                </a:ext>
              </a:extLst>
            </p:cNvPr>
            <p:cNvSpPr/>
            <p:nvPr/>
          </p:nvSpPr>
          <p:spPr>
            <a:xfrm>
              <a:off x="4845825" y="3343275"/>
              <a:ext cx="35375" cy="18500"/>
            </a:xfrm>
            <a:custGeom>
              <a:avLst/>
              <a:gdLst/>
              <a:ahLst/>
              <a:cxnLst/>
              <a:rect l="l" t="t" r="r" b="b"/>
              <a:pathLst>
                <a:path w="1415" h="740" extrusionOk="0">
                  <a:moveTo>
                    <a:pt x="129" y="0"/>
                  </a:moveTo>
                  <a:lnTo>
                    <a:pt x="1" y="708"/>
                  </a:lnTo>
                  <a:lnTo>
                    <a:pt x="1319" y="740"/>
                  </a:lnTo>
                  <a:lnTo>
                    <a:pt x="1415"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4497;p64">
              <a:extLst>
                <a:ext uri="{FF2B5EF4-FFF2-40B4-BE49-F238E27FC236}">
                  <a16:creationId xmlns:a16="http://schemas.microsoft.com/office/drawing/2014/main" id="{49C26D83-C02C-F438-38AE-CE4515FDC939}"/>
                </a:ext>
              </a:extLst>
            </p:cNvPr>
            <p:cNvSpPr/>
            <p:nvPr/>
          </p:nvSpPr>
          <p:spPr>
            <a:xfrm>
              <a:off x="4858675" y="3273350"/>
              <a:ext cx="34600" cy="19325"/>
            </a:xfrm>
            <a:custGeom>
              <a:avLst/>
              <a:gdLst/>
              <a:ahLst/>
              <a:cxnLst/>
              <a:rect l="l" t="t" r="r" b="b"/>
              <a:pathLst>
                <a:path w="1384" h="773" extrusionOk="0">
                  <a:moveTo>
                    <a:pt x="130" y="1"/>
                  </a:moveTo>
                  <a:lnTo>
                    <a:pt x="1" y="708"/>
                  </a:lnTo>
                  <a:lnTo>
                    <a:pt x="1287" y="772"/>
                  </a:lnTo>
                  <a:lnTo>
                    <a:pt x="1383" y="97"/>
                  </a:lnTo>
                  <a:lnTo>
                    <a:pt x="1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4498;p64">
              <a:extLst>
                <a:ext uri="{FF2B5EF4-FFF2-40B4-BE49-F238E27FC236}">
                  <a16:creationId xmlns:a16="http://schemas.microsoft.com/office/drawing/2014/main" id="{9E5FAEBF-8D1F-3CDE-E801-DA7AFA4E0580}"/>
                </a:ext>
              </a:extLst>
            </p:cNvPr>
            <p:cNvSpPr/>
            <p:nvPr/>
          </p:nvSpPr>
          <p:spPr>
            <a:xfrm>
              <a:off x="4831375" y="3413175"/>
              <a:ext cx="37775" cy="32175"/>
            </a:xfrm>
            <a:custGeom>
              <a:avLst/>
              <a:gdLst/>
              <a:ahLst/>
              <a:cxnLst/>
              <a:rect l="l" t="t" r="r" b="b"/>
              <a:pathLst>
                <a:path w="1511" h="1287" extrusionOk="0">
                  <a:moveTo>
                    <a:pt x="225" y="1"/>
                  </a:moveTo>
                  <a:lnTo>
                    <a:pt x="0" y="1158"/>
                  </a:lnTo>
                  <a:lnTo>
                    <a:pt x="1318" y="1287"/>
                  </a:lnTo>
                  <a:lnTo>
                    <a:pt x="1511" y="6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4499;p64">
              <a:extLst>
                <a:ext uri="{FF2B5EF4-FFF2-40B4-BE49-F238E27FC236}">
                  <a16:creationId xmlns:a16="http://schemas.microsoft.com/office/drawing/2014/main" id="{13B3EA23-87D5-E7D5-F8EB-0A63C213093B}"/>
                </a:ext>
              </a:extLst>
            </p:cNvPr>
            <p:cNvSpPr/>
            <p:nvPr/>
          </p:nvSpPr>
          <p:spPr>
            <a:xfrm>
              <a:off x="4879575" y="3416400"/>
              <a:ext cx="33775" cy="33775"/>
            </a:xfrm>
            <a:custGeom>
              <a:avLst/>
              <a:gdLst/>
              <a:ahLst/>
              <a:cxnLst/>
              <a:rect l="l" t="t" r="r" b="b"/>
              <a:pathLst>
                <a:path w="1351" h="1351" extrusionOk="0">
                  <a:moveTo>
                    <a:pt x="226" y="1"/>
                  </a:moveTo>
                  <a:lnTo>
                    <a:pt x="1" y="1222"/>
                  </a:lnTo>
                  <a:lnTo>
                    <a:pt x="1126" y="1351"/>
                  </a:lnTo>
                  <a:lnTo>
                    <a:pt x="1351" y="65"/>
                  </a:lnTo>
                  <a:lnTo>
                    <a:pt x="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4500;p64">
              <a:extLst>
                <a:ext uri="{FF2B5EF4-FFF2-40B4-BE49-F238E27FC236}">
                  <a16:creationId xmlns:a16="http://schemas.microsoft.com/office/drawing/2014/main" id="{A7DFFADC-2BF8-94F4-2179-9C038AE46985}"/>
                </a:ext>
              </a:extLst>
            </p:cNvPr>
            <p:cNvSpPr/>
            <p:nvPr/>
          </p:nvSpPr>
          <p:spPr>
            <a:xfrm>
              <a:off x="4870750" y="3203450"/>
              <a:ext cx="34575" cy="20100"/>
            </a:xfrm>
            <a:custGeom>
              <a:avLst/>
              <a:gdLst/>
              <a:ahLst/>
              <a:cxnLst/>
              <a:rect l="l" t="t" r="r" b="b"/>
              <a:pathLst>
                <a:path w="1383" h="804" extrusionOk="0">
                  <a:moveTo>
                    <a:pt x="129" y="0"/>
                  </a:moveTo>
                  <a:lnTo>
                    <a:pt x="0" y="740"/>
                  </a:lnTo>
                  <a:lnTo>
                    <a:pt x="1286" y="804"/>
                  </a:lnTo>
                  <a:lnTo>
                    <a:pt x="1382"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4501;p64">
              <a:extLst>
                <a:ext uri="{FF2B5EF4-FFF2-40B4-BE49-F238E27FC236}">
                  <a16:creationId xmlns:a16="http://schemas.microsoft.com/office/drawing/2014/main" id="{5824D361-B155-C751-F250-E8667E7A84EC}"/>
                </a:ext>
              </a:extLst>
            </p:cNvPr>
            <p:cNvSpPr/>
            <p:nvPr/>
          </p:nvSpPr>
          <p:spPr>
            <a:xfrm>
              <a:off x="4864300" y="3237200"/>
              <a:ext cx="35400" cy="23325"/>
            </a:xfrm>
            <a:custGeom>
              <a:avLst/>
              <a:gdLst/>
              <a:ahLst/>
              <a:cxnLst/>
              <a:rect l="l" t="t" r="r" b="b"/>
              <a:pathLst>
                <a:path w="1416" h="933" extrusionOk="0">
                  <a:moveTo>
                    <a:pt x="162" y="0"/>
                  </a:moveTo>
                  <a:lnTo>
                    <a:pt x="1" y="836"/>
                  </a:lnTo>
                  <a:lnTo>
                    <a:pt x="1287" y="932"/>
                  </a:lnTo>
                  <a:lnTo>
                    <a:pt x="1415"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4502;p64">
              <a:extLst>
                <a:ext uri="{FF2B5EF4-FFF2-40B4-BE49-F238E27FC236}">
                  <a16:creationId xmlns:a16="http://schemas.microsoft.com/office/drawing/2014/main" id="{97BD5B10-B8FC-FBC5-8620-B0817BF9E7EE}"/>
                </a:ext>
              </a:extLst>
            </p:cNvPr>
            <p:cNvSpPr/>
            <p:nvPr/>
          </p:nvSpPr>
          <p:spPr>
            <a:xfrm>
              <a:off x="4632075" y="3320775"/>
              <a:ext cx="1076050" cy="688400"/>
            </a:xfrm>
            <a:custGeom>
              <a:avLst/>
              <a:gdLst/>
              <a:ahLst/>
              <a:cxnLst/>
              <a:rect l="l" t="t" r="r" b="b"/>
              <a:pathLst>
                <a:path w="43042" h="27536" extrusionOk="0">
                  <a:moveTo>
                    <a:pt x="36484" y="0"/>
                  </a:moveTo>
                  <a:cubicBezTo>
                    <a:pt x="36484" y="0"/>
                    <a:pt x="35230" y="97"/>
                    <a:pt x="33077" y="1865"/>
                  </a:cubicBezTo>
                  <a:cubicBezTo>
                    <a:pt x="30923" y="3600"/>
                    <a:pt x="22405" y="18483"/>
                    <a:pt x="22405" y="18483"/>
                  </a:cubicBezTo>
                  <a:cubicBezTo>
                    <a:pt x="22405" y="18483"/>
                    <a:pt x="14658" y="13694"/>
                    <a:pt x="12729" y="12312"/>
                  </a:cubicBezTo>
                  <a:cubicBezTo>
                    <a:pt x="10769" y="10962"/>
                    <a:pt x="9194" y="8519"/>
                    <a:pt x="8133" y="7040"/>
                  </a:cubicBezTo>
                  <a:cubicBezTo>
                    <a:pt x="7040" y="5561"/>
                    <a:pt x="6847" y="5368"/>
                    <a:pt x="5368" y="5272"/>
                  </a:cubicBezTo>
                  <a:cubicBezTo>
                    <a:pt x="4292" y="5200"/>
                    <a:pt x="3412" y="4648"/>
                    <a:pt x="2952" y="4648"/>
                  </a:cubicBezTo>
                  <a:cubicBezTo>
                    <a:pt x="2794" y="4648"/>
                    <a:pt x="2685" y="4713"/>
                    <a:pt x="2636" y="4886"/>
                  </a:cubicBezTo>
                  <a:cubicBezTo>
                    <a:pt x="2443" y="5561"/>
                    <a:pt x="3022" y="5851"/>
                    <a:pt x="3440" y="6076"/>
                  </a:cubicBezTo>
                  <a:cubicBezTo>
                    <a:pt x="3825" y="6268"/>
                    <a:pt x="4500" y="6268"/>
                    <a:pt x="4500" y="6268"/>
                  </a:cubicBezTo>
                  <a:cubicBezTo>
                    <a:pt x="4500" y="6268"/>
                    <a:pt x="4318" y="6313"/>
                    <a:pt x="4010" y="6313"/>
                  </a:cubicBezTo>
                  <a:cubicBezTo>
                    <a:pt x="3530" y="6313"/>
                    <a:pt x="2745" y="6206"/>
                    <a:pt x="1865" y="5658"/>
                  </a:cubicBezTo>
                  <a:cubicBezTo>
                    <a:pt x="1067" y="5190"/>
                    <a:pt x="588" y="4918"/>
                    <a:pt x="315" y="4918"/>
                  </a:cubicBezTo>
                  <a:cubicBezTo>
                    <a:pt x="82" y="4918"/>
                    <a:pt x="0" y="5117"/>
                    <a:pt x="0" y="5561"/>
                  </a:cubicBezTo>
                  <a:cubicBezTo>
                    <a:pt x="0" y="6558"/>
                    <a:pt x="1061" y="8101"/>
                    <a:pt x="1865" y="9097"/>
                  </a:cubicBezTo>
                  <a:cubicBezTo>
                    <a:pt x="2636" y="10062"/>
                    <a:pt x="7136" y="10447"/>
                    <a:pt x="7136" y="10447"/>
                  </a:cubicBezTo>
                  <a:cubicBezTo>
                    <a:pt x="7136" y="10447"/>
                    <a:pt x="9676" y="15462"/>
                    <a:pt x="12633" y="19544"/>
                  </a:cubicBezTo>
                  <a:cubicBezTo>
                    <a:pt x="15383" y="23412"/>
                    <a:pt x="21086" y="27535"/>
                    <a:pt x="23203" y="27535"/>
                  </a:cubicBezTo>
                  <a:cubicBezTo>
                    <a:pt x="23338" y="27535"/>
                    <a:pt x="23458" y="27519"/>
                    <a:pt x="23562" y="27484"/>
                  </a:cubicBezTo>
                  <a:cubicBezTo>
                    <a:pt x="25330" y="26905"/>
                    <a:pt x="34620" y="15269"/>
                    <a:pt x="37159" y="12022"/>
                  </a:cubicBezTo>
                  <a:cubicBezTo>
                    <a:pt x="39731" y="8808"/>
                    <a:pt x="43042" y="4983"/>
                    <a:pt x="42270" y="2829"/>
                  </a:cubicBezTo>
                  <a:lnTo>
                    <a:pt x="364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4503;p64">
              <a:extLst>
                <a:ext uri="{FF2B5EF4-FFF2-40B4-BE49-F238E27FC236}">
                  <a16:creationId xmlns:a16="http://schemas.microsoft.com/office/drawing/2014/main" id="{8BAAE037-1554-02EC-64DD-CE017F79FFDC}"/>
                </a:ext>
              </a:extLst>
            </p:cNvPr>
            <p:cNvSpPr/>
            <p:nvPr/>
          </p:nvSpPr>
          <p:spPr>
            <a:xfrm>
              <a:off x="4625650" y="3314225"/>
              <a:ext cx="1072825" cy="701700"/>
            </a:xfrm>
            <a:custGeom>
              <a:avLst/>
              <a:gdLst/>
              <a:ahLst/>
              <a:cxnLst/>
              <a:rect l="l" t="t" r="r" b="b"/>
              <a:pathLst>
                <a:path w="42913" h="28068" extrusionOk="0">
                  <a:moveTo>
                    <a:pt x="36782" y="0"/>
                  </a:moveTo>
                  <a:cubicBezTo>
                    <a:pt x="36768" y="0"/>
                    <a:pt x="36755" y="2"/>
                    <a:pt x="36741" y="5"/>
                  </a:cubicBezTo>
                  <a:lnTo>
                    <a:pt x="36709" y="5"/>
                  </a:lnTo>
                  <a:cubicBezTo>
                    <a:pt x="36677" y="5"/>
                    <a:pt x="35327" y="102"/>
                    <a:pt x="33141" y="1902"/>
                  </a:cubicBezTo>
                  <a:cubicBezTo>
                    <a:pt x="32852" y="2159"/>
                    <a:pt x="32466" y="2577"/>
                    <a:pt x="32048" y="3187"/>
                  </a:cubicBezTo>
                  <a:cubicBezTo>
                    <a:pt x="30473" y="5213"/>
                    <a:pt x="28094" y="9070"/>
                    <a:pt x="26069" y="12413"/>
                  </a:cubicBezTo>
                  <a:cubicBezTo>
                    <a:pt x="24385" y="15193"/>
                    <a:pt x="22990" y="17639"/>
                    <a:pt x="22568" y="18384"/>
                  </a:cubicBezTo>
                  <a:lnTo>
                    <a:pt x="22568" y="18384"/>
                  </a:lnTo>
                  <a:cubicBezTo>
                    <a:pt x="22358" y="18254"/>
                    <a:pt x="22009" y="18036"/>
                    <a:pt x="21569" y="17749"/>
                  </a:cubicBezTo>
                  <a:cubicBezTo>
                    <a:pt x="19287" y="16335"/>
                    <a:pt x="14594" y="13377"/>
                    <a:pt x="13115" y="12349"/>
                  </a:cubicBezTo>
                  <a:cubicBezTo>
                    <a:pt x="11218" y="11031"/>
                    <a:pt x="9676" y="8620"/>
                    <a:pt x="8583" y="7141"/>
                  </a:cubicBezTo>
                  <a:cubicBezTo>
                    <a:pt x="8068" y="6402"/>
                    <a:pt x="7715" y="5984"/>
                    <a:pt x="7297" y="5695"/>
                  </a:cubicBezTo>
                  <a:cubicBezTo>
                    <a:pt x="7104" y="5534"/>
                    <a:pt x="6847" y="5438"/>
                    <a:pt x="6590" y="5373"/>
                  </a:cubicBezTo>
                  <a:cubicBezTo>
                    <a:pt x="6332" y="5341"/>
                    <a:pt x="6011" y="5309"/>
                    <a:pt x="5657" y="5277"/>
                  </a:cubicBezTo>
                  <a:cubicBezTo>
                    <a:pt x="5143" y="5245"/>
                    <a:pt x="4693" y="5084"/>
                    <a:pt x="4275" y="4955"/>
                  </a:cubicBezTo>
                  <a:cubicBezTo>
                    <a:pt x="4082" y="4859"/>
                    <a:pt x="3890" y="4795"/>
                    <a:pt x="3729" y="4730"/>
                  </a:cubicBezTo>
                  <a:cubicBezTo>
                    <a:pt x="3536" y="4698"/>
                    <a:pt x="3375" y="4634"/>
                    <a:pt x="3214" y="4634"/>
                  </a:cubicBezTo>
                  <a:cubicBezTo>
                    <a:pt x="3086" y="4634"/>
                    <a:pt x="2957" y="4666"/>
                    <a:pt x="2861" y="4730"/>
                  </a:cubicBezTo>
                  <a:cubicBezTo>
                    <a:pt x="2732" y="4827"/>
                    <a:pt x="2668" y="4955"/>
                    <a:pt x="2636" y="5084"/>
                  </a:cubicBezTo>
                  <a:cubicBezTo>
                    <a:pt x="2604" y="5180"/>
                    <a:pt x="2604" y="5309"/>
                    <a:pt x="2604" y="5405"/>
                  </a:cubicBezTo>
                  <a:cubicBezTo>
                    <a:pt x="2583" y="5633"/>
                    <a:pt x="2655" y="5820"/>
                    <a:pt x="2761" y="5967"/>
                  </a:cubicBezTo>
                  <a:lnTo>
                    <a:pt x="2761" y="5967"/>
                  </a:lnTo>
                  <a:cubicBezTo>
                    <a:pt x="2597" y="5893"/>
                    <a:pt x="2426" y="5803"/>
                    <a:pt x="2250" y="5695"/>
                  </a:cubicBezTo>
                  <a:cubicBezTo>
                    <a:pt x="1864" y="5470"/>
                    <a:pt x="1543" y="5277"/>
                    <a:pt x="1286" y="5148"/>
                  </a:cubicBezTo>
                  <a:cubicBezTo>
                    <a:pt x="997" y="5020"/>
                    <a:pt x="804" y="4923"/>
                    <a:pt x="579" y="4923"/>
                  </a:cubicBezTo>
                  <a:cubicBezTo>
                    <a:pt x="482" y="4923"/>
                    <a:pt x="386" y="4923"/>
                    <a:pt x="289" y="4988"/>
                  </a:cubicBezTo>
                  <a:cubicBezTo>
                    <a:pt x="129" y="5084"/>
                    <a:pt x="64" y="5213"/>
                    <a:pt x="32" y="5373"/>
                  </a:cubicBezTo>
                  <a:cubicBezTo>
                    <a:pt x="0" y="5502"/>
                    <a:pt x="0" y="5663"/>
                    <a:pt x="0" y="5823"/>
                  </a:cubicBezTo>
                  <a:cubicBezTo>
                    <a:pt x="0" y="6402"/>
                    <a:pt x="289" y="7077"/>
                    <a:pt x="675" y="7720"/>
                  </a:cubicBezTo>
                  <a:cubicBezTo>
                    <a:pt x="1029" y="8395"/>
                    <a:pt x="1511" y="9038"/>
                    <a:pt x="1897" y="9520"/>
                  </a:cubicBezTo>
                  <a:cubicBezTo>
                    <a:pt x="2186" y="9841"/>
                    <a:pt x="2636" y="10034"/>
                    <a:pt x="3182" y="10227"/>
                  </a:cubicBezTo>
                  <a:cubicBezTo>
                    <a:pt x="4613" y="10704"/>
                    <a:pt x="6730" y="10936"/>
                    <a:pt x="7245" y="10987"/>
                  </a:cubicBezTo>
                  <a:lnTo>
                    <a:pt x="7245" y="10987"/>
                  </a:lnTo>
                  <a:cubicBezTo>
                    <a:pt x="7689" y="11849"/>
                    <a:pt x="10009" y="16271"/>
                    <a:pt x="12665" y="19967"/>
                  </a:cubicBezTo>
                  <a:cubicBezTo>
                    <a:pt x="14047" y="21928"/>
                    <a:pt x="16201" y="23953"/>
                    <a:pt x="18226" y="25464"/>
                  </a:cubicBezTo>
                  <a:cubicBezTo>
                    <a:pt x="19255" y="26235"/>
                    <a:pt x="20283" y="26878"/>
                    <a:pt x="21183" y="27328"/>
                  </a:cubicBezTo>
                  <a:cubicBezTo>
                    <a:pt x="22083" y="27778"/>
                    <a:pt x="22855" y="28067"/>
                    <a:pt x="23465" y="28067"/>
                  </a:cubicBezTo>
                  <a:cubicBezTo>
                    <a:pt x="23626" y="28067"/>
                    <a:pt x="23787" y="28035"/>
                    <a:pt x="23915" y="28003"/>
                  </a:cubicBezTo>
                  <a:cubicBezTo>
                    <a:pt x="24205" y="27907"/>
                    <a:pt x="24558" y="27649"/>
                    <a:pt x="25008" y="27232"/>
                  </a:cubicBezTo>
                  <a:cubicBezTo>
                    <a:pt x="26519" y="25881"/>
                    <a:pt x="29123" y="22892"/>
                    <a:pt x="31630" y="19903"/>
                  </a:cubicBezTo>
                  <a:cubicBezTo>
                    <a:pt x="34137" y="16881"/>
                    <a:pt x="36516" y="13859"/>
                    <a:pt x="37641" y="12445"/>
                  </a:cubicBezTo>
                  <a:cubicBezTo>
                    <a:pt x="38766" y="10999"/>
                    <a:pt x="40084" y="9423"/>
                    <a:pt x="41113" y="7945"/>
                  </a:cubicBezTo>
                  <a:cubicBezTo>
                    <a:pt x="42141" y="6434"/>
                    <a:pt x="42881" y="5020"/>
                    <a:pt x="42913" y="3798"/>
                  </a:cubicBezTo>
                  <a:cubicBezTo>
                    <a:pt x="42913" y="3509"/>
                    <a:pt x="42849" y="3252"/>
                    <a:pt x="42784" y="2995"/>
                  </a:cubicBezTo>
                  <a:cubicBezTo>
                    <a:pt x="42731" y="2888"/>
                    <a:pt x="42612" y="2826"/>
                    <a:pt x="42499" y="2826"/>
                  </a:cubicBezTo>
                  <a:cubicBezTo>
                    <a:pt x="42476" y="2826"/>
                    <a:pt x="42453" y="2828"/>
                    <a:pt x="42431" y="2834"/>
                  </a:cubicBezTo>
                  <a:cubicBezTo>
                    <a:pt x="42302" y="2898"/>
                    <a:pt x="42206" y="3059"/>
                    <a:pt x="42270" y="3187"/>
                  </a:cubicBezTo>
                  <a:cubicBezTo>
                    <a:pt x="42334" y="3380"/>
                    <a:pt x="42366" y="3573"/>
                    <a:pt x="42366" y="3798"/>
                  </a:cubicBezTo>
                  <a:cubicBezTo>
                    <a:pt x="42366" y="4795"/>
                    <a:pt x="41691" y="6177"/>
                    <a:pt x="40663" y="7623"/>
                  </a:cubicBezTo>
                  <a:cubicBezTo>
                    <a:pt x="39666" y="9102"/>
                    <a:pt x="38380" y="10677"/>
                    <a:pt x="37223" y="12124"/>
                  </a:cubicBezTo>
                  <a:cubicBezTo>
                    <a:pt x="35937" y="13731"/>
                    <a:pt x="32980" y="17460"/>
                    <a:pt x="30119" y="20835"/>
                  </a:cubicBezTo>
                  <a:cubicBezTo>
                    <a:pt x="28705" y="22538"/>
                    <a:pt x="27291" y="24146"/>
                    <a:pt x="26133" y="25367"/>
                  </a:cubicBezTo>
                  <a:cubicBezTo>
                    <a:pt x="25587" y="25946"/>
                    <a:pt x="25073" y="26460"/>
                    <a:pt x="24655" y="26846"/>
                  </a:cubicBezTo>
                  <a:cubicBezTo>
                    <a:pt x="24237" y="27232"/>
                    <a:pt x="23883" y="27457"/>
                    <a:pt x="23755" y="27489"/>
                  </a:cubicBezTo>
                  <a:cubicBezTo>
                    <a:pt x="23658" y="27521"/>
                    <a:pt x="23594" y="27521"/>
                    <a:pt x="23465" y="27521"/>
                  </a:cubicBezTo>
                  <a:cubicBezTo>
                    <a:pt x="23015" y="27521"/>
                    <a:pt x="22276" y="27296"/>
                    <a:pt x="21408" y="26846"/>
                  </a:cubicBezTo>
                  <a:cubicBezTo>
                    <a:pt x="18837" y="25560"/>
                    <a:pt x="15108" y="22506"/>
                    <a:pt x="13083" y="19678"/>
                  </a:cubicBezTo>
                  <a:cubicBezTo>
                    <a:pt x="11636" y="17620"/>
                    <a:pt x="10254" y="15370"/>
                    <a:pt x="9258" y="13602"/>
                  </a:cubicBezTo>
                  <a:cubicBezTo>
                    <a:pt x="8775" y="12734"/>
                    <a:pt x="8358" y="11963"/>
                    <a:pt x="8068" y="11449"/>
                  </a:cubicBezTo>
                  <a:cubicBezTo>
                    <a:pt x="7779" y="10902"/>
                    <a:pt x="7650" y="10613"/>
                    <a:pt x="7650" y="10613"/>
                  </a:cubicBezTo>
                  <a:cubicBezTo>
                    <a:pt x="7586" y="10516"/>
                    <a:pt x="7522" y="10452"/>
                    <a:pt x="7425" y="10452"/>
                  </a:cubicBezTo>
                  <a:cubicBezTo>
                    <a:pt x="7425" y="10452"/>
                    <a:pt x="7136" y="10420"/>
                    <a:pt x="6718" y="10388"/>
                  </a:cubicBezTo>
                  <a:cubicBezTo>
                    <a:pt x="6075" y="10291"/>
                    <a:pt x="5079" y="10163"/>
                    <a:pt x="4179" y="9970"/>
                  </a:cubicBezTo>
                  <a:cubicBezTo>
                    <a:pt x="3761" y="9841"/>
                    <a:pt x="3343" y="9745"/>
                    <a:pt x="2989" y="9584"/>
                  </a:cubicBezTo>
                  <a:cubicBezTo>
                    <a:pt x="2668" y="9456"/>
                    <a:pt x="2411" y="9295"/>
                    <a:pt x="2314" y="9198"/>
                  </a:cubicBezTo>
                  <a:cubicBezTo>
                    <a:pt x="1929" y="8716"/>
                    <a:pt x="1479" y="8073"/>
                    <a:pt x="1125" y="7463"/>
                  </a:cubicBezTo>
                  <a:cubicBezTo>
                    <a:pt x="772" y="6852"/>
                    <a:pt x="514" y="6241"/>
                    <a:pt x="514" y="5823"/>
                  </a:cubicBezTo>
                  <a:cubicBezTo>
                    <a:pt x="514" y="5630"/>
                    <a:pt x="547" y="5502"/>
                    <a:pt x="579" y="5438"/>
                  </a:cubicBezTo>
                  <a:cubicBezTo>
                    <a:pt x="611" y="5438"/>
                    <a:pt x="804" y="5502"/>
                    <a:pt x="1029" y="5630"/>
                  </a:cubicBezTo>
                  <a:cubicBezTo>
                    <a:pt x="1254" y="5727"/>
                    <a:pt x="1575" y="5920"/>
                    <a:pt x="1993" y="6145"/>
                  </a:cubicBezTo>
                  <a:cubicBezTo>
                    <a:pt x="2893" y="6723"/>
                    <a:pt x="3729" y="6820"/>
                    <a:pt x="4243" y="6820"/>
                  </a:cubicBezTo>
                  <a:cubicBezTo>
                    <a:pt x="4597" y="6820"/>
                    <a:pt x="4790" y="6788"/>
                    <a:pt x="4822" y="6788"/>
                  </a:cubicBezTo>
                  <a:cubicBezTo>
                    <a:pt x="4950" y="6756"/>
                    <a:pt x="5047" y="6627"/>
                    <a:pt x="5015" y="6498"/>
                  </a:cubicBezTo>
                  <a:cubicBezTo>
                    <a:pt x="5015" y="6338"/>
                    <a:pt x="4886" y="6241"/>
                    <a:pt x="4757" y="6241"/>
                  </a:cubicBezTo>
                  <a:lnTo>
                    <a:pt x="4661" y="6241"/>
                  </a:lnTo>
                  <a:cubicBezTo>
                    <a:pt x="4565" y="6241"/>
                    <a:pt x="4404" y="6241"/>
                    <a:pt x="4243" y="6209"/>
                  </a:cubicBezTo>
                  <a:cubicBezTo>
                    <a:pt x="4082" y="6177"/>
                    <a:pt x="3890" y="6145"/>
                    <a:pt x="3793" y="6080"/>
                  </a:cubicBezTo>
                  <a:cubicBezTo>
                    <a:pt x="3632" y="5984"/>
                    <a:pt x="3440" y="5888"/>
                    <a:pt x="3311" y="5791"/>
                  </a:cubicBezTo>
                  <a:cubicBezTo>
                    <a:pt x="3182" y="5663"/>
                    <a:pt x="3118" y="5566"/>
                    <a:pt x="3118" y="5405"/>
                  </a:cubicBezTo>
                  <a:cubicBezTo>
                    <a:pt x="3118" y="5341"/>
                    <a:pt x="3118" y="5309"/>
                    <a:pt x="3150" y="5213"/>
                  </a:cubicBezTo>
                  <a:lnTo>
                    <a:pt x="3182" y="5180"/>
                  </a:lnTo>
                  <a:lnTo>
                    <a:pt x="3214" y="5180"/>
                  </a:lnTo>
                  <a:cubicBezTo>
                    <a:pt x="3279" y="5180"/>
                    <a:pt x="3407" y="5213"/>
                    <a:pt x="3536" y="5245"/>
                  </a:cubicBezTo>
                  <a:cubicBezTo>
                    <a:pt x="4018" y="5405"/>
                    <a:pt x="4725" y="5759"/>
                    <a:pt x="5625" y="5791"/>
                  </a:cubicBezTo>
                  <a:cubicBezTo>
                    <a:pt x="5979" y="5823"/>
                    <a:pt x="6268" y="5855"/>
                    <a:pt x="6461" y="5920"/>
                  </a:cubicBezTo>
                  <a:cubicBezTo>
                    <a:pt x="6815" y="5984"/>
                    <a:pt x="7008" y="6080"/>
                    <a:pt x="7233" y="6305"/>
                  </a:cubicBezTo>
                  <a:cubicBezTo>
                    <a:pt x="7490" y="6530"/>
                    <a:pt x="7747" y="6916"/>
                    <a:pt x="8165" y="7463"/>
                  </a:cubicBezTo>
                  <a:cubicBezTo>
                    <a:pt x="9225" y="8909"/>
                    <a:pt x="10801" y="11384"/>
                    <a:pt x="12826" y="12799"/>
                  </a:cubicBezTo>
                  <a:cubicBezTo>
                    <a:pt x="13822" y="13506"/>
                    <a:pt x="16233" y="15049"/>
                    <a:pt x="18419" y="16399"/>
                  </a:cubicBezTo>
                  <a:cubicBezTo>
                    <a:pt x="20572" y="17781"/>
                    <a:pt x="22533" y="18970"/>
                    <a:pt x="22533" y="18970"/>
                  </a:cubicBezTo>
                  <a:cubicBezTo>
                    <a:pt x="22556" y="18993"/>
                    <a:pt x="22611" y="19016"/>
                    <a:pt x="22664" y="19016"/>
                  </a:cubicBezTo>
                  <a:cubicBezTo>
                    <a:pt x="22686" y="19016"/>
                    <a:pt x="22707" y="19012"/>
                    <a:pt x="22726" y="19003"/>
                  </a:cubicBezTo>
                  <a:cubicBezTo>
                    <a:pt x="22790" y="19003"/>
                    <a:pt x="22855" y="18938"/>
                    <a:pt x="22887" y="18874"/>
                  </a:cubicBezTo>
                  <a:cubicBezTo>
                    <a:pt x="22887" y="18874"/>
                    <a:pt x="23015" y="18649"/>
                    <a:pt x="23273" y="18231"/>
                  </a:cubicBezTo>
                  <a:cubicBezTo>
                    <a:pt x="24076" y="16817"/>
                    <a:pt x="26198" y="13184"/>
                    <a:pt x="28319" y="9745"/>
                  </a:cubicBezTo>
                  <a:cubicBezTo>
                    <a:pt x="29380" y="8041"/>
                    <a:pt x="30441" y="6338"/>
                    <a:pt x="31373" y="5020"/>
                  </a:cubicBezTo>
                  <a:cubicBezTo>
                    <a:pt x="31823" y="4345"/>
                    <a:pt x="32241" y="3766"/>
                    <a:pt x="32627" y="3284"/>
                  </a:cubicBezTo>
                  <a:cubicBezTo>
                    <a:pt x="32980" y="2834"/>
                    <a:pt x="33302" y="2480"/>
                    <a:pt x="33494" y="2320"/>
                  </a:cubicBezTo>
                  <a:cubicBezTo>
                    <a:pt x="34555" y="1452"/>
                    <a:pt x="35391" y="1002"/>
                    <a:pt x="35937" y="777"/>
                  </a:cubicBezTo>
                  <a:cubicBezTo>
                    <a:pt x="36227" y="648"/>
                    <a:pt x="36452" y="584"/>
                    <a:pt x="36580" y="552"/>
                  </a:cubicBezTo>
                  <a:cubicBezTo>
                    <a:pt x="36645" y="552"/>
                    <a:pt x="36709" y="519"/>
                    <a:pt x="36741" y="519"/>
                  </a:cubicBezTo>
                  <a:lnTo>
                    <a:pt x="36773" y="519"/>
                  </a:lnTo>
                  <a:cubicBezTo>
                    <a:pt x="36902" y="519"/>
                    <a:pt x="37030" y="391"/>
                    <a:pt x="36998" y="230"/>
                  </a:cubicBezTo>
                  <a:cubicBezTo>
                    <a:pt x="36998" y="115"/>
                    <a:pt x="36895" y="0"/>
                    <a:pt x="36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4504;p64">
              <a:extLst>
                <a:ext uri="{FF2B5EF4-FFF2-40B4-BE49-F238E27FC236}">
                  <a16:creationId xmlns:a16="http://schemas.microsoft.com/office/drawing/2014/main" id="{9A3E52D2-DA31-67C3-C532-EF2B688F8B49}"/>
                </a:ext>
              </a:extLst>
            </p:cNvPr>
            <p:cNvSpPr/>
            <p:nvPr/>
          </p:nvSpPr>
          <p:spPr>
            <a:xfrm>
              <a:off x="4632075" y="3436975"/>
              <a:ext cx="252350" cy="170700"/>
            </a:xfrm>
            <a:custGeom>
              <a:avLst/>
              <a:gdLst/>
              <a:ahLst/>
              <a:cxnLst/>
              <a:rect l="l" t="t" r="r" b="b"/>
              <a:pathLst>
                <a:path w="10094" h="6828" extrusionOk="0">
                  <a:moveTo>
                    <a:pt x="2952" y="0"/>
                  </a:moveTo>
                  <a:cubicBezTo>
                    <a:pt x="2794" y="0"/>
                    <a:pt x="2685" y="65"/>
                    <a:pt x="2636" y="238"/>
                  </a:cubicBezTo>
                  <a:cubicBezTo>
                    <a:pt x="2443" y="913"/>
                    <a:pt x="3022" y="1203"/>
                    <a:pt x="3440" y="1428"/>
                  </a:cubicBezTo>
                  <a:cubicBezTo>
                    <a:pt x="3825" y="1620"/>
                    <a:pt x="4500" y="1620"/>
                    <a:pt x="4500" y="1620"/>
                  </a:cubicBezTo>
                  <a:cubicBezTo>
                    <a:pt x="4500" y="1620"/>
                    <a:pt x="4318" y="1665"/>
                    <a:pt x="4010" y="1665"/>
                  </a:cubicBezTo>
                  <a:cubicBezTo>
                    <a:pt x="3530" y="1665"/>
                    <a:pt x="2745" y="1558"/>
                    <a:pt x="1865" y="1010"/>
                  </a:cubicBezTo>
                  <a:cubicBezTo>
                    <a:pt x="1067" y="542"/>
                    <a:pt x="588" y="270"/>
                    <a:pt x="315" y="270"/>
                  </a:cubicBezTo>
                  <a:cubicBezTo>
                    <a:pt x="82" y="270"/>
                    <a:pt x="0" y="469"/>
                    <a:pt x="0" y="913"/>
                  </a:cubicBezTo>
                  <a:cubicBezTo>
                    <a:pt x="0" y="1910"/>
                    <a:pt x="1061" y="3453"/>
                    <a:pt x="1865" y="4449"/>
                  </a:cubicBezTo>
                  <a:cubicBezTo>
                    <a:pt x="2636" y="5414"/>
                    <a:pt x="7136" y="5799"/>
                    <a:pt x="7136" y="5799"/>
                  </a:cubicBezTo>
                  <a:cubicBezTo>
                    <a:pt x="7136" y="5799"/>
                    <a:pt x="7329" y="6185"/>
                    <a:pt x="7683" y="6828"/>
                  </a:cubicBezTo>
                  <a:cubicBezTo>
                    <a:pt x="8165" y="6185"/>
                    <a:pt x="8904" y="5574"/>
                    <a:pt x="10094" y="5060"/>
                  </a:cubicBezTo>
                  <a:cubicBezTo>
                    <a:pt x="9322" y="4096"/>
                    <a:pt x="8647" y="3131"/>
                    <a:pt x="8133" y="2392"/>
                  </a:cubicBezTo>
                  <a:cubicBezTo>
                    <a:pt x="7040" y="913"/>
                    <a:pt x="6847" y="720"/>
                    <a:pt x="5368" y="624"/>
                  </a:cubicBezTo>
                  <a:cubicBezTo>
                    <a:pt x="4292" y="552"/>
                    <a:pt x="3412" y="0"/>
                    <a:pt x="29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4505;p64">
              <a:extLst>
                <a:ext uri="{FF2B5EF4-FFF2-40B4-BE49-F238E27FC236}">
                  <a16:creationId xmlns:a16="http://schemas.microsoft.com/office/drawing/2014/main" id="{394F93AC-6FE4-9CB5-C130-A1951911CF0E}"/>
                </a:ext>
              </a:extLst>
            </p:cNvPr>
            <p:cNvSpPr/>
            <p:nvPr/>
          </p:nvSpPr>
          <p:spPr>
            <a:xfrm>
              <a:off x="4625650" y="3430050"/>
              <a:ext cx="265200" cy="184275"/>
            </a:xfrm>
            <a:custGeom>
              <a:avLst/>
              <a:gdLst/>
              <a:ahLst/>
              <a:cxnLst/>
              <a:rect l="l" t="t" r="r" b="b"/>
              <a:pathLst>
                <a:path w="10608" h="7371" extrusionOk="0">
                  <a:moveTo>
                    <a:pt x="3214" y="547"/>
                  </a:moveTo>
                  <a:cubicBezTo>
                    <a:pt x="3279" y="547"/>
                    <a:pt x="3407" y="580"/>
                    <a:pt x="3536" y="612"/>
                  </a:cubicBezTo>
                  <a:cubicBezTo>
                    <a:pt x="4018" y="772"/>
                    <a:pt x="4725" y="1126"/>
                    <a:pt x="5625" y="1158"/>
                  </a:cubicBezTo>
                  <a:cubicBezTo>
                    <a:pt x="5979" y="1190"/>
                    <a:pt x="6268" y="1222"/>
                    <a:pt x="6461" y="1287"/>
                  </a:cubicBezTo>
                  <a:cubicBezTo>
                    <a:pt x="6815" y="1351"/>
                    <a:pt x="7008" y="1447"/>
                    <a:pt x="7233" y="1672"/>
                  </a:cubicBezTo>
                  <a:cubicBezTo>
                    <a:pt x="7490" y="1897"/>
                    <a:pt x="7747" y="2283"/>
                    <a:pt x="8165" y="2830"/>
                  </a:cubicBezTo>
                  <a:cubicBezTo>
                    <a:pt x="8630" y="3470"/>
                    <a:pt x="9228" y="4347"/>
                    <a:pt x="9909" y="5223"/>
                  </a:cubicBezTo>
                  <a:lnTo>
                    <a:pt x="9909" y="5223"/>
                  </a:lnTo>
                  <a:cubicBezTo>
                    <a:pt x="9070" y="5629"/>
                    <a:pt x="8442" y="6117"/>
                    <a:pt x="7985" y="6620"/>
                  </a:cubicBezTo>
                  <a:lnTo>
                    <a:pt x="7985" y="6620"/>
                  </a:lnTo>
                  <a:cubicBezTo>
                    <a:pt x="7905" y="6462"/>
                    <a:pt x="7836" y="6333"/>
                    <a:pt x="7779" y="6237"/>
                  </a:cubicBezTo>
                  <a:cubicBezTo>
                    <a:pt x="7683" y="6076"/>
                    <a:pt x="7650" y="5980"/>
                    <a:pt x="7650" y="5980"/>
                  </a:cubicBezTo>
                  <a:cubicBezTo>
                    <a:pt x="7586" y="5883"/>
                    <a:pt x="7522" y="5819"/>
                    <a:pt x="7425" y="5819"/>
                  </a:cubicBezTo>
                  <a:cubicBezTo>
                    <a:pt x="7425" y="5819"/>
                    <a:pt x="7136" y="5787"/>
                    <a:pt x="6718" y="5755"/>
                  </a:cubicBezTo>
                  <a:cubicBezTo>
                    <a:pt x="6075" y="5658"/>
                    <a:pt x="5079" y="5530"/>
                    <a:pt x="4179" y="5337"/>
                  </a:cubicBezTo>
                  <a:cubicBezTo>
                    <a:pt x="3761" y="5208"/>
                    <a:pt x="3343" y="5112"/>
                    <a:pt x="2989" y="4951"/>
                  </a:cubicBezTo>
                  <a:cubicBezTo>
                    <a:pt x="2668" y="4823"/>
                    <a:pt x="2411" y="4662"/>
                    <a:pt x="2314" y="4565"/>
                  </a:cubicBezTo>
                  <a:cubicBezTo>
                    <a:pt x="1929" y="4083"/>
                    <a:pt x="1479" y="3440"/>
                    <a:pt x="1125" y="2830"/>
                  </a:cubicBezTo>
                  <a:cubicBezTo>
                    <a:pt x="772" y="2219"/>
                    <a:pt x="514" y="1608"/>
                    <a:pt x="514" y="1190"/>
                  </a:cubicBezTo>
                  <a:cubicBezTo>
                    <a:pt x="514" y="997"/>
                    <a:pt x="547" y="869"/>
                    <a:pt x="579" y="805"/>
                  </a:cubicBezTo>
                  <a:cubicBezTo>
                    <a:pt x="611" y="805"/>
                    <a:pt x="804" y="869"/>
                    <a:pt x="1029" y="997"/>
                  </a:cubicBezTo>
                  <a:cubicBezTo>
                    <a:pt x="1254" y="1094"/>
                    <a:pt x="1575" y="1287"/>
                    <a:pt x="1993" y="1512"/>
                  </a:cubicBezTo>
                  <a:cubicBezTo>
                    <a:pt x="2893" y="2090"/>
                    <a:pt x="3729" y="2187"/>
                    <a:pt x="4243" y="2187"/>
                  </a:cubicBezTo>
                  <a:cubicBezTo>
                    <a:pt x="4597" y="2187"/>
                    <a:pt x="4790" y="2155"/>
                    <a:pt x="4822" y="2155"/>
                  </a:cubicBezTo>
                  <a:cubicBezTo>
                    <a:pt x="4950" y="2123"/>
                    <a:pt x="5047" y="1994"/>
                    <a:pt x="5015" y="1865"/>
                  </a:cubicBezTo>
                  <a:cubicBezTo>
                    <a:pt x="5015" y="1705"/>
                    <a:pt x="4886" y="1608"/>
                    <a:pt x="4757" y="1608"/>
                  </a:cubicBezTo>
                  <a:lnTo>
                    <a:pt x="4661" y="1608"/>
                  </a:lnTo>
                  <a:cubicBezTo>
                    <a:pt x="4565" y="1608"/>
                    <a:pt x="4404" y="1608"/>
                    <a:pt x="4243" y="1576"/>
                  </a:cubicBezTo>
                  <a:cubicBezTo>
                    <a:pt x="4082" y="1544"/>
                    <a:pt x="3890" y="1512"/>
                    <a:pt x="3793" y="1447"/>
                  </a:cubicBezTo>
                  <a:cubicBezTo>
                    <a:pt x="3632" y="1351"/>
                    <a:pt x="3440" y="1255"/>
                    <a:pt x="3311" y="1158"/>
                  </a:cubicBezTo>
                  <a:cubicBezTo>
                    <a:pt x="3182" y="1030"/>
                    <a:pt x="3118" y="933"/>
                    <a:pt x="3118" y="772"/>
                  </a:cubicBezTo>
                  <a:cubicBezTo>
                    <a:pt x="3118" y="708"/>
                    <a:pt x="3118" y="676"/>
                    <a:pt x="3150" y="580"/>
                  </a:cubicBezTo>
                  <a:lnTo>
                    <a:pt x="3182" y="547"/>
                  </a:lnTo>
                  <a:close/>
                  <a:moveTo>
                    <a:pt x="3214" y="1"/>
                  </a:moveTo>
                  <a:cubicBezTo>
                    <a:pt x="3086" y="1"/>
                    <a:pt x="2957" y="33"/>
                    <a:pt x="2861" y="97"/>
                  </a:cubicBezTo>
                  <a:cubicBezTo>
                    <a:pt x="2732" y="194"/>
                    <a:pt x="2668" y="322"/>
                    <a:pt x="2636" y="451"/>
                  </a:cubicBezTo>
                  <a:cubicBezTo>
                    <a:pt x="2604" y="547"/>
                    <a:pt x="2604" y="676"/>
                    <a:pt x="2604" y="772"/>
                  </a:cubicBezTo>
                  <a:cubicBezTo>
                    <a:pt x="2583" y="1000"/>
                    <a:pt x="2655" y="1187"/>
                    <a:pt x="2761" y="1334"/>
                  </a:cubicBezTo>
                  <a:lnTo>
                    <a:pt x="2761" y="1334"/>
                  </a:lnTo>
                  <a:cubicBezTo>
                    <a:pt x="2597" y="1260"/>
                    <a:pt x="2426" y="1170"/>
                    <a:pt x="2250" y="1062"/>
                  </a:cubicBezTo>
                  <a:cubicBezTo>
                    <a:pt x="1864" y="837"/>
                    <a:pt x="1543" y="644"/>
                    <a:pt x="1286" y="515"/>
                  </a:cubicBezTo>
                  <a:cubicBezTo>
                    <a:pt x="997" y="387"/>
                    <a:pt x="804" y="290"/>
                    <a:pt x="579" y="290"/>
                  </a:cubicBezTo>
                  <a:cubicBezTo>
                    <a:pt x="482" y="290"/>
                    <a:pt x="386" y="290"/>
                    <a:pt x="289" y="355"/>
                  </a:cubicBezTo>
                  <a:cubicBezTo>
                    <a:pt x="129" y="451"/>
                    <a:pt x="64" y="580"/>
                    <a:pt x="32" y="740"/>
                  </a:cubicBezTo>
                  <a:cubicBezTo>
                    <a:pt x="0" y="869"/>
                    <a:pt x="0" y="1030"/>
                    <a:pt x="0" y="1190"/>
                  </a:cubicBezTo>
                  <a:cubicBezTo>
                    <a:pt x="0" y="1769"/>
                    <a:pt x="289" y="2444"/>
                    <a:pt x="675" y="3087"/>
                  </a:cubicBezTo>
                  <a:cubicBezTo>
                    <a:pt x="1029" y="3762"/>
                    <a:pt x="1511" y="4405"/>
                    <a:pt x="1897" y="4887"/>
                  </a:cubicBezTo>
                  <a:cubicBezTo>
                    <a:pt x="2186" y="5208"/>
                    <a:pt x="2636" y="5401"/>
                    <a:pt x="3182" y="5594"/>
                  </a:cubicBezTo>
                  <a:cubicBezTo>
                    <a:pt x="4611" y="6070"/>
                    <a:pt x="6724" y="6303"/>
                    <a:pt x="7243" y="6354"/>
                  </a:cubicBezTo>
                  <a:lnTo>
                    <a:pt x="7243" y="6354"/>
                  </a:lnTo>
                  <a:cubicBezTo>
                    <a:pt x="7327" y="6522"/>
                    <a:pt x="7479" y="6826"/>
                    <a:pt x="7683" y="7233"/>
                  </a:cubicBezTo>
                  <a:cubicBezTo>
                    <a:pt x="7747" y="7298"/>
                    <a:pt x="7811" y="7362"/>
                    <a:pt x="7908" y="7362"/>
                  </a:cubicBezTo>
                  <a:cubicBezTo>
                    <a:pt x="7925" y="7368"/>
                    <a:pt x="7943" y="7371"/>
                    <a:pt x="7960" y="7371"/>
                  </a:cubicBezTo>
                  <a:cubicBezTo>
                    <a:pt x="8037" y="7371"/>
                    <a:pt x="8106" y="7318"/>
                    <a:pt x="8133" y="7266"/>
                  </a:cubicBezTo>
                  <a:cubicBezTo>
                    <a:pt x="8583" y="6687"/>
                    <a:pt x="9290" y="6076"/>
                    <a:pt x="10447" y="5594"/>
                  </a:cubicBezTo>
                  <a:cubicBezTo>
                    <a:pt x="10511" y="5562"/>
                    <a:pt x="10576" y="5498"/>
                    <a:pt x="10608" y="5401"/>
                  </a:cubicBezTo>
                  <a:cubicBezTo>
                    <a:pt x="10608" y="5337"/>
                    <a:pt x="10608" y="5241"/>
                    <a:pt x="10543" y="5176"/>
                  </a:cubicBezTo>
                  <a:cubicBezTo>
                    <a:pt x="9804" y="4212"/>
                    <a:pt x="9129" y="3248"/>
                    <a:pt x="8583" y="2508"/>
                  </a:cubicBezTo>
                  <a:cubicBezTo>
                    <a:pt x="8068" y="1769"/>
                    <a:pt x="7715" y="1351"/>
                    <a:pt x="7297" y="1062"/>
                  </a:cubicBezTo>
                  <a:cubicBezTo>
                    <a:pt x="7104" y="901"/>
                    <a:pt x="6847" y="805"/>
                    <a:pt x="6590" y="740"/>
                  </a:cubicBezTo>
                  <a:cubicBezTo>
                    <a:pt x="6332" y="708"/>
                    <a:pt x="6011" y="676"/>
                    <a:pt x="5657" y="644"/>
                  </a:cubicBezTo>
                  <a:cubicBezTo>
                    <a:pt x="5143" y="612"/>
                    <a:pt x="4693" y="451"/>
                    <a:pt x="4275" y="322"/>
                  </a:cubicBezTo>
                  <a:cubicBezTo>
                    <a:pt x="4082" y="226"/>
                    <a:pt x="3890" y="162"/>
                    <a:pt x="3729" y="97"/>
                  </a:cubicBezTo>
                  <a:cubicBezTo>
                    <a:pt x="3536" y="65"/>
                    <a:pt x="3375" y="1"/>
                    <a:pt x="3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9" name="CuadroTexto 268">
            <a:extLst>
              <a:ext uri="{FF2B5EF4-FFF2-40B4-BE49-F238E27FC236}">
                <a16:creationId xmlns:a16="http://schemas.microsoft.com/office/drawing/2014/main" id="{0027B786-BC99-9F3E-7709-602AAFD88B1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102862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b="1" dirty="0"/>
              <a:t>DIAGRAMAS</a:t>
            </a:r>
            <a:endParaRPr lang="es-BO" sz="4000" b="1" dirty="0"/>
          </a:p>
        </p:txBody>
      </p:sp>
      <p:sp>
        <p:nvSpPr>
          <p:cNvPr id="3" name="CuadroTexto 2">
            <a:extLst>
              <a:ext uri="{FF2B5EF4-FFF2-40B4-BE49-F238E27FC236}">
                <a16:creationId xmlns:a16="http://schemas.microsoft.com/office/drawing/2014/main" id="{A3019BF6-AEE9-D1DB-C453-9B395CA16DB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167585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3F85-F382-3192-2925-D6D29D113A8E}"/>
              </a:ext>
            </a:extLst>
          </p:cNvPr>
          <p:cNvSpPr>
            <a:spLocks noGrp="1"/>
          </p:cNvSpPr>
          <p:nvPr>
            <p:ph type="title"/>
          </p:nvPr>
        </p:nvSpPr>
        <p:spPr>
          <a:xfrm>
            <a:off x="1823475" y="124691"/>
            <a:ext cx="5496900" cy="786337"/>
          </a:xfrm>
        </p:spPr>
        <p:txBody>
          <a:bodyPr/>
          <a:lstStyle/>
          <a:p>
            <a:r>
              <a:rPr lang="en" b="1" dirty="0"/>
              <a:t>DIAGRAMA CASOS DE USO </a:t>
            </a:r>
            <a:br>
              <a:rPr lang="en" b="1" dirty="0"/>
            </a:br>
            <a:r>
              <a:rPr lang="en" b="1" dirty="0"/>
              <a:t>INGRESO AL SISTEMA</a:t>
            </a:r>
            <a:endParaRPr lang="en-US" b="1" dirty="0"/>
          </a:p>
        </p:txBody>
      </p:sp>
      <p:pic>
        <p:nvPicPr>
          <p:cNvPr id="9" name="Picture 8">
            <a:extLst>
              <a:ext uri="{FF2B5EF4-FFF2-40B4-BE49-F238E27FC236}">
                <a16:creationId xmlns:a16="http://schemas.microsoft.com/office/drawing/2014/main" id="{B806D3AC-72B7-345A-17D0-91DB5FFE73BA}"/>
              </a:ext>
            </a:extLst>
          </p:cNvPr>
          <p:cNvPicPr>
            <a:picLocks noChangeAspect="1"/>
          </p:cNvPicPr>
          <p:nvPr/>
        </p:nvPicPr>
        <p:blipFill>
          <a:blip r:embed="rId2"/>
          <a:stretch>
            <a:fillRect/>
          </a:stretch>
        </p:blipFill>
        <p:spPr>
          <a:xfrm>
            <a:off x="1981125" y="987211"/>
            <a:ext cx="5181599" cy="3879290"/>
          </a:xfrm>
          <a:prstGeom prst="rect">
            <a:avLst/>
          </a:prstGeom>
        </p:spPr>
      </p:pic>
      <p:sp>
        <p:nvSpPr>
          <p:cNvPr id="3" name="CuadroTexto 2">
            <a:extLst>
              <a:ext uri="{FF2B5EF4-FFF2-40B4-BE49-F238E27FC236}">
                <a16:creationId xmlns:a16="http://schemas.microsoft.com/office/drawing/2014/main" id="{A0D3D2EF-E728-56F5-752A-F6888AFA6743}"/>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49848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6EB8-CDC6-B3A5-20B6-529349B36BB8}"/>
              </a:ext>
            </a:extLst>
          </p:cNvPr>
          <p:cNvSpPr>
            <a:spLocks noGrp="1"/>
          </p:cNvSpPr>
          <p:nvPr>
            <p:ph type="title"/>
          </p:nvPr>
        </p:nvSpPr>
        <p:spPr>
          <a:xfrm>
            <a:off x="1823475" y="69273"/>
            <a:ext cx="5496900" cy="962891"/>
          </a:xfrm>
        </p:spPr>
        <p:txBody>
          <a:bodyPr/>
          <a:lstStyle/>
          <a:p>
            <a:r>
              <a:rPr lang="en" b="1" dirty="0"/>
              <a:t>DIAGRAMA CASOS DE USO </a:t>
            </a:r>
            <a:br>
              <a:rPr lang="en" b="1" dirty="0"/>
            </a:br>
            <a:r>
              <a:rPr lang="en" b="1" dirty="0"/>
              <a:t>REGISTRO DE CLIENTE</a:t>
            </a:r>
            <a:endParaRPr lang="en-US" b="1" dirty="0"/>
          </a:p>
        </p:txBody>
      </p:sp>
      <p:pic>
        <p:nvPicPr>
          <p:cNvPr id="6" name="Picture 5">
            <a:extLst>
              <a:ext uri="{FF2B5EF4-FFF2-40B4-BE49-F238E27FC236}">
                <a16:creationId xmlns:a16="http://schemas.microsoft.com/office/drawing/2014/main" id="{C4FC55A1-E470-9913-7C8B-C6DDB8710846}"/>
              </a:ext>
            </a:extLst>
          </p:cNvPr>
          <p:cNvPicPr>
            <a:picLocks noChangeAspect="1"/>
          </p:cNvPicPr>
          <p:nvPr/>
        </p:nvPicPr>
        <p:blipFill>
          <a:blip r:embed="rId2"/>
          <a:stretch>
            <a:fillRect/>
          </a:stretch>
        </p:blipFill>
        <p:spPr>
          <a:xfrm>
            <a:off x="1762050" y="915829"/>
            <a:ext cx="5619750" cy="3950672"/>
          </a:xfrm>
          <a:prstGeom prst="rect">
            <a:avLst/>
          </a:prstGeom>
        </p:spPr>
      </p:pic>
      <p:sp>
        <p:nvSpPr>
          <p:cNvPr id="3" name="CuadroTexto 2">
            <a:extLst>
              <a:ext uri="{FF2B5EF4-FFF2-40B4-BE49-F238E27FC236}">
                <a16:creationId xmlns:a16="http://schemas.microsoft.com/office/drawing/2014/main" id="{1B9E4695-F7DE-BE6F-48E1-929176ADF08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477868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FCA16-88AF-D865-1C4B-FB396056CDDC}"/>
              </a:ext>
            </a:extLst>
          </p:cNvPr>
          <p:cNvSpPr>
            <a:spLocks noGrp="1"/>
          </p:cNvSpPr>
          <p:nvPr>
            <p:ph type="title"/>
          </p:nvPr>
        </p:nvSpPr>
        <p:spPr>
          <a:xfrm>
            <a:off x="1823475" y="55419"/>
            <a:ext cx="5496900" cy="855610"/>
          </a:xfrm>
        </p:spPr>
        <p:txBody>
          <a:bodyPr/>
          <a:lstStyle/>
          <a:p>
            <a:r>
              <a:rPr lang="en" b="1" dirty="0"/>
              <a:t>DIAGRAMA CASOS DE USO </a:t>
            </a:r>
            <a:br>
              <a:rPr lang="en" b="1" dirty="0"/>
            </a:br>
            <a:r>
              <a:rPr lang="en" b="1" dirty="0"/>
              <a:t>COMPRA DE PRODUCTOS</a:t>
            </a:r>
            <a:endParaRPr lang="en-US" b="1" dirty="0"/>
          </a:p>
        </p:txBody>
      </p:sp>
      <p:pic>
        <p:nvPicPr>
          <p:cNvPr id="4" name="Picture 3">
            <a:extLst>
              <a:ext uri="{FF2B5EF4-FFF2-40B4-BE49-F238E27FC236}">
                <a16:creationId xmlns:a16="http://schemas.microsoft.com/office/drawing/2014/main" id="{DAB8B5BD-7041-9A46-206A-950FC05FDC9A}"/>
              </a:ext>
            </a:extLst>
          </p:cNvPr>
          <p:cNvPicPr>
            <a:picLocks noChangeAspect="1"/>
          </p:cNvPicPr>
          <p:nvPr/>
        </p:nvPicPr>
        <p:blipFill>
          <a:blip r:embed="rId2"/>
          <a:stretch>
            <a:fillRect/>
          </a:stretch>
        </p:blipFill>
        <p:spPr>
          <a:xfrm>
            <a:off x="1909687" y="1003808"/>
            <a:ext cx="5120287" cy="3926497"/>
          </a:xfrm>
          <a:prstGeom prst="rect">
            <a:avLst/>
          </a:prstGeom>
        </p:spPr>
      </p:pic>
      <p:sp>
        <p:nvSpPr>
          <p:cNvPr id="3" name="CuadroTexto 2">
            <a:extLst>
              <a:ext uri="{FF2B5EF4-FFF2-40B4-BE49-F238E27FC236}">
                <a16:creationId xmlns:a16="http://schemas.microsoft.com/office/drawing/2014/main" id="{9748709A-BD4A-2DEA-4FBA-E6DF02AF6F8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9833178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91473-9978-456B-BDD7-FA5CE4C511C8}"/>
              </a:ext>
            </a:extLst>
          </p:cNvPr>
          <p:cNvSpPr>
            <a:spLocks noGrp="1"/>
          </p:cNvSpPr>
          <p:nvPr>
            <p:ph type="title"/>
          </p:nvPr>
        </p:nvSpPr>
        <p:spPr>
          <a:xfrm>
            <a:off x="1823475" y="69273"/>
            <a:ext cx="5496900" cy="1032163"/>
          </a:xfrm>
        </p:spPr>
        <p:txBody>
          <a:bodyPr/>
          <a:lstStyle/>
          <a:p>
            <a:r>
              <a:rPr lang="en" b="1" dirty="0"/>
              <a:t>DIAGRAMA CASOS DE USO </a:t>
            </a:r>
            <a:br>
              <a:rPr lang="en" b="1" dirty="0"/>
            </a:br>
            <a:r>
              <a:rPr lang="en" b="1" dirty="0"/>
              <a:t>VER ACCIONES ADMINISTRATIVAS</a:t>
            </a:r>
            <a:endParaRPr lang="en-US" b="1" dirty="0"/>
          </a:p>
        </p:txBody>
      </p:sp>
      <p:pic>
        <p:nvPicPr>
          <p:cNvPr id="4" name="Picture 3">
            <a:extLst>
              <a:ext uri="{FF2B5EF4-FFF2-40B4-BE49-F238E27FC236}">
                <a16:creationId xmlns:a16="http://schemas.microsoft.com/office/drawing/2014/main" id="{0BC5AA79-87CB-4603-0614-F6BD8081CE5B}"/>
              </a:ext>
            </a:extLst>
          </p:cNvPr>
          <p:cNvPicPr>
            <a:picLocks noChangeAspect="1"/>
          </p:cNvPicPr>
          <p:nvPr/>
        </p:nvPicPr>
        <p:blipFill>
          <a:blip r:embed="rId2"/>
          <a:stretch>
            <a:fillRect/>
          </a:stretch>
        </p:blipFill>
        <p:spPr>
          <a:xfrm>
            <a:off x="1890637" y="1019174"/>
            <a:ext cx="5300737" cy="3923925"/>
          </a:xfrm>
          <a:prstGeom prst="rect">
            <a:avLst/>
          </a:prstGeom>
        </p:spPr>
      </p:pic>
      <p:sp>
        <p:nvSpPr>
          <p:cNvPr id="3" name="CuadroTexto 2">
            <a:extLst>
              <a:ext uri="{FF2B5EF4-FFF2-40B4-BE49-F238E27FC236}">
                <a16:creationId xmlns:a16="http://schemas.microsoft.com/office/drawing/2014/main" id="{7A0E7D13-426B-D82B-EC6B-318CD002D5D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0243441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B6150-9B6B-6228-AF03-D8C59F7EC61B}"/>
              </a:ext>
            </a:extLst>
          </p:cNvPr>
          <p:cNvSpPr>
            <a:spLocks noGrp="1"/>
          </p:cNvSpPr>
          <p:nvPr>
            <p:ph type="title"/>
          </p:nvPr>
        </p:nvSpPr>
        <p:spPr>
          <a:xfrm>
            <a:off x="1823475" y="48491"/>
            <a:ext cx="5496900" cy="862537"/>
          </a:xfrm>
        </p:spPr>
        <p:txBody>
          <a:bodyPr/>
          <a:lstStyle/>
          <a:p>
            <a:r>
              <a:rPr lang="en" b="1" dirty="0"/>
              <a:t>DIAGRAMA CASOS DE USO </a:t>
            </a:r>
            <a:br>
              <a:rPr lang="en" b="1" dirty="0"/>
            </a:br>
            <a:r>
              <a:rPr lang="en" b="1" dirty="0"/>
              <a:t>VER ACCIONES ADMINISTRATIVAS</a:t>
            </a:r>
            <a:endParaRPr lang="en-US" b="1" dirty="0"/>
          </a:p>
        </p:txBody>
      </p:sp>
      <p:pic>
        <p:nvPicPr>
          <p:cNvPr id="4" name="Picture 3">
            <a:extLst>
              <a:ext uri="{FF2B5EF4-FFF2-40B4-BE49-F238E27FC236}">
                <a16:creationId xmlns:a16="http://schemas.microsoft.com/office/drawing/2014/main" id="{233C51F9-53C6-B61C-C8CF-94BF23D79334}"/>
              </a:ext>
            </a:extLst>
          </p:cNvPr>
          <p:cNvPicPr>
            <a:picLocks noChangeAspect="1"/>
          </p:cNvPicPr>
          <p:nvPr/>
        </p:nvPicPr>
        <p:blipFill>
          <a:blip r:embed="rId2"/>
          <a:stretch>
            <a:fillRect/>
          </a:stretch>
        </p:blipFill>
        <p:spPr>
          <a:xfrm>
            <a:off x="1985886" y="960436"/>
            <a:ext cx="5172077" cy="4044564"/>
          </a:xfrm>
          <a:prstGeom prst="rect">
            <a:avLst/>
          </a:prstGeom>
        </p:spPr>
      </p:pic>
      <p:sp>
        <p:nvSpPr>
          <p:cNvPr id="3" name="CuadroTexto 2">
            <a:extLst>
              <a:ext uri="{FF2B5EF4-FFF2-40B4-BE49-F238E27FC236}">
                <a16:creationId xmlns:a16="http://schemas.microsoft.com/office/drawing/2014/main" id="{05BDCEF1-B36F-FCFE-113F-2D86F027E33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042116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DIAGRAMA ENTIDAD RELACION</a:t>
            </a:r>
            <a:endParaRPr b="1"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dirty="0">
              <a:solidFill>
                <a:schemeClr val="lt1"/>
              </a:solidFill>
              <a:latin typeface="Barlow Semi Condensed Medium"/>
              <a:ea typeface="Barlow Semi Condensed Medium"/>
              <a:cs typeface="Barlow Semi Condensed Medium"/>
              <a:sym typeface="Barlow Semi Condensed Medium"/>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solidFill>
                  <a:schemeClr val="lt1"/>
                </a:solidFill>
                <a:latin typeface="Barlow Semi Condensed Medium"/>
                <a:ea typeface="Barlow Semi Condensed Medium"/>
                <a:cs typeface="Barlow Semi Condensed Medium"/>
                <a:sym typeface="Barlow Semi Condensed Medium"/>
              </a:rPr>
              <a:t>10</a:t>
            </a:r>
            <a:endParaRPr sz="2700" dirty="0">
              <a:solidFill>
                <a:schemeClr val="lt1"/>
              </a:solidFill>
              <a:latin typeface="Barlow Semi Condensed Medium"/>
              <a:ea typeface="Barlow Semi Condensed Medium"/>
              <a:cs typeface="Barlow Semi Condensed Medium"/>
              <a:sym typeface="Barlow Semi Condensed Medium"/>
            </a:endParaRPr>
          </a:p>
        </p:txBody>
      </p:sp>
      <p:pic>
        <p:nvPicPr>
          <p:cNvPr id="5" name="Picture 4">
            <a:extLst>
              <a:ext uri="{FF2B5EF4-FFF2-40B4-BE49-F238E27FC236}">
                <a16:creationId xmlns:a16="http://schemas.microsoft.com/office/drawing/2014/main" id="{CC119238-D106-62C2-8515-BCF50EA501EE}"/>
              </a:ext>
            </a:extLst>
          </p:cNvPr>
          <p:cNvPicPr>
            <a:picLocks noChangeAspect="1"/>
          </p:cNvPicPr>
          <p:nvPr/>
        </p:nvPicPr>
        <p:blipFill>
          <a:blip r:embed="rId3"/>
          <a:stretch>
            <a:fillRect/>
          </a:stretch>
        </p:blipFill>
        <p:spPr>
          <a:xfrm>
            <a:off x="1397065" y="1171402"/>
            <a:ext cx="6349720" cy="3434724"/>
          </a:xfrm>
          <a:prstGeom prst="rect">
            <a:avLst/>
          </a:prstGeom>
        </p:spPr>
      </p:pic>
      <p:sp>
        <p:nvSpPr>
          <p:cNvPr id="2" name="CuadroTexto 1">
            <a:extLst>
              <a:ext uri="{FF2B5EF4-FFF2-40B4-BE49-F238E27FC236}">
                <a16:creationId xmlns:a16="http://schemas.microsoft.com/office/drawing/2014/main" id="{92515768-C3FF-5AD9-7BF2-6D6FF3491844}"/>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6255804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DIAGRAMA DE DESPLIEGUE</a:t>
            </a:r>
            <a:endParaRPr b="1"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dirty="0">
              <a:solidFill>
                <a:schemeClr val="lt1"/>
              </a:solidFill>
              <a:latin typeface="Barlow Semi Condensed Medium"/>
              <a:ea typeface="Barlow Semi Condensed Medium"/>
              <a:cs typeface="Barlow Semi Condensed Medium"/>
              <a:sym typeface="Barlow Semi Condensed Medium"/>
            </a:endParaRPr>
          </a:p>
        </p:txBody>
      </p:sp>
      <p:pic>
        <p:nvPicPr>
          <p:cNvPr id="4" name="Picture 3">
            <a:extLst>
              <a:ext uri="{FF2B5EF4-FFF2-40B4-BE49-F238E27FC236}">
                <a16:creationId xmlns:a16="http://schemas.microsoft.com/office/drawing/2014/main" id="{D5844642-41EA-8AB8-67ED-EF6CEB30C6A8}"/>
              </a:ext>
            </a:extLst>
          </p:cNvPr>
          <p:cNvPicPr>
            <a:picLocks noChangeAspect="1"/>
          </p:cNvPicPr>
          <p:nvPr/>
        </p:nvPicPr>
        <p:blipFill>
          <a:blip r:embed="rId3"/>
          <a:stretch>
            <a:fillRect/>
          </a:stretch>
        </p:blipFill>
        <p:spPr>
          <a:xfrm>
            <a:off x="1737825" y="1162050"/>
            <a:ext cx="5668350" cy="3565086"/>
          </a:xfrm>
          <a:prstGeom prst="rect">
            <a:avLst/>
          </a:prstGeom>
        </p:spPr>
      </p:pic>
      <p:sp>
        <p:nvSpPr>
          <p:cNvPr id="2" name="CuadroTexto 1">
            <a:extLst>
              <a:ext uri="{FF2B5EF4-FFF2-40B4-BE49-F238E27FC236}">
                <a16:creationId xmlns:a16="http://schemas.microsoft.com/office/drawing/2014/main" id="{D70B99B8-70DC-6C5F-3B43-D8151957546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0066374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DIAGRAMA DE ESTADOS</a:t>
            </a:r>
            <a:br>
              <a:rPr lang="en" b="1" dirty="0"/>
            </a:br>
            <a:br>
              <a:rPr lang="en" b="1" dirty="0"/>
            </a:br>
            <a:endParaRPr b="1"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dirty="0">
              <a:solidFill>
                <a:schemeClr val="lt1"/>
              </a:solidFill>
              <a:latin typeface="Barlow Semi Condensed Medium"/>
              <a:ea typeface="Barlow Semi Condensed Medium"/>
              <a:cs typeface="Barlow Semi Condensed Medium"/>
              <a:sym typeface="Barlow Semi Condensed Medium"/>
            </a:endParaRPr>
          </a:p>
        </p:txBody>
      </p:sp>
      <p:pic>
        <p:nvPicPr>
          <p:cNvPr id="3" name="Imagen 2">
            <a:extLst>
              <a:ext uri="{FF2B5EF4-FFF2-40B4-BE49-F238E27FC236}">
                <a16:creationId xmlns:a16="http://schemas.microsoft.com/office/drawing/2014/main" id="{21820F08-272D-D49C-C1F5-723AD87054DE}"/>
              </a:ext>
            </a:extLst>
          </p:cNvPr>
          <p:cNvPicPr>
            <a:picLocks noChangeAspect="1"/>
          </p:cNvPicPr>
          <p:nvPr/>
        </p:nvPicPr>
        <p:blipFill>
          <a:blip r:embed="rId3"/>
          <a:stretch>
            <a:fillRect/>
          </a:stretch>
        </p:blipFill>
        <p:spPr>
          <a:xfrm>
            <a:off x="1876350" y="911028"/>
            <a:ext cx="5391150" cy="3719650"/>
          </a:xfrm>
          <a:prstGeom prst="rect">
            <a:avLst/>
          </a:prstGeom>
        </p:spPr>
      </p:pic>
      <p:sp>
        <p:nvSpPr>
          <p:cNvPr id="2" name="CuadroTexto 1">
            <a:extLst>
              <a:ext uri="{FF2B5EF4-FFF2-40B4-BE49-F238E27FC236}">
                <a16:creationId xmlns:a16="http://schemas.microsoft.com/office/drawing/2014/main" id="{BC543156-12E6-4789-8204-739C5B9ADFE8}"/>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92923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16BAF89-B2C9-A909-1A8D-7BA20EE06E63}"/>
              </a:ext>
            </a:extLst>
          </p:cNvPr>
          <p:cNvSpPr>
            <a:spLocks noGrp="1"/>
          </p:cNvSpPr>
          <p:nvPr>
            <p:ph type="subTitle" idx="1"/>
          </p:nvPr>
        </p:nvSpPr>
        <p:spPr>
          <a:xfrm>
            <a:off x="1010873" y="2114549"/>
            <a:ext cx="7122253" cy="914401"/>
          </a:xfrm>
        </p:spPr>
        <p:txBody>
          <a:bodyPr/>
          <a:lstStyle/>
          <a:p>
            <a:pPr marL="251460">
              <a:lnSpc>
                <a:spcPct val="150000"/>
              </a:lnSpc>
              <a:spcAft>
                <a:spcPts val="800"/>
              </a:spcAft>
            </a:pPr>
            <a:r>
              <a:rPr lang="es-BO" dirty="0">
                <a:effectLst/>
                <a:latin typeface="Barlow Semi Condensed" panose="00000506000000000000" pitchFamily="2" charset="0"/>
                <a:ea typeface="Calibri" panose="020F0502020204030204" pitchFamily="34" charset="0"/>
                <a:cs typeface="Times New Roman" panose="02020603050405020304" pitchFamily="18" charset="0"/>
              </a:rPr>
              <a:t>La empresa fue fundada </a:t>
            </a:r>
            <a:r>
              <a:rPr lang="es-BO" dirty="0">
                <a:latin typeface="Barlow Semi Condensed" panose="00000506000000000000" pitchFamily="2" charset="0"/>
                <a:ea typeface="Calibri" panose="020F0502020204030204" pitchFamily="34" charset="0"/>
                <a:cs typeface="Times New Roman" panose="02020603050405020304" pitchFamily="18" charset="0"/>
              </a:rPr>
              <a:t>por la Sra. Teresa Cutili Quispe y  el Sr Fernando Mamani exactamente en el 10 de septiembre de 2010 situada en Cochabamba Bolivia </a:t>
            </a:r>
            <a:endParaRPr lang="es-BO"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s-BO" dirty="0"/>
          </a:p>
        </p:txBody>
      </p:sp>
      <p:sp>
        <p:nvSpPr>
          <p:cNvPr id="3" name="Title 2">
            <a:extLst>
              <a:ext uri="{FF2B5EF4-FFF2-40B4-BE49-F238E27FC236}">
                <a16:creationId xmlns:a16="http://schemas.microsoft.com/office/drawing/2014/main" id="{AA7BB314-202F-B08D-15CE-317E93694691}"/>
              </a:ext>
            </a:extLst>
          </p:cNvPr>
          <p:cNvSpPr>
            <a:spLocks noGrp="1"/>
          </p:cNvSpPr>
          <p:nvPr>
            <p:ph type="title"/>
          </p:nvPr>
        </p:nvSpPr>
        <p:spPr>
          <a:xfrm>
            <a:off x="2167128" y="280109"/>
            <a:ext cx="4809600" cy="576000"/>
          </a:xfrm>
        </p:spPr>
        <p:txBody>
          <a:bodyPr/>
          <a:lstStyle/>
          <a:p>
            <a:r>
              <a:rPr lang="en-US" b="1" dirty="0">
                <a:solidFill>
                  <a:schemeClr val="tx1"/>
                </a:solidFill>
              </a:rPr>
              <a:t>ANTECEDENTES</a:t>
            </a:r>
            <a:endParaRPr lang="es-BO" b="1" dirty="0">
              <a:solidFill>
                <a:schemeClr val="tx1"/>
              </a:solidFill>
            </a:endParaRPr>
          </a:p>
        </p:txBody>
      </p:sp>
      <p:sp>
        <p:nvSpPr>
          <p:cNvPr id="4" name="CuadroTexto 3">
            <a:extLst>
              <a:ext uri="{FF2B5EF4-FFF2-40B4-BE49-F238E27FC236}">
                <a16:creationId xmlns:a16="http://schemas.microsoft.com/office/drawing/2014/main" id="{CE559546-46FE-3AD7-32C0-516999DA76D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6360557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7A39-8A0C-E815-1B02-F65633452438}"/>
              </a:ext>
            </a:extLst>
          </p:cNvPr>
          <p:cNvSpPr>
            <a:spLocks noGrp="1"/>
          </p:cNvSpPr>
          <p:nvPr>
            <p:ph type="title"/>
          </p:nvPr>
        </p:nvSpPr>
        <p:spPr>
          <a:xfrm>
            <a:off x="1985392" y="158218"/>
            <a:ext cx="5173070" cy="659199"/>
          </a:xfrm>
        </p:spPr>
        <p:txBody>
          <a:bodyPr/>
          <a:lstStyle/>
          <a:p>
            <a:r>
              <a:rPr lang="en-US" b="1" dirty="0"/>
              <a:t>DIAGRAMA DE SECUENCIA</a:t>
            </a:r>
            <a:br>
              <a:rPr lang="en-US" b="1" dirty="0"/>
            </a:br>
            <a:r>
              <a:rPr lang="en-US" b="1" dirty="0"/>
              <a:t>ADMINISTRADOR</a:t>
            </a:r>
          </a:p>
        </p:txBody>
      </p:sp>
      <p:pic>
        <p:nvPicPr>
          <p:cNvPr id="4" name="Picture 3">
            <a:extLst>
              <a:ext uri="{FF2B5EF4-FFF2-40B4-BE49-F238E27FC236}">
                <a16:creationId xmlns:a16="http://schemas.microsoft.com/office/drawing/2014/main" id="{0738B254-9AD5-5AE5-5A52-5DF81F7CCBB3}"/>
              </a:ext>
            </a:extLst>
          </p:cNvPr>
          <p:cNvPicPr>
            <a:picLocks noChangeAspect="1"/>
          </p:cNvPicPr>
          <p:nvPr/>
        </p:nvPicPr>
        <p:blipFill>
          <a:blip r:embed="rId2"/>
          <a:stretch>
            <a:fillRect/>
          </a:stretch>
        </p:blipFill>
        <p:spPr>
          <a:xfrm>
            <a:off x="2189175" y="1206136"/>
            <a:ext cx="4765650" cy="3779146"/>
          </a:xfrm>
          <a:prstGeom prst="rect">
            <a:avLst/>
          </a:prstGeom>
        </p:spPr>
      </p:pic>
      <p:sp>
        <p:nvSpPr>
          <p:cNvPr id="3" name="CuadroTexto 2">
            <a:extLst>
              <a:ext uri="{FF2B5EF4-FFF2-40B4-BE49-F238E27FC236}">
                <a16:creationId xmlns:a16="http://schemas.microsoft.com/office/drawing/2014/main" id="{9911272A-7701-C861-D1A4-B26EBD8D2DF4}"/>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5823343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7A39-8A0C-E815-1B02-F65633452438}"/>
              </a:ext>
            </a:extLst>
          </p:cNvPr>
          <p:cNvSpPr>
            <a:spLocks noGrp="1"/>
          </p:cNvSpPr>
          <p:nvPr>
            <p:ph type="title"/>
          </p:nvPr>
        </p:nvSpPr>
        <p:spPr>
          <a:xfrm>
            <a:off x="1985465" y="303691"/>
            <a:ext cx="5173070" cy="659199"/>
          </a:xfrm>
        </p:spPr>
        <p:txBody>
          <a:bodyPr/>
          <a:lstStyle/>
          <a:p>
            <a:r>
              <a:rPr lang="en-US" b="1" dirty="0"/>
              <a:t>DIAGRAMA DE SECUENCIA</a:t>
            </a:r>
            <a:br>
              <a:rPr lang="en-US" b="1" dirty="0"/>
            </a:br>
            <a:r>
              <a:rPr lang="en-US" b="1" dirty="0"/>
              <a:t>VENDEDOR</a:t>
            </a:r>
          </a:p>
        </p:txBody>
      </p:sp>
      <p:pic>
        <p:nvPicPr>
          <p:cNvPr id="7" name="Imagen 6">
            <a:extLst>
              <a:ext uri="{FF2B5EF4-FFF2-40B4-BE49-F238E27FC236}">
                <a16:creationId xmlns:a16="http://schemas.microsoft.com/office/drawing/2014/main" id="{B15FE836-6B0D-A779-6600-FCA723C6D637}"/>
              </a:ext>
            </a:extLst>
          </p:cNvPr>
          <p:cNvPicPr>
            <a:picLocks noChangeAspect="1"/>
          </p:cNvPicPr>
          <p:nvPr/>
        </p:nvPicPr>
        <p:blipFill>
          <a:blip r:embed="rId2"/>
          <a:stretch>
            <a:fillRect/>
          </a:stretch>
        </p:blipFill>
        <p:spPr>
          <a:xfrm>
            <a:off x="2088531" y="1344500"/>
            <a:ext cx="4966938" cy="3408475"/>
          </a:xfrm>
          <a:prstGeom prst="rect">
            <a:avLst/>
          </a:prstGeom>
        </p:spPr>
      </p:pic>
      <p:sp>
        <p:nvSpPr>
          <p:cNvPr id="3" name="CuadroTexto 2">
            <a:extLst>
              <a:ext uri="{FF2B5EF4-FFF2-40B4-BE49-F238E27FC236}">
                <a16:creationId xmlns:a16="http://schemas.microsoft.com/office/drawing/2014/main" id="{F77F91B6-586D-31B4-3D96-2C3F15C4217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927267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2237509" y="1620753"/>
            <a:ext cx="49530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b="1" dirty="0"/>
              <a:t>CONCLUSIÓNES</a:t>
            </a:r>
            <a:endParaRPr sz="6600" b="1" dirty="0"/>
          </a:p>
        </p:txBody>
      </p:sp>
      <p:sp>
        <p:nvSpPr>
          <p:cNvPr id="2" name="CuadroTexto 1">
            <a:extLst>
              <a:ext uri="{FF2B5EF4-FFF2-40B4-BE49-F238E27FC236}">
                <a16:creationId xmlns:a16="http://schemas.microsoft.com/office/drawing/2014/main" id="{3723D218-A014-1201-34C1-845E6FDA404F}"/>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619"/>
        <p:cNvGrpSpPr/>
        <p:nvPr/>
      </p:nvGrpSpPr>
      <p:grpSpPr>
        <a:xfrm>
          <a:off x="0" y="0"/>
          <a:ext cx="0" cy="0"/>
          <a:chOff x="0" y="0"/>
          <a:chExt cx="0" cy="0"/>
        </a:xfrm>
      </p:grpSpPr>
      <p:grpSp>
        <p:nvGrpSpPr>
          <p:cNvPr id="2620" name="Google Shape;2620;p47"/>
          <p:cNvGrpSpPr/>
          <p:nvPr/>
        </p:nvGrpSpPr>
        <p:grpSpPr>
          <a:xfrm>
            <a:off x="2334491" y="526920"/>
            <a:ext cx="4225635" cy="1145236"/>
            <a:chOff x="2771600" y="526920"/>
            <a:chExt cx="3480300" cy="1145236"/>
          </a:xfrm>
        </p:grpSpPr>
        <p:sp>
          <p:nvSpPr>
            <p:cNvPr id="2621" name="Google Shape;2621;p47"/>
            <p:cNvSpPr/>
            <p:nvPr/>
          </p:nvSpPr>
          <p:spPr>
            <a:xfrm>
              <a:off x="2771600"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2" name="Google Shape;2622;p47"/>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23" name="Google Shape;2623;p47"/>
          <p:cNvGrpSpPr/>
          <p:nvPr/>
        </p:nvGrpSpPr>
        <p:grpSpPr>
          <a:xfrm>
            <a:off x="2334491" y="3471345"/>
            <a:ext cx="4225635" cy="1398528"/>
            <a:chOff x="2771600" y="526920"/>
            <a:chExt cx="3480300" cy="1145100"/>
          </a:xfrm>
        </p:grpSpPr>
        <p:sp>
          <p:nvSpPr>
            <p:cNvPr id="2624" name="Google Shape;2624;p47"/>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5" name="Google Shape;2625;p47"/>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26" name="Google Shape;2626;p47"/>
          <p:cNvGrpSpPr/>
          <p:nvPr/>
        </p:nvGrpSpPr>
        <p:grpSpPr>
          <a:xfrm>
            <a:off x="2334491" y="1999200"/>
            <a:ext cx="4225635" cy="1145100"/>
            <a:chOff x="2771600" y="526920"/>
            <a:chExt cx="3480300" cy="1145100"/>
          </a:xfrm>
        </p:grpSpPr>
        <p:sp>
          <p:nvSpPr>
            <p:cNvPr id="2627" name="Google Shape;2627;p47"/>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8" name="Google Shape;2628;p47"/>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 name="Google Shape;2733;p50">
            <a:extLst>
              <a:ext uri="{FF2B5EF4-FFF2-40B4-BE49-F238E27FC236}">
                <a16:creationId xmlns:a16="http://schemas.microsoft.com/office/drawing/2014/main" id="{5D78647B-2FB4-C4B7-2B88-64AEB95D52DE}"/>
              </a:ext>
            </a:extLst>
          </p:cNvPr>
          <p:cNvSpPr txBox="1">
            <a:spLocks noGrp="1"/>
          </p:cNvSpPr>
          <p:nvPr>
            <p:ph type="subTitle" idx="1"/>
          </p:nvPr>
        </p:nvSpPr>
        <p:spPr>
          <a:xfrm>
            <a:off x="2479964" y="610643"/>
            <a:ext cx="3985154" cy="985500"/>
          </a:xfrm>
          <a:prstGeom prst="rect">
            <a:avLst/>
          </a:prstGeom>
        </p:spPr>
        <p:txBody>
          <a:bodyPr spcFirstLastPara="1" wrap="square" lIns="91425" tIns="91425" rIns="91425" bIns="91425" anchor="t" anchorCtr="0">
            <a:noAutofit/>
          </a:bodyPr>
          <a:lstStyle/>
          <a:p>
            <a:pPr marL="0" marR="0" algn="just">
              <a:lnSpc>
                <a:spcPct val="150000"/>
              </a:lnSpc>
              <a:spcBef>
                <a:spcPts val="0"/>
              </a:spcBef>
              <a:spcAft>
                <a:spcPts val="800"/>
              </a:spcAft>
            </a:pPr>
            <a:r>
              <a:rPr lang="es-BO" sz="1200" dirty="0">
                <a:effectLst/>
                <a:latin typeface="Barlow Semi Condensed" panose="00000506000000000000" pitchFamily="2" charset="0"/>
                <a:ea typeface="Calibri" panose="020F0502020204030204" pitchFamily="34" charset="0"/>
                <a:cs typeface="Times New Roman" panose="02020603050405020304" pitchFamily="18" charset="0"/>
              </a:rPr>
              <a:t>Gracias al desarrollo de este sistema web logramos facilitar el trabajo y tiempo del cliente y del personal de venta de la empresa Mxt-Technology.</a:t>
            </a:r>
            <a:endParaRPr lang="en-US" sz="1200" dirty="0">
              <a:effectLst/>
              <a:latin typeface="Barlow Semi Condensed" panose="00000506000000000000" pitchFamily="2" charset="0"/>
              <a:ea typeface="Calibri" panose="020F0502020204030204" pitchFamily="34" charset="0"/>
              <a:cs typeface="Times New Roman" panose="02020603050405020304" pitchFamily="18" charset="0"/>
            </a:endParaRPr>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None/>
            </a:pPr>
            <a:endParaRPr dirty="0"/>
          </a:p>
        </p:txBody>
      </p:sp>
      <p:sp>
        <p:nvSpPr>
          <p:cNvPr id="7" name="Google Shape;2733;p50">
            <a:extLst>
              <a:ext uri="{FF2B5EF4-FFF2-40B4-BE49-F238E27FC236}">
                <a16:creationId xmlns:a16="http://schemas.microsoft.com/office/drawing/2014/main" id="{5E7C8143-A5F8-D592-61BB-10C51149FA1C}"/>
              </a:ext>
            </a:extLst>
          </p:cNvPr>
          <p:cNvSpPr txBox="1">
            <a:spLocks/>
          </p:cNvSpPr>
          <p:nvPr/>
        </p:nvSpPr>
        <p:spPr>
          <a:xfrm>
            <a:off x="2429257" y="1981661"/>
            <a:ext cx="4035861" cy="10652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marL="0" marR="0" algn="just">
              <a:lnSpc>
                <a:spcPct val="150000"/>
              </a:lnSpc>
              <a:spcBef>
                <a:spcPts val="0"/>
              </a:spcBef>
              <a:spcAft>
                <a:spcPts val="800"/>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También resaltar la implementación de los diagramas entidad relación y demás diagramas que facilitan la lógica y funcionamiento del sistema web, ya que nos permite ordenar el código y documentación del proyecto.</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pPr>
              <a:buClr>
                <a:schemeClr val="dk1"/>
              </a:buClr>
              <a:buSzPts val="1100"/>
            </a:pPr>
            <a:endParaRPr lang="es-ES" dirty="0"/>
          </a:p>
          <a:p>
            <a:endParaRPr lang="es-ES" dirty="0"/>
          </a:p>
        </p:txBody>
      </p:sp>
      <p:sp>
        <p:nvSpPr>
          <p:cNvPr id="8" name="Google Shape;2733;p50">
            <a:extLst>
              <a:ext uri="{FF2B5EF4-FFF2-40B4-BE49-F238E27FC236}">
                <a16:creationId xmlns:a16="http://schemas.microsoft.com/office/drawing/2014/main" id="{A58782C0-2646-D24D-8ABA-AC92454A1AF6}"/>
              </a:ext>
            </a:extLst>
          </p:cNvPr>
          <p:cNvSpPr txBox="1">
            <a:spLocks/>
          </p:cNvSpPr>
          <p:nvPr/>
        </p:nvSpPr>
        <p:spPr>
          <a:xfrm>
            <a:off x="2603249" y="3536822"/>
            <a:ext cx="3697025" cy="8562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marL="0" marR="0" algn="just">
              <a:lnSpc>
                <a:spcPct val="150000"/>
              </a:lnSpc>
              <a:spcBef>
                <a:spcPts val="0"/>
              </a:spcBef>
              <a:spcAft>
                <a:spcPts val="800"/>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El objetivo de una metodología es poder cumplir los requisitos del cliente, claramente se logro aplicar todos los requisitos en un 90% cumpliendo los mas importantes para el correcto funcionamiento del software elaborado en este proyecto.</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pPr>
              <a:buClr>
                <a:schemeClr val="dk1"/>
              </a:buClr>
              <a:buSzPts val="1100"/>
            </a:pPr>
            <a:endParaRPr lang="es-ES" dirty="0"/>
          </a:p>
          <a:p>
            <a:endParaRPr lang="es-ES" dirty="0"/>
          </a:p>
        </p:txBody>
      </p:sp>
      <p:sp>
        <p:nvSpPr>
          <p:cNvPr id="2" name="CuadroTexto 1">
            <a:extLst>
              <a:ext uri="{FF2B5EF4-FFF2-40B4-BE49-F238E27FC236}">
                <a16:creationId xmlns:a16="http://schemas.microsoft.com/office/drawing/2014/main" id="{689492AA-66AA-98E2-66F5-32550E961FB3}"/>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6612367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731"/>
        <p:cNvGrpSpPr/>
        <p:nvPr/>
      </p:nvGrpSpPr>
      <p:grpSpPr>
        <a:xfrm>
          <a:off x="0" y="0"/>
          <a:ext cx="0" cy="0"/>
          <a:chOff x="0" y="0"/>
          <a:chExt cx="0" cy="0"/>
        </a:xfrm>
      </p:grpSpPr>
      <p:sp>
        <p:nvSpPr>
          <p:cNvPr id="2732" name="Google Shape;2732;p50"/>
          <p:cNvSpPr txBox="1">
            <a:spLocks noGrp="1"/>
          </p:cNvSpPr>
          <p:nvPr>
            <p:ph type="title"/>
          </p:nvPr>
        </p:nvSpPr>
        <p:spPr>
          <a:xfrm>
            <a:off x="304800" y="1620750"/>
            <a:ext cx="88392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t>RECOMENDACIONES</a:t>
            </a:r>
            <a:endParaRPr sz="4800" b="1" dirty="0"/>
          </a:p>
        </p:txBody>
      </p:sp>
      <p:sp>
        <p:nvSpPr>
          <p:cNvPr id="2" name="CuadroTexto 1">
            <a:extLst>
              <a:ext uri="{FF2B5EF4-FFF2-40B4-BE49-F238E27FC236}">
                <a16:creationId xmlns:a16="http://schemas.microsoft.com/office/drawing/2014/main" id="{29B1C6A3-A3BA-5C89-7AE2-96CABE92AA1E}"/>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7413752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p:txBody>
          <a:bodyPr/>
          <a:lstStyle/>
          <a:p>
            <a:r>
              <a:rPr lang="en-US" b="1" dirty="0"/>
              <a:t>RECOMENDACIONES DE INSTALACIÓN</a:t>
            </a:r>
          </a:p>
        </p:txBody>
      </p:sp>
      <p:sp>
        <p:nvSpPr>
          <p:cNvPr id="3" name="Google Shape;2178;p39">
            <a:extLst>
              <a:ext uri="{FF2B5EF4-FFF2-40B4-BE49-F238E27FC236}">
                <a16:creationId xmlns:a16="http://schemas.microsoft.com/office/drawing/2014/main" id="{A84EA39D-376C-C5DF-FB4C-D1BDEDFF91F2}"/>
              </a:ext>
            </a:extLst>
          </p:cNvPr>
          <p:cNvSpPr txBox="1">
            <a:spLocks/>
          </p:cNvSpPr>
          <p:nvPr/>
        </p:nvSpPr>
        <p:spPr>
          <a:xfrm>
            <a:off x="1497092" y="1114459"/>
            <a:ext cx="6149816" cy="3519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Contar con personal capacitado en programación y servicios de alojamiento web.</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Contratar un hosting con almacenamiento de base de datos y dominio.</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Implementar el sistema web al hosting contratado mediante el panel de administración del hosting.</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solidFill>
                  <a:schemeClr val="tx1"/>
                </a:solidFill>
                <a:effectLst/>
                <a:latin typeface="Barlow Semi Condensed" panose="00000506000000000000" pitchFamily="2" charset="0"/>
                <a:ea typeface="Times New Roman" panose="02020603050405020304" pitchFamily="18" charset="0"/>
              </a:rPr>
              <a:t>Configurar</a:t>
            </a:r>
            <a:r>
              <a:rPr lang="es-BO" sz="1200" dirty="0">
                <a:effectLst/>
                <a:latin typeface="Barlow Semi Condensed" panose="00000506000000000000" pitchFamily="2" charset="0"/>
                <a:ea typeface="Times New Roman" panose="02020603050405020304" pitchFamily="18" charset="0"/>
              </a:rPr>
              <a:t> la base de datos.</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Revisar rutas de archivos de diseño, todo esto en la carpeta assets</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Modificar a pedido de la empresa el archivo config.php, acá podrá modificar datos de la empresa como : Teléfonos, Direcciones,Correos,Urls,Variables definidas. Todo esto en el archivo config.php en la carpeta Config.</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El sistema se adaptará a dispositivos móviles y ordenadores de escritorio debido a la función responsiva que tiene el sistema web.</a:t>
            </a:r>
          </a:p>
          <a:p>
            <a:pPr marL="342900" marR="0" lvl="0" indent="-342900" algn="just">
              <a:lnSpc>
                <a:spcPct val="150000"/>
              </a:lnSpc>
              <a:spcBef>
                <a:spcPts val="0"/>
              </a:spcBef>
              <a:spcAft>
                <a:spcPts val="0"/>
              </a:spcAft>
              <a:buFont typeface="Symbol" panose="05050102010706020507" pitchFamily="18" charset="2"/>
              <a:buChar char=""/>
            </a:pPr>
            <a:r>
              <a:rPr lang="es-BO" sz="1200" dirty="0">
                <a:latin typeface="Barlow Semi Condensed" panose="00000506000000000000" pitchFamily="2" charset="0"/>
                <a:ea typeface="Times New Roman" panose="02020603050405020304" pitchFamily="18" charset="0"/>
              </a:rPr>
              <a:t>Alojar el sistema en un servidor para evitar conflictos a futuro.</a:t>
            </a:r>
            <a:endParaRPr lang="en-US" sz="12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7054B841-A18B-6BBD-C9AB-FA24DEAB72F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3438807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475" y="338328"/>
            <a:ext cx="5496900" cy="1037466"/>
          </a:xfrm>
        </p:spPr>
        <p:txBody>
          <a:bodyPr/>
          <a:lstStyle/>
          <a:p>
            <a:r>
              <a:rPr lang="en-US" b="1" dirty="0"/>
              <a:t>RECOMENDACIONES ACERCA DEL USO DEL SISTEMA</a:t>
            </a:r>
          </a:p>
        </p:txBody>
      </p:sp>
      <p:sp>
        <p:nvSpPr>
          <p:cNvPr id="3" name="Google Shape;2178;p39">
            <a:extLst>
              <a:ext uri="{FF2B5EF4-FFF2-40B4-BE49-F238E27FC236}">
                <a16:creationId xmlns:a16="http://schemas.microsoft.com/office/drawing/2014/main" id="{7B06F371-9FAE-72AE-CD61-64C4BA95AD54}"/>
              </a:ext>
            </a:extLst>
          </p:cNvPr>
          <p:cNvSpPr txBox="1">
            <a:spLocks/>
          </p:cNvSpPr>
          <p:nvPr/>
        </p:nvSpPr>
        <p:spPr>
          <a:xfrm>
            <a:off x="2167125" y="1661891"/>
            <a:ext cx="4809600" cy="181971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1" indent="-342900" algn="just">
              <a:lnSpc>
                <a:spcPct val="150000"/>
              </a:lnSpc>
              <a:buFont typeface="Symbol" panose="05050102010706020507" pitchFamily="18" charset="2"/>
              <a:buChar char=""/>
            </a:pPr>
            <a:r>
              <a:rPr lang="es-BO" dirty="0">
                <a:effectLst/>
                <a:latin typeface="Barlow Semi Condensed" panose="00000506000000000000" pitchFamily="2" charset="0"/>
                <a:ea typeface="Times New Roman" panose="02020603050405020304" pitchFamily="18" charset="0"/>
              </a:rPr>
              <a:t>Se recomienda contar con un servicio de hosting optimo para el correcto funcionamiento de la página web.</a:t>
            </a: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Utilizar solo una cuenta administrativa para evitar errores de administración sobre la pagina web.</a:t>
            </a:r>
          </a:p>
          <a:p>
            <a:pPr marL="342900" lvl="1" indent="-342900" algn="just">
              <a:lnSpc>
                <a:spcPct val="150000"/>
              </a:lnSpc>
              <a:buFont typeface="Symbol" panose="05050102010706020507" pitchFamily="18" charset="2"/>
              <a:buChar char=""/>
            </a:pPr>
            <a:r>
              <a:rPr lang="es-BO" dirty="0">
                <a:effectLst/>
                <a:latin typeface="Barlow Semi Condensed" panose="00000506000000000000" pitchFamily="2" charset="0"/>
                <a:ea typeface="Times New Roman" panose="02020603050405020304" pitchFamily="18" charset="0"/>
              </a:rPr>
              <a:t>Tener personal </a:t>
            </a:r>
            <a:r>
              <a:rPr lang="es-BO" dirty="0">
                <a:latin typeface="Barlow Semi Condensed" panose="00000506000000000000" pitchFamily="2" charset="0"/>
                <a:ea typeface="Times New Roman" panose="02020603050405020304" pitchFamily="18" charset="0"/>
              </a:rPr>
              <a:t>capacitado para el uso de este sistema web.</a:t>
            </a:r>
            <a:endParaRPr lang="es-BO"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4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algn="just" fontAlgn="base">
              <a:lnSpc>
                <a:spcPct val="107000"/>
              </a:lnSpc>
              <a:spcAft>
                <a:spcPts val="100"/>
              </a:spcAft>
              <a:buSzPts val="1200"/>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990803A1-D14E-EBEE-AFF6-78718250115B}"/>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4623083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475" y="338328"/>
            <a:ext cx="5496900" cy="1037466"/>
          </a:xfrm>
        </p:spPr>
        <p:txBody>
          <a:bodyPr/>
          <a:lstStyle/>
          <a:p>
            <a:r>
              <a:rPr lang="en-US" b="1" dirty="0"/>
              <a:t>NO RECOMENDAMOS REALIZAR LAS SIGUIENTES ACCIONES</a:t>
            </a:r>
          </a:p>
        </p:txBody>
      </p:sp>
      <p:sp>
        <p:nvSpPr>
          <p:cNvPr id="3" name="Google Shape;2178;p39">
            <a:extLst>
              <a:ext uri="{FF2B5EF4-FFF2-40B4-BE49-F238E27FC236}">
                <a16:creationId xmlns:a16="http://schemas.microsoft.com/office/drawing/2014/main" id="{7B06F371-9FAE-72AE-CD61-64C4BA95AD54}"/>
              </a:ext>
            </a:extLst>
          </p:cNvPr>
          <p:cNvSpPr txBox="1">
            <a:spLocks/>
          </p:cNvSpPr>
          <p:nvPr/>
        </p:nvSpPr>
        <p:spPr>
          <a:xfrm>
            <a:off x="2167125" y="1737215"/>
            <a:ext cx="4809600" cy="266700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Utilizar un sistema operativo común y corriente para el alojamiento del servidor.</a:t>
            </a:r>
            <a:endParaRPr lang="es-BO" dirty="0">
              <a:effectLst/>
              <a:latin typeface="Barlow Semi Condensed" panose="00000506000000000000" pitchFamily="2" charset="0"/>
              <a:ea typeface="Times New Roman" panose="02020603050405020304" pitchFamily="18" charset="0"/>
            </a:endParaRP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Ingresar a la base de datos y realizar modificaciones.</a:t>
            </a: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Editar archivos de la carpeta del sistema web.</a:t>
            </a: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Realizar actualizaciones sobre el sistema web sin haber realizado un backup.</a:t>
            </a:r>
          </a:p>
          <a:p>
            <a:pPr marL="342900" lvl="1" indent="-342900" algn="just">
              <a:lnSpc>
                <a:spcPct val="150000"/>
              </a:lnSpc>
              <a:buFont typeface="Symbol" panose="05050102010706020507" pitchFamily="18" charset="2"/>
              <a:buChar char=""/>
            </a:pPr>
            <a:endParaRPr lang="es-BO"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4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algn="just" fontAlgn="base">
              <a:lnSpc>
                <a:spcPct val="107000"/>
              </a:lnSpc>
              <a:spcAft>
                <a:spcPts val="100"/>
              </a:spcAft>
              <a:buSzPts val="1200"/>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E2B4AD73-AAD5-DE7D-2263-CE9F17F0F65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1341378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475" y="338328"/>
            <a:ext cx="5496900" cy="1037466"/>
          </a:xfrm>
        </p:spPr>
        <p:txBody>
          <a:bodyPr/>
          <a:lstStyle/>
          <a:p>
            <a:r>
              <a:rPr lang="en-US" b="1" dirty="0"/>
              <a:t>RECOMENDACIONES ACERCA DE LAS ACTUALIZACIONES</a:t>
            </a:r>
          </a:p>
        </p:txBody>
      </p:sp>
      <p:sp>
        <p:nvSpPr>
          <p:cNvPr id="3" name="Google Shape;2178;p39">
            <a:extLst>
              <a:ext uri="{FF2B5EF4-FFF2-40B4-BE49-F238E27FC236}">
                <a16:creationId xmlns:a16="http://schemas.microsoft.com/office/drawing/2014/main" id="{7B06F371-9FAE-72AE-CD61-64C4BA95AD54}"/>
              </a:ext>
            </a:extLst>
          </p:cNvPr>
          <p:cNvSpPr txBox="1">
            <a:spLocks/>
          </p:cNvSpPr>
          <p:nvPr/>
        </p:nvSpPr>
        <p:spPr>
          <a:xfrm>
            <a:off x="2167125" y="1661714"/>
            <a:ext cx="4809600" cy="294492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marR="0" lvl="0" indent="-342900" algn="just">
              <a:lnSpc>
                <a:spcPct val="150000"/>
              </a:lnSpc>
              <a:spcBef>
                <a:spcPts val="0"/>
              </a:spcBef>
              <a:spcAft>
                <a:spcPts val="0"/>
              </a:spcAft>
              <a:buFont typeface="Symbol" panose="05050102010706020507" pitchFamily="18" charset="2"/>
              <a:buChar char=""/>
            </a:pPr>
            <a:r>
              <a:rPr lang="es-BO" sz="1400" dirty="0">
                <a:effectLst/>
                <a:latin typeface="Barlow Semi Condensed" panose="00000506000000000000" pitchFamily="2" charset="0"/>
                <a:ea typeface="Times New Roman" panose="02020603050405020304" pitchFamily="18" charset="0"/>
              </a:rPr>
              <a:t>Realizar un backup (Copia de seguridad) antes de realizar un modificación sobre el sistema web.</a:t>
            </a:r>
          </a:p>
          <a:p>
            <a:pPr marL="342900" marR="0" lvl="0" indent="-342900" algn="just">
              <a:lnSpc>
                <a:spcPct val="150000"/>
              </a:lnSpc>
              <a:spcBef>
                <a:spcPts val="0"/>
              </a:spcBef>
              <a:spcAft>
                <a:spcPts val="0"/>
              </a:spcAft>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Plantear con tiempo y certeza la solicitud de actualización sobre el sistema web.</a:t>
            </a:r>
          </a:p>
          <a:p>
            <a:pPr marL="342900" marR="0" lvl="0" indent="-342900" algn="just">
              <a:lnSpc>
                <a:spcPct val="150000"/>
              </a:lnSpc>
              <a:spcBef>
                <a:spcPts val="0"/>
              </a:spcBef>
              <a:spcAft>
                <a:spcPts val="0"/>
              </a:spcAft>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Agregar métodos de pago como PayPal, para facilitar aun mas al cliente la compra rápida de un producto.</a:t>
            </a:r>
          </a:p>
          <a:p>
            <a:pPr marL="342900" marR="0" lvl="0" indent="-342900" algn="just">
              <a:lnSpc>
                <a:spcPct val="150000"/>
              </a:lnSpc>
              <a:spcBef>
                <a:spcPts val="0"/>
              </a:spcBef>
              <a:spcAft>
                <a:spcPts val="0"/>
              </a:spcAft>
              <a:buFont typeface="Symbol" panose="05050102010706020507" pitchFamily="18" charset="2"/>
              <a:buChar char=""/>
            </a:pPr>
            <a:endParaRPr lang="es-BO" dirty="0">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dirty="0">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dirty="0">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sz="14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sz="14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4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algn="just" fontAlgn="base">
              <a:lnSpc>
                <a:spcPct val="107000"/>
              </a:lnSpc>
              <a:spcAft>
                <a:spcPts val="100"/>
              </a:spcAft>
              <a:buSzPts val="1200"/>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7FC39C41-2E90-68F4-AC67-0C36CE3A4ED3}"/>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344859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dirty="0"/>
              <a:t>GRACIAS POR SU ATENCIÓN!</a:t>
            </a:r>
            <a:endParaRPr lang="es-BO" sz="4000" dirty="0"/>
          </a:p>
        </p:txBody>
      </p:sp>
      <p:sp>
        <p:nvSpPr>
          <p:cNvPr id="3" name="CuadroTexto 2">
            <a:extLst>
              <a:ext uri="{FF2B5EF4-FFF2-40B4-BE49-F238E27FC236}">
                <a16:creationId xmlns:a16="http://schemas.microsoft.com/office/drawing/2014/main" id="{A5978053-A186-6802-5256-04FD9D184876}"/>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88004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16BAF89-B2C9-A909-1A8D-7BA20EE06E63}"/>
              </a:ext>
            </a:extLst>
          </p:cNvPr>
          <p:cNvSpPr>
            <a:spLocks noGrp="1"/>
          </p:cNvSpPr>
          <p:nvPr>
            <p:ph type="subTitle" idx="1"/>
          </p:nvPr>
        </p:nvSpPr>
        <p:spPr>
          <a:xfrm>
            <a:off x="1010800" y="1652014"/>
            <a:ext cx="7122253" cy="4287391"/>
          </a:xfrm>
        </p:spPr>
        <p:txBody>
          <a:bodyPr/>
          <a:lstStyle/>
          <a:p>
            <a:pPr marL="251460">
              <a:lnSpc>
                <a:spcPct val="150000"/>
              </a:lnSpc>
              <a:spcAft>
                <a:spcPts val="800"/>
              </a:spcAft>
            </a:pPr>
            <a:r>
              <a:rPr lang="es-BO" dirty="0">
                <a:solidFill>
                  <a:schemeClr val="tx1"/>
                </a:solidFill>
                <a:effectLst/>
                <a:latin typeface="Barlow Semi Condensed" panose="00000506000000000000" pitchFamily="2" charset="0"/>
                <a:ea typeface="Calibri" panose="020F0502020204030204" pitchFamily="34" charset="0"/>
                <a:cs typeface="Times New Roman" panose="02020603050405020304" pitchFamily="18" charset="0"/>
              </a:rPr>
              <a:t>La misión de esta empresa es poder brindar productos de tecnología </a:t>
            </a:r>
            <a:r>
              <a:rPr lang="es-BO" dirty="0">
                <a:effectLst/>
                <a:latin typeface="Barlow Semi Condensed" panose="00000506000000000000" pitchFamily="2" charset="0"/>
                <a:ea typeface="Calibri" panose="020F0502020204030204" pitchFamily="34" charset="0"/>
                <a:cs typeface="Times New Roman" panose="02020603050405020304" pitchFamily="18" charset="0"/>
              </a:rPr>
              <a:t>con un asesoramiento correspondiente a cada producto y así facilitar las compras que requiera el cliente. </a:t>
            </a:r>
          </a:p>
          <a:p>
            <a:pPr marL="251460">
              <a:lnSpc>
                <a:spcPct val="150000"/>
              </a:lnSpc>
              <a:spcAft>
                <a:spcPts val="800"/>
              </a:spcAft>
            </a:pPr>
            <a:r>
              <a:rPr lang="es-BO" dirty="0">
                <a:solidFill>
                  <a:schemeClr val="tx1"/>
                </a:solidFill>
                <a:effectLst/>
                <a:latin typeface="Barlow Semi Condensed" panose="00000506000000000000" pitchFamily="2" charset="0"/>
                <a:ea typeface="Calibri" panose="020F0502020204030204" pitchFamily="34" charset="0"/>
                <a:cs typeface="Times New Roman" panose="02020603050405020304" pitchFamily="18" charset="0"/>
              </a:rPr>
              <a:t>La empresa Mxt-Technology tiene la visión de poder mantenerse firme frente a las nuevas adaptaciones tecnológicas y poder seguir brindando los productos y servicios durante muchos años mas. </a:t>
            </a:r>
          </a:p>
          <a:p>
            <a:endParaRPr lang="es-BO" dirty="0"/>
          </a:p>
        </p:txBody>
      </p:sp>
      <p:sp>
        <p:nvSpPr>
          <p:cNvPr id="3" name="Title 2">
            <a:extLst>
              <a:ext uri="{FF2B5EF4-FFF2-40B4-BE49-F238E27FC236}">
                <a16:creationId xmlns:a16="http://schemas.microsoft.com/office/drawing/2014/main" id="{AA7BB314-202F-B08D-15CE-317E93694691}"/>
              </a:ext>
            </a:extLst>
          </p:cNvPr>
          <p:cNvSpPr>
            <a:spLocks noGrp="1"/>
          </p:cNvSpPr>
          <p:nvPr>
            <p:ph type="title"/>
          </p:nvPr>
        </p:nvSpPr>
        <p:spPr>
          <a:xfrm>
            <a:off x="2167128" y="280109"/>
            <a:ext cx="4809600" cy="576000"/>
          </a:xfrm>
        </p:spPr>
        <p:txBody>
          <a:bodyPr/>
          <a:lstStyle/>
          <a:p>
            <a:r>
              <a:rPr lang="en-US" b="1" dirty="0"/>
              <a:t>Misión y Visión</a:t>
            </a:r>
            <a:endParaRPr lang="es-BO" b="1" dirty="0">
              <a:solidFill>
                <a:schemeClr val="tx1"/>
              </a:solidFill>
            </a:endParaRPr>
          </a:p>
        </p:txBody>
      </p:sp>
      <p:sp>
        <p:nvSpPr>
          <p:cNvPr id="4" name="CuadroTexto 3">
            <a:extLst>
              <a:ext uri="{FF2B5EF4-FFF2-40B4-BE49-F238E27FC236}">
                <a16:creationId xmlns:a16="http://schemas.microsoft.com/office/drawing/2014/main" id="{CE559546-46FE-3AD7-32C0-516999DA76D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55287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87A66B-15A3-3BC6-4C20-344E911AB4DC}"/>
              </a:ext>
            </a:extLst>
          </p:cNvPr>
          <p:cNvSpPr>
            <a:spLocks noGrp="1"/>
          </p:cNvSpPr>
          <p:nvPr>
            <p:ph type="title"/>
          </p:nvPr>
        </p:nvSpPr>
        <p:spPr>
          <a:xfrm>
            <a:off x="2167128" y="379404"/>
            <a:ext cx="4809600" cy="576000"/>
          </a:xfrm>
        </p:spPr>
        <p:txBody>
          <a:bodyPr/>
          <a:lstStyle/>
          <a:p>
            <a:r>
              <a:rPr lang="en-US" b="1" dirty="0"/>
              <a:t>FUNCIONAMIENTO DE LA EMPRESA</a:t>
            </a:r>
            <a:endParaRPr lang="es-BO" dirty="0"/>
          </a:p>
        </p:txBody>
      </p:sp>
      <p:sp>
        <p:nvSpPr>
          <p:cNvPr id="4" name="CuadroTexto 3">
            <a:extLst>
              <a:ext uri="{FF2B5EF4-FFF2-40B4-BE49-F238E27FC236}">
                <a16:creationId xmlns:a16="http://schemas.microsoft.com/office/drawing/2014/main" id="{0F3E9B7F-AF6E-398F-E431-210A7F7CD60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pic>
        <p:nvPicPr>
          <p:cNvPr id="8" name="Imagen 7">
            <a:extLst>
              <a:ext uri="{FF2B5EF4-FFF2-40B4-BE49-F238E27FC236}">
                <a16:creationId xmlns:a16="http://schemas.microsoft.com/office/drawing/2014/main" id="{488FEF04-A102-31CE-B79C-0894453AA3C2}"/>
              </a:ext>
            </a:extLst>
          </p:cNvPr>
          <p:cNvPicPr>
            <a:picLocks noChangeAspect="1"/>
          </p:cNvPicPr>
          <p:nvPr/>
        </p:nvPicPr>
        <p:blipFill>
          <a:blip r:embed="rId2"/>
          <a:stretch>
            <a:fillRect/>
          </a:stretch>
        </p:blipFill>
        <p:spPr>
          <a:xfrm>
            <a:off x="2942774" y="1244323"/>
            <a:ext cx="3258452" cy="2654853"/>
          </a:xfrm>
          <a:prstGeom prst="rect">
            <a:avLst/>
          </a:prstGeom>
          <a:ln>
            <a:noFill/>
          </a:ln>
          <a:effectLst>
            <a:outerShdw blurRad="190500" algn="tl" rotWithShape="0">
              <a:srgbClr val="000000">
                <a:alpha val="70000"/>
              </a:srgbClr>
            </a:outerShdw>
          </a:effectLst>
        </p:spPr>
      </p:pic>
      <p:pic>
        <p:nvPicPr>
          <p:cNvPr id="10" name="Gráfico 9" descr="Flecha lineal: curva en sentido de las agujas del reloj">
            <a:extLst>
              <a:ext uri="{FF2B5EF4-FFF2-40B4-BE49-F238E27FC236}">
                <a16:creationId xmlns:a16="http://schemas.microsoft.com/office/drawing/2014/main" id="{F619E155-5F65-51AB-B601-C4F4F49D6F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173121">
            <a:off x="2596526" y="1074145"/>
            <a:ext cx="914400" cy="914400"/>
          </a:xfrm>
          <a:prstGeom prst="rect">
            <a:avLst/>
          </a:prstGeom>
        </p:spPr>
      </p:pic>
      <p:pic>
        <p:nvPicPr>
          <p:cNvPr id="11" name="Gráfico 10" descr="Flecha lineal: curva en sentido de las agujas del reloj">
            <a:extLst>
              <a:ext uri="{FF2B5EF4-FFF2-40B4-BE49-F238E27FC236}">
                <a16:creationId xmlns:a16="http://schemas.microsoft.com/office/drawing/2014/main" id="{11C61FA5-A6A0-E112-EF04-8F721BBEED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5902791">
            <a:off x="5868028" y="2935698"/>
            <a:ext cx="914400" cy="914400"/>
          </a:xfrm>
          <a:prstGeom prst="rect">
            <a:avLst/>
          </a:prstGeom>
        </p:spPr>
      </p:pic>
      <p:sp>
        <p:nvSpPr>
          <p:cNvPr id="12" name="Elipse 11">
            <a:extLst>
              <a:ext uri="{FF2B5EF4-FFF2-40B4-BE49-F238E27FC236}">
                <a16:creationId xmlns:a16="http://schemas.microsoft.com/office/drawing/2014/main" id="{C7327C49-7833-CD81-69C7-C5FCCD933CCB}"/>
              </a:ext>
            </a:extLst>
          </p:cNvPr>
          <p:cNvSpPr/>
          <p:nvPr/>
        </p:nvSpPr>
        <p:spPr>
          <a:xfrm>
            <a:off x="1324580" y="1631399"/>
            <a:ext cx="1560352" cy="1057013"/>
          </a:xfrm>
          <a:prstGeom prst="ellipse">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s-BO" sz="1200" dirty="0">
                <a:solidFill>
                  <a:schemeClr val="tx1"/>
                </a:solidFill>
                <a:latin typeface="Fjalla One" panose="02000506040000020004" pitchFamily="2" charset="0"/>
              </a:rPr>
              <a:t>SUPERMALL</a:t>
            </a:r>
          </a:p>
          <a:p>
            <a:pPr algn="ctr"/>
            <a:r>
              <a:rPr lang="es-BO" sz="1200" dirty="0">
                <a:solidFill>
                  <a:schemeClr val="tx1"/>
                </a:solidFill>
                <a:latin typeface="Fjalla One" panose="02000506040000020004" pitchFamily="2" charset="0"/>
              </a:rPr>
              <a:t>BLANCO GALINDO Y PERU</a:t>
            </a:r>
          </a:p>
        </p:txBody>
      </p:sp>
      <p:sp>
        <p:nvSpPr>
          <p:cNvPr id="13" name="Elipse 12">
            <a:extLst>
              <a:ext uri="{FF2B5EF4-FFF2-40B4-BE49-F238E27FC236}">
                <a16:creationId xmlns:a16="http://schemas.microsoft.com/office/drawing/2014/main" id="{5F381A49-D2F0-087F-D0D2-AEBD6A6C7F67}"/>
              </a:ext>
            </a:extLst>
          </p:cNvPr>
          <p:cNvSpPr/>
          <p:nvPr/>
        </p:nvSpPr>
        <p:spPr>
          <a:xfrm>
            <a:off x="6401318" y="2159905"/>
            <a:ext cx="1560352" cy="1057013"/>
          </a:xfrm>
          <a:prstGeom prst="ellipse">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s-BO" sz="1200" dirty="0">
                <a:solidFill>
                  <a:schemeClr val="tx1"/>
                </a:solidFill>
                <a:latin typeface="Fjalla One" panose="02000506040000020004" pitchFamily="2" charset="0"/>
              </a:rPr>
              <a:t>ESTEBAN ARZE </a:t>
            </a:r>
          </a:p>
          <a:p>
            <a:pPr algn="ctr"/>
            <a:r>
              <a:rPr lang="es-BO" sz="1200" dirty="0">
                <a:solidFill>
                  <a:schemeClr val="tx1"/>
                </a:solidFill>
                <a:latin typeface="Fjalla One" panose="02000506040000020004" pitchFamily="2" charset="0"/>
              </a:rPr>
              <a:t>TAPACARI Y QUILLACOLLO</a:t>
            </a:r>
          </a:p>
        </p:txBody>
      </p:sp>
    </p:spTree>
    <p:extLst>
      <p:ext uri="{BB962C8B-B14F-4D97-AF65-F5344CB8AC3E}">
        <p14:creationId xmlns:p14="http://schemas.microsoft.com/office/powerpoint/2010/main" val="4057103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61BA84A-3F79-D6FC-B5DC-784279C5577A}"/>
              </a:ext>
            </a:extLst>
          </p:cNvPr>
          <p:cNvSpPr>
            <a:spLocks noGrp="1"/>
          </p:cNvSpPr>
          <p:nvPr>
            <p:ph type="subTitle" idx="1"/>
          </p:nvPr>
        </p:nvSpPr>
        <p:spPr>
          <a:xfrm>
            <a:off x="889233" y="1437750"/>
            <a:ext cx="7348756" cy="3326346"/>
          </a:xfrm>
        </p:spPr>
        <p:txBody>
          <a:bodyPr/>
          <a:lstStyle/>
          <a:p>
            <a:pPr marL="251460">
              <a:lnSpc>
                <a:spcPct val="150000"/>
              </a:lnSpc>
              <a:spcAft>
                <a:spcPts val="800"/>
              </a:spcAft>
            </a:pPr>
            <a:endParaRPr lang="es-BO" sz="1400" dirty="0">
              <a:effectLst/>
              <a:latin typeface="Barlow Semi Condensed" panose="00000506000000000000" pitchFamily="2" charset="0"/>
              <a:ea typeface="Calibri" panose="020F0502020204030204" pitchFamily="34" charset="0"/>
              <a:cs typeface="Times New Roman" panose="02020603050405020304" pitchFamily="18" charset="0"/>
            </a:endParaRPr>
          </a:p>
          <a:p>
            <a:pPr marL="251460">
              <a:lnSpc>
                <a:spcPct val="150000"/>
              </a:lnSpc>
              <a:spcAft>
                <a:spcPts val="800"/>
              </a:spcAft>
            </a:pPr>
            <a:endParaRPr lang="es-BO" sz="1400"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s-BO" dirty="0"/>
          </a:p>
        </p:txBody>
      </p:sp>
      <p:sp>
        <p:nvSpPr>
          <p:cNvPr id="3" name="Title 2">
            <a:extLst>
              <a:ext uri="{FF2B5EF4-FFF2-40B4-BE49-F238E27FC236}">
                <a16:creationId xmlns:a16="http://schemas.microsoft.com/office/drawing/2014/main" id="{0B87A66B-15A3-3BC6-4C20-344E911AB4DC}"/>
              </a:ext>
            </a:extLst>
          </p:cNvPr>
          <p:cNvSpPr>
            <a:spLocks noGrp="1"/>
          </p:cNvSpPr>
          <p:nvPr>
            <p:ph type="title"/>
          </p:nvPr>
        </p:nvSpPr>
        <p:spPr>
          <a:xfrm>
            <a:off x="2167128" y="379404"/>
            <a:ext cx="4809600" cy="576000"/>
          </a:xfrm>
        </p:spPr>
        <p:txBody>
          <a:bodyPr/>
          <a:lstStyle/>
          <a:p>
            <a:r>
              <a:rPr lang="en-US" b="1" dirty="0"/>
              <a:t>FUNCIONAMIENTO DE LA EMPRESA</a:t>
            </a:r>
            <a:r>
              <a:rPr lang="en-US" dirty="0"/>
              <a:t> </a:t>
            </a:r>
            <a:endParaRPr lang="es-BO" dirty="0"/>
          </a:p>
        </p:txBody>
      </p:sp>
      <p:sp>
        <p:nvSpPr>
          <p:cNvPr id="4" name="CuadroTexto 3">
            <a:extLst>
              <a:ext uri="{FF2B5EF4-FFF2-40B4-BE49-F238E27FC236}">
                <a16:creationId xmlns:a16="http://schemas.microsoft.com/office/drawing/2014/main" id="{0F3E9B7F-AF6E-398F-E431-210A7F7CD60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pic>
        <p:nvPicPr>
          <p:cNvPr id="6" name="Gráfico 5" descr="Persona confundida">
            <a:extLst>
              <a:ext uri="{FF2B5EF4-FFF2-40B4-BE49-F238E27FC236}">
                <a16:creationId xmlns:a16="http://schemas.microsoft.com/office/drawing/2014/main" id="{A8D505AF-5B44-82E9-71E2-BD3F528741E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06045" y="1816964"/>
            <a:ext cx="1673964" cy="1673964"/>
          </a:xfrm>
          <a:prstGeom prst="rect">
            <a:avLst/>
          </a:prstGeom>
        </p:spPr>
      </p:pic>
      <p:pic>
        <p:nvPicPr>
          <p:cNvPr id="8" name="Gráfico 7" descr="Grupo de hombres">
            <a:extLst>
              <a:ext uri="{FF2B5EF4-FFF2-40B4-BE49-F238E27FC236}">
                <a16:creationId xmlns:a16="http://schemas.microsoft.com/office/drawing/2014/main" id="{63F872BC-5F55-3752-D59A-44BF526C725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23777" y="1816964"/>
            <a:ext cx="1734182" cy="1734182"/>
          </a:xfrm>
          <a:prstGeom prst="rect">
            <a:avLst/>
          </a:prstGeom>
        </p:spPr>
      </p:pic>
      <p:sp>
        <p:nvSpPr>
          <p:cNvPr id="13" name="Title 2">
            <a:extLst>
              <a:ext uri="{FF2B5EF4-FFF2-40B4-BE49-F238E27FC236}">
                <a16:creationId xmlns:a16="http://schemas.microsoft.com/office/drawing/2014/main" id="{537D305C-8C8F-8132-6F6A-37BD76379169}"/>
              </a:ext>
            </a:extLst>
          </p:cNvPr>
          <p:cNvSpPr txBox="1">
            <a:spLocks/>
          </p:cNvSpPr>
          <p:nvPr/>
        </p:nvSpPr>
        <p:spPr>
          <a:xfrm>
            <a:off x="1607782" y="3490928"/>
            <a:ext cx="2066492" cy="5122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b="1" dirty="0"/>
              <a:t>PERSONAL</a:t>
            </a:r>
            <a:endParaRPr lang="es-BO" dirty="0"/>
          </a:p>
        </p:txBody>
      </p:sp>
      <p:sp>
        <p:nvSpPr>
          <p:cNvPr id="14" name="Title 2">
            <a:extLst>
              <a:ext uri="{FF2B5EF4-FFF2-40B4-BE49-F238E27FC236}">
                <a16:creationId xmlns:a16="http://schemas.microsoft.com/office/drawing/2014/main" id="{E54DD780-54DA-5602-B3A0-82D296A35404}"/>
              </a:ext>
            </a:extLst>
          </p:cNvPr>
          <p:cNvSpPr txBox="1">
            <a:spLocks/>
          </p:cNvSpPr>
          <p:nvPr/>
        </p:nvSpPr>
        <p:spPr>
          <a:xfrm>
            <a:off x="5657622" y="3449646"/>
            <a:ext cx="2066492" cy="5122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b="1" dirty="0"/>
              <a:t>CLIENTES</a:t>
            </a:r>
            <a:endParaRPr lang="es-BO" dirty="0"/>
          </a:p>
        </p:txBody>
      </p:sp>
      <p:pic>
        <p:nvPicPr>
          <p:cNvPr id="16" name="Gráfico 15" descr="Teléfono en altavoz">
            <a:extLst>
              <a:ext uri="{FF2B5EF4-FFF2-40B4-BE49-F238E27FC236}">
                <a16:creationId xmlns:a16="http://schemas.microsoft.com/office/drawing/2014/main" id="{F5F28A4E-5460-1E2B-5AD8-40EB56E870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6411" y="2163305"/>
            <a:ext cx="914400" cy="914400"/>
          </a:xfrm>
          <a:prstGeom prst="rect">
            <a:avLst/>
          </a:prstGeom>
        </p:spPr>
      </p:pic>
      <p:pic>
        <p:nvPicPr>
          <p:cNvPr id="18" name="Gráfico 17" descr="Registro">
            <a:extLst>
              <a:ext uri="{FF2B5EF4-FFF2-40B4-BE49-F238E27FC236}">
                <a16:creationId xmlns:a16="http://schemas.microsoft.com/office/drawing/2014/main" id="{594C67B8-122D-EF2D-FDD4-11E57FAA93B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13175" y="1175004"/>
            <a:ext cx="914400" cy="914400"/>
          </a:xfrm>
          <a:prstGeom prst="rect">
            <a:avLst/>
          </a:prstGeom>
        </p:spPr>
      </p:pic>
      <p:pic>
        <p:nvPicPr>
          <p:cNvPr id="20" name="Gráfico 19" descr="Caja">
            <a:extLst>
              <a:ext uri="{FF2B5EF4-FFF2-40B4-BE49-F238E27FC236}">
                <a16:creationId xmlns:a16="http://schemas.microsoft.com/office/drawing/2014/main" id="{D9137B0F-478A-28DC-932E-33B10E612F5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149096" y="3248550"/>
            <a:ext cx="914400" cy="914400"/>
          </a:xfrm>
          <a:prstGeom prst="rect">
            <a:avLst/>
          </a:prstGeom>
        </p:spPr>
      </p:pic>
      <p:pic>
        <p:nvPicPr>
          <p:cNvPr id="22" name="Gráfico 21" descr="Chat RTL">
            <a:extLst>
              <a:ext uri="{FF2B5EF4-FFF2-40B4-BE49-F238E27FC236}">
                <a16:creationId xmlns:a16="http://schemas.microsoft.com/office/drawing/2014/main" id="{4D85BF55-DC45-788D-3923-699773E0498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625681" y="1096060"/>
            <a:ext cx="914400" cy="914400"/>
          </a:xfrm>
          <a:prstGeom prst="rect">
            <a:avLst/>
          </a:prstGeom>
        </p:spPr>
      </p:pic>
      <p:pic>
        <p:nvPicPr>
          <p:cNvPr id="24" name="Gráfico 23" descr="Discurso">
            <a:extLst>
              <a:ext uri="{FF2B5EF4-FFF2-40B4-BE49-F238E27FC236}">
                <a16:creationId xmlns:a16="http://schemas.microsoft.com/office/drawing/2014/main" id="{EB89FF66-DD4F-CD15-FE6F-D47B5D5ACEB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575625" y="1441159"/>
            <a:ext cx="616447" cy="616447"/>
          </a:xfrm>
          <a:prstGeom prst="rect">
            <a:avLst/>
          </a:prstGeom>
        </p:spPr>
      </p:pic>
      <p:pic>
        <p:nvPicPr>
          <p:cNvPr id="27" name="Gráfico 26" descr="Discurso">
            <a:extLst>
              <a:ext uri="{FF2B5EF4-FFF2-40B4-BE49-F238E27FC236}">
                <a16:creationId xmlns:a16="http://schemas.microsoft.com/office/drawing/2014/main" id="{476E1F71-3306-AB18-CE4A-7F54C121E12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141946" y="1334618"/>
            <a:ext cx="616447" cy="616447"/>
          </a:xfrm>
          <a:prstGeom prst="rect">
            <a:avLst/>
          </a:prstGeom>
        </p:spPr>
      </p:pic>
      <p:pic>
        <p:nvPicPr>
          <p:cNvPr id="28" name="Gráfico 27" descr="Discurso">
            <a:extLst>
              <a:ext uri="{FF2B5EF4-FFF2-40B4-BE49-F238E27FC236}">
                <a16:creationId xmlns:a16="http://schemas.microsoft.com/office/drawing/2014/main" id="{9ADD5F3A-699F-50B8-9343-CD3D0298C0D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719110" y="1319134"/>
            <a:ext cx="616447" cy="616447"/>
          </a:xfrm>
          <a:prstGeom prst="rect">
            <a:avLst/>
          </a:prstGeom>
        </p:spPr>
      </p:pic>
    </p:spTree>
    <p:extLst>
      <p:ext uri="{BB962C8B-B14F-4D97-AF65-F5344CB8AC3E}">
        <p14:creationId xmlns:p14="http://schemas.microsoft.com/office/powerpoint/2010/main" val="548066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528250" y="368759"/>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Problemática</a:t>
            </a:r>
            <a:endParaRPr b="1" dirty="0"/>
          </a:p>
        </p:txBody>
      </p:sp>
      <p:sp>
        <p:nvSpPr>
          <p:cNvPr id="7" name="Rectangle: Rounded Corners 6">
            <a:extLst>
              <a:ext uri="{FF2B5EF4-FFF2-40B4-BE49-F238E27FC236}">
                <a16:creationId xmlns:a16="http://schemas.microsoft.com/office/drawing/2014/main" id="{B21C7314-01A2-06D3-A066-6C7F71CE31C9}"/>
              </a:ext>
            </a:extLst>
          </p:cNvPr>
          <p:cNvSpPr/>
          <p:nvPr/>
        </p:nvSpPr>
        <p:spPr>
          <a:xfrm>
            <a:off x="761556" y="1434204"/>
            <a:ext cx="1655618" cy="949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Redes sociales con poca interaccion</a:t>
            </a:r>
          </a:p>
        </p:txBody>
      </p:sp>
      <p:sp>
        <p:nvSpPr>
          <p:cNvPr id="8" name="Rectangle: Rounded Corners 7">
            <a:extLst>
              <a:ext uri="{FF2B5EF4-FFF2-40B4-BE49-F238E27FC236}">
                <a16:creationId xmlns:a16="http://schemas.microsoft.com/office/drawing/2014/main" id="{C3B5A8DF-86CE-D716-23EB-17738A438117}"/>
              </a:ext>
            </a:extLst>
          </p:cNvPr>
          <p:cNvSpPr/>
          <p:nvPr/>
        </p:nvSpPr>
        <p:spPr>
          <a:xfrm>
            <a:off x="3744191" y="1434203"/>
            <a:ext cx="1655618" cy="949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Perdida de </a:t>
            </a:r>
            <a:r>
              <a:rPr lang="es-BO" dirty="0">
                <a:latin typeface="Barlow Semi Condensed" panose="00000506000000000000" pitchFamily="2" charset="0"/>
              </a:rPr>
              <a:t>tiempo</a:t>
            </a:r>
            <a:r>
              <a:rPr lang="en-US" dirty="0">
                <a:latin typeface="Barlow Semi Condensed" panose="00000506000000000000" pitchFamily="2" charset="0"/>
              </a:rPr>
              <a:t> </a:t>
            </a:r>
            <a:r>
              <a:rPr lang="es-BO" dirty="0">
                <a:latin typeface="Barlow Semi Condensed" panose="00000506000000000000" pitchFamily="2" charset="0"/>
              </a:rPr>
              <a:t>en</a:t>
            </a:r>
            <a:r>
              <a:rPr lang="en-US" dirty="0">
                <a:latin typeface="Barlow Semi Condensed" panose="00000506000000000000" pitchFamily="2" charset="0"/>
              </a:rPr>
              <a:t> </a:t>
            </a:r>
            <a:r>
              <a:rPr lang="es-BO" dirty="0">
                <a:latin typeface="Barlow Semi Condensed" panose="00000506000000000000" pitchFamily="2" charset="0"/>
              </a:rPr>
              <a:t>ventas</a:t>
            </a:r>
            <a:r>
              <a:rPr lang="en-US" dirty="0">
                <a:latin typeface="Barlow Semi Condensed" panose="00000506000000000000" pitchFamily="2" charset="0"/>
              </a:rPr>
              <a:t> y </a:t>
            </a:r>
            <a:r>
              <a:rPr lang="es-BO" dirty="0">
                <a:latin typeface="Barlow Semi Condensed" panose="00000506000000000000" pitchFamily="2" charset="0"/>
              </a:rPr>
              <a:t>cotizaciones</a:t>
            </a:r>
          </a:p>
        </p:txBody>
      </p:sp>
      <p:sp>
        <p:nvSpPr>
          <p:cNvPr id="9" name="Rectangle: Rounded Corners 8">
            <a:extLst>
              <a:ext uri="{FF2B5EF4-FFF2-40B4-BE49-F238E27FC236}">
                <a16:creationId xmlns:a16="http://schemas.microsoft.com/office/drawing/2014/main" id="{95FACC54-BD53-180A-C6B9-91E12122DFD9}"/>
              </a:ext>
            </a:extLst>
          </p:cNvPr>
          <p:cNvSpPr/>
          <p:nvPr/>
        </p:nvSpPr>
        <p:spPr>
          <a:xfrm>
            <a:off x="6792190" y="1434203"/>
            <a:ext cx="1655618" cy="949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Pocas alternativas de venta</a:t>
            </a:r>
          </a:p>
        </p:txBody>
      </p:sp>
      <p:sp>
        <p:nvSpPr>
          <p:cNvPr id="10" name="Rectangle: Rounded Corners 9">
            <a:extLst>
              <a:ext uri="{FF2B5EF4-FFF2-40B4-BE49-F238E27FC236}">
                <a16:creationId xmlns:a16="http://schemas.microsoft.com/office/drawing/2014/main" id="{B777D975-759F-2CE6-E4FD-7D09EA6739DF}"/>
              </a:ext>
            </a:extLst>
          </p:cNvPr>
          <p:cNvSpPr/>
          <p:nvPr/>
        </p:nvSpPr>
        <p:spPr>
          <a:xfrm>
            <a:off x="3744191" y="2930236"/>
            <a:ext cx="1655618" cy="734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latin typeface="Barlow Semi Condensed" panose="00000506000000000000" pitchFamily="2" charset="0"/>
              </a:rPr>
              <a:t>Poca exposición de Productos</a:t>
            </a:r>
            <a:endParaRPr lang="en-US" dirty="0">
              <a:latin typeface="Barlow Semi Condensed" panose="00000506000000000000" pitchFamily="2" charset="0"/>
            </a:endParaRPr>
          </a:p>
        </p:txBody>
      </p:sp>
      <p:sp>
        <p:nvSpPr>
          <p:cNvPr id="11" name="Rectangle: Rounded Corners 10">
            <a:extLst>
              <a:ext uri="{FF2B5EF4-FFF2-40B4-BE49-F238E27FC236}">
                <a16:creationId xmlns:a16="http://schemas.microsoft.com/office/drawing/2014/main" id="{E3373A5C-898C-1CBE-789E-06376C41653F}"/>
              </a:ext>
            </a:extLst>
          </p:cNvPr>
          <p:cNvSpPr/>
          <p:nvPr/>
        </p:nvSpPr>
        <p:spPr>
          <a:xfrm>
            <a:off x="761556" y="2833255"/>
            <a:ext cx="1655619" cy="734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Perdida de informacion</a:t>
            </a:r>
          </a:p>
        </p:txBody>
      </p:sp>
      <p:sp>
        <p:nvSpPr>
          <p:cNvPr id="12" name="Rectangle: Rounded Corners 11">
            <a:extLst>
              <a:ext uri="{FF2B5EF4-FFF2-40B4-BE49-F238E27FC236}">
                <a16:creationId xmlns:a16="http://schemas.microsoft.com/office/drawing/2014/main" id="{55CE9693-123E-F491-C1AD-598CD8FF2FE7}"/>
              </a:ext>
            </a:extLst>
          </p:cNvPr>
          <p:cNvSpPr/>
          <p:nvPr/>
        </p:nvSpPr>
        <p:spPr>
          <a:xfrm>
            <a:off x="6792190" y="2930236"/>
            <a:ext cx="1655618" cy="734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Perdida de </a:t>
            </a:r>
          </a:p>
          <a:p>
            <a:pPr algn="ctr"/>
            <a:r>
              <a:rPr lang="es-BO" dirty="0">
                <a:latin typeface="Barlow Semi Condensed" panose="00000506000000000000" pitchFamily="2" charset="0"/>
              </a:rPr>
              <a:t>Ingresos</a:t>
            </a:r>
          </a:p>
        </p:txBody>
      </p:sp>
      <p:sp>
        <p:nvSpPr>
          <p:cNvPr id="15" name="Rectangle: Rounded Corners 14">
            <a:extLst>
              <a:ext uri="{FF2B5EF4-FFF2-40B4-BE49-F238E27FC236}">
                <a16:creationId xmlns:a16="http://schemas.microsoft.com/office/drawing/2014/main" id="{4C201A57-049C-0A83-679D-8DBFA7EBD170}"/>
              </a:ext>
            </a:extLst>
          </p:cNvPr>
          <p:cNvSpPr/>
          <p:nvPr/>
        </p:nvSpPr>
        <p:spPr>
          <a:xfrm>
            <a:off x="3716482" y="3973313"/>
            <a:ext cx="1711036" cy="8589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Perdida de Clientes</a:t>
            </a:r>
          </a:p>
        </p:txBody>
      </p:sp>
      <p:sp>
        <p:nvSpPr>
          <p:cNvPr id="2" name="CuadroTexto 1">
            <a:extLst>
              <a:ext uri="{FF2B5EF4-FFF2-40B4-BE49-F238E27FC236}">
                <a16:creationId xmlns:a16="http://schemas.microsoft.com/office/drawing/2014/main" id="{3A6514E8-0883-46AB-AAF6-E7EEA7742746}"/>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C498617-0AA3-F1AC-1833-DDDE3FD492BE}"/>
              </a:ext>
            </a:extLst>
          </p:cNvPr>
          <p:cNvSpPr>
            <a:spLocks noGrp="1"/>
          </p:cNvSpPr>
          <p:nvPr>
            <p:ph type="subTitle" idx="1"/>
          </p:nvPr>
        </p:nvSpPr>
        <p:spPr>
          <a:xfrm>
            <a:off x="2167128" y="2004750"/>
            <a:ext cx="4809600" cy="1134000"/>
          </a:xfrm>
        </p:spPr>
        <p:txBody>
          <a:bodyPr/>
          <a:lstStyle/>
          <a:p>
            <a:pPr>
              <a:lnSpc>
                <a:spcPct val="150000"/>
              </a:lnSpc>
            </a:pPr>
            <a:r>
              <a:rPr lang="es-BO" dirty="0"/>
              <a:t>Una pagina web no solo te ayudara a realizar publicidad, ventas de manera digital, si no que también podrás mantenerte al ritmo de las demás empresas de tu rubro y obtener mas beneficios y un mayor alcance</a:t>
            </a:r>
          </a:p>
        </p:txBody>
      </p:sp>
      <p:sp>
        <p:nvSpPr>
          <p:cNvPr id="3" name="Title 2">
            <a:extLst>
              <a:ext uri="{FF2B5EF4-FFF2-40B4-BE49-F238E27FC236}">
                <a16:creationId xmlns:a16="http://schemas.microsoft.com/office/drawing/2014/main" id="{5930DA20-243A-0304-396D-4D8C88EB0882}"/>
              </a:ext>
            </a:extLst>
          </p:cNvPr>
          <p:cNvSpPr>
            <a:spLocks noGrp="1"/>
          </p:cNvSpPr>
          <p:nvPr>
            <p:ph type="title"/>
          </p:nvPr>
        </p:nvSpPr>
        <p:spPr>
          <a:xfrm>
            <a:off x="2167128" y="379404"/>
            <a:ext cx="4809600" cy="576000"/>
          </a:xfrm>
        </p:spPr>
        <p:txBody>
          <a:bodyPr/>
          <a:lstStyle/>
          <a:p>
            <a:r>
              <a:rPr lang="es-BO" b="1" dirty="0"/>
              <a:t>¿Por qué una pagina web?</a:t>
            </a:r>
          </a:p>
        </p:txBody>
      </p:sp>
      <p:sp>
        <p:nvSpPr>
          <p:cNvPr id="4" name="CuadroTexto 3">
            <a:extLst>
              <a:ext uri="{FF2B5EF4-FFF2-40B4-BE49-F238E27FC236}">
                <a16:creationId xmlns:a16="http://schemas.microsoft.com/office/drawing/2014/main" id="{63AB6B58-6523-2234-0067-4E8BC3D8DFA8}"/>
              </a:ext>
            </a:extLst>
          </p:cNvPr>
          <p:cNvSpPr txBox="1"/>
          <p:nvPr/>
        </p:nvSpPr>
        <p:spPr>
          <a:xfrm>
            <a:off x="3540082"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955687883"/>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6970</TotalTime>
  <Words>1868</Words>
  <Application>Microsoft Office PowerPoint</Application>
  <PresentationFormat>Presentación en pantalla (16:9)</PresentationFormat>
  <Paragraphs>299</Paragraphs>
  <Slides>49</Slides>
  <Notes>19</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49</vt:i4>
      </vt:variant>
    </vt:vector>
  </HeadingPairs>
  <TitlesOfParts>
    <vt:vector size="61" baseType="lpstr">
      <vt:lpstr>Arial</vt:lpstr>
      <vt:lpstr>Bahnschrift</vt:lpstr>
      <vt:lpstr>Barlow Semi Condensed</vt:lpstr>
      <vt:lpstr>Barlow Semi Condensed Medium</vt:lpstr>
      <vt:lpstr>Calibri</vt:lpstr>
      <vt:lpstr>Consolas</vt:lpstr>
      <vt:lpstr>Consolas</vt:lpstr>
      <vt:lpstr>Fjalla One</vt:lpstr>
      <vt:lpstr>Roboto Condensed Light</vt:lpstr>
      <vt:lpstr>Symbol</vt:lpstr>
      <vt:lpstr>Tahoma</vt:lpstr>
      <vt:lpstr>Technology Consulting by Slidesgo</vt:lpstr>
      <vt:lpstr>DESARROLLO DE UNA APLICACIÓN WEB PARA LA COTIZACIÓN Y VENTA DE COMPONENTES ELECTRÓNICOS PARA LA EMPRESA MXT-TECHONOLOGY  Estudiante: Pinto Mora Victor Angel Tutor: Alejandro Wills Mercado </vt:lpstr>
      <vt:lpstr>CONTENIDOS</vt:lpstr>
      <vt:lpstr>MXT TECHNOLOGY</vt:lpstr>
      <vt:lpstr>ANTECEDENTES</vt:lpstr>
      <vt:lpstr>Misión y Visión</vt:lpstr>
      <vt:lpstr>FUNCIONAMIENTO DE LA EMPRESA</vt:lpstr>
      <vt:lpstr>FUNCIONAMIENTO DE LA EMPRESA </vt:lpstr>
      <vt:lpstr>Problemática</vt:lpstr>
      <vt:lpstr>¿Por qué una pagina web?</vt:lpstr>
      <vt:lpstr>Objetivo General</vt:lpstr>
      <vt:lpstr>Presentación de PowerPoint</vt:lpstr>
      <vt:lpstr>Justificación</vt:lpstr>
      <vt:lpstr>Justificación Técnica</vt:lpstr>
      <vt:lpstr>Justificación Social</vt:lpstr>
      <vt:lpstr>Justificación Economica</vt:lpstr>
      <vt:lpstr>Límites</vt:lpstr>
      <vt:lpstr>HERRAMIENTAS DE DESARROLLO</vt:lpstr>
      <vt:lpstr>PHP</vt:lpstr>
      <vt:lpstr>SERVIDORES DE HOSTINGS Y ALOJAMIENTO</vt:lpstr>
      <vt:lpstr>Presentación de PowerPoint</vt:lpstr>
      <vt:lpstr>METODOLOGÍA DE DESARROLLO</vt:lpstr>
      <vt:lpstr>SCRUM</vt:lpstr>
      <vt:lpstr>ROLES SCRUM</vt:lpstr>
      <vt:lpstr>MARCO APLICATIVO</vt:lpstr>
      <vt:lpstr>HISTORIAS DE USUARIO</vt:lpstr>
      <vt:lpstr>Historias de Usuario</vt:lpstr>
      <vt:lpstr>Historias de Usuario</vt:lpstr>
      <vt:lpstr>SPRINTS</vt:lpstr>
      <vt:lpstr>Planificación de Sprints</vt:lpstr>
      <vt:lpstr>Cronograma de Reuniones</vt:lpstr>
      <vt:lpstr>DIAGRAMAS</vt:lpstr>
      <vt:lpstr>DIAGRAMA CASOS DE USO  INGRESO AL SISTEMA</vt:lpstr>
      <vt:lpstr>DIAGRAMA CASOS DE USO  REGISTRO DE CLIENTE</vt:lpstr>
      <vt:lpstr>DIAGRAMA CASOS DE USO  COMPRA DE PRODUCTOS</vt:lpstr>
      <vt:lpstr>DIAGRAMA CASOS DE USO  VER ACCIONES ADMINISTRATIVAS</vt:lpstr>
      <vt:lpstr>DIAGRAMA CASOS DE USO  VER ACCIONES ADMINISTRATIVAS</vt:lpstr>
      <vt:lpstr>DIAGRAMA ENTIDAD RELACION</vt:lpstr>
      <vt:lpstr>DIAGRAMA DE DESPLIEGUE</vt:lpstr>
      <vt:lpstr>DIAGRAMA DE ESTADOS  </vt:lpstr>
      <vt:lpstr>DIAGRAMA DE SECUENCIA ADMINISTRADOR</vt:lpstr>
      <vt:lpstr>DIAGRAMA DE SECUENCIA VENDEDOR</vt:lpstr>
      <vt:lpstr>CONCLUSIÓNES</vt:lpstr>
      <vt:lpstr>Presentación de PowerPoint</vt:lpstr>
      <vt:lpstr>RECOMENDACIONES</vt:lpstr>
      <vt:lpstr>RECOMENDACIONES DE INSTALACIÓN</vt:lpstr>
      <vt:lpstr>RECOMENDACIONES ACERCA DEL USO DEL SISTEMA</vt:lpstr>
      <vt:lpstr>NO RECOMENDAMOS REALIZAR LAS SIGUIENTES ACCIONES</vt:lpstr>
      <vt:lpstr>RECOMENDACIONES ACERCA DE LAS ACTUALIZACIONES</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APLICACIÓN WEB PARA LA COTIZACION Y VENTA DE COMPONENTES ELECTRONICOS PARA LA EMPRESA MXT-TECHONOLOGY  Estudiante: Pinto Mora Victor Angel Tutor: Alejandro Wills Mercado</dc:title>
  <dc:creator>Victor Pinto</dc:creator>
  <cp:lastModifiedBy>Victor Pinto</cp:lastModifiedBy>
  <cp:revision>56</cp:revision>
  <dcterms:modified xsi:type="dcterms:W3CDTF">2022-12-05T15:07:05Z</dcterms:modified>
</cp:coreProperties>
</file>