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62"/>
  </p:notesMasterIdLst>
  <p:handoutMasterIdLst>
    <p:handoutMasterId r:id="rId63"/>
  </p:handoutMasterIdLst>
  <p:sldIdLst>
    <p:sldId id="256" r:id="rId2"/>
    <p:sldId id="306" r:id="rId3"/>
    <p:sldId id="340" r:id="rId4"/>
    <p:sldId id="339" r:id="rId5"/>
    <p:sldId id="341" r:id="rId6"/>
    <p:sldId id="342" r:id="rId7"/>
    <p:sldId id="257" r:id="rId8"/>
    <p:sldId id="307" r:id="rId9"/>
    <p:sldId id="308" r:id="rId10"/>
    <p:sldId id="258" r:id="rId11"/>
    <p:sldId id="259" r:id="rId12"/>
    <p:sldId id="304" r:id="rId13"/>
    <p:sldId id="305" r:id="rId14"/>
    <p:sldId id="260" r:id="rId15"/>
    <p:sldId id="261" r:id="rId16"/>
    <p:sldId id="347" r:id="rId17"/>
    <p:sldId id="332" r:id="rId18"/>
    <p:sldId id="335" r:id="rId19"/>
    <p:sldId id="262" r:id="rId20"/>
    <p:sldId id="309" r:id="rId21"/>
    <p:sldId id="272" r:id="rId22"/>
    <p:sldId id="263" r:id="rId23"/>
    <p:sldId id="343" r:id="rId24"/>
    <p:sldId id="310" r:id="rId25"/>
    <p:sldId id="336" r:id="rId26"/>
    <p:sldId id="344" r:id="rId27"/>
    <p:sldId id="311" r:id="rId28"/>
    <p:sldId id="313" r:id="rId29"/>
    <p:sldId id="345" r:id="rId30"/>
    <p:sldId id="322" r:id="rId31"/>
    <p:sldId id="323" r:id="rId32"/>
    <p:sldId id="324" r:id="rId33"/>
    <p:sldId id="325" r:id="rId34"/>
    <p:sldId id="326" r:id="rId35"/>
    <p:sldId id="315" r:id="rId36"/>
    <p:sldId id="314" r:id="rId37"/>
    <p:sldId id="337" r:id="rId38"/>
    <p:sldId id="327" r:id="rId39"/>
    <p:sldId id="338" r:id="rId40"/>
    <p:sldId id="266" r:id="rId41"/>
    <p:sldId id="268" r:id="rId42"/>
    <p:sldId id="271" r:id="rId43"/>
    <p:sldId id="329" r:id="rId44"/>
    <p:sldId id="330" r:id="rId45"/>
    <p:sldId id="331" r:id="rId46"/>
    <p:sldId id="334" r:id="rId47"/>
    <p:sldId id="333" r:id="rId48"/>
    <p:sldId id="346" r:id="rId49"/>
    <p:sldId id="269" r:id="rId50"/>
    <p:sldId id="270" r:id="rId51"/>
    <p:sldId id="273" r:id="rId52"/>
    <p:sldId id="274" r:id="rId53"/>
    <p:sldId id="275" r:id="rId54"/>
    <p:sldId id="277" r:id="rId55"/>
    <p:sldId id="278" r:id="rId56"/>
    <p:sldId id="280" r:id="rId57"/>
    <p:sldId id="281" r:id="rId58"/>
    <p:sldId id="282" r:id="rId59"/>
    <p:sldId id="283" r:id="rId60"/>
    <p:sldId id="285"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94660"/>
  </p:normalViewPr>
  <p:slideViewPr>
    <p:cSldViewPr snapToGrid="0">
      <p:cViewPr varScale="1">
        <p:scale>
          <a:sx n="110" d="100"/>
          <a:sy n="110" d="100"/>
        </p:scale>
        <p:origin x="720" y="62"/>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0-16T22:44:11.469"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19/10/2022</a:t>
            </a:fld>
            <a:endParaRPr lang="es-BO"/>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
        <p:cNvGrpSpPr/>
        <p:nvPr/>
      </p:nvGrpSpPr>
      <p:grpSpPr>
        <a:xfrm>
          <a:off x="0" y="0"/>
          <a:ext cx="0" cy="0"/>
          <a:chOff x="0" y="0"/>
          <a:chExt cx="0" cy="0"/>
        </a:xfrm>
      </p:grpSpPr>
      <p:sp>
        <p:nvSpPr>
          <p:cNvPr id="3459" name="Google Shape;3459;g8728718f4e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0" name="Google Shape;3460;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7" r:id="rId16"/>
    <p:sldLayoutId id="2147483668" r:id="rId17"/>
    <p:sldLayoutId id="2147483669" r:id="rId18"/>
    <p:sldLayoutId id="2147483670" r:id="rId19"/>
    <p:sldLayoutId id="2147483672" r:id="rId20"/>
    <p:sldLayoutId id="2147483673" r:id="rId21"/>
    <p:sldLayoutId id="2147483674" r:id="rId22"/>
    <p:sldLayoutId id="2147483675" r:id="rId23"/>
    <p:sldLayoutId id="2147483676" r:id="rId24"/>
    <p:sldLayoutId id="2147483683" r:id="rId25"/>
    <p:sldLayoutId id="2147483684" r:id="rId2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docs.google.com/spreadsheets/d/18BqcyjkIiJBqlCaDbLT11PKpCvkuHRg8Nuyg-PaR-rA/copy" TargetMode="External"/><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stories.freepik.com/bro/?utm_source=slidesgo_template&amp;utm_medium=referral-link&amp;utm_campaign=sg_resources&amp;utm_content=stories#77c6fc"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COTIZACION Y VENTA DE COMPONENTES ELECTRONICOS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46879" y="2367826"/>
            <a:ext cx="870713" cy="730144"/>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7"/>
            <a:ext cx="895223" cy="740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Justificación</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TECNICA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Justificación Tecnica</a:t>
            </a:r>
            <a:endParaRPr sz="3200"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48249" y="1177636"/>
            <a:ext cx="4369265" cy="2646878"/>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Justificación Social</a:t>
            </a:r>
            <a:endParaRPr sz="3200"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507673" y="1325255"/>
            <a:ext cx="3671454" cy="2392963"/>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Justificación Economica</a:t>
            </a:r>
            <a:endParaRPr sz="3200"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51363" y="945500"/>
            <a:ext cx="3650673" cy="3100849"/>
          </a:xfrm>
          <a:prstGeom prst="rect">
            <a:avLst/>
          </a:prstGeom>
          <a:noFill/>
        </p:spPr>
        <p:txBody>
          <a:bodyPr wrap="square" rtlCol="0">
            <a:spAutoFit/>
          </a:bodyPr>
          <a:lstStyle/>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100" dirty="0">
              <a:effectLst/>
              <a:latin typeface="Barlow Semi Condensed" panose="00000506000000000000" pitchFamily="2" charset="0"/>
              <a:ea typeface="Times New Roman" panose="02020603050405020304" pitchFamily="18" charset="0"/>
            </a:endParaRPr>
          </a:p>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1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Límites</a:t>
            </a:r>
            <a:endParaRPr dirty="0"/>
          </a:p>
        </p:txBody>
      </p:sp>
      <p:sp>
        <p:nvSpPr>
          <p:cNvPr id="2178" name="Google Shape;2178;p39"/>
          <p:cNvSpPr txBox="1">
            <a:spLocks noGrp="1"/>
          </p:cNvSpPr>
          <p:nvPr>
            <p:ph type="subTitle" idx="1"/>
          </p:nvPr>
        </p:nvSpPr>
        <p:spPr>
          <a:xfrm>
            <a:off x="2167128" y="1010478"/>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HERRAMIENTAS DE DESARROLLO</a:t>
            </a:r>
            <a:endParaRPr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2235637" y="2966427"/>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2120023" y="4099424"/>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493660" y="3028724"/>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278486" y="4207145"/>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969818" y="2020166"/>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3787343" y="2949000"/>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356657" y="1622713"/>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METODOLOGÍA DE DESARROLLO</a:t>
            </a:r>
            <a:endParaRPr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EMPRESA MXT TECHNOLOGY</a:t>
            </a:r>
          </a:p>
          <a:p>
            <a:pPr marL="342900" lvl="0" indent="-342900" algn="l" rtl="0">
              <a:lnSpc>
                <a:spcPct val="150000"/>
              </a:lnSpc>
              <a:spcBef>
                <a:spcPts val="0"/>
              </a:spcBef>
              <a:spcAft>
                <a:spcPts val="0"/>
              </a:spcAft>
              <a:buFont typeface="Arial" panose="020B0604020202020204" pitchFamily="34" charset="0"/>
              <a:buChar char="•"/>
            </a:pPr>
            <a:r>
              <a:rPr lang="en-US" dirty="0"/>
              <a:t>PROBLEMATICA</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JUSTIFICACION</a:t>
            </a:r>
          </a:p>
          <a:p>
            <a:pPr marL="342900" lvl="0" indent="-342900" algn="l" rtl="0">
              <a:lnSpc>
                <a:spcPct val="150000"/>
              </a:lnSpc>
              <a:spcBef>
                <a:spcPts val="0"/>
              </a:spcBef>
              <a:spcAft>
                <a:spcPts val="0"/>
              </a:spcAft>
              <a:buFont typeface="Arial" panose="020B0604020202020204" pitchFamily="34" charset="0"/>
              <a:buChar char="•"/>
            </a:pPr>
            <a:r>
              <a:rPr lang="en-US" dirty="0"/>
              <a:t>LIMITES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COLORES Y FUENTES APLICADAS AL SISTEMA WEB</a:t>
            </a:r>
          </a:p>
          <a:p>
            <a:pPr marL="342900" lvl="0" indent="-342900" algn="l" rtl="0">
              <a:lnSpc>
                <a:spcPct val="150000"/>
              </a:lnSpc>
              <a:spcBef>
                <a:spcPts val="0"/>
              </a:spcBef>
              <a:spcAft>
                <a:spcPts val="0"/>
              </a:spcAft>
              <a:buFont typeface="Arial" panose="020B0604020202020204" pitchFamily="34" charset="0"/>
              <a:buChar char="•"/>
            </a:pPr>
            <a:r>
              <a:rPr lang="en-US" dirty="0"/>
              <a:t>METODOLOGIA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err="1"/>
              <a:t>Características</a:t>
            </a:r>
            <a:endParaRPr lang="en-US" dirty="0"/>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547971"/>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pPr marL="171450" indent="-171450">
              <a:buFont typeface="Arial" panose="020B0604020202020204" pitchFamily="34" charset="0"/>
              <a:buChar char="•"/>
            </a:pPr>
            <a:r>
              <a:rPr lang="en-US" dirty="0"/>
              <a:t>Usuarios</a:t>
            </a:r>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261872"/>
          </a:xfrm>
        </p:spPr>
        <p:txBody>
          <a:bodyPr/>
          <a:lstStyle/>
          <a:p>
            <a:pPr algn="ctr">
              <a:lnSpc>
                <a:spcPct val="150000"/>
              </a:lnSpc>
            </a:pPr>
            <a:r>
              <a:rPr lang="en-US" dirty="0" err="1">
                <a:latin typeface="Barlow Semi Condensed" panose="00000506000000000000" pitchFamily="2" charset="0"/>
                <a:ea typeface="Calibri" panose="020F0502020204030204" pitchFamily="34" charset="0"/>
                <a:cs typeface="Times New Roman" panose="02020603050405020304" pitchFamily="18" charset="0"/>
              </a:rPr>
              <a:t>Herramientas</a:t>
            </a:r>
            <a:r>
              <a:rPr lang="en-US" dirty="0">
                <a:latin typeface="Barlow Semi Condensed" panose="00000506000000000000" pitchFamily="2" charset="0"/>
                <a:ea typeface="Calibri" panose="020F0502020204030204" pitchFamily="34" charset="0"/>
                <a:cs typeface="Times New Roman" panose="02020603050405020304" pitchFamily="18" charset="0"/>
              </a:rPr>
              <a:t> de </a:t>
            </a:r>
            <a:r>
              <a:rPr lang="en-US" dirty="0" err="1">
                <a:latin typeface="Barlow Semi Condensed" panose="00000506000000000000" pitchFamily="2" charset="0"/>
                <a:ea typeface="Calibri" panose="020F0502020204030204" pitchFamily="34" charset="0"/>
                <a:cs typeface="Times New Roman" panose="02020603050405020304" pitchFamily="18" charset="0"/>
              </a:rPr>
              <a:t>trabajo</a:t>
            </a:r>
            <a:r>
              <a:rPr lang="en-US" dirty="0">
                <a:latin typeface="Barlow Semi Condensed" panose="00000506000000000000" pitchFamily="2" charset="0"/>
                <a:ea typeface="Calibri" panose="020F0502020204030204" pitchFamily="34" charset="0"/>
                <a:cs typeface="Times New Roman" panose="02020603050405020304" pitchFamily="18" charset="0"/>
              </a:rPr>
              <a:t> para </a:t>
            </a:r>
            <a:r>
              <a:rPr lang="en-US" dirty="0" err="1">
                <a:latin typeface="Barlow Semi Condensed" panose="00000506000000000000" pitchFamily="2" charset="0"/>
                <a:ea typeface="Calibri" panose="020F0502020204030204" pitchFamily="34" charset="0"/>
                <a:cs typeface="Times New Roman" panose="02020603050405020304" pitchFamily="18" charset="0"/>
              </a:rPr>
              <a:t>realizar</a:t>
            </a:r>
            <a:r>
              <a:rPr lang="en-US" dirty="0">
                <a:latin typeface="Barlow Semi Condensed" panose="00000506000000000000" pitchFamily="2" charset="0"/>
                <a:ea typeface="Calibri" panose="020F0502020204030204" pitchFamily="34" charset="0"/>
                <a:cs typeface="Times New Roman" panose="02020603050405020304" pitchFamily="18" charset="0"/>
              </a:rPr>
              <a:t> </a:t>
            </a:r>
            <a:r>
              <a:rPr lang="en-US" dirty="0" err="1">
                <a:latin typeface="Barlow Semi Condensed" panose="00000506000000000000" pitchFamily="2" charset="0"/>
                <a:ea typeface="Calibri" panose="020F0502020204030204" pitchFamily="34" charset="0"/>
                <a:cs typeface="Times New Roman" panose="02020603050405020304" pitchFamily="18" charset="0"/>
              </a:rPr>
              <a:t>el</a:t>
            </a:r>
            <a:r>
              <a:rPr lang="en-US" dirty="0">
                <a:latin typeface="Barlow Semi Condensed" panose="00000506000000000000" pitchFamily="2" charset="0"/>
                <a:ea typeface="Calibri" panose="020F0502020204030204" pitchFamily="34" charset="0"/>
                <a:cs typeface="Times New Roman" panose="02020603050405020304" pitchFamily="18" charset="0"/>
              </a:rPr>
              <a:t>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err="1"/>
              <a:t>Reuniónes</a:t>
            </a:r>
            <a:endParaRPr lang="en-US" dirty="0"/>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a:t>
            </a:r>
            <a:r>
              <a:rPr lang="es-BO" dirty="0" err="1"/>
              <a:t>Planing</a:t>
            </a:r>
            <a:r>
              <a:rPr lang="es-BO" dirty="0"/>
              <a:t> (2/4 </a:t>
            </a:r>
            <a:r>
              <a:rPr lang="es-BO" dirty="0" err="1"/>
              <a:t>hrs</a:t>
            </a:r>
            <a:r>
              <a:rPr lang="es-BO" dirty="0"/>
              <a:t>)</a:t>
            </a:r>
          </a:p>
          <a:p>
            <a:pPr>
              <a:tabLst>
                <a:tab pos="2103120" algn="l"/>
              </a:tabLst>
            </a:pPr>
            <a:r>
              <a:rPr lang="es-BO" dirty="0" err="1"/>
              <a:t>Daily</a:t>
            </a:r>
            <a:r>
              <a:rPr lang="es-BO" dirty="0"/>
              <a:t>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ROLES SCRUM</a:t>
            </a:r>
            <a:endParaRPr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Scrum Master</a:t>
            </a:r>
            <a:endParaRPr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Team Scrum</a:t>
            </a:r>
            <a:endParaRPr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Owner</a:t>
            </a:r>
            <a:endParaRPr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MARCO APLICATIVO</a:t>
            </a:r>
            <a:endParaRPr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HISTORIAS DE USUARIO</a:t>
            </a:r>
            <a:endParaRPr lang="es-BO" sz="4000"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SPRINTS</a:t>
            </a:r>
            <a:endParaRPr lang="es-BO" sz="4000"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498707603"/>
              </p:ext>
            </p:extLst>
          </p:nvPr>
        </p:nvGraphicFramePr>
        <p:xfrm>
          <a:off x="1523925" y="970863"/>
          <a:ext cx="6096000" cy="4016773"/>
        </p:xfrm>
        <a:graphic>
          <a:graphicData uri="http://schemas.openxmlformats.org/drawingml/2006/table">
            <a:tbl>
              <a:tblPr firstRow="1" bandRow="1">
                <a:tableStyleId>{C69E80CB-7FAF-4A03-B269-BF5C69DF8E7A}</a:tableStyleId>
              </a:tblPr>
              <a:tblGrid>
                <a:gridCol w="2032000">
                  <a:extLst>
                    <a:ext uri="{9D8B030D-6E8A-4147-A177-3AD203B41FA5}">
                      <a16:colId xmlns:a16="http://schemas.microsoft.com/office/drawing/2014/main" val="698268834"/>
                    </a:ext>
                  </a:extLst>
                </a:gridCol>
                <a:gridCol w="2032000">
                  <a:extLst>
                    <a:ext uri="{9D8B030D-6E8A-4147-A177-3AD203B41FA5}">
                      <a16:colId xmlns:a16="http://schemas.microsoft.com/office/drawing/2014/main" val="2901607700"/>
                    </a:ext>
                  </a:extLst>
                </a:gridCol>
                <a:gridCol w="2032000">
                  <a:extLst>
                    <a:ext uri="{9D8B030D-6E8A-4147-A177-3AD203B41FA5}">
                      <a16:colId xmlns:a16="http://schemas.microsoft.com/office/drawing/2014/main" val="3748305101"/>
                    </a:ext>
                  </a:extLst>
                </a:gridCol>
              </a:tblGrid>
              <a:tr h="277531">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821682">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438170">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79390">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DIAGRAMAS</a:t>
            </a:r>
            <a:endParaRPr lang="es-BO" sz="4000"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dirty="0"/>
              <a:t>DIAGRAMA CASOS DE USO </a:t>
            </a:r>
            <a:br>
              <a:rPr lang="en" dirty="0"/>
            </a:br>
            <a:r>
              <a:rPr lang="en" dirty="0"/>
              <a:t>INGRESO AL SISTEMA</a:t>
            </a:r>
            <a:endParaRPr lang="en-US" dirty="0"/>
          </a:p>
        </p:txBody>
      </p:sp>
      <p:sp>
        <p:nvSpPr>
          <p:cNvPr id="5" name="Google Shape;2320;p43">
            <a:extLst>
              <a:ext uri="{FF2B5EF4-FFF2-40B4-BE49-F238E27FC236}">
                <a16:creationId xmlns:a16="http://schemas.microsoft.com/office/drawing/2014/main" id="{23AF0DEF-8CAF-BAC2-9F9D-9AF7A467AD09}"/>
              </a:ext>
            </a:extLst>
          </p:cNvPr>
          <p:cNvSpPr txBox="1"/>
          <p:nvPr/>
        </p:nvSpPr>
        <p:spPr>
          <a:xfrm>
            <a:off x="1529981" y="4232472"/>
            <a:ext cx="6083885"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casos de uso del ingreso al sistema (</a:t>
            </a:r>
            <a:r>
              <a:rPr lang="en" sz="1200" b="1" dirty="0">
                <a:solidFill>
                  <a:schemeClr val="dk2"/>
                </a:solidFill>
                <a:latin typeface="Barlow Semi Condensed"/>
                <a:ea typeface="Barlow Semi Condensed"/>
                <a:cs typeface="Barlow Semi Condensed"/>
                <a:sym typeface="Barlow Semi Condensed"/>
              </a:rPr>
              <a:t>Supervisor</a:t>
            </a:r>
            <a:r>
              <a:rPr lang="en" sz="1200" dirty="0">
                <a:solidFill>
                  <a:schemeClr val="dk2"/>
                </a:solidFill>
                <a:latin typeface="Barlow Semi Condensed"/>
                <a:ea typeface="Barlow Semi Condensed"/>
                <a:cs typeface="Barlow Semi Condensed"/>
                <a:sym typeface="Barlow Semi Condensed"/>
              </a:rPr>
              <a:t>,</a:t>
            </a:r>
            <a:r>
              <a:rPr lang="en" sz="1200" b="1" dirty="0">
                <a:solidFill>
                  <a:schemeClr val="dk2"/>
                </a:solidFill>
                <a:latin typeface="Barlow Semi Condensed"/>
                <a:ea typeface="Barlow Semi Condensed"/>
                <a:cs typeface="Barlow Semi Condensed"/>
                <a:sym typeface="Barlow Semi Condensed"/>
              </a:rPr>
              <a:t>Vendedor</a:t>
            </a:r>
            <a:r>
              <a:rPr lang="en" sz="1200" dirty="0">
                <a:solidFill>
                  <a:schemeClr val="dk2"/>
                </a:solidFill>
                <a:latin typeface="Barlow Semi Condensed"/>
                <a:ea typeface="Barlow Semi Condensed"/>
                <a:cs typeface="Barlow Semi Condensed"/>
                <a:sym typeface="Barlow Semi Condensed"/>
              </a:rPr>
              <a:t>,</a:t>
            </a:r>
            <a:r>
              <a:rPr lang="en" sz="1200" b="1" dirty="0">
                <a:solidFill>
                  <a:schemeClr val="dk2"/>
                </a:solidFill>
                <a:latin typeface="Barlow Semi Condensed"/>
                <a:ea typeface="Barlow Semi Condensed"/>
                <a:cs typeface="Barlow Semi Condensed"/>
                <a:sym typeface="Barlow Semi Condensed"/>
              </a:rPr>
              <a:t>Cliente</a:t>
            </a:r>
            <a:r>
              <a:rPr lang="en" sz="1200" dirty="0">
                <a:solidFill>
                  <a:schemeClr val="dk2"/>
                </a:solidFill>
                <a:latin typeface="Barlow Semi Condensed"/>
                <a:ea typeface="Barlow Semi Condensed"/>
                <a:cs typeface="Barlow Semi Condensed"/>
                <a:sym typeface="Barlow Semi Condensed"/>
              </a:rPr>
              <a:t>,</a:t>
            </a:r>
            <a:r>
              <a:rPr lang="en" sz="1200" b="1" dirty="0">
                <a:solidFill>
                  <a:schemeClr val="dk2"/>
                </a:solidFill>
                <a:latin typeface="Barlow Semi Condensed"/>
                <a:ea typeface="Barlow Semi Condensed"/>
                <a:cs typeface="Barlow Semi Condensed"/>
                <a:sym typeface="Barlow Semi Condensed"/>
              </a:rPr>
              <a:t>Administrador</a:t>
            </a:r>
            <a:r>
              <a:rPr lang="en" sz="1200" dirty="0">
                <a:solidFill>
                  <a:schemeClr val="dk2"/>
                </a:solidFill>
                <a:latin typeface="Barlow Semi Condensed"/>
                <a:ea typeface="Barlow Semi Condensed"/>
                <a:cs typeface="Barlow Semi Condensed"/>
                <a:sym typeface="Barlow Semi Condensed"/>
              </a:rPr>
              <a:t>)</a:t>
            </a:r>
            <a:endParaRPr sz="1200" b="1" dirty="0">
              <a:solidFill>
                <a:schemeClr val="dk2"/>
              </a:solidFill>
              <a:latin typeface="Barlow Semi Condensed"/>
              <a:ea typeface="Barlow Semi Condensed"/>
              <a:cs typeface="Barlow Semi Condensed"/>
              <a:sym typeface="Barlow Semi Condensed"/>
            </a:endParaRPr>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2840901" y="1011068"/>
            <a:ext cx="3462043" cy="3121363"/>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dirty="0"/>
              <a:t>DIAGRAMA CASOS DE USO </a:t>
            </a:r>
            <a:br>
              <a:rPr lang="en" dirty="0"/>
            </a:br>
            <a:r>
              <a:rPr lang="en" dirty="0"/>
              <a:t>REGISTRO DE CLIENTE</a:t>
            </a:r>
            <a:endParaRPr lang="en-US"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2368060" y="977272"/>
            <a:ext cx="4407730" cy="3595780"/>
          </a:xfrm>
          <a:prstGeom prst="rect">
            <a:avLst/>
          </a:prstGeom>
        </p:spPr>
      </p:pic>
      <p:sp>
        <p:nvSpPr>
          <p:cNvPr id="7" name="Google Shape;2320;p43">
            <a:extLst>
              <a:ext uri="{FF2B5EF4-FFF2-40B4-BE49-F238E27FC236}">
                <a16:creationId xmlns:a16="http://schemas.microsoft.com/office/drawing/2014/main" id="{63B931F2-BBE1-39E7-1945-0534A6EF0579}"/>
              </a:ext>
            </a:extLst>
          </p:cNvPr>
          <p:cNvSpPr txBox="1"/>
          <p:nvPr/>
        </p:nvSpPr>
        <p:spPr>
          <a:xfrm>
            <a:off x="1529982" y="4376196"/>
            <a:ext cx="6083885"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casos de uso del registro de un cliente al realizar una compra </a:t>
            </a:r>
            <a:r>
              <a:rPr lang="en-US" sz="1200" dirty="0">
                <a:solidFill>
                  <a:schemeClr val="dk2"/>
                </a:solidFill>
                <a:latin typeface="Barlow Semi Condensed"/>
                <a:ea typeface="Barlow Semi Condensed"/>
                <a:cs typeface="Barlow Semi Condensed"/>
                <a:sym typeface="Barlow Semi Condensed"/>
              </a:rPr>
              <a:t>(</a:t>
            </a:r>
            <a:r>
              <a:rPr lang="en-US" sz="1200" b="1" dirty="0">
                <a:solidFill>
                  <a:schemeClr val="dk2"/>
                </a:solidFill>
                <a:latin typeface="Barlow Semi Condensed"/>
                <a:ea typeface="Barlow Semi Condensed"/>
                <a:cs typeface="Barlow Semi Condensed"/>
                <a:sym typeface="Barlow Semi Condensed"/>
              </a:rPr>
              <a:t>Cliente</a:t>
            </a:r>
            <a:r>
              <a:rPr lang="en-US" sz="1200" dirty="0">
                <a:solidFill>
                  <a:schemeClr val="dk2"/>
                </a:solidFill>
                <a:latin typeface="Barlow Semi Condensed"/>
                <a:ea typeface="Barlow Semi Condensed"/>
                <a:cs typeface="Barlow Semi Condensed"/>
                <a:sym typeface="Barlow Semi Condensed"/>
              </a:rPr>
              <a:t> o  </a:t>
            </a:r>
            <a:r>
              <a:rPr lang="en-US" sz="1200" b="1" dirty="0">
                <a:solidFill>
                  <a:schemeClr val="dk2"/>
                </a:solidFill>
                <a:latin typeface="Barlow Semi Condensed"/>
                <a:ea typeface="Barlow Semi Condensed"/>
                <a:cs typeface="Barlow Semi Condensed"/>
                <a:sym typeface="Barlow Semi Condensed"/>
              </a:rPr>
              <a:t>usuario</a:t>
            </a:r>
            <a:r>
              <a:rPr lang="en-US" sz="1200" dirty="0">
                <a:solidFill>
                  <a:schemeClr val="dk2"/>
                </a:solidFill>
                <a:latin typeface="Barlow Semi Condensed"/>
                <a:ea typeface="Barlow Semi Condensed"/>
                <a:cs typeface="Barlow Semi Condensed"/>
                <a:sym typeface="Barlow Semi Condensed"/>
              </a:rPr>
              <a:t> no registrado)</a:t>
            </a:r>
            <a:endParaRPr sz="1200" b="1"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dirty="0"/>
              <a:t>DIAGRAMA CASOS DE USO </a:t>
            </a:r>
            <a:br>
              <a:rPr lang="en" dirty="0"/>
            </a:br>
            <a:r>
              <a:rPr lang="en" dirty="0"/>
              <a:t>COMPRA DE PRODUCTOS</a:t>
            </a:r>
            <a:endParaRPr lang="en-US"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2519841" y="911028"/>
            <a:ext cx="4104167" cy="3380510"/>
          </a:xfrm>
          <a:prstGeom prst="rect">
            <a:avLst/>
          </a:prstGeom>
        </p:spPr>
      </p:pic>
      <p:sp>
        <p:nvSpPr>
          <p:cNvPr id="5" name="Google Shape;2320;p43">
            <a:extLst>
              <a:ext uri="{FF2B5EF4-FFF2-40B4-BE49-F238E27FC236}">
                <a16:creationId xmlns:a16="http://schemas.microsoft.com/office/drawing/2014/main" id="{95238127-1073-1C04-12E3-4E999255DBE4}"/>
              </a:ext>
            </a:extLst>
          </p:cNvPr>
          <p:cNvSpPr txBox="1"/>
          <p:nvPr/>
        </p:nvSpPr>
        <p:spPr>
          <a:xfrm>
            <a:off x="1529981" y="4278972"/>
            <a:ext cx="6083885"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casos de uso del registro de un cliente al realizar una compra </a:t>
            </a:r>
            <a:r>
              <a:rPr lang="en-US" sz="1200" dirty="0">
                <a:solidFill>
                  <a:schemeClr val="dk2"/>
                </a:solidFill>
                <a:latin typeface="Barlow Semi Condensed"/>
                <a:ea typeface="Barlow Semi Condensed"/>
                <a:cs typeface="Barlow Semi Condensed"/>
                <a:sym typeface="Barlow Semi Condensed"/>
              </a:rPr>
              <a:t>(</a:t>
            </a:r>
            <a:r>
              <a:rPr lang="en-US" sz="1200" b="1" dirty="0">
                <a:solidFill>
                  <a:schemeClr val="dk2"/>
                </a:solidFill>
                <a:latin typeface="Barlow Semi Condensed"/>
                <a:ea typeface="Barlow Semi Condensed"/>
                <a:cs typeface="Barlow Semi Condensed"/>
                <a:sym typeface="Barlow Semi Condensed"/>
              </a:rPr>
              <a:t>Cliente</a:t>
            </a:r>
            <a:r>
              <a:rPr lang="en-US" sz="1200" dirty="0">
                <a:solidFill>
                  <a:schemeClr val="dk2"/>
                </a:solidFill>
                <a:latin typeface="Barlow Semi Condensed"/>
                <a:ea typeface="Barlow Semi Condensed"/>
                <a:cs typeface="Barlow Semi Condensed"/>
                <a:sym typeface="Barlow Semi Condensed"/>
              </a:rPr>
              <a:t> o  </a:t>
            </a:r>
            <a:r>
              <a:rPr lang="en-US" sz="1200" b="1" dirty="0">
                <a:solidFill>
                  <a:schemeClr val="dk2"/>
                </a:solidFill>
                <a:latin typeface="Barlow Semi Condensed"/>
                <a:ea typeface="Barlow Semi Condensed"/>
                <a:cs typeface="Barlow Semi Condensed"/>
                <a:sym typeface="Barlow Semi Condensed"/>
              </a:rPr>
              <a:t>usuario</a:t>
            </a:r>
            <a:r>
              <a:rPr lang="en-US" sz="1200" dirty="0">
                <a:solidFill>
                  <a:schemeClr val="dk2"/>
                </a:solidFill>
                <a:latin typeface="Barlow Semi Condensed"/>
                <a:ea typeface="Barlow Semi Condensed"/>
                <a:cs typeface="Barlow Semi Condensed"/>
                <a:sym typeface="Barlow Semi Condensed"/>
              </a:rPr>
              <a:t> no registrado)</a:t>
            </a:r>
            <a:endParaRPr sz="1200" b="1"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dirty="0"/>
              <a:t>DIAGRAMA CASOS DE USO </a:t>
            </a:r>
            <a:br>
              <a:rPr lang="en" dirty="0"/>
            </a:br>
            <a:r>
              <a:rPr lang="en" dirty="0"/>
              <a:t>VER ACCIONES ADMINISTRATIVAS</a:t>
            </a:r>
            <a:endParaRPr lang="en-US"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2549374" y="1046018"/>
            <a:ext cx="4045101" cy="3311236"/>
          </a:xfrm>
          <a:prstGeom prst="rect">
            <a:avLst/>
          </a:prstGeom>
        </p:spPr>
      </p:pic>
      <p:sp>
        <p:nvSpPr>
          <p:cNvPr id="5" name="Google Shape;2320;p43">
            <a:extLst>
              <a:ext uri="{FF2B5EF4-FFF2-40B4-BE49-F238E27FC236}">
                <a16:creationId xmlns:a16="http://schemas.microsoft.com/office/drawing/2014/main" id="{6927B29E-9878-C480-6410-9522EE975D92}"/>
              </a:ext>
            </a:extLst>
          </p:cNvPr>
          <p:cNvSpPr txBox="1"/>
          <p:nvPr/>
        </p:nvSpPr>
        <p:spPr>
          <a:xfrm>
            <a:off x="1374880" y="4412244"/>
            <a:ext cx="6394087"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las opciones administrativas de un supervisor de la pagina (</a:t>
            </a:r>
            <a:r>
              <a:rPr lang="en" sz="1200" b="1" dirty="0">
                <a:solidFill>
                  <a:schemeClr val="dk2"/>
                </a:solidFill>
                <a:latin typeface="Barlow Semi Condensed"/>
                <a:ea typeface="Barlow Semi Condensed"/>
                <a:cs typeface="Barlow Semi Condensed"/>
                <a:sym typeface="Barlow Semi Condensed"/>
              </a:rPr>
              <a:t>supervisor</a:t>
            </a:r>
            <a:r>
              <a:rPr lang="en" sz="1200" dirty="0">
                <a:solidFill>
                  <a:schemeClr val="dk2"/>
                </a:solidFill>
                <a:latin typeface="Barlow Semi Condensed"/>
                <a:ea typeface="Barlow Semi Condensed"/>
                <a:cs typeface="Barlow Semi Condensed"/>
                <a:sym typeface="Barlow Semi Condensed"/>
              </a:rPr>
              <a:t>)</a:t>
            </a:r>
            <a:endParaRPr sz="1200" b="1"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dirty="0"/>
              <a:t>DIAGRAMA CASOS DE USO </a:t>
            </a:r>
            <a:br>
              <a:rPr lang="en" dirty="0"/>
            </a:br>
            <a:r>
              <a:rPr lang="en" dirty="0"/>
              <a:t>VER ACCIONES ADMINISTRATIVAS</a:t>
            </a:r>
            <a:endParaRPr lang="en-US"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2473715" y="990599"/>
            <a:ext cx="4196570" cy="3584962"/>
          </a:xfrm>
          <a:prstGeom prst="rect">
            <a:avLst/>
          </a:prstGeom>
        </p:spPr>
      </p:pic>
      <p:sp>
        <p:nvSpPr>
          <p:cNvPr id="5" name="Google Shape;2320;p43">
            <a:extLst>
              <a:ext uri="{FF2B5EF4-FFF2-40B4-BE49-F238E27FC236}">
                <a16:creationId xmlns:a16="http://schemas.microsoft.com/office/drawing/2014/main" id="{6B7BFD9E-EB8C-ED6B-C0FF-D0B73AC6E0E4}"/>
              </a:ext>
            </a:extLst>
          </p:cNvPr>
          <p:cNvSpPr txBox="1"/>
          <p:nvPr/>
        </p:nvSpPr>
        <p:spPr>
          <a:xfrm>
            <a:off x="1374881" y="4312461"/>
            <a:ext cx="6394087"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las opciones administrativas de un vendedor de la pagina (</a:t>
            </a:r>
            <a:r>
              <a:rPr lang="en" sz="1200" b="1" dirty="0">
                <a:solidFill>
                  <a:schemeClr val="dk2"/>
                </a:solidFill>
                <a:latin typeface="Barlow Semi Condensed"/>
                <a:ea typeface="Barlow Semi Condensed"/>
                <a:cs typeface="Barlow Semi Condensed"/>
                <a:sym typeface="Barlow Semi Condensed"/>
              </a:rPr>
              <a:t>Vendedor</a:t>
            </a:r>
            <a:r>
              <a:rPr lang="en" sz="1200" dirty="0">
                <a:solidFill>
                  <a:schemeClr val="dk2"/>
                </a:solidFill>
                <a:latin typeface="Barlow Semi Condensed"/>
                <a:ea typeface="Barlow Semi Condensed"/>
                <a:cs typeface="Barlow Semi Condensed"/>
                <a:sym typeface="Barlow Semi Condensed"/>
              </a:rPr>
              <a:t>)</a:t>
            </a:r>
            <a:endParaRPr sz="1200" b="1"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ENTIDAD RELACION</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2672925" y="4083750"/>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El diagrama a presentar cuenta con 15 tablas para la correcta funcionalidad de la pagina web.</a:t>
            </a:r>
            <a:endParaRPr sz="1200" dirty="0">
              <a:solidFill>
                <a:schemeClr val="dk2"/>
              </a:solidFill>
              <a:latin typeface="Barlow Semi Condensed"/>
              <a:ea typeface="Barlow Semi Condensed"/>
              <a:cs typeface="Barlow Semi Condensed"/>
              <a:sym typeface="Barlow Semi Condensed"/>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820098" y="1142229"/>
            <a:ext cx="5437943" cy="2941521"/>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DE DESPLIEGUE</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2672925" y="4232471"/>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Diagrama de despliegue para explicar el funcionamiento y conexion entre el cliente y la base de datos.</a:t>
            </a:r>
            <a:endParaRPr sz="1200" dirty="0">
              <a:solidFill>
                <a:schemeClr val="dk2"/>
              </a:solidFill>
              <a:latin typeface="Barlow Semi Condensed"/>
              <a:ea typeface="Barlow Semi Condensed"/>
              <a:cs typeface="Barlow Semi Condensed"/>
              <a:sym typeface="Barlow Semi Condensed"/>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2422177" y="1196686"/>
            <a:ext cx="4299495" cy="2750127"/>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DE ESTADOS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2673000" y="4398999"/>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Mostramos los estados en los que puede llegar a estar (usuarios,pedidos,productos).</a:t>
            </a:r>
            <a:endParaRPr sz="1200" dirty="0">
              <a:solidFill>
                <a:schemeClr val="dk2"/>
              </a:solidFill>
              <a:latin typeface="Barlow Semi Condensed"/>
              <a:ea typeface="Barlow Semi Condensed"/>
              <a:cs typeface="Barlow Semi Condensed"/>
              <a:sym typeface="Barlow Semi Condensed"/>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2154817" y="807119"/>
            <a:ext cx="4834215" cy="333539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dirty="0"/>
              <a:t>DIAGRAMA DE SECUENCIA</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281972" y="886690"/>
            <a:ext cx="4580056" cy="3631970"/>
          </a:xfrm>
          <a:prstGeom prst="rect">
            <a:avLst/>
          </a:prstGeom>
        </p:spPr>
      </p:pic>
      <p:sp>
        <p:nvSpPr>
          <p:cNvPr id="6" name="Google Shape;2320;p43">
            <a:extLst>
              <a:ext uri="{FF2B5EF4-FFF2-40B4-BE49-F238E27FC236}">
                <a16:creationId xmlns:a16="http://schemas.microsoft.com/office/drawing/2014/main" id="{C73C9878-ADA1-3B52-92BE-15AAD677440D}"/>
              </a:ext>
            </a:extLst>
          </p:cNvPr>
          <p:cNvSpPr txBox="1"/>
          <p:nvPr/>
        </p:nvSpPr>
        <p:spPr>
          <a:xfrm>
            <a:off x="2673000" y="4430048"/>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Diagrama de secuencia de las actvidades del administrador en el sistema web</a:t>
            </a:r>
            <a:endParaRPr sz="1200"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dirty="0"/>
              <a:t>DIAGRAMA DE SECUENCIA</a:t>
            </a:r>
          </a:p>
        </p:txBody>
      </p:sp>
      <p:sp>
        <p:nvSpPr>
          <p:cNvPr id="6" name="Google Shape;2320;p43">
            <a:extLst>
              <a:ext uri="{FF2B5EF4-FFF2-40B4-BE49-F238E27FC236}">
                <a16:creationId xmlns:a16="http://schemas.microsoft.com/office/drawing/2014/main" id="{C73C9878-ADA1-3B52-92BE-15AAD677440D}"/>
              </a:ext>
            </a:extLst>
          </p:cNvPr>
          <p:cNvSpPr txBox="1"/>
          <p:nvPr/>
        </p:nvSpPr>
        <p:spPr>
          <a:xfrm>
            <a:off x="2673000" y="4430048"/>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Diagrama de secuencia sobre los productos</a:t>
            </a:r>
            <a:endParaRPr sz="1200" dirty="0">
              <a:solidFill>
                <a:schemeClr val="dk2"/>
              </a:solidFill>
              <a:latin typeface="Barlow Semi Condensed"/>
              <a:ea typeface="Barlow Semi Condensed"/>
              <a:cs typeface="Barlow Semi Condensed"/>
              <a:sym typeface="Barlow Semi Condensed"/>
            </a:endParaRP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138112" y="792480"/>
            <a:ext cx="4867776" cy="3340427"/>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1" y="1309114"/>
            <a:ext cx="7122253" cy="428739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en el mes de noviembre del 2010.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dirty="0"/>
              <a:t>Misión y Visión</a:t>
            </a:r>
            <a:endParaRPr lang="es-BO"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CONCLUSIÓNES</a:t>
            </a:r>
            <a:endParaRPr sz="6600"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80%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RECOMENDACIONES</a:t>
            </a:r>
            <a:endParaRPr sz="4800"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572700"/>
          </a:xfrm>
        </p:spPr>
        <p:txBody>
          <a:bodyPr/>
          <a:lstStyle/>
          <a:p>
            <a:r>
              <a:rPr lang="en-US" dirty="0"/>
              <a:t>RECOMENDACIONES TÉCNICAS</a:t>
            </a:r>
          </a:p>
        </p:txBody>
      </p:sp>
      <p:sp>
        <p:nvSpPr>
          <p:cNvPr id="5" name="Oval 4">
            <a:extLst>
              <a:ext uri="{FF2B5EF4-FFF2-40B4-BE49-F238E27FC236}">
                <a16:creationId xmlns:a16="http://schemas.microsoft.com/office/drawing/2014/main" id="{1F7A355C-FA4D-DD5E-86DA-5BA662EC96E2}"/>
              </a:ext>
            </a:extLst>
          </p:cNvPr>
          <p:cNvSpPr/>
          <p:nvPr/>
        </p:nvSpPr>
        <p:spPr>
          <a:xfrm>
            <a:off x="2751589" y="1317596"/>
            <a:ext cx="3640821" cy="250830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s-BO" sz="1200" dirty="0">
                <a:solidFill>
                  <a:schemeClr val="tx1"/>
                </a:solidFill>
                <a:effectLst/>
                <a:latin typeface="Barlow Semi Condensed" panose="00000506000000000000" pitchFamily="2" charset="0"/>
                <a:ea typeface="Calibri" panose="020F0502020204030204" pitchFamily="34" charset="0"/>
              </a:rPr>
              <a:t>Este apartado indicar al usuario final como realizar la instalación y uso del sistema, además que se realizara recomendaciones para el correcto funcionamiento del sistema web.</a:t>
            </a:r>
            <a:endParaRPr lang="en-US" sz="1050" dirty="0">
              <a:solidFill>
                <a:schemeClr val="tx1"/>
              </a:solidFill>
              <a:latin typeface="Barlow Semi Condensed" panose="00000506000000000000" pitchFamily="2" charset="0"/>
            </a:endParaRPr>
          </a:p>
        </p:txBody>
      </p:sp>
      <p:sp>
        <p:nvSpPr>
          <p:cNvPr id="3" name="CuadroTexto 2">
            <a:extLst>
              <a:ext uri="{FF2B5EF4-FFF2-40B4-BE49-F238E27FC236}">
                <a16:creationId xmlns:a16="http://schemas.microsoft.com/office/drawing/2014/main" id="{1D083392-FC2C-D052-734C-6FA79A6143E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02219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pic>
        <p:nvPicPr>
          <p:cNvPr id="2639" name="Google Shape;2639;p48" title="Chart">
            <a:hlinkClick r:id="rId3"/>
          </p:cNvPr>
          <p:cNvPicPr preferRelativeResize="0"/>
          <p:nvPr/>
        </p:nvPicPr>
        <p:blipFill>
          <a:blip r:embed="rId4">
            <a:alphaModFix/>
          </a:blip>
          <a:stretch>
            <a:fillRect/>
          </a:stretch>
        </p:blipFill>
        <p:spPr>
          <a:xfrm>
            <a:off x="1124699" y="1524850"/>
            <a:ext cx="3218699" cy="2094979"/>
          </a:xfrm>
          <a:prstGeom prst="rect">
            <a:avLst/>
          </a:prstGeom>
          <a:noFill/>
          <a:ln>
            <a:noFill/>
          </a:ln>
        </p:spPr>
      </p:pic>
      <p:sp>
        <p:nvSpPr>
          <p:cNvPr id="2640" name="Google Shape;2640;p48"/>
          <p:cNvSpPr txBox="1">
            <a:spLocks noGrp="1"/>
          </p:cNvSpPr>
          <p:nvPr>
            <p:ph type="title"/>
          </p:nvPr>
        </p:nvSpPr>
        <p:spPr>
          <a:xfrm>
            <a:off x="723750" y="338323"/>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Target</a:t>
            </a:r>
            <a:endParaRPr dirty="0"/>
          </a:p>
        </p:txBody>
      </p:sp>
      <p:sp>
        <p:nvSpPr>
          <p:cNvPr id="2641" name="Google Shape;2641;p48"/>
          <p:cNvSpPr txBox="1"/>
          <p:nvPr/>
        </p:nvSpPr>
        <p:spPr>
          <a:xfrm>
            <a:off x="5184648" y="2825496"/>
            <a:ext cx="27522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Interests</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2" name="Google Shape;2642;p48"/>
          <p:cNvSpPr txBox="1"/>
          <p:nvPr/>
        </p:nvSpPr>
        <p:spPr>
          <a:xfrm>
            <a:off x="1124712" y="1078992"/>
            <a:ext cx="32187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Age</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3" name="Google Shape;2643;p48"/>
          <p:cNvSpPr txBox="1"/>
          <p:nvPr/>
        </p:nvSpPr>
        <p:spPr>
          <a:xfrm>
            <a:off x="5184648" y="1078992"/>
            <a:ext cx="27522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Gender</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4" name="Google Shape;2644;p48"/>
          <p:cNvSpPr txBox="1"/>
          <p:nvPr/>
        </p:nvSpPr>
        <p:spPr>
          <a:xfrm>
            <a:off x="5084064" y="2139696"/>
            <a:ext cx="621900" cy="37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a:solidFill>
                  <a:schemeClr val="dk2"/>
                </a:solidFill>
                <a:latin typeface="Fjalla One"/>
                <a:ea typeface="Fjalla One"/>
                <a:cs typeface="Fjalla One"/>
                <a:sym typeface="Fjalla One"/>
              </a:rPr>
              <a:t>30%</a:t>
            </a:r>
            <a:endParaRPr sz="1600" dirty="0">
              <a:solidFill>
                <a:schemeClr val="dk2"/>
              </a:solidFill>
              <a:latin typeface="Fjalla One"/>
              <a:ea typeface="Fjalla One"/>
              <a:cs typeface="Fjalla One"/>
              <a:sym typeface="Fjalla One"/>
            </a:endParaRPr>
          </a:p>
        </p:txBody>
      </p:sp>
      <p:sp>
        <p:nvSpPr>
          <p:cNvPr id="2645" name="Google Shape;2645;p48"/>
          <p:cNvSpPr txBox="1"/>
          <p:nvPr/>
        </p:nvSpPr>
        <p:spPr>
          <a:xfrm>
            <a:off x="7415784" y="2139696"/>
            <a:ext cx="622200" cy="37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a:solidFill>
                  <a:schemeClr val="dk2"/>
                </a:solidFill>
                <a:latin typeface="Fjalla One"/>
                <a:ea typeface="Fjalla One"/>
                <a:cs typeface="Fjalla One"/>
                <a:sym typeface="Fjalla One"/>
              </a:rPr>
              <a:t>70%</a:t>
            </a:r>
            <a:endParaRPr sz="1600" dirty="0">
              <a:solidFill>
                <a:schemeClr val="dk2"/>
              </a:solidFill>
              <a:latin typeface="Fjalla One"/>
              <a:ea typeface="Fjalla One"/>
              <a:cs typeface="Fjalla One"/>
              <a:sym typeface="Fjalla One"/>
            </a:endParaRPr>
          </a:p>
        </p:txBody>
      </p:sp>
      <p:sp>
        <p:nvSpPr>
          <p:cNvPr id="2646" name="Google Shape;2646;p48"/>
          <p:cNvSpPr/>
          <p:nvPr/>
        </p:nvSpPr>
        <p:spPr>
          <a:xfrm rot="5400000">
            <a:off x="6447764" y="632350"/>
            <a:ext cx="218100" cy="27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48"/>
          <p:cNvSpPr/>
          <p:nvPr/>
        </p:nvSpPr>
        <p:spPr>
          <a:xfrm rot="5400000">
            <a:off x="5521039" y="1559350"/>
            <a:ext cx="218100" cy="89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48"/>
          <p:cNvSpPr txBox="1"/>
          <p:nvPr/>
        </p:nvSpPr>
        <p:spPr>
          <a:xfrm>
            <a:off x="1125550" y="3825475"/>
            <a:ext cx="3216900" cy="5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To modify this graph, click on it, follow the link, change the data and paste the new graph here</a:t>
            </a:r>
            <a:endParaRPr sz="1200" dirty="0">
              <a:solidFill>
                <a:schemeClr val="dk2"/>
              </a:solidFill>
              <a:latin typeface="Barlow Semi Condensed"/>
              <a:ea typeface="Barlow Semi Condensed"/>
              <a:cs typeface="Barlow Semi Condensed"/>
              <a:sym typeface="Barlow Semi Condensed"/>
            </a:endParaRPr>
          </a:p>
        </p:txBody>
      </p:sp>
      <p:grpSp>
        <p:nvGrpSpPr>
          <p:cNvPr id="2649" name="Google Shape;2649;p48"/>
          <p:cNvGrpSpPr/>
          <p:nvPr/>
        </p:nvGrpSpPr>
        <p:grpSpPr>
          <a:xfrm>
            <a:off x="5181414" y="1525569"/>
            <a:ext cx="256500" cy="290463"/>
            <a:chOff x="-57950750" y="2296300"/>
            <a:chExt cx="279625" cy="316650"/>
          </a:xfrm>
        </p:grpSpPr>
        <p:sp>
          <p:nvSpPr>
            <p:cNvPr id="2650" name="Google Shape;2650;p48"/>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48"/>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48"/>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48"/>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54" name="Google Shape;2654;p48"/>
          <p:cNvGrpSpPr/>
          <p:nvPr/>
        </p:nvGrpSpPr>
        <p:grpSpPr>
          <a:xfrm>
            <a:off x="7639818" y="1524849"/>
            <a:ext cx="292642" cy="291908"/>
            <a:chOff x="-57578225" y="1904075"/>
            <a:chExt cx="319025" cy="318225"/>
          </a:xfrm>
        </p:grpSpPr>
        <p:sp>
          <p:nvSpPr>
            <p:cNvPr id="2655" name="Google Shape;2655;p48"/>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48"/>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48"/>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48"/>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59" name="Google Shape;2659;p48"/>
          <p:cNvGrpSpPr/>
          <p:nvPr/>
        </p:nvGrpSpPr>
        <p:grpSpPr>
          <a:xfrm>
            <a:off x="5809702" y="3745800"/>
            <a:ext cx="1151564" cy="129600"/>
            <a:chOff x="5986376" y="1587999"/>
            <a:chExt cx="1151564" cy="129600"/>
          </a:xfrm>
        </p:grpSpPr>
        <p:sp>
          <p:nvSpPr>
            <p:cNvPr id="2660" name="Google Shape;2660;p48"/>
            <p:cNvSpPr/>
            <p:nvPr/>
          </p:nvSpPr>
          <p:spPr>
            <a:xfrm>
              <a:off x="5986376"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48"/>
            <p:cNvSpPr/>
            <p:nvPr/>
          </p:nvSpPr>
          <p:spPr>
            <a:xfrm>
              <a:off x="6241867"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48"/>
            <p:cNvSpPr/>
            <p:nvPr/>
          </p:nvSpPr>
          <p:spPr>
            <a:xfrm>
              <a:off x="6500843"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48"/>
            <p:cNvSpPr/>
            <p:nvPr/>
          </p:nvSpPr>
          <p:spPr>
            <a:xfrm>
              <a:off x="6756334"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48"/>
            <p:cNvSpPr/>
            <p:nvPr/>
          </p:nvSpPr>
          <p:spPr>
            <a:xfrm>
              <a:off x="7008340" y="1587999"/>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65" name="Google Shape;2665;p48"/>
          <p:cNvGrpSpPr/>
          <p:nvPr/>
        </p:nvGrpSpPr>
        <p:grpSpPr>
          <a:xfrm>
            <a:off x="5809702" y="4175575"/>
            <a:ext cx="1151564" cy="129600"/>
            <a:chOff x="5986376" y="2065201"/>
            <a:chExt cx="1151564" cy="129600"/>
          </a:xfrm>
        </p:grpSpPr>
        <p:sp>
          <p:nvSpPr>
            <p:cNvPr id="2666" name="Google Shape;2666;p48"/>
            <p:cNvSpPr/>
            <p:nvPr/>
          </p:nvSpPr>
          <p:spPr>
            <a:xfrm>
              <a:off x="5986376" y="2065201"/>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48"/>
            <p:cNvSpPr/>
            <p:nvPr/>
          </p:nvSpPr>
          <p:spPr>
            <a:xfrm>
              <a:off x="6241867" y="2065201"/>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8" name="Google Shape;2668;p48"/>
            <p:cNvSpPr/>
            <p:nvPr/>
          </p:nvSpPr>
          <p:spPr>
            <a:xfrm>
              <a:off x="6500843"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48"/>
            <p:cNvSpPr/>
            <p:nvPr/>
          </p:nvSpPr>
          <p:spPr>
            <a:xfrm>
              <a:off x="6756334"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48"/>
            <p:cNvSpPr/>
            <p:nvPr/>
          </p:nvSpPr>
          <p:spPr>
            <a:xfrm>
              <a:off x="7008340"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71" name="Google Shape;2671;p48"/>
          <p:cNvGrpSpPr/>
          <p:nvPr/>
        </p:nvGrpSpPr>
        <p:grpSpPr>
          <a:xfrm>
            <a:off x="5809702" y="3316176"/>
            <a:ext cx="1151564" cy="129600"/>
            <a:chOff x="5986376" y="1114525"/>
            <a:chExt cx="1151564" cy="129600"/>
          </a:xfrm>
        </p:grpSpPr>
        <p:sp>
          <p:nvSpPr>
            <p:cNvPr id="2672" name="Google Shape;2672;p48"/>
            <p:cNvSpPr/>
            <p:nvPr/>
          </p:nvSpPr>
          <p:spPr>
            <a:xfrm>
              <a:off x="5986376"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48"/>
            <p:cNvSpPr/>
            <p:nvPr/>
          </p:nvSpPr>
          <p:spPr>
            <a:xfrm>
              <a:off x="6241867"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48"/>
            <p:cNvSpPr/>
            <p:nvPr/>
          </p:nvSpPr>
          <p:spPr>
            <a:xfrm>
              <a:off x="6500843"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48"/>
            <p:cNvSpPr/>
            <p:nvPr/>
          </p:nvSpPr>
          <p:spPr>
            <a:xfrm>
              <a:off x="6756334" y="1114525"/>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48"/>
            <p:cNvSpPr/>
            <p:nvPr/>
          </p:nvSpPr>
          <p:spPr>
            <a:xfrm>
              <a:off x="7008340" y="1114525"/>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77" name="Google Shape;2677;p48"/>
          <p:cNvSpPr txBox="1"/>
          <p:nvPr/>
        </p:nvSpPr>
        <p:spPr>
          <a:xfrm>
            <a:off x="7068312" y="3218826"/>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Security</a:t>
            </a:r>
            <a:endParaRPr sz="1600" dirty="0">
              <a:solidFill>
                <a:schemeClr val="dk2"/>
              </a:solidFill>
              <a:latin typeface="Barlow Semi Condensed"/>
              <a:ea typeface="Barlow Semi Condensed"/>
              <a:cs typeface="Barlow Semi Condensed"/>
              <a:sym typeface="Barlow Semi Condensed"/>
            </a:endParaRPr>
          </a:p>
        </p:txBody>
      </p:sp>
      <p:sp>
        <p:nvSpPr>
          <p:cNvPr id="2678" name="Google Shape;2678;p48"/>
          <p:cNvSpPr txBox="1"/>
          <p:nvPr/>
        </p:nvSpPr>
        <p:spPr>
          <a:xfrm>
            <a:off x="7068300" y="3648450"/>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Usability</a:t>
            </a:r>
            <a:endParaRPr sz="1600" dirty="0">
              <a:solidFill>
                <a:schemeClr val="dk2"/>
              </a:solidFill>
              <a:latin typeface="Barlow Semi Condensed"/>
              <a:ea typeface="Barlow Semi Condensed"/>
              <a:cs typeface="Barlow Semi Condensed"/>
              <a:sym typeface="Barlow Semi Condensed"/>
            </a:endParaRPr>
          </a:p>
        </p:txBody>
      </p:sp>
      <p:sp>
        <p:nvSpPr>
          <p:cNvPr id="2679" name="Google Shape;2679;p48"/>
          <p:cNvSpPr txBox="1"/>
          <p:nvPr/>
        </p:nvSpPr>
        <p:spPr>
          <a:xfrm>
            <a:off x="7068301" y="4078225"/>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Interface</a:t>
            </a:r>
            <a:endParaRPr sz="1600" dirty="0">
              <a:solidFill>
                <a:schemeClr val="dk2"/>
              </a:solidFill>
              <a:latin typeface="Barlow Semi Condensed"/>
              <a:ea typeface="Barlow Semi Condensed"/>
              <a:cs typeface="Barlow Semi Condensed"/>
              <a:sym typeface="Barlow Semi Condensed"/>
            </a:endParaRPr>
          </a:p>
        </p:txBody>
      </p:sp>
      <p:grpSp>
        <p:nvGrpSpPr>
          <p:cNvPr id="2680" name="Google Shape;2680;p48"/>
          <p:cNvGrpSpPr/>
          <p:nvPr/>
        </p:nvGrpSpPr>
        <p:grpSpPr>
          <a:xfrm>
            <a:off x="5227723" y="3258271"/>
            <a:ext cx="218254" cy="245410"/>
            <a:chOff x="2523000" y="1954875"/>
            <a:chExt cx="262325" cy="295000"/>
          </a:xfrm>
        </p:grpSpPr>
        <p:sp>
          <p:nvSpPr>
            <p:cNvPr id="2681" name="Google Shape;2681;p48"/>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2" name="Google Shape;2682;p48"/>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83" name="Google Shape;2683;p48"/>
          <p:cNvGrpSpPr/>
          <p:nvPr/>
        </p:nvGrpSpPr>
        <p:grpSpPr>
          <a:xfrm>
            <a:off x="5226242" y="3682593"/>
            <a:ext cx="227592" cy="256013"/>
            <a:chOff x="3299850" y="238575"/>
            <a:chExt cx="427725" cy="482225"/>
          </a:xfrm>
        </p:grpSpPr>
        <p:sp>
          <p:nvSpPr>
            <p:cNvPr id="2684" name="Google Shape;2684;p48"/>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5" name="Google Shape;2685;p48"/>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6" name="Google Shape;2686;p48"/>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7" name="Google Shape;2687;p48"/>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8" name="Google Shape;2688;p48"/>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689" name="Google Shape;2689;p48"/>
          <p:cNvSpPr/>
          <p:nvPr/>
        </p:nvSpPr>
        <p:spPr>
          <a:xfrm>
            <a:off x="5208607" y="4112442"/>
            <a:ext cx="256487" cy="255865"/>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r>
              <a:rPr lang="es-BO" dirty="0">
                <a:latin typeface="Barlow Semi Condensed" panose="00000506000000000000" pitchFamily="2" charset="0"/>
                <a:ea typeface="Calibri" panose="020F0502020204030204" pitchFamily="34" charset="0"/>
                <a:cs typeface="Times New Roman" panose="02020603050405020304" pitchFamily="18" charset="0"/>
              </a:rPr>
              <a:t>El objetivo de la </a:t>
            </a: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empresa es  brindar productos informáticos para todo ambiente laboral informático, tanto como a clientes finales o a instituciones publicas y privadas.</a:t>
            </a:r>
          </a:p>
          <a:p>
            <a:pPr marL="251460">
              <a:lnSpc>
                <a:spcPct val="150000"/>
              </a:lnSpc>
              <a:spcAft>
                <a:spcPts val="800"/>
              </a:spcAft>
            </a:pP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La empresa Mxt-techonology cuenta con 2 sucursales la primera ubicada en Esteban Arce y la otra en la Blanco Galindo y av., Perú. </a:t>
            </a: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dirty="0"/>
              <a:t>Objetivo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87016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Our Process</a:t>
            </a:r>
            <a:endParaRPr dirty="0"/>
          </a:p>
        </p:txBody>
      </p:sp>
      <p:sp>
        <p:nvSpPr>
          <p:cNvPr id="2695" name="Google Shape;2695;p49"/>
          <p:cNvSpPr txBox="1"/>
          <p:nvPr/>
        </p:nvSpPr>
        <p:spPr>
          <a:xfrm>
            <a:off x="1005450" y="1404074"/>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Mercury is the closest planet to the Sun</a:t>
            </a:r>
            <a:endParaRPr sz="1600" dirty="0">
              <a:solidFill>
                <a:schemeClr val="dk2"/>
              </a:solidFill>
              <a:latin typeface="Barlow Semi Condensed"/>
              <a:ea typeface="Barlow Semi Condensed"/>
              <a:cs typeface="Barlow Semi Condensed"/>
              <a:sym typeface="Barlow Semi Condensed"/>
            </a:endParaRPr>
          </a:p>
        </p:txBody>
      </p:sp>
      <p:sp>
        <p:nvSpPr>
          <p:cNvPr id="2696" name="Google Shape;2696;p49"/>
          <p:cNvSpPr txBox="1"/>
          <p:nvPr/>
        </p:nvSpPr>
        <p:spPr>
          <a:xfrm>
            <a:off x="4281250" y="1404074"/>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Venus is the second planet from the Sun</a:t>
            </a:r>
            <a:endParaRPr sz="1600" dirty="0">
              <a:solidFill>
                <a:schemeClr val="dk2"/>
              </a:solidFill>
              <a:latin typeface="Barlow Semi Condensed"/>
              <a:ea typeface="Barlow Semi Condensed"/>
              <a:cs typeface="Barlow Semi Condensed"/>
              <a:sym typeface="Barlow Semi Condensed"/>
            </a:endParaRPr>
          </a:p>
        </p:txBody>
      </p:sp>
      <p:sp>
        <p:nvSpPr>
          <p:cNvPr id="2697" name="Google Shape;2697;p49"/>
          <p:cNvSpPr txBox="1"/>
          <p:nvPr/>
        </p:nvSpPr>
        <p:spPr>
          <a:xfrm>
            <a:off x="2643350" y="3609329"/>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Jupiter is the biggest planet in the Solar System </a:t>
            </a:r>
            <a:endParaRPr sz="1600" dirty="0">
              <a:solidFill>
                <a:schemeClr val="dk2"/>
              </a:solidFill>
              <a:latin typeface="Barlow Semi Condensed"/>
              <a:ea typeface="Barlow Semi Condensed"/>
              <a:cs typeface="Barlow Semi Condensed"/>
              <a:sym typeface="Barlow Semi Condensed"/>
            </a:endParaRPr>
          </a:p>
        </p:txBody>
      </p:sp>
      <p:sp>
        <p:nvSpPr>
          <p:cNvPr id="2698" name="Google Shape;2698;p49"/>
          <p:cNvSpPr txBox="1"/>
          <p:nvPr/>
        </p:nvSpPr>
        <p:spPr>
          <a:xfrm>
            <a:off x="5919150" y="3609329"/>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Neptune is the farthest planet from the Sun</a:t>
            </a:r>
            <a:endParaRPr sz="16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1620199" y="2106974"/>
            <a:ext cx="5900364" cy="1517351"/>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24" name="Google Shape;2724;p49"/>
          <p:cNvSpPr txBox="1"/>
          <p:nvPr/>
        </p:nvSpPr>
        <p:spPr>
          <a:xfrm>
            <a:off x="1762947" y="272391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Day 1</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34008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Day 2</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50387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Day 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7" name="Google Shape;2727;p49"/>
          <p:cNvSpPr txBox="1"/>
          <p:nvPr/>
        </p:nvSpPr>
        <p:spPr>
          <a:xfrm>
            <a:off x="66766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Day 4</a:t>
            </a:r>
            <a:endParaRPr sz="1800" dirty="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4" name="Google Shape;2974;p52"/>
          <p:cNvSpPr txBox="1">
            <a:spLocks noGrp="1"/>
          </p:cNvSpPr>
          <p:nvPr>
            <p:ph type="subTitle" idx="4"/>
          </p:nvPr>
        </p:nvSpPr>
        <p:spPr>
          <a:xfrm>
            <a:off x="3689552"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Jupiter is the biggest planet </a:t>
            </a:r>
            <a:r>
              <a:rPr lang="en"/>
              <a:t>of them all</a:t>
            </a:r>
            <a:endParaRPr dirty="0">
              <a:latin typeface="Barlow Semi Condensed"/>
              <a:ea typeface="Barlow Semi Condensed"/>
              <a:cs typeface="Barlow Semi Condensed"/>
              <a:sym typeface="Barlow Semi Condensed"/>
            </a:endParaRPr>
          </a:p>
        </p:txBody>
      </p:sp>
      <p:sp>
        <p:nvSpPr>
          <p:cNvPr id="2975" name="Google Shape;2975;p52"/>
          <p:cNvSpPr txBox="1">
            <a:spLocks noGrp="1"/>
          </p:cNvSpPr>
          <p:nvPr>
            <p:ph type="subTitle" idx="5"/>
          </p:nvPr>
        </p:nvSpPr>
        <p:spPr>
          <a:xfrm>
            <a:off x="5856675"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a:t>
            </a:r>
            <a:endParaRPr dirty="0"/>
          </a:p>
        </p:txBody>
      </p:sp>
      <p:sp>
        <p:nvSpPr>
          <p:cNvPr id="2976" name="Google Shape;2976;p52"/>
          <p:cNvSpPr txBox="1">
            <a:spLocks noGrp="1"/>
          </p:cNvSpPr>
          <p:nvPr>
            <p:ph type="subTitle" idx="1"/>
          </p:nvPr>
        </p:nvSpPr>
        <p:spPr>
          <a:xfrm>
            <a:off x="1522425"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dirty="0"/>
          </a:p>
        </p:txBody>
      </p:sp>
      <p:sp>
        <p:nvSpPr>
          <p:cNvPr id="2977" name="Google Shape;2977;p52"/>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dirty="0"/>
          </a:p>
        </p:txBody>
      </p:sp>
      <p:sp>
        <p:nvSpPr>
          <p:cNvPr id="2978" name="Google Shape;2978;p52"/>
          <p:cNvSpPr txBox="1">
            <a:spLocks noGrp="1"/>
          </p:cNvSpPr>
          <p:nvPr>
            <p:ph type="subTitle" idx="6"/>
          </p:nvPr>
        </p:nvSpPr>
        <p:spPr>
          <a:xfrm>
            <a:off x="5856675"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Neptune is the farthest planet from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979" name="Google Shape;2979;p52"/>
          <p:cNvSpPr txBox="1">
            <a:spLocks noGrp="1"/>
          </p:cNvSpPr>
          <p:nvPr>
            <p:ph type="subTitle" idx="2"/>
          </p:nvPr>
        </p:nvSpPr>
        <p:spPr>
          <a:xfrm>
            <a:off x="1522425"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Mercury is the closest planet to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
        <p:nvSpPr>
          <p:cNvPr id="2980" name="Google Shape;2980;p52"/>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Partners</a:t>
            </a:r>
            <a:endParaRPr dirty="0"/>
          </a:p>
        </p:txBody>
      </p:sp>
      <p:sp>
        <p:nvSpPr>
          <p:cNvPr id="2981" name="Google Shape;2981;p52"/>
          <p:cNvSpPr/>
          <p:nvPr/>
        </p:nvSpPr>
        <p:spPr>
          <a:xfrm>
            <a:off x="2233110" y="1208322"/>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2982" name="Google Shape;2982;p52"/>
          <p:cNvGrpSpPr/>
          <p:nvPr/>
        </p:nvGrpSpPr>
        <p:grpSpPr>
          <a:xfrm>
            <a:off x="4399691" y="1208305"/>
            <a:ext cx="344622" cy="340204"/>
            <a:chOff x="6238300" y="1426975"/>
            <a:chExt cx="489450" cy="483175"/>
          </a:xfrm>
        </p:grpSpPr>
        <p:sp>
          <p:nvSpPr>
            <p:cNvPr id="2983" name="Google Shape;2983;p52"/>
            <p:cNvSpPr/>
            <p:nvPr/>
          </p:nvSpPr>
          <p:spPr>
            <a:xfrm>
              <a:off x="6238300" y="1426975"/>
              <a:ext cx="489450" cy="483175"/>
            </a:xfrm>
            <a:custGeom>
              <a:avLst/>
              <a:gdLst/>
              <a:ahLst/>
              <a:cxnLst/>
              <a:rect l="l" t="t" r="r" b="b"/>
              <a:pathLst>
                <a:path w="19578" h="19327" extrusionOk="0">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4" name="Google Shape;2984;p52"/>
            <p:cNvSpPr/>
            <p:nvPr/>
          </p:nvSpPr>
          <p:spPr>
            <a:xfrm>
              <a:off x="6426850" y="1596875"/>
              <a:ext cx="115150" cy="113250"/>
            </a:xfrm>
            <a:custGeom>
              <a:avLst/>
              <a:gdLst/>
              <a:ahLst/>
              <a:cxnLst/>
              <a:rect l="l" t="t" r="r" b="b"/>
              <a:pathLst>
                <a:path w="4606" h="4530" extrusionOk="0">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5" name="Google Shape;2985;p52"/>
            <p:cNvSpPr/>
            <p:nvPr/>
          </p:nvSpPr>
          <p:spPr>
            <a:xfrm>
              <a:off x="6485350" y="1796900"/>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986" name="Google Shape;2986;p52"/>
          <p:cNvGrpSpPr/>
          <p:nvPr/>
        </p:nvGrpSpPr>
        <p:grpSpPr>
          <a:xfrm>
            <a:off x="6582648" y="2835993"/>
            <a:ext cx="312955" cy="340168"/>
            <a:chOff x="2100300" y="3804850"/>
            <a:chExt cx="444475" cy="483125"/>
          </a:xfrm>
        </p:grpSpPr>
        <p:sp>
          <p:nvSpPr>
            <p:cNvPr id="2987" name="Google Shape;2987;p5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8" name="Google Shape;2988;p5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989" name="Google Shape;2989;p52"/>
          <p:cNvGrpSpPr/>
          <p:nvPr/>
        </p:nvGrpSpPr>
        <p:grpSpPr>
          <a:xfrm>
            <a:off x="6569041" y="1238880"/>
            <a:ext cx="340168" cy="309628"/>
            <a:chOff x="1487200" y="4421025"/>
            <a:chExt cx="483125" cy="439750"/>
          </a:xfrm>
        </p:grpSpPr>
        <p:sp>
          <p:nvSpPr>
            <p:cNvPr id="2990" name="Google Shape;2990;p5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91" name="Google Shape;2991;p5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92" name="Google Shape;2992;p5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93" name="Google Shape;2993;p5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994" name="Google Shape;2994;p52"/>
          <p:cNvSpPr txBox="1">
            <a:spLocks noGrp="1"/>
          </p:cNvSpPr>
          <p:nvPr>
            <p:ph type="subTitle" idx="7"/>
          </p:nvPr>
        </p:nvSpPr>
        <p:spPr>
          <a:xfrm>
            <a:off x="1522425" y="3215958"/>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dirty="0"/>
          </a:p>
        </p:txBody>
      </p:sp>
      <p:sp>
        <p:nvSpPr>
          <p:cNvPr id="2995" name="Google Shape;2995;p52"/>
          <p:cNvSpPr txBox="1">
            <a:spLocks noGrp="1"/>
          </p:cNvSpPr>
          <p:nvPr>
            <p:ph type="subTitle" idx="8"/>
          </p:nvPr>
        </p:nvSpPr>
        <p:spPr>
          <a:xfrm>
            <a:off x="1522425" y="3556017"/>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Saturn is the ringed one and a gas giant</a:t>
            </a:r>
            <a:endParaRPr dirty="0">
              <a:latin typeface="Barlow Semi Condensed"/>
              <a:ea typeface="Barlow Semi Condensed"/>
              <a:cs typeface="Barlow Semi Condensed"/>
              <a:sym typeface="Barlow Semi Condensed"/>
            </a:endParaRPr>
          </a:p>
        </p:txBody>
      </p:sp>
      <p:sp>
        <p:nvSpPr>
          <p:cNvPr id="2996" name="Google Shape;2996;p52"/>
          <p:cNvSpPr txBox="1">
            <a:spLocks noGrp="1"/>
          </p:cNvSpPr>
          <p:nvPr>
            <p:ph type="subTitle" idx="9"/>
          </p:nvPr>
        </p:nvSpPr>
        <p:spPr>
          <a:xfrm>
            <a:off x="3597450" y="3215961"/>
            <a:ext cx="19491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dirty="0"/>
          </a:p>
        </p:txBody>
      </p:sp>
      <p:sp>
        <p:nvSpPr>
          <p:cNvPr id="2997" name="Google Shape;2997;p52"/>
          <p:cNvSpPr txBox="1">
            <a:spLocks noGrp="1"/>
          </p:cNvSpPr>
          <p:nvPr>
            <p:ph type="subTitle" idx="13"/>
          </p:nvPr>
        </p:nvSpPr>
        <p:spPr>
          <a:xfrm>
            <a:off x="3597500" y="3556017"/>
            <a:ext cx="19491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Despite being red, Mars is actually a cold place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grpSp>
        <p:nvGrpSpPr>
          <p:cNvPr id="2998" name="Google Shape;2998;p52"/>
          <p:cNvGrpSpPr/>
          <p:nvPr/>
        </p:nvGrpSpPr>
        <p:grpSpPr>
          <a:xfrm>
            <a:off x="4401917" y="2877182"/>
            <a:ext cx="340168" cy="298978"/>
            <a:chOff x="892750" y="267400"/>
            <a:chExt cx="483125" cy="424625"/>
          </a:xfrm>
        </p:grpSpPr>
        <p:sp>
          <p:nvSpPr>
            <p:cNvPr id="2999" name="Google Shape;2999;p52"/>
            <p:cNvSpPr/>
            <p:nvPr/>
          </p:nvSpPr>
          <p:spPr>
            <a:xfrm>
              <a:off x="892750" y="267400"/>
              <a:ext cx="483125" cy="424625"/>
            </a:xfrm>
            <a:custGeom>
              <a:avLst/>
              <a:gdLst/>
              <a:ahLst/>
              <a:cxnLst/>
              <a:rect l="l" t="t" r="r" b="b"/>
              <a:pathLst>
                <a:path w="19325" h="16985" extrusionOk="0">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00" name="Google Shape;3000;p52"/>
            <p:cNvSpPr/>
            <p:nvPr/>
          </p:nvSpPr>
          <p:spPr>
            <a:xfrm>
              <a:off x="1091875" y="465500"/>
              <a:ext cx="88275" cy="85000"/>
            </a:xfrm>
            <a:custGeom>
              <a:avLst/>
              <a:gdLst/>
              <a:ahLst/>
              <a:cxnLst/>
              <a:rect l="l" t="t" r="r" b="b"/>
              <a:pathLst>
                <a:path w="3531"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01" name="Google Shape;3001;p52"/>
            <p:cNvSpPr/>
            <p:nvPr/>
          </p:nvSpPr>
          <p:spPr>
            <a:xfrm>
              <a:off x="1005975" y="380625"/>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002" name="Google Shape;3002;p52"/>
          <p:cNvSpPr/>
          <p:nvPr/>
        </p:nvSpPr>
        <p:spPr>
          <a:xfrm>
            <a:off x="2254479" y="2837436"/>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03" name="Google Shape;3003;p52"/>
          <p:cNvSpPr txBox="1">
            <a:spLocks noGrp="1"/>
          </p:cNvSpPr>
          <p:nvPr>
            <p:ph type="subTitle" idx="14"/>
          </p:nvPr>
        </p:nvSpPr>
        <p:spPr>
          <a:xfrm>
            <a:off x="5856675" y="3215958"/>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dirty="0"/>
          </a:p>
        </p:txBody>
      </p:sp>
      <p:sp>
        <p:nvSpPr>
          <p:cNvPr id="3004" name="Google Shape;3004;p52"/>
          <p:cNvSpPr txBox="1">
            <a:spLocks noGrp="1"/>
          </p:cNvSpPr>
          <p:nvPr>
            <p:ph type="subTitle" idx="15"/>
          </p:nvPr>
        </p:nvSpPr>
        <p:spPr>
          <a:xfrm>
            <a:off x="5856675" y="3556017"/>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Venus is the second planet from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53"/>
          <p:cNvSpPr/>
          <p:nvPr/>
        </p:nvSpPr>
        <p:spPr>
          <a:xfrm>
            <a:off x="1183525" y="1040025"/>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53"/>
          <p:cNvSpPr/>
          <p:nvPr/>
        </p:nvSpPr>
        <p:spPr>
          <a:xfrm>
            <a:off x="1183525" y="2314693"/>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53"/>
          <p:cNvSpPr/>
          <p:nvPr/>
        </p:nvSpPr>
        <p:spPr>
          <a:xfrm>
            <a:off x="1183525" y="3592724"/>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53"/>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Testimonials</a:t>
            </a:r>
            <a:endParaRPr dirty="0"/>
          </a:p>
        </p:txBody>
      </p:sp>
      <p:grpSp>
        <p:nvGrpSpPr>
          <p:cNvPr id="3013" name="Google Shape;3013;p53"/>
          <p:cNvGrpSpPr/>
          <p:nvPr/>
        </p:nvGrpSpPr>
        <p:grpSpPr>
          <a:xfrm>
            <a:off x="3789873" y="1086902"/>
            <a:ext cx="4253274" cy="3501506"/>
            <a:chOff x="801025" y="358275"/>
            <a:chExt cx="6170425" cy="5079800"/>
          </a:xfrm>
        </p:grpSpPr>
        <p:sp>
          <p:nvSpPr>
            <p:cNvPr id="3014" name="Google Shape;3014;p53"/>
            <p:cNvSpPr/>
            <p:nvPr/>
          </p:nvSpPr>
          <p:spPr>
            <a:xfrm>
              <a:off x="801025" y="358275"/>
              <a:ext cx="6170425" cy="5079600"/>
            </a:xfrm>
            <a:custGeom>
              <a:avLst/>
              <a:gdLst/>
              <a:ahLst/>
              <a:cxnLst/>
              <a:rect l="l" t="t" r="r" b="b"/>
              <a:pathLst>
                <a:path w="246817" h="203184" extrusionOk="0">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53"/>
            <p:cNvSpPr/>
            <p:nvPr/>
          </p:nvSpPr>
          <p:spPr>
            <a:xfrm>
              <a:off x="1068150" y="358275"/>
              <a:ext cx="5711975" cy="5079800"/>
            </a:xfrm>
            <a:custGeom>
              <a:avLst/>
              <a:gdLst/>
              <a:ahLst/>
              <a:cxnLst/>
              <a:rect l="l" t="t" r="r" b="b"/>
              <a:pathLst>
                <a:path w="228479" h="203192" extrusionOk="0">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53"/>
            <p:cNvSpPr/>
            <p:nvPr/>
          </p:nvSpPr>
          <p:spPr>
            <a:xfrm>
              <a:off x="1686475" y="2966550"/>
              <a:ext cx="4461450" cy="2319500"/>
            </a:xfrm>
            <a:custGeom>
              <a:avLst/>
              <a:gdLst/>
              <a:ahLst/>
              <a:cxnLst/>
              <a:rect l="l" t="t" r="r" b="b"/>
              <a:pathLst>
                <a:path w="178458" h="92780" extrusionOk="0">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53"/>
            <p:cNvSpPr/>
            <p:nvPr/>
          </p:nvSpPr>
          <p:spPr>
            <a:xfrm>
              <a:off x="1381475" y="545825"/>
              <a:ext cx="4084350" cy="2894900"/>
            </a:xfrm>
            <a:custGeom>
              <a:avLst/>
              <a:gdLst/>
              <a:ahLst/>
              <a:cxnLst/>
              <a:rect l="l" t="t" r="r" b="b"/>
              <a:pathLst>
                <a:path w="163374" h="115796" extrusionOk="0">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53"/>
            <p:cNvSpPr/>
            <p:nvPr/>
          </p:nvSpPr>
          <p:spPr>
            <a:xfrm>
              <a:off x="1606075" y="545900"/>
              <a:ext cx="3859750" cy="2894825"/>
            </a:xfrm>
            <a:custGeom>
              <a:avLst/>
              <a:gdLst/>
              <a:ahLst/>
              <a:cxnLst/>
              <a:rect l="l" t="t" r="r" b="b"/>
              <a:pathLst>
                <a:path w="154390" h="115793" extrusionOk="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53"/>
            <p:cNvSpPr/>
            <p:nvPr/>
          </p:nvSpPr>
          <p:spPr>
            <a:xfrm>
              <a:off x="4047975" y="1140200"/>
              <a:ext cx="2499225" cy="2630500"/>
            </a:xfrm>
            <a:custGeom>
              <a:avLst/>
              <a:gdLst/>
              <a:ahLst/>
              <a:cxnLst/>
              <a:rect l="l" t="t" r="r" b="b"/>
              <a:pathLst>
                <a:path w="99969" h="105220" extrusionOk="0">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53"/>
            <p:cNvSpPr/>
            <p:nvPr/>
          </p:nvSpPr>
          <p:spPr>
            <a:xfrm>
              <a:off x="3702300" y="1057950"/>
              <a:ext cx="600800" cy="15725"/>
            </a:xfrm>
            <a:custGeom>
              <a:avLst/>
              <a:gdLst/>
              <a:ahLst/>
              <a:cxnLst/>
              <a:rect l="l" t="t" r="r" b="b"/>
              <a:pathLst>
                <a:path w="24032" h="629" extrusionOk="0">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53"/>
            <p:cNvSpPr/>
            <p:nvPr/>
          </p:nvSpPr>
          <p:spPr>
            <a:xfrm>
              <a:off x="3702300" y="1157750"/>
              <a:ext cx="600800" cy="15750"/>
            </a:xfrm>
            <a:custGeom>
              <a:avLst/>
              <a:gdLst/>
              <a:ahLst/>
              <a:cxnLst/>
              <a:rect l="l" t="t" r="r" b="b"/>
              <a:pathLst>
                <a:path w="24032" h="630" extrusionOk="0">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53"/>
            <p:cNvSpPr/>
            <p:nvPr/>
          </p:nvSpPr>
          <p:spPr>
            <a:xfrm>
              <a:off x="3702300" y="1257575"/>
              <a:ext cx="600800" cy="15750"/>
            </a:xfrm>
            <a:custGeom>
              <a:avLst/>
              <a:gdLst/>
              <a:ahLst/>
              <a:cxnLst/>
              <a:rect l="l" t="t" r="r" b="b"/>
              <a:pathLst>
                <a:path w="24032" h="630" extrusionOk="0">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53"/>
            <p:cNvSpPr/>
            <p:nvPr/>
          </p:nvSpPr>
          <p:spPr>
            <a:xfrm>
              <a:off x="3702300" y="1357400"/>
              <a:ext cx="600800" cy="14825"/>
            </a:xfrm>
            <a:custGeom>
              <a:avLst/>
              <a:gdLst/>
              <a:ahLst/>
              <a:cxnLst/>
              <a:rect l="l" t="t" r="r" b="b"/>
              <a:pathLst>
                <a:path w="24032" h="593" extrusionOk="0">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53"/>
            <p:cNvSpPr/>
            <p:nvPr/>
          </p:nvSpPr>
          <p:spPr>
            <a:xfrm>
              <a:off x="4225425" y="2428625"/>
              <a:ext cx="600800" cy="15750"/>
            </a:xfrm>
            <a:custGeom>
              <a:avLst/>
              <a:gdLst/>
              <a:ahLst/>
              <a:cxnLst/>
              <a:rect l="l" t="t" r="r" b="b"/>
              <a:pathLst>
                <a:path w="24032" h="630" extrusionOk="0">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53"/>
            <p:cNvSpPr/>
            <p:nvPr/>
          </p:nvSpPr>
          <p:spPr>
            <a:xfrm>
              <a:off x="4225425" y="2528450"/>
              <a:ext cx="600800" cy="14800"/>
            </a:xfrm>
            <a:custGeom>
              <a:avLst/>
              <a:gdLst/>
              <a:ahLst/>
              <a:cxnLst/>
              <a:rect l="l" t="t" r="r" b="b"/>
              <a:pathLst>
                <a:path w="24032" h="592" extrusionOk="0">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53"/>
            <p:cNvSpPr/>
            <p:nvPr/>
          </p:nvSpPr>
          <p:spPr>
            <a:xfrm>
              <a:off x="4225425" y="2628275"/>
              <a:ext cx="600800" cy="14800"/>
            </a:xfrm>
            <a:custGeom>
              <a:avLst/>
              <a:gdLst/>
              <a:ahLst/>
              <a:cxnLst/>
              <a:rect l="l" t="t" r="r" b="b"/>
              <a:pathLst>
                <a:path w="24032" h="592" extrusionOk="0">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53"/>
            <p:cNvSpPr/>
            <p:nvPr/>
          </p:nvSpPr>
          <p:spPr>
            <a:xfrm>
              <a:off x="4225425" y="2727175"/>
              <a:ext cx="600800" cy="15725"/>
            </a:xfrm>
            <a:custGeom>
              <a:avLst/>
              <a:gdLst/>
              <a:ahLst/>
              <a:cxnLst/>
              <a:rect l="l" t="t" r="r" b="b"/>
              <a:pathLst>
                <a:path w="24032" h="629" extrusionOk="0">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53"/>
            <p:cNvSpPr/>
            <p:nvPr/>
          </p:nvSpPr>
          <p:spPr>
            <a:xfrm>
              <a:off x="2344550" y="3724450"/>
              <a:ext cx="600800" cy="14825"/>
            </a:xfrm>
            <a:custGeom>
              <a:avLst/>
              <a:gdLst/>
              <a:ahLst/>
              <a:cxnLst/>
              <a:rect l="l" t="t" r="r" b="b"/>
              <a:pathLst>
                <a:path w="24032" h="593" extrusionOk="0">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53"/>
            <p:cNvSpPr/>
            <p:nvPr/>
          </p:nvSpPr>
          <p:spPr>
            <a:xfrm>
              <a:off x="2344550" y="3823350"/>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53"/>
            <p:cNvSpPr/>
            <p:nvPr/>
          </p:nvSpPr>
          <p:spPr>
            <a:xfrm>
              <a:off x="2344550" y="3923175"/>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53"/>
            <p:cNvSpPr/>
            <p:nvPr/>
          </p:nvSpPr>
          <p:spPr>
            <a:xfrm>
              <a:off x="2344550" y="4023000"/>
              <a:ext cx="600800" cy="15725"/>
            </a:xfrm>
            <a:custGeom>
              <a:avLst/>
              <a:gdLst/>
              <a:ahLst/>
              <a:cxnLst/>
              <a:rect l="l" t="t" r="r" b="b"/>
              <a:pathLst>
                <a:path w="24032" h="629" extrusionOk="0">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53"/>
            <p:cNvSpPr/>
            <p:nvPr/>
          </p:nvSpPr>
          <p:spPr>
            <a:xfrm>
              <a:off x="2424975" y="1254800"/>
              <a:ext cx="1139625" cy="1286625"/>
            </a:xfrm>
            <a:custGeom>
              <a:avLst/>
              <a:gdLst/>
              <a:ahLst/>
              <a:cxnLst/>
              <a:rect l="l" t="t" r="r" b="b"/>
              <a:pathLst>
                <a:path w="45585" h="51465" extrusionOk="0">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53"/>
            <p:cNvSpPr/>
            <p:nvPr/>
          </p:nvSpPr>
          <p:spPr>
            <a:xfrm>
              <a:off x="2462850" y="1693825"/>
              <a:ext cx="1038900" cy="674750"/>
            </a:xfrm>
            <a:custGeom>
              <a:avLst/>
              <a:gdLst/>
              <a:ahLst/>
              <a:cxnLst/>
              <a:rect l="l" t="t" r="r" b="b"/>
              <a:pathLst>
                <a:path w="41556" h="26990" extrusionOk="0">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53"/>
            <p:cNvSpPr/>
            <p:nvPr/>
          </p:nvSpPr>
          <p:spPr>
            <a:xfrm>
              <a:off x="2416650" y="1246500"/>
              <a:ext cx="1156275" cy="1303225"/>
            </a:xfrm>
            <a:custGeom>
              <a:avLst/>
              <a:gdLst/>
              <a:ahLst/>
              <a:cxnLst/>
              <a:rect l="l" t="t" r="r" b="b"/>
              <a:pathLst>
                <a:path w="46251" h="52129" extrusionOk="0">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53"/>
            <p:cNvSpPr/>
            <p:nvPr/>
          </p:nvSpPr>
          <p:spPr>
            <a:xfrm>
              <a:off x="2556200" y="1537450"/>
              <a:ext cx="50875" cy="1017975"/>
            </a:xfrm>
            <a:custGeom>
              <a:avLst/>
              <a:gdLst/>
              <a:ahLst/>
              <a:cxnLst/>
              <a:rect l="l" t="t" r="r" b="b"/>
              <a:pathLst>
                <a:path w="2035" h="40719" extrusionOk="0">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53"/>
            <p:cNvSpPr/>
            <p:nvPr/>
          </p:nvSpPr>
          <p:spPr>
            <a:xfrm>
              <a:off x="2661575" y="1557050"/>
              <a:ext cx="64725" cy="988200"/>
            </a:xfrm>
            <a:custGeom>
              <a:avLst/>
              <a:gdLst/>
              <a:ahLst/>
              <a:cxnLst/>
              <a:rect l="l" t="t" r="r" b="b"/>
              <a:pathLst>
                <a:path w="2589" h="39528" extrusionOk="0">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53"/>
            <p:cNvSpPr/>
            <p:nvPr/>
          </p:nvSpPr>
          <p:spPr>
            <a:xfrm>
              <a:off x="3105225" y="1671650"/>
              <a:ext cx="81350" cy="858675"/>
            </a:xfrm>
            <a:custGeom>
              <a:avLst/>
              <a:gdLst/>
              <a:ahLst/>
              <a:cxnLst/>
              <a:rect l="l" t="t" r="r" b="b"/>
              <a:pathLst>
                <a:path w="3254" h="34347" extrusionOk="0">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53"/>
            <p:cNvSpPr/>
            <p:nvPr/>
          </p:nvSpPr>
          <p:spPr>
            <a:xfrm>
              <a:off x="3169925" y="1582000"/>
              <a:ext cx="157150" cy="953650"/>
            </a:xfrm>
            <a:custGeom>
              <a:avLst/>
              <a:gdLst/>
              <a:ahLst/>
              <a:cxnLst/>
              <a:rect l="l" t="t" r="r" b="b"/>
              <a:pathLst>
                <a:path w="6286" h="38146" extrusionOk="0">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53"/>
            <p:cNvSpPr/>
            <p:nvPr/>
          </p:nvSpPr>
          <p:spPr>
            <a:xfrm>
              <a:off x="3234625" y="1447800"/>
              <a:ext cx="256975" cy="1077700"/>
            </a:xfrm>
            <a:custGeom>
              <a:avLst/>
              <a:gdLst/>
              <a:ahLst/>
              <a:cxnLst/>
              <a:rect l="l" t="t" r="r" b="b"/>
              <a:pathLst>
                <a:path w="10279" h="43108" extrusionOk="0">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53"/>
            <p:cNvSpPr/>
            <p:nvPr/>
          </p:nvSpPr>
          <p:spPr>
            <a:xfrm>
              <a:off x="2356575" y="1508525"/>
              <a:ext cx="207050" cy="265150"/>
            </a:xfrm>
            <a:custGeom>
              <a:avLst/>
              <a:gdLst/>
              <a:ahLst/>
              <a:cxnLst/>
              <a:rect l="l" t="t" r="r" b="b"/>
              <a:pathLst>
                <a:path w="8282" h="10606" extrusionOk="0">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53"/>
            <p:cNvSpPr/>
            <p:nvPr/>
          </p:nvSpPr>
          <p:spPr>
            <a:xfrm>
              <a:off x="2389850" y="1516375"/>
              <a:ext cx="159000" cy="249575"/>
            </a:xfrm>
            <a:custGeom>
              <a:avLst/>
              <a:gdLst/>
              <a:ahLst/>
              <a:cxnLst/>
              <a:rect l="l" t="t" r="r" b="b"/>
              <a:pathLst>
                <a:path w="6360" h="9983" extrusionOk="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53"/>
            <p:cNvSpPr/>
            <p:nvPr/>
          </p:nvSpPr>
          <p:spPr>
            <a:xfrm>
              <a:off x="2414800" y="1576450"/>
              <a:ext cx="110925" cy="105150"/>
            </a:xfrm>
            <a:custGeom>
              <a:avLst/>
              <a:gdLst/>
              <a:ahLst/>
              <a:cxnLst/>
              <a:rect l="l" t="t" r="r" b="b"/>
              <a:pathLst>
                <a:path w="4437" h="4206" extrusionOk="0">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53"/>
            <p:cNvSpPr/>
            <p:nvPr/>
          </p:nvSpPr>
          <p:spPr>
            <a:xfrm>
              <a:off x="2375050" y="1500650"/>
              <a:ext cx="196900" cy="281025"/>
            </a:xfrm>
            <a:custGeom>
              <a:avLst/>
              <a:gdLst/>
              <a:ahLst/>
              <a:cxnLst/>
              <a:rect l="l" t="t" r="r" b="b"/>
              <a:pathLst>
                <a:path w="7876" h="11241" extrusionOk="0">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53"/>
            <p:cNvSpPr/>
            <p:nvPr/>
          </p:nvSpPr>
          <p:spPr>
            <a:xfrm>
              <a:off x="3269750" y="1420400"/>
              <a:ext cx="156225" cy="275075"/>
            </a:xfrm>
            <a:custGeom>
              <a:avLst/>
              <a:gdLst/>
              <a:ahLst/>
              <a:cxnLst/>
              <a:rect l="l" t="t" r="r" b="b"/>
              <a:pathLst>
                <a:path w="6249" h="11003" extrusionOk="0">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53"/>
            <p:cNvSpPr/>
            <p:nvPr/>
          </p:nvSpPr>
          <p:spPr>
            <a:xfrm>
              <a:off x="3286375" y="1428575"/>
              <a:ext cx="120175" cy="258825"/>
            </a:xfrm>
            <a:custGeom>
              <a:avLst/>
              <a:gdLst/>
              <a:ahLst/>
              <a:cxnLst/>
              <a:rect l="l" t="t" r="r" b="b"/>
              <a:pathLst>
                <a:path w="4807" h="10353" extrusionOk="0">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53"/>
            <p:cNvSpPr/>
            <p:nvPr/>
          </p:nvSpPr>
          <p:spPr>
            <a:xfrm>
              <a:off x="3302100" y="1488650"/>
              <a:ext cx="98925" cy="113950"/>
            </a:xfrm>
            <a:custGeom>
              <a:avLst/>
              <a:gdLst/>
              <a:ahLst/>
              <a:cxnLst/>
              <a:rect l="l" t="t" r="r" b="b"/>
              <a:pathLst>
                <a:path w="3957" h="4558" extrusionOk="0">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53"/>
            <p:cNvSpPr/>
            <p:nvPr/>
          </p:nvSpPr>
          <p:spPr>
            <a:xfrm>
              <a:off x="3261425" y="1412850"/>
              <a:ext cx="159925" cy="290250"/>
            </a:xfrm>
            <a:custGeom>
              <a:avLst/>
              <a:gdLst/>
              <a:ahLst/>
              <a:cxnLst/>
              <a:rect l="l" t="t" r="r" b="b"/>
              <a:pathLst>
                <a:path w="6397" h="11610" extrusionOk="0">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53"/>
            <p:cNvSpPr/>
            <p:nvPr/>
          </p:nvSpPr>
          <p:spPr>
            <a:xfrm>
              <a:off x="2054325" y="1865750"/>
              <a:ext cx="1766300" cy="1469600"/>
            </a:xfrm>
            <a:custGeom>
              <a:avLst/>
              <a:gdLst/>
              <a:ahLst/>
              <a:cxnLst/>
              <a:rect l="l" t="t" r="r" b="b"/>
              <a:pathLst>
                <a:path w="70652" h="58784" extrusionOk="0">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53"/>
            <p:cNvSpPr/>
            <p:nvPr/>
          </p:nvSpPr>
          <p:spPr>
            <a:xfrm>
              <a:off x="2062650" y="2189250"/>
              <a:ext cx="1729325" cy="1135950"/>
            </a:xfrm>
            <a:custGeom>
              <a:avLst/>
              <a:gdLst/>
              <a:ahLst/>
              <a:cxnLst/>
              <a:rect l="l" t="t" r="r" b="b"/>
              <a:pathLst>
                <a:path w="69173" h="45438" extrusionOk="0">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53"/>
            <p:cNvSpPr/>
            <p:nvPr/>
          </p:nvSpPr>
          <p:spPr>
            <a:xfrm>
              <a:off x="2790050" y="2053375"/>
              <a:ext cx="325375" cy="171025"/>
            </a:xfrm>
            <a:custGeom>
              <a:avLst/>
              <a:gdLst/>
              <a:ahLst/>
              <a:cxnLst/>
              <a:rect l="l" t="t" r="r" b="b"/>
              <a:pathLst>
                <a:path w="13015" h="6841" extrusionOk="0">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53"/>
            <p:cNvSpPr/>
            <p:nvPr/>
          </p:nvSpPr>
          <p:spPr>
            <a:xfrm>
              <a:off x="3013725" y="2504425"/>
              <a:ext cx="311500" cy="57325"/>
            </a:xfrm>
            <a:custGeom>
              <a:avLst/>
              <a:gdLst/>
              <a:ahLst/>
              <a:cxnLst/>
              <a:rect l="l" t="t" r="r" b="b"/>
              <a:pathLst>
                <a:path w="12460" h="2293" extrusionOk="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53"/>
            <p:cNvSpPr/>
            <p:nvPr/>
          </p:nvSpPr>
          <p:spPr>
            <a:xfrm>
              <a:off x="2566375" y="2447125"/>
              <a:ext cx="287475" cy="122025"/>
            </a:xfrm>
            <a:custGeom>
              <a:avLst/>
              <a:gdLst/>
              <a:ahLst/>
              <a:cxnLst/>
              <a:rect l="l" t="t" r="r" b="b"/>
              <a:pathLst>
                <a:path w="11499" h="4881" extrusionOk="0">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53"/>
            <p:cNvSpPr/>
            <p:nvPr/>
          </p:nvSpPr>
          <p:spPr>
            <a:xfrm>
              <a:off x="2046025" y="1858000"/>
              <a:ext cx="1782000" cy="1485125"/>
            </a:xfrm>
            <a:custGeom>
              <a:avLst/>
              <a:gdLst/>
              <a:ahLst/>
              <a:cxnLst/>
              <a:rect l="l" t="t" r="r" b="b"/>
              <a:pathLst>
                <a:path w="71280" h="59405" extrusionOk="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53"/>
            <p:cNvSpPr/>
            <p:nvPr/>
          </p:nvSpPr>
          <p:spPr>
            <a:xfrm>
              <a:off x="2348250" y="2372250"/>
              <a:ext cx="1243150" cy="890100"/>
            </a:xfrm>
            <a:custGeom>
              <a:avLst/>
              <a:gdLst/>
              <a:ahLst/>
              <a:cxnLst/>
              <a:rect l="l" t="t" r="r" b="b"/>
              <a:pathLst>
                <a:path w="49726" h="35604" extrusionOk="0">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53"/>
            <p:cNvSpPr/>
            <p:nvPr/>
          </p:nvSpPr>
          <p:spPr>
            <a:xfrm>
              <a:off x="2340850" y="2363925"/>
              <a:ext cx="1259800" cy="906425"/>
            </a:xfrm>
            <a:custGeom>
              <a:avLst/>
              <a:gdLst/>
              <a:ahLst/>
              <a:cxnLst/>
              <a:rect l="l" t="t" r="r" b="b"/>
              <a:pathLst>
                <a:path w="50392" h="36257" extrusionOk="0">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53"/>
            <p:cNvSpPr/>
            <p:nvPr/>
          </p:nvSpPr>
          <p:spPr>
            <a:xfrm>
              <a:off x="2357500" y="766675"/>
              <a:ext cx="964950" cy="1349825"/>
            </a:xfrm>
            <a:custGeom>
              <a:avLst/>
              <a:gdLst/>
              <a:ahLst/>
              <a:cxnLst/>
              <a:rect l="l" t="t" r="r" b="b"/>
              <a:pathLst>
                <a:path w="38598" h="53993" extrusionOk="0">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53"/>
            <p:cNvSpPr/>
            <p:nvPr/>
          </p:nvSpPr>
          <p:spPr>
            <a:xfrm>
              <a:off x="2466550" y="1083825"/>
              <a:ext cx="843875" cy="1025025"/>
            </a:xfrm>
            <a:custGeom>
              <a:avLst/>
              <a:gdLst/>
              <a:ahLst/>
              <a:cxnLst/>
              <a:rect l="l" t="t" r="r" b="b"/>
              <a:pathLst>
                <a:path w="33755" h="41001" extrusionOk="0">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53"/>
            <p:cNvSpPr/>
            <p:nvPr/>
          </p:nvSpPr>
          <p:spPr>
            <a:xfrm>
              <a:off x="2395400" y="758475"/>
              <a:ext cx="930750" cy="1366100"/>
            </a:xfrm>
            <a:custGeom>
              <a:avLst/>
              <a:gdLst/>
              <a:ahLst/>
              <a:cxnLst/>
              <a:rect l="l" t="t" r="r" b="b"/>
              <a:pathLst>
                <a:path w="37230" h="54644" extrusionOk="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53"/>
            <p:cNvSpPr/>
            <p:nvPr/>
          </p:nvSpPr>
          <p:spPr>
            <a:xfrm>
              <a:off x="2828875" y="1628375"/>
              <a:ext cx="212600" cy="129250"/>
            </a:xfrm>
            <a:custGeom>
              <a:avLst/>
              <a:gdLst/>
              <a:ahLst/>
              <a:cxnLst/>
              <a:rect l="l" t="t" r="r" b="b"/>
              <a:pathLst>
                <a:path w="8504" h="5170" extrusionOk="0">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53"/>
            <p:cNvSpPr/>
            <p:nvPr/>
          </p:nvSpPr>
          <p:spPr>
            <a:xfrm>
              <a:off x="2814075" y="1814925"/>
              <a:ext cx="290250" cy="143775"/>
            </a:xfrm>
            <a:custGeom>
              <a:avLst/>
              <a:gdLst/>
              <a:ahLst/>
              <a:cxnLst/>
              <a:rect l="l" t="t" r="r" b="b"/>
              <a:pathLst>
                <a:path w="11610" h="5751" extrusionOk="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53"/>
            <p:cNvSpPr/>
            <p:nvPr/>
          </p:nvSpPr>
          <p:spPr>
            <a:xfrm>
              <a:off x="2830725" y="1828775"/>
              <a:ext cx="260650" cy="122025"/>
            </a:xfrm>
            <a:custGeom>
              <a:avLst/>
              <a:gdLst/>
              <a:ahLst/>
              <a:cxnLst/>
              <a:rect l="l" t="t" r="r" b="b"/>
              <a:pathLst>
                <a:path w="10426" h="4881" extrusionOk="0">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53"/>
            <p:cNvSpPr/>
            <p:nvPr/>
          </p:nvSpPr>
          <p:spPr>
            <a:xfrm>
              <a:off x="2805750" y="1806900"/>
              <a:ext cx="306900" cy="159625"/>
            </a:xfrm>
            <a:custGeom>
              <a:avLst/>
              <a:gdLst/>
              <a:ahLst/>
              <a:cxnLst/>
              <a:rect l="l" t="t" r="r" b="b"/>
              <a:pathLst>
                <a:path w="12276" h="6385" extrusionOk="0">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53"/>
            <p:cNvSpPr/>
            <p:nvPr/>
          </p:nvSpPr>
          <p:spPr>
            <a:xfrm>
              <a:off x="2814075" y="1798525"/>
              <a:ext cx="290250" cy="66100"/>
            </a:xfrm>
            <a:custGeom>
              <a:avLst/>
              <a:gdLst/>
              <a:ahLst/>
              <a:cxnLst/>
              <a:rect l="l" t="t" r="r" b="b"/>
              <a:pathLst>
                <a:path w="11610" h="2644" extrusionOk="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53"/>
            <p:cNvSpPr/>
            <p:nvPr/>
          </p:nvSpPr>
          <p:spPr>
            <a:xfrm>
              <a:off x="2814075" y="1798275"/>
              <a:ext cx="290250" cy="65650"/>
            </a:xfrm>
            <a:custGeom>
              <a:avLst/>
              <a:gdLst/>
              <a:ahLst/>
              <a:cxnLst/>
              <a:rect l="l" t="t" r="r" b="b"/>
              <a:pathLst>
                <a:path w="11610" h="2626" extrusionOk="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53"/>
            <p:cNvSpPr/>
            <p:nvPr/>
          </p:nvSpPr>
          <p:spPr>
            <a:xfrm>
              <a:off x="2805750" y="1790875"/>
              <a:ext cx="305975" cy="81375"/>
            </a:xfrm>
            <a:custGeom>
              <a:avLst/>
              <a:gdLst/>
              <a:ahLst/>
              <a:cxnLst/>
              <a:rect l="l" t="t" r="r" b="b"/>
              <a:pathLst>
                <a:path w="12239" h="3255" extrusionOk="0">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53"/>
            <p:cNvSpPr/>
            <p:nvPr/>
          </p:nvSpPr>
          <p:spPr>
            <a:xfrm>
              <a:off x="3056225" y="1479400"/>
              <a:ext cx="52725" cy="99850"/>
            </a:xfrm>
            <a:custGeom>
              <a:avLst/>
              <a:gdLst/>
              <a:ahLst/>
              <a:cxnLst/>
              <a:rect l="l" t="t" r="r" b="b"/>
              <a:pathLst>
                <a:path w="2109" h="3994" extrusionOk="0">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53"/>
            <p:cNvSpPr/>
            <p:nvPr/>
          </p:nvSpPr>
          <p:spPr>
            <a:xfrm>
              <a:off x="2738300" y="1507125"/>
              <a:ext cx="52700" cy="99850"/>
            </a:xfrm>
            <a:custGeom>
              <a:avLst/>
              <a:gdLst/>
              <a:ahLst/>
              <a:cxnLst/>
              <a:rect l="l" t="t" r="r" b="b"/>
              <a:pathLst>
                <a:path w="2108" h="3994" extrusionOk="0">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53"/>
            <p:cNvSpPr/>
            <p:nvPr/>
          </p:nvSpPr>
          <p:spPr>
            <a:xfrm>
              <a:off x="2618125" y="1404550"/>
              <a:ext cx="187650" cy="83925"/>
            </a:xfrm>
            <a:custGeom>
              <a:avLst/>
              <a:gdLst/>
              <a:ahLst/>
              <a:cxnLst/>
              <a:rect l="l" t="t" r="r" b="b"/>
              <a:pathLst>
                <a:path w="7506" h="3357" extrusionOk="0">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53"/>
            <p:cNvSpPr/>
            <p:nvPr/>
          </p:nvSpPr>
          <p:spPr>
            <a:xfrm>
              <a:off x="2980450" y="1388825"/>
              <a:ext cx="199675" cy="71950"/>
            </a:xfrm>
            <a:custGeom>
              <a:avLst/>
              <a:gdLst/>
              <a:ahLst/>
              <a:cxnLst/>
              <a:rect l="l" t="t" r="r" b="b"/>
              <a:pathLst>
                <a:path w="7987" h="2878" extrusionOk="0">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53"/>
            <p:cNvSpPr/>
            <p:nvPr/>
          </p:nvSpPr>
          <p:spPr>
            <a:xfrm>
              <a:off x="2362125" y="766675"/>
              <a:ext cx="956625" cy="758050"/>
            </a:xfrm>
            <a:custGeom>
              <a:avLst/>
              <a:gdLst/>
              <a:ahLst/>
              <a:cxnLst/>
              <a:rect l="l" t="t" r="r" b="b"/>
              <a:pathLst>
                <a:path w="38265" h="30322" extrusionOk="0">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53"/>
            <p:cNvSpPr/>
            <p:nvPr/>
          </p:nvSpPr>
          <p:spPr>
            <a:xfrm>
              <a:off x="2402775" y="765875"/>
              <a:ext cx="915975" cy="758850"/>
            </a:xfrm>
            <a:custGeom>
              <a:avLst/>
              <a:gdLst/>
              <a:ahLst/>
              <a:cxnLst/>
              <a:rect l="l" t="t" r="r" b="b"/>
              <a:pathLst>
                <a:path w="36639" h="30354" extrusionOk="0">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53"/>
            <p:cNvSpPr/>
            <p:nvPr/>
          </p:nvSpPr>
          <p:spPr>
            <a:xfrm>
              <a:off x="2395400" y="758475"/>
              <a:ext cx="930750" cy="773825"/>
            </a:xfrm>
            <a:custGeom>
              <a:avLst/>
              <a:gdLst/>
              <a:ahLst/>
              <a:cxnLst/>
              <a:rect l="l" t="t" r="r" b="b"/>
              <a:pathLst>
                <a:path w="37230" h="30953" extrusionOk="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53"/>
            <p:cNvSpPr/>
            <p:nvPr/>
          </p:nvSpPr>
          <p:spPr>
            <a:xfrm>
              <a:off x="2412950" y="1071800"/>
              <a:ext cx="186725" cy="151600"/>
            </a:xfrm>
            <a:custGeom>
              <a:avLst/>
              <a:gdLst/>
              <a:ahLst/>
              <a:cxnLst/>
              <a:rect l="l" t="t" r="r" b="b"/>
              <a:pathLst>
                <a:path w="7469" h="6064" extrusionOk="0">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53"/>
            <p:cNvSpPr/>
            <p:nvPr/>
          </p:nvSpPr>
          <p:spPr>
            <a:xfrm>
              <a:off x="2476725" y="948875"/>
              <a:ext cx="202425" cy="210750"/>
            </a:xfrm>
            <a:custGeom>
              <a:avLst/>
              <a:gdLst/>
              <a:ahLst/>
              <a:cxnLst/>
              <a:rect l="l" t="t" r="r" b="b"/>
              <a:pathLst>
                <a:path w="8097" h="8430" extrusionOk="0">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53"/>
            <p:cNvSpPr/>
            <p:nvPr/>
          </p:nvSpPr>
          <p:spPr>
            <a:xfrm>
              <a:off x="2547900" y="866825"/>
              <a:ext cx="254200" cy="232725"/>
            </a:xfrm>
            <a:custGeom>
              <a:avLst/>
              <a:gdLst/>
              <a:ahLst/>
              <a:cxnLst/>
              <a:rect l="l" t="t" r="r" b="b"/>
              <a:pathLst>
                <a:path w="10168" h="9309" extrusionOk="0">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53"/>
            <p:cNvSpPr/>
            <p:nvPr/>
          </p:nvSpPr>
          <p:spPr>
            <a:xfrm>
              <a:off x="2789125" y="769900"/>
              <a:ext cx="105400" cy="317825"/>
            </a:xfrm>
            <a:custGeom>
              <a:avLst/>
              <a:gdLst/>
              <a:ahLst/>
              <a:cxnLst/>
              <a:rect l="l" t="t" r="r" b="b"/>
              <a:pathLst>
                <a:path w="4216" h="12713" extrusionOk="0">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7" name="Google Shape;3077;p53"/>
            <p:cNvSpPr/>
            <p:nvPr/>
          </p:nvSpPr>
          <p:spPr>
            <a:xfrm>
              <a:off x="3008175" y="797525"/>
              <a:ext cx="96150" cy="329525"/>
            </a:xfrm>
            <a:custGeom>
              <a:avLst/>
              <a:gdLst/>
              <a:ahLst/>
              <a:cxnLst/>
              <a:rect l="l" t="t" r="r" b="b"/>
              <a:pathLst>
                <a:path w="3846" h="13181" extrusionOk="0">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8" name="Google Shape;3078;p53"/>
            <p:cNvSpPr/>
            <p:nvPr/>
          </p:nvSpPr>
          <p:spPr>
            <a:xfrm>
              <a:off x="3163450" y="1008025"/>
              <a:ext cx="75825" cy="198750"/>
            </a:xfrm>
            <a:custGeom>
              <a:avLst/>
              <a:gdLst/>
              <a:ahLst/>
              <a:cxnLst/>
              <a:rect l="l" t="t" r="r" b="b"/>
              <a:pathLst>
                <a:path w="3033" h="7950" extrusionOk="0">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53"/>
            <p:cNvSpPr/>
            <p:nvPr/>
          </p:nvSpPr>
          <p:spPr>
            <a:xfrm>
              <a:off x="3098750" y="2625175"/>
              <a:ext cx="1443725" cy="1942225"/>
            </a:xfrm>
            <a:custGeom>
              <a:avLst/>
              <a:gdLst/>
              <a:ahLst/>
              <a:cxnLst/>
              <a:rect l="l" t="t" r="r" b="b"/>
              <a:pathLst>
                <a:path w="57749" h="77689" extrusionOk="0">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53"/>
            <p:cNvSpPr/>
            <p:nvPr/>
          </p:nvSpPr>
          <p:spPr>
            <a:xfrm>
              <a:off x="3109850" y="2618100"/>
              <a:ext cx="1440950" cy="1957625"/>
            </a:xfrm>
            <a:custGeom>
              <a:avLst/>
              <a:gdLst/>
              <a:ahLst/>
              <a:cxnLst/>
              <a:rect l="l" t="t" r="r" b="b"/>
              <a:pathLst>
                <a:path w="57638" h="78305" extrusionOk="0">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53"/>
            <p:cNvSpPr/>
            <p:nvPr/>
          </p:nvSpPr>
          <p:spPr>
            <a:xfrm>
              <a:off x="3163450" y="3439150"/>
              <a:ext cx="191350" cy="241775"/>
            </a:xfrm>
            <a:custGeom>
              <a:avLst/>
              <a:gdLst/>
              <a:ahLst/>
              <a:cxnLst/>
              <a:rect l="l" t="t" r="r" b="b"/>
              <a:pathLst>
                <a:path w="7654" h="9671" extrusionOk="0">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53"/>
            <p:cNvSpPr/>
            <p:nvPr/>
          </p:nvSpPr>
          <p:spPr>
            <a:xfrm>
              <a:off x="3156050" y="3431450"/>
              <a:ext cx="201525" cy="256975"/>
            </a:xfrm>
            <a:custGeom>
              <a:avLst/>
              <a:gdLst/>
              <a:ahLst/>
              <a:cxnLst/>
              <a:rect l="l" t="t" r="r" b="b"/>
              <a:pathLst>
                <a:path w="8061" h="10279" extrusionOk="0">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53"/>
            <p:cNvSpPr/>
            <p:nvPr/>
          </p:nvSpPr>
          <p:spPr>
            <a:xfrm>
              <a:off x="3194875" y="3486925"/>
              <a:ext cx="112775" cy="128475"/>
            </a:xfrm>
            <a:custGeom>
              <a:avLst/>
              <a:gdLst/>
              <a:ahLst/>
              <a:cxnLst/>
              <a:rect l="l" t="t" r="r" b="b"/>
              <a:pathLst>
                <a:path w="4511" h="5139" extrusionOk="0">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53"/>
            <p:cNvSpPr/>
            <p:nvPr/>
          </p:nvSpPr>
          <p:spPr>
            <a:xfrm>
              <a:off x="2775250" y="4005425"/>
              <a:ext cx="2131400" cy="1273425"/>
            </a:xfrm>
            <a:custGeom>
              <a:avLst/>
              <a:gdLst/>
              <a:ahLst/>
              <a:cxnLst/>
              <a:rect l="l" t="t" r="r" b="b"/>
              <a:pathLst>
                <a:path w="85256" h="50937" extrusionOk="0">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53"/>
            <p:cNvSpPr/>
            <p:nvPr/>
          </p:nvSpPr>
          <p:spPr>
            <a:xfrm>
              <a:off x="2766950" y="3997650"/>
              <a:ext cx="2148000" cy="1288850"/>
            </a:xfrm>
            <a:custGeom>
              <a:avLst/>
              <a:gdLst/>
              <a:ahLst/>
              <a:cxnLst/>
              <a:rect l="l" t="t" r="r" b="b"/>
              <a:pathLst>
                <a:path w="85920" h="51554" extrusionOk="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53"/>
            <p:cNvSpPr/>
            <p:nvPr/>
          </p:nvSpPr>
          <p:spPr>
            <a:xfrm>
              <a:off x="4551700" y="4889025"/>
              <a:ext cx="22200" cy="71200"/>
            </a:xfrm>
            <a:custGeom>
              <a:avLst/>
              <a:gdLst/>
              <a:ahLst/>
              <a:cxnLst/>
              <a:rect l="l" t="t" r="r" b="b"/>
              <a:pathLst>
                <a:path w="888" h="2848" extrusionOk="0">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53"/>
            <p:cNvSpPr/>
            <p:nvPr/>
          </p:nvSpPr>
          <p:spPr>
            <a:xfrm>
              <a:off x="4569250" y="4353650"/>
              <a:ext cx="140525" cy="476425"/>
            </a:xfrm>
            <a:custGeom>
              <a:avLst/>
              <a:gdLst/>
              <a:ahLst/>
              <a:cxnLst/>
              <a:rect l="l" t="t" r="r" b="b"/>
              <a:pathLst>
                <a:path w="5621" h="19057" extrusionOk="0">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53"/>
            <p:cNvSpPr/>
            <p:nvPr/>
          </p:nvSpPr>
          <p:spPr>
            <a:xfrm>
              <a:off x="2971200" y="4500150"/>
              <a:ext cx="226475" cy="533275"/>
            </a:xfrm>
            <a:custGeom>
              <a:avLst/>
              <a:gdLst/>
              <a:ahLst/>
              <a:cxnLst/>
              <a:rect l="l" t="t" r="r" b="b"/>
              <a:pathLst>
                <a:path w="9059" h="21331" extrusionOk="0">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53"/>
            <p:cNvSpPr/>
            <p:nvPr/>
          </p:nvSpPr>
          <p:spPr>
            <a:xfrm>
              <a:off x="3459225" y="4034000"/>
              <a:ext cx="712625" cy="732125"/>
            </a:xfrm>
            <a:custGeom>
              <a:avLst/>
              <a:gdLst/>
              <a:ahLst/>
              <a:cxnLst/>
              <a:rect l="l" t="t" r="r" b="b"/>
              <a:pathLst>
                <a:path w="28505" h="29285" extrusionOk="0">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53"/>
            <p:cNvSpPr/>
            <p:nvPr/>
          </p:nvSpPr>
          <p:spPr>
            <a:xfrm>
              <a:off x="3461075" y="3901550"/>
              <a:ext cx="748675" cy="768450"/>
            </a:xfrm>
            <a:custGeom>
              <a:avLst/>
              <a:gdLst/>
              <a:ahLst/>
              <a:cxnLst/>
              <a:rect l="l" t="t" r="r" b="b"/>
              <a:pathLst>
                <a:path w="29947" h="30738" extrusionOk="0">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53"/>
            <p:cNvSpPr/>
            <p:nvPr/>
          </p:nvSpPr>
          <p:spPr>
            <a:xfrm>
              <a:off x="3475850" y="3893600"/>
              <a:ext cx="741300" cy="784175"/>
            </a:xfrm>
            <a:custGeom>
              <a:avLst/>
              <a:gdLst/>
              <a:ahLst/>
              <a:cxnLst/>
              <a:rect l="l" t="t" r="r" b="b"/>
              <a:pathLst>
                <a:path w="29652" h="31367" extrusionOk="0">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53"/>
            <p:cNvSpPr/>
            <p:nvPr/>
          </p:nvSpPr>
          <p:spPr>
            <a:xfrm>
              <a:off x="3539625" y="3686550"/>
              <a:ext cx="476025" cy="944725"/>
            </a:xfrm>
            <a:custGeom>
              <a:avLst/>
              <a:gdLst/>
              <a:ahLst/>
              <a:cxnLst/>
              <a:rect l="l" t="t" r="r" b="b"/>
              <a:pathLst>
                <a:path w="19041" h="37789" extrusionOk="0">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53"/>
            <p:cNvSpPr/>
            <p:nvPr/>
          </p:nvSpPr>
          <p:spPr>
            <a:xfrm>
              <a:off x="3539625" y="3694875"/>
              <a:ext cx="476025" cy="438225"/>
            </a:xfrm>
            <a:custGeom>
              <a:avLst/>
              <a:gdLst/>
              <a:ahLst/>
              <a:cxnLst/>
              <a:rect l="l" t="t" r="r" b="b"/>
              <a:pathLst>
                <a:path w="19041" h="17529" extrusionOk="0">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53"/>
            <p:cNvSpPr/>
            <p:nvPr/>
          </p:nvSpPr>
          <p:spPr>
            <a:xfrm>
              <a:off x="3563650" y="3858475"/>
              <a:ext cx="452000" cy="274525"/>
            </a:xfrm>
            <a:custGeom>
              <a:avLst/>
              <a:gdLst/>
              <a:ahLst/>
              <a:cxnLst/>
              <a:rect l="l" t="t" r="r" b="b"/>
              <a:pathLst>
                <a:path w="18080" h="10981" extrusionOk="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53"/>
            <p:cNvSpPr/>
            <p:nvPr/>
          </p:nvSpPr>
          <p:spPr>
            <a:xfrm>
              <a:off x="3531300" y="3678800"/>
              <a:ext cx="492675" cy="959775"/>
            </a:xfrm>
            <a:custGeom>
              <a:avLst/>
              <a:gdLst/>
              <a:ahLst/>
              <a:cxnLst/>
              <a:rect l="l" t="t" r="r" b="b"/>
              <a:pathLst>
                <a:path w="19707" h="38391" extrusionOk="0">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53"/>
            <p:cNvSpPr/>
            <p:nvPr/>
          </p:nvSpPr>
          <p:spPr>
            <a:xfrm>
              <a:off x="3119075" y="2612625"/>
              <a:ext cx="1057400" cy="1366000"/>
            </a:xfrm>
            <a:custGeom>
              <a:avLst/>
              <a:gdLst/>
              <a:ahLst/>
              <a:cxnLst/>
              <a:rect l="l" t="t" r="r" b="b"/>
              <a:pathLst>
                <a:path w="42296" h="54640" extrusionOk="0">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53"/>
            <p:cNvSpPr/>
            <p:nvPr/>
          </p:nvSpPr>
          <p:spPr>
            <a:xfrm>
              <a:off x="3221675" y="2796475"/>
              <a:ext cx="928925" cy="813400"/>
            </a:xfrm>
            <a:custGeom>
              <a:avLst/>
              <a:gdLst/>
              <a:ahLst/>
              <a:cxnLst/>
              <a:rect l="l" t="t" r="r" b="b"/>
              <a:pathLst>
                <a:path w="37157" h="32536" extrusionOk="0">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53"/>
            <p:cNvSpPr/>
            <p:nvPr/>
          </p:nvSpPr>
          <p:spPr>
            <a:xfrm>
              <a:off x="3221675" y="2796475"/>
              <a:ext cx="919675" cy="813400"/>
            </a:xfrm>
            <a:custGeom>
              <a:avLst/>
              <a:gdLst/>
              <a:ahLst/>
              <a:cxnLst/>
              <a:rect l="l" t="t" r="r" b="b"/>
              <a:pathLst>
                <a:path w="36787" h="32536" extrusionOk="0">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53"/>
            <p:cNvSpPr/>
            <p:nvPr/>
          </p:nvSpPr>
          <p:spPr>
            <a:xfrm>
              <a:off x="3163450" y="2605150"/>
              <a:ext cx="985300" cy="1380900"/>
            </a:xfrm>
            <a:custGeom>
              <a:avLst/>
              <a:gdLst/>
              <a:ahLst/>
              <a:cxnLst/>
              <a:rect l="l" t="t" r="r" b="b"/>
              <a:pathLst>
                <a:path w="39412" h="55236" extrusionOk="0">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53"/>
            <p:cNvSpPr/>
            <p:nvPr/>
          </p:nvSpPr>
          <p:spPr>
            <a:xfrm>
              <a:off x="3453475" y="3386675"/>
              <a:ext cx="194325" cy="64750"/>
            </a:xfrm>
            <a:custGeom>
              <a:avLst/>
              <a:gdLst/>
              <a:ahLst/>
              <a:cxnLst/>
              <a:rect l="l" t="t" r="r" b="b"/>
              <a:pathLst>
                <a:path w="7773" h="2590" extrusionOk="0">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53"/>
            <p:cNvSpPr/>
            <p:nvPr/>
          </p:nvSpPr>
          <p:spPr>
            <a:xfrm>
              <a:off x="3822450" y="3319600"/>
              <a:ext cx="191350" cy="102650"/>
            </a:xfrm>
            <a:custGeom>
              <a:avLst/>
              <a:gdLst/>
              <a:ahLst/>
              <a:cxnLst/>
              <a:rect l="l" t="t" r="r" b="b"/>
              <a:pathLst>
                <a:path w="7654" h="4106" extrusionOk="0">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53"/>
            <p:cNvSpPr/>
            <p:nvPr/>
          </p:nvSpPr>
          <p:spPr>
            <a:xfrm>
              <a:off x="3781775" y="3303900"/>
              <a:ext cx="110950" cy="282850"/>
            </a:xfrm>
            <a:custGeom>
              <a:avLst/>
              <a:gdLst/>
              <a:ahLst/>
              <a:cxnLst/>
              <a:rect l="l" t="t" r="r" b="b"/>
              <a:pathLst>
                <a:path w="4438" h="11314" extrusionOk="0">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53"/>
            <p:cNvSpPr/>
            <p:nvPr/>
          </p:nvSpPr>
          <p:spPr>
            <a:xfrm>
              <a:off x="3733725" y="3660000"/>
              <a:ext cx="153450" cy="58925"/>
            </a:xfrm>
            <a:custGeom>
              <a:avLst/>
              <a:gdLst/>
              <a:ahLst/>
              <a:cxnLst/>
              <a:rect l="l" t="t" r="r" b="b"/>
              <a:pathLst>
                <a:path w="6138" h="2357" extrusionOk="0">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53"/>
            <p:cNvSpPr/>
            <p:nvPr/>
          </p:nvSpPr>
          <p:spPr>
            <a:xfrm>
              <a:off x="3377875" y="3247525"/>
              <a:ext cx="252350" cy="93150"/>
            </a:xfrm>
            <a:custGeom>
              <a:avLst/>
              <a:gdLst/>
              <a:ahLst/>
              <a:cxnLst/>
              <a:rect l="l" t="t" r="r" b="b"/>
              <a:pathLst>
                <a:path w="10094" h="3726" extrusionOk="0">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53"/>
            <p:cNvSpPr/>
            <p:nvPr/>
          </p:nvSpPr>
          <p:spPr>
            <a:xfrm>
              <a:off x="3786400" y="3214250"/>
              <a:ext cx="126650" cy="52900"/>
            </a:xfrm>
            <a:custGeom>
              <a:avLst/>
              <a:gdLst/>
              <a:ahLst/>
              <a:cxnLst/>
              <a:rect l="l" t="t" r="r" b="b"/>
              <a:pathLst>
                <a:path w="5066" h="2116" extrusionOk="0">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53"/>
            <p:cNvSpPr/>
            <p:nvPr/>
          </p:nvSpPr>
          <p:spPr>
            <a:xfrm>
              <a:off x="3152350" y="2612625"/>
              <a:ext cx="993625" cy="888175"/>
            </a:xfrm>
            <a:custGeom>
              <a:avLst/>
              <a:gdLst/>
              <a:ahLst/>
              <a:cxnLst/>
              <a:rect l="l" t="t" r="r" b="b"/>
              <a:pathLst>
                <a:path w="39745" h="35527" extrusionOk="0">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53"/>
            <p:cNvSpPr/>
            <p:nvPr/>
          </p:nvSpPr>
          <p:spPr>
            <a:xfrm>
              <a:off x="3163450" y="2605150"/>
              <a:ext cx="985300" cy="903600"/>
            </a:xfrm>
            <a:custGeom>
              <a:avLst/>
              <a:gdLst/>
              <a:ahLst/>
              <a:cxnLst/>
              <a:rect l="l" t="t" r="r" b="b"/>
              <a:pathLst>
                <a:path w="39412" h="36144" extrusionOk="0">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53"/>
            <p:cNvSpPr/>
            <p:nvPr/>
          </p:nvSpPr>
          <p:spPr>
            <a:xfrm>
              <a:off x="3529450" y="2791150"/>
              <a:ext cx="720050" cy="688850"/>
            </a:xfrm>
            <a:custGeom>
              <a:avLst/>
              <a:gdLst/>
              <a:ahLst/>
              <a:cxnLst/>
              <a:rect l="l" t="t" r="r" b="b"/>
              <a:pathLst>
                <a:path w="28802" h="27554" extrusionOk="0">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53"/>
            <p:cNvSpPr/>
            <p:nvPr/>
          </p:nvSpPr>
          <p:spPr>
            <a:xfrm>
              <a:off x="4136700" y="3509800"/>
              <a:ext cx="248650" cy="242625"/>
            </a:xfrm>
            <a:custGeom>
              <a:avLst/>
              <a:gdLst/>
              <a:ahLst/>
              <a:cxnLst/>
              <a:rect l="l" t="t" r="r" b="b"/>
              <a:pathLst>
                <a:path w="9946" h="9705" extrusionOk="0">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53"/>
            <p:cNvSpPr/>
            <p:nvPr/>
          </p:nvSpPr>
          <p:spPr>
            <a:xfrm>
              <a:off x="3141275" y="2787075"/>
              <a:ext cx="342925" cy="519425"/>
            </a:xfrm>
            <a:custGeom>
              <a:avLst/>
              <a:gdLst/>
              <a:ahLst/>
              <a:cxnLst/>
              <a:rect l="l" t="t" r="r" b="b"/>
              <a:pathLst>
                <a:path w="13717" h="20777" extrusionOk="0">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53"/>
            <p:cNvSpPr/>
            <p:nvPr/>
          </p:nvSpPr>
          <p:spPr>
            <a:xfrm>
              <a:off x="3546100" y="2738250"/>
              <a:ext cx="603575" cy="246025"/>
            </a:xfrm>
            <a:custGeom>
              <a:avLst/>
              <a:gdLst/>
              <a:ahLst/>
              <a:cxnLst/>
              <a:rect l="l" t="t" r="r" b="b"/>
              <a:pathLst>
                <a:path w="24143" h="9841" extrusionOk="0">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53"/>
            <p:cNvSpPr/>
            <p:nvPr/>
          </p:nvSpPr>
          <p:spPr>
            <a:xfrm>
              <a:off x="4974075" y="1207325"/>
              <a:ext cx="1045375" cy="1662200"/>
            </a:xfrm>
            <a:custGeom>
              <a:avLst/>
              <a:gdLst/>
              <a:ahLst/>
              <a:cxnLst/>
              <a:rect l="l" t="t" r="r" b="b"/>
              <a:pathLst>
                <a:path w="41815" h="66488" extrusionOk="0">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53"/>
            <p:cNvSpPr/>
            <p:nvPr/>
          </p:nvSpPr>
          <p:spPr>
            <a:xfrm>
              <a:off x="4966700" y="1199350"/>
              <a:ext cx="1042575" cy="1677575"/>
            </a:xfrm>
            <a:custGeom>
              <a:avLst/>
              <a:gdLst/>
              <a:ahLst/>
              <a:cxnLst/>
              <a:rect l="l" t="t" r="r" b="b"/>
              <a:pathLst>
                <a:path w="41703" h="67103" extrusionOk="0">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53"/>
            <p:cNvSpPr/>
            <p:nvPr/>
          </p:nvSpPr>
          <p:spPr>
            <a:xfrm>
              <a:off x="5233800" y="1302875"/>
              <a:ext cx="183025" cy="263600"/>
            </a:xfrm>
            <a:custGeom>
              <a:avLst/>
              <a:gdLst/>
              <a:ahLst/>
              <a:cxnLst/>
              <a:rect l="l" t="t" r="r" b="b"/>
              <a:pathLst>
                <a:path w="7321" h="10544" extrusionOk="0">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53"/>
            <p:cNvSpPr/>
            <p:nvPr/>
          </p:nvSpPr>
          <p:spPr>
            <a:xfrm>
              <a:off x="5395550" y="1619900"/>
              <a:ext cx="20350" cy="70250"/>
            </a:xfrm>
            <a:custGeom>
              <a:avLst/>
              <a:gdLst/>
              <a:ahLst/>
              <a:cxnLst/>
              <a:rect l="l" t="t" r="r" b="b"/>
              <a:pathLst>
                <a:path w="814" h="2810" extrusionOk="0">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53"/>
            <p:cNvSpPr/>
            <p:nvPr/>
          </p:nvSpPr>
          <p:spPr>
            <a:xfrm>
              <a:off x="5410350" y="1315075"/>
              <a:ext cx="105375" cy="267125"/>
            </a:xfrm>
            <a:custGeom>
              <a:avLst/>
              <a:gdLst/>
              <a:ahLst/>
              <a:cxnLst/>
              <a:rect l="l" t="t" r="r" b="b"/>
              <a:pathLst>
                <a:path w="4215" h="10685" extrusionOk="0">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53"/>
            <p:cNvSpPr/>
            <p:nvPr/>
          </p:nvSpPr>
          <p:spPr>
            <a:xfrm>
              <a:off x="5622925" y="1315675"/>
              <a:ext cx="36075" cy="432025"/>
            </a:xfrm>
            <a:custGeom>
              <a:avLst/>
              <a:gdLst/>
              <a:ahLst/>
              <a:cxnLst/>
              <a:rect l="l" t="t" r="r" b="b"/>
              <a:pathLst>
                <a:path w="1443" h="17281" extrusionOk="0">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53"/>
            <p:cNvSpPr/>
            <p:nvPr/>
          </p:nvSpPr>
          <p:spPr>
            <a:xfrm>
              <a:off x="5800375" y="1685525"/>
              <a:ext cx="26825" cy="66750"/>
            </a:xfrm>
            <a:custGeom>
              <a:avLst/>
              <a:gdLst/>
              <a:ahLst/>
              <a:cxnLst/>
              <a:rect l="l" t="t" r="r" b="b"/>
              <a:pathLst>
                <a:path w="1073" h="2670" extrusionOk="0">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53"/>
            <p:cNvSpPr/>
            <p:nvPr/>
          </p:nvSpPr>
          <p:spPr>
            <a:xfrm>
              <a:off x="5754175" y="1336150"/>
              <a:ext cx="77650" cy="296700"/>
            </a:xfrm>
            <a:custGeom>
              <a:avLst/>
              <a:gdLst/>
              <a:ahLst/>
              <a:cxnLst/>
              <a:rect l="l" t="t" r="r" b="b"/>
              <a:pathLst>
                <a:path w="3106" h="11868" extrusionOk="0">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53"/>
            <p:cNvSpPr/>
            <p:nvPr/>
          </p:nvSpPr>
          <p:spPr>
            <a:xfrm>
              <a:off x="4617325" y="2545375"/>
              <a:ext cx="1541700" cy="1176325"/>
            </a:xfrm>
            <a:custGeom>
              <a:avLst/>
              <a:gdLst/>
              <a:ahLst/>
              <a:cxnLst/>
              <a:rect l="l" t="t" r="r" b="b"/>
              <a:pathLst>
                <a:path w="61668" h="47053" extrusionOk="0">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53"/>
            <p:cNvSpPr/>
            <p:nvPr/>
          </p:nvSpPr>
          <p:spPr>
            <a:xfrm>
              <a:off x="4608075" y="2537700"/>
              <a:ext cx="1558325" cy="1192100"/>
            </a:xfrm>
            <a:custGeom>
              <a:avLst/>
              <a:gdLst/>
              <a:ahLst/>
              <a:cxnLst/>
              <a:rect l="l" t="t" r="r" b="b"/>
              <a:pathLst>
                <a:path w="62333" h="47684" extrusionOk="0">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2" name="Google Shape;3122;p53"/>
            <p:cNvSpPr/>
            <p:nvPr/>
          </p:nvSpPr>
          <p:spPr>
            <a:xfrm>
              <a:off x="5740300" y="3100400"/>
              <a:ext cx="98925" cy="490225"/>
            </a:xfrm>
            <a:custGeom>
              <a:avLst/>
              <a:gdLst/>
              <a:ahLst/>
              <a:cxnLst/>
              <a:rect l="l" t="t" r="r" b="b"/>
              <a:pathLst>
                <a:path w="3957" h="19609" extrusionOk="0">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53"/>
            <p:cNvSpPr/>
            <p:nvPr/>
          </p:nvSpPr>
          <p:spPr>
            <a:xfrm>
              <a:off x="4761500" y="2545375"/>
              <a:ext cx="1016725" cy="1045075"/>
            </a:xfrm>
            <a:custGeom>
              <a:avLst/>
              <a:gdLst/>
              <a:ahLst/>
              <a:cxnLst/>
              <a:rect l="l" t="t" r="r" b="b"/>
              <a:pathLst>
                <a:path w="40669" h="41803" extrusionOk="0">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53"/>
            <p:cNvSpPr/>
            <p:nvPr/>
          </p:nvSpPr>
          <p:spPr>
            <a:xfrm>
              <a:off x="4752275" y="2537700"/>
              <a:ext cx="1034275" cy="1060150"/>
            </a:xfrm>
            <a:custGeom>
              <a:avLst/>
              <a:gdLst/>
              <a:ahLst/>
              <a:cxnLst/>
              <a:rect l="l" t="t" r="r" b="b"/>
              <a:pathLst>
                <a:path w="41371" h="42406" extrusionOk="0">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53"/>
            <p:cNvSpPr/>
            <p:nvPr/>
          </p:nvSpPr>
          <p:spPr>
            <a:xfrm>
              <a:off x="5094250" y="2545375"/>
              <a:ext cx="577675" cy="805200"/>
            </a:xfrm>
            <a:custGeom>
              <a:avLst/>
              <a:gdLst/>
              <a:ahLst/>
              <a:cxnLst/>
              <a:rect l="l" t="t" r="r" b="b"/>
              <a:pathLst>
                <a:path w="23107" h="32208" extrusionOk="0">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53"/>
            <p:cNvSpPr/>
            <p:nvPr/>
          </p:nvSpPr>
          <p:spPr>
            <a:xfrm>
              <a:off x="5094250" y="2537700"/>
              <a:ext cx="586000" cy="820775"/>
            </a:xfrm>
            <a:custGeom>
              <a:avLst/>
              <a:gdLst/>
              <a:ahLst/>
              <a:cxnLst/>
              <a:rect l="l" t="t" r="r" b="b"/>
              <a:pathLst>
                <a:path w="23440" h="32831" extrusionOk="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53"/>
            <p:cNvSpPr/>
            <p:nvPr/>
          </p:nvSpPr>
          <p:spPr>
            <a:xfrm>
              <a:off x="5119200" y="2918725"/>
              <a:ext cx="92450" cy="65175"/>
            </a:xfrm>
            <a:custGeom>
              <a:avLst/>
              <a:gdLst/>
              <a:ahLst/>
              <a:cxnLst/>
              <a:rect l="l" t="t" r="r" b="b"/>
              <a:pathLst>
                <a:path w="3698" h="2607" extrusionOk="0">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53"/>
            <p:cNvSpPr/>
            <p:nvPr/>
          </p:nvSpPr>
          <p:spPr>
            <a:xfrm>
              <a:off x="5342875" y="3001500"/>
              <a:ext cx="140500" cy="31800"/>
            </a:xfrm>
            <a:custGeom>
              <a:avLst/>
              <a:gdLst/>
              <a:ahLst/>
              <a:cxnLst/>
              <a:rect l="l" t="t" r="r" b="b"/>
              <a:pathLst>
                <a:path w="5620" h="1272" extrusionOk="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3129;p53"/>
            <p:cNvSpPr/>
            <p:nvPr/>
          </p:nvSpPr>
          <p:spPr>
            <a:xfrm>
              <a:off x="5162625" y="2357450"/>
              <a:ext cx="406700" cy="418725"/>
            </a:xfrm>
            <a:custGeom>
              <a:avLst/>
              <a:gdLst/>
              <a:ahLst/>
              <a:cxnLst/>
              <a:rect l="l" t="t" r="r" b="b"/>
              <a:pathLst>
                <a:path w="16268" h="16749" extrusionOk="0">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53"/>
            <p:cNvSpPr/>
            <p:nvPr/>
          </p:nvSpPr>
          <p:spPr>
            <a:xfrm>
              <a:off x="5170025" y="2357450"/>
              <a:ext cx="399300" cy="360500"/>
            </a:xfrm>
            <a:custGeom>
              <a:avLst/>
              <a:gdLst/>
              <a:ahLst/>
              <a:cxnLst/>
              <a:rect l="l" t="t" r="r" b="b"/>
              <a:pathLst>
                <a:path w="15972" h="14420" extrusionOk="0">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1" name="Google Shape;3131;p53"/>
            <p:cNvSpPr/>
            <p:nvPr/>
          </p:nvSpPr>
          <p:spPr>
            <a:xfrm>
              <a:off x="5170025" y="2435100"/>
              <a:ext cx="386375" cy="282850"/>
            </a:xfrm>
            <a:custGeom>
              <a:avLst/>
              <a:gdLst/>
              <a:ahLst/>
              <a:cxnLst/>
              <a:rect l="l" t="t" r="r" b="b"/>
              <a:pathLst>
                <a:path w="15455" h="11314" extrusionOk="0">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2" name="Google Shape;3132;p53"/>
            <p:cNvSpPr/>
            <p:nvPr/>
          </p:nvSpPr>
          <p:spPr>
            <a:xfrm>
              <a:off x="5155250" y="2349700"/>
              <a:ext cx="421475" cy="433875"/>
            </a:xfrm>
            <a:custGeom>
              <a:avLst/>
              <a:gdLst/>
              <a:ahLst/>
              <a:cxnLst/>
              <a:rect l="l" t="t" r="r" b="b"/>
              <a:pathLst>
                <a:path w="16859" h="17355" extrusionOk="0">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3" name="Google Shape;3133;p53"/>
            <p:cNvSpPr/>
            <p:nvPr/>
          </p:nvSpPr>
          <p:spPr>
            <a:xfrm>
              <a:off x="5072050" y="1720650"/>
              <a:ext cx="755150" cy="913375"/>
            </a:xfrm>
            <a:custGeom>
              <a:avLst/>
              <a:gdLst/>
              <a:ahLst/>
              <a:cxnLst/>
              <a:rect l="l" t="t" r="r" b="b"/>
              <a:pathLst>
                <a:path w="30206" h="36535" extrusionOk="0">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4" name="Google Shape;3134;p53"/>
            <p:cNvSpPr/>
            <p:nvPr/>
          </p:nvSpPr>
          <p:spPr>
            <a:xfrm>
              <a:off x="5108100" y="1720650"/>
              <a:ext cx="719100" cy="278650"/>
            </a:xfrm>
            <a:custGeom>
              <a:avLst/>
              <a:gdLst/>
              <a:ahLst/>
              <a:cxnLst/>
              <a:rect l="l" t="t" r="r" b="b"/>
              <a:pathLst>
                <a:path w="28764" h="11146" extrusionOk="0">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53"/>
            <p:cNvSpPr/>
            <p:nvPr/>
          </p:nvSpPr>
          <p:spPr>
            <a:xfrm>
              <a:off x="5118275" y="1741900"/>
              <a:ext cx="705225" cy="256975"/>
            </a:xfrm>
            <a:custGeom>
              <a:avLst/>
              <a:gdLst/>
              <a:ahLst/>
              <a:cxnLst/>
              <a:rect l="l" t="t" r="r" b="b"/>
              <a:pathLst>
                <a:path w="28209" h="10279" extrusionOk="0">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53"/>
            <p:cNvSpPr/>
            <p:nvPr/>
          </p:nvSpPr>
          <p:spPr>
            <a:xfrm>
              <a:off x="5077600" y="1713250"/>
              <a:ext cx="757925" cy="928900"/>
            </a:xfrm>
            <a:custGeom>
              <a:avLst/>
              <a:gdLst/>
              <a:ahLst/>
              <a:cxnLst/>
              <a:rect l="l" t="t" r="r" b="b"/>
              <a:pathLst>
                <a:path w="30317" h="37156" extrusionOk="0">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53"/>
            <p:cNvSpPr/>
            <p:nvPr/>
          </p:nvSpPr>
          <p:spPr>
            <a:xfrm>
              <a:off x="5244900" y="1952525"/>
              <a:ext cx="58250" cy="99150"/>
            </a:xfrm>
            <a:custGeom>
              <a:avLst/>
              <a:gdLst/>
              <a:ahLst/>
              <a:cxnLst/>
              <a:rect l="l" t="t" r="r" b="b"/>
              <a:pathLst>
                <a:path w="2330" h="3966" extrusionOk="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53"/>
            <p:cNvSpPr/>
            <p:nvPr/>
          </p:nvSpPr>
          <p:spPr>
            <a:xfrm>
              <a:off x="5536975" y="2026450"/>
              <a:ext cx="58250" cy="99150"/>
            </a:xfrm>
            <a:custGeom>
              <a:avLst/>
              <a:gdLst/>
              <a:ahLst/>
              <a:cxnLst/>
              <a:rect l="l" t="t" r="r" b="b"/>
              <a:pathLst>
                <a:path w="2330" h="3966" extrusionOk="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53"/>
            <p:cNvSpPr/>
            <p:nvPr/>
          </p:nvSpPr>
          <p:spPr>
            <a:xfrm>
              <a:off x="5310525" y="1973900"/>
              <a:ext cx="115550" cy="226450"/>
            </a:xfrm>
            <a:custGeom>
              <a:avLst/>
              <a:gdLst/>
              <a:ahLst/>
              <a:cxnLst/>
              <a:rect l="l" t="t" r="r" b="b"/>
              <a:pathLst>
                <a:path w="4622" h="9058" extrusionOk="0">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3140;p53"/>
            <p:cNvSpPr/>
            <p:nvPr/>
          </p:nvSpPr>
          <p:spPr>
            <a:xfrm>
              <a:off x="5280025" y="2266300"/>
              <a:ext cx="187650" cy="53300"/>
            </a:xfrm>
            <a:custGeom>
              <a:avLst/>
              <a:gdLst/>
              <a:ahLst/>
              <a:cxnLst/>
              <a:rect l="l" t="t" r="r" b="b"/>
              <a:pathLst>
                <a:path w="7506" h="2132" extrusionOk="0">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1" name="Google Shape;3141;p53"/>
            <p:cNvSpPr/>
            <p:nvPr/>
          </p:nvSpPr>
          <p:spPr>
            <a:xfrm>
              <a:off x="5198675" y="1847275"/>
              <a:ext cx="183950" cy="47850"/>
            </a:xfrm>
            <a:custGeom>
              <a:avLst/>
              <a:gdLst/>
              <a:ahLst/>
              <a:cxnLst/>
              <a:rect l="l" t="t" r="r" b="b"/>
              <a:pathLst>
                <a:path w="7358" h="1914" extrusionOk="0">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2" name="Google Shape;3142;p53"/>
            <p:cNvSpPr/>
            <p:nvPr/>
          </p:nvSpPr>
          <p:spPr>
            <a:xfrm>
              <a:off x="5505550" y="1911950"/>
              <a:ext cx="212600" cy="70275"/>
            </a:xfrm>
            <a:custGeom>
              <a:avLst/>
              <a:gdLst/>
              <a:ahLst/>
              <a:cxnLst/>
              <a:rect l="l" t="t" r="r" b="b"/>
              <a:pathLst>
                <a:path w="8504" h="2811" extrusionOk="0">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3" name="Google Shape;3143;p53"/>
            <p:cNvSpPr/>
            <p:nvPr/>
          </p:nvSpPr>
          <p:spPr>
            <a:xfrm>
              <a:off x="5480575" y="1777950"/>
              <a:ext cx="517625" cy="1736725"/>
            </a:xfrm>
            <a:custGeom>
              <a:avLst/>
              <a:gdLst/>
              <a:ahLst/>
              <a:cxnLst/>
              <a:rect l="l" t="t" r="r" b="b"/>
              <a:pathLst>
                <a:path w="20705" h="69469" extrusionOk="0">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4" name="Google Shape;3144;p53"/>
            <p:cNvSpPr/>
            <p:nvPr/>
          </p:nvSpPr>
          <p:spPr>
            <a:xfrm>
              <a:off x="5570225" y="3154175"/>
              <a:ext cx="155325" cy="360500"/>
            </a:xfrm>
            <a:custGeom>
              <a:avLst/>
              <a:gdLst/>
              <a:ahLst/>
              <a:cxnLst/>
              <a:rect l="l" t="t" r="r" b="b"/>
              <a:pathLst>
                <a:path w="6213" h="14420" extrusionOk="0">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5" name="Google Shape;3145;p53"/>
            <p:cNvSpPr/>
            <p:nvPr/>
          </p:nvSpPr>
          <p:spPr>
            <a:xfrm>
              <a:off x="5491675" y="2504425"/>
              <a:ext cx="281925" cy="1010250"/>
            </a:xfrm>
            <a:custGeom>
              <a:avLst/>
              <a:gdLst/>
              <a:ahLst/>
              <a:cxnLst/>
              <a:rect l="l" t="t" r="r" b="b"/>
              <a:pathLst>
                <a:path w="11277" h="40410" extrusionOk="0">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6" name="Google Shape;3146;p53"/>
            <p:cNvSpPr/>
            <p:nvPr/>
          </p:nvSpPr>
          <p:spPr>
            <a:xfrm>
              <a:off x="5477800" y="1770550"/>
              <a:ext cx="527800" cy="1752225"/>
            </a:xfrm>
            <a:custGeom>
              <a:avLst/>
              <a:gdLst/>
              <a:ahLst/>
              <a:cxnLst/>
              <a:rect l="l" t="t" r="r" b="b"/>
              <a:pathLst>
                <a:path w="21112" h="70089" extrusionOk="0">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7" name="Google Shape;3147;p53"/>
            <p:cNvSpPr/>
            <p:nvPr/>
          </p:nvSpPr>
          <p:spPr>
            <a:xfrm>
              <a:off x="4780000" y="1493275"/>
              <a:ext cx="375275" cy="1811575"/>
            </a:xfrm>
            <a:custGeom>
              <a:avLst/>
              <a:gdLst/>
              <a:ahLst/>
              <a:cxnLst/>
              <a:rect l="l" t="t" r="r" b="b"/>
              <a:pathLst>
                <a:path w="15011" h="72463" extrusionOk="0">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53"/>
            <p:cNvSpPr/>
            <p:nvPr/>
          </p:nvSpPr>
          <p:spPr>
            <a:xfrm>
              <a:off x="4828050" y="2405525"/>
              <a:ext cx="238500" cy="899325"/>
            </a:xfrm>
            <a:custGeom>
              <a:avLst/>
              <a:gdLst/>
              <a:ahLst/>
              <a:cxnLst/>
              <a:rect l="l" t="t" r="r" b="b"/>
              <a:pathLst>
                <a:path w="9540" h="35973" extrusionOk="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53"/>
            <p:cNvSpPr/>
            <p:nvPr/>
          </p:nvSpPr>
          <p:spPr>
            <a:xfrm>
              <a:off x="4808650" y="1485650"/>
              <a:ext cx="354925" cy="1827200"/>
            </a:xfrm>
            <a:custGeom>
              <a:avLst/>
              <a:gdLst/>
              <a:ahLst/>
              <a:cxnLst/>
              <a:rect l="l" t="t" r="r" b="b"/>
              <a:pathLst>
                <a:path w="14197" h="73088" extrusionOk="0">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50" name="Google Shape;3150;p53"/>
          <p:cNvSpPr txBox="1">
            <a:spLocks noGrp="1"/>
          </p:cNvSpPr>
          <p:nvPr>
            <p:ph type="subTitle" idx="1"/>
          </p:nvPr>
        </p:nvSpPr>
        <p:spPr>
          <a:xfrm>
            <a:off x="1408175" y="1035279"/>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Helena James</a:t>
            </a:r>
            <a:endParaRPr dirty="0"/>
          </a:p>
        </p:txBody>
      </p:sp>
      <p:sp>
        <p:nvSpPr>
          <p:cNvPr id="3151" name="Google Shape;3151;p53"/>
          <p:cNvSpPr txBox="1">
            <a:spLocks noGrp="1"/>
          </p:cNvSpPr>
          <p:nvPr>
            <p:ph type="subTitle" idx="2"/>
          </p:nvPr>
        </p:nvSpPr>
        <p:spPr>
          <a:xfrm>
            <a:off x="1408175" y="1336956"/>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“Mercury is the closest planet to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
        <p:nvSpPr>
          <p:cNvPr id="3152" name="Google Shape;3152;p53"/>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Jenna Doe</a:t>
            </a:r>
            <a:endParaRPr dirty="0"/>
          </a:p>
        </p:txBody>
      </p:sp>
      <p:sp>
        <p:nvSpPr>
          <p:cNvPr id="3153" name="Google Shape;3153;p53"/>
          <p:cNvSpPr txBox="1">
            <a:spLocks noGrp="1"/>
          </p:cNvSpPr>
          <p:nvPr>
            <p:ph type="subTitle" idx="4"/>
          </p:nvPr>
        </p:nvSpPr>
        <p:spPr>
          <a:xfrm>
            <a:off x="1408175" y="2609979"/>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“Jupiter is the biggest planet </a:t>
            </a:r>
            <a:r>
              <a:rPr lang="en"/>
              <a:t>of them all</a:t>
            </a:r>
            <a:r>
              <a:rPr lang="en">
                <a:latin typeface="Barlow Semi Condensed"/>
                <a:ea typeface="Barlow Semi Condensed"/>
                <a:cs typeface="Barlow Semi Condensed"/>
                <a:sym typeface="Barlow Semi Condensed"/>
              </a:rPr>
              <a:t> “</a:t>
            </a:r>
            <a:endParaRPr dirty="0">
              <a:latin typeface="Barlow Semi Condensed"/>
              <a:ea typeface="Barlow Semi Condensed"/>
              <a:cs typeface="Barlow Semi Condensed"/>
              <a:sym typeface="Barlow Semi Condensed"/>
            </a:endParaRPr>
          </a:p>
        </p:txBody>
      </p:sp>
      <p:sp>
        <p:nvSpPr>
          <p:cNvPr id="3154" name="Google Shape;3154;p53"/>
          <p:cNvSpPr txBox="1">
            <a:spLocks noGrp="1"/>
          </p:cNvSpPr>
          <p:nvPr>
            <p:ph type="subTitle" idx="5"/>
          </p:nvPr>
        </p:nvSpPr>
        <p:spPr>
          <a:xfrm>
            <a:off x="1408175" y="3587645"/>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Mary Patterson</a:t>
            </a:r>
            <a:endParaRPr dirty="0"/>
          </a:p>
        </p:txBody>
      </p:sp>
      <p:sp>
        <p:nvSpPr>
          <p:cNvPr id="3155" name="Google Shape;3155;p53"/>
          <p:cNvSpPr txBox="1">
            <a:spLocks noGrp="1"/>
          </p:cNvSpPr>
          <p:nvPr>
            <p:ph type="subTitle" idx="6"/>
          </p:nvPr>
        </p:nvSpPr>
        <p:spPr>
          <a:xfrm>
            <a:off x="1408175" y="3889317"/>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“Neptune is the farthest planet from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0" name="Google Shape;3160;p54"/>
          <p:cNvSpPr txBox="1">
            <a:spLocks noGrp="1"/>
          </p:cNvSpPr>
          <p:nvPr>
            <p:ph type="subTitle" idx="4"/>
          </p:nvPr>
        </p:nvSpPr>
        <p:spPr>
          <a:xfrm>
            <a:off x="5555275" y="3086300"/>
            <a:ext cx="2038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Jupiter is the biggest planet </a:t>
            </a:r>
            <a:r>
              <a:rPr lang="en"/>
              <a:t>of them all</a:t>
            </a:r>
            <a:endParaRPr dirty="0">
              <a:latin typeface="Barlow Semi Condensed"/>
              <a:ea typeface="Barlow Semi Condensed"/>
              <a:cs typeface="Barlow Semi Condensed"/>
              <a:sym typeface="Barlow Semi Condensed"/>
            </a:endParaRPr>
          </a:p>
        </p:txBody>
      </p:sp>
      <p:sp>
        <p:nvSpPr>
          <p:cNvPr id="3161" name="Google Shape;3161;p54"/>
          <p:cNvSpPr txBox="1">
            <a:spLocks noGrp="1"/>
          </p:cNvSpPr>
          <p:nvPr>
            <p:ph type="title"/>
          </p:nvPr>
        </p:nvSpPr>
        <p:spPr>
          <a:xfrm>
            <a:off x="2208175" y="338323"/>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Awards</a:t>
            </a:r>
            <a:endParaRPr dirty="0"/>
          </a:p>
        </p:txBody>
      </p:sp>
      <p:sp>
        <p:nvSpPr>
          <p:cNvPr id="3162" name="Google Shape;3162;p54"/>
          <p:cNvSpPr txBox="1">
            <a:spLocks noGrp="1"/>
          </p:cNvSpPr>
          <p:nvPr>
            <p:ph type="subTitle" idx="1"/>
          </p:nvPr>
        </p:nvSpPr>
        <p:spPr>
          <a:xfrm>
            <a:off x="5555325" y="2742600"/>
            <a:ext cx="2038500" cy="4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Jupiter</a:t>
            </a:r>
            <a:endParaRPr dirty="0">
              <a:solidFill>
                <a:schemeClr val="accent1"/>
              </a:solidFill>
            </a:endParaRPr>
          </a:p>
        </p:txBody>
      </p:sp>
      <p:sp>
        <p:nvSpPr>
          <p:cNvPr id="3163" name="Google Shape;3163;p54"/>
          <p:cNvSpPr txBox="1">
            <a:spLocks noGrp="1"/>
          </p:cNvSpPr>
          <p:nvPr>
            <p:ph type="subTitle" idx="2"/>
          </p:nvPr>
        </p:nvSpPr>
        <p:spPr>
          <a:xfrm>
            <a:off x="3639312" y="1634990"/>
            <a:ext cx="1865400" cy="4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Mercury</a:t>
            </a:r>
            <a:endParaRPr dirty="0">
              <a:solidFill>
                <a:schemeClr val="accent1"/>
              </a:solidFill>
            </a:endParaRPr>
          </a:p>
        </p:txBody>
      </p:sp>
      <p:sp>
        <p:nvSpPr>
          <p:cNvPr id="3164" name="Google Shape;3164;p54"/>
          <p:cNvSpPr txBox="1">
            <a:spLocks noGrp="1"/>
          </p:cNvSpPr>
          <p:nvPr>
            <p:ph type="subTitle" idx="3"/>
          </p:nvPr>
        </p:nvSpPr>
        <p:spPr>
          <a:xfrm>
            <a:off x="1636776" y="2256568"/>
            <a:ext cx="1865400" cy="4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Venus</a:t>
            </a:r>
            <a:endParaRPr dirty="0">
              <a:solidFill>
                <a:schemeClr val="accent1"/>
              </a:solidFill>
            </a:endParaRPr>
          </a:p>
        </p:txBody>
      </p:sp>
      <p:sp>
        <p:nvSpPr>
          <p:cNvPr id="3165" name="Google Shape;3165;p54"/>
          <p:cNvSpPr/>
          <p:nvPr/>
        </p:nvSpPr>
        <p:spPr>
          <a:xfrm>
            <a:off x="3770875" y="2765825"/>
            <a:ext cx="1602300" cy="2377800"/>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6" name="Google Shape;3166;p54"/>
          <p:cNvSpPr/>
          <p:nvPr/>
        </p:nvSpPr>
        <p:spPr>
          <a:xfrm>
            <a:off x="5775650" y="3873425"/>
            <a:ext cx="1602300" cy="1270200"/>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7" name="Google Shape;3167;p54"/>
          <p:cNvSpPr/>
          <p:nvPr/>
        </p:nvSpPr>
        <p:spPr>
          <a:xfrm>
            <a:off x="1766100" y="3386650"/>
            <a:ext cx="1602300" cy="1757100"/>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68" name="Google Shape;3168;p54"/>
          <p:cNvGrpSpPr/>
          <p:nvPr/>
        </p:nvGrpSpPr>
        <p:grpSpPr>
          <a:xfrm>
            <a:off x="2379456" y="1848598"/>
            <a:ext cx="375591" cy="374060"/>
            <a:chOff x="-42062025" y="2316000"/>
            <a:chExt cx="319000" cy="317700"/>
          </a:xfrm>
        </p:grpSpPr>
        <p:sp>
          <p:nvSpPr>
            <p:cNvPr id="3169" name="Google Shape;3169;p54"/>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0" name="Google Shape;3170;p54"/>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1" name="Google Shape;3171;p54"/>
          <p:cNvGrpSpPr/>
          <p:nvPr/>
        </p:nvGrpSpPr>
        <p:grpSpPr>
          <a:xfrm>
            <a:off x="4384259" y="1228693"/>
            <a:ext cx="375591" cy="372824"/>
            <a:chOff x="-40171725" y="2705875"/>
            <a:chExt cx="319000" cy="316650"/>
          </a:xfrm>
        </p:grpSpPr>
        <p:sp>
          <p:nvSpPr>
            <p:cNvPr id="3172" name="Google Shape;3172;p54"/>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3" name="Google Shape;3173;p54"/>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4" name="Google Shape;3174;p54"/>
          <p:cNvGrpSpPr/>
          <p:nvPr/>
        </p:nvGrpSpPr>
        <p:grpSpPr>
          <a:xfrm>
            <a:off x="6406789" y="2367589"/>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79" name="Google Shape;3179;p54"/>
          <p:cNvSpPr txBox="1">
            <a:spLocks noGrp="1"/>
          </p:cNvSpPr>
          <p:nvPr>
            <p:ph type="subTitle" idx="5"/>
          </p:nvPr>
        </p:nvSpPr>
        <p:spPr>
          <a:xfrm>
            <a:off x="3639312" y="1978676"/>
            <a:ext cx="18654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It’s the closest planet to the </a:t>
            </a:r>
            <a:r>
              <a:rPr lang="en"/>
              <a:t>S</a:t>
            </a:r>
            <a:r>
              <a:rPr lang="en">
                <a:solidFill>
                  <a:schemeClr val="dk2"/>
                </a:solidFill>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
        <p:nvSpPr>
          <p:cNvPr id="3180" name="Google Shape;3180;p54"/>
          <p:cNvSpPr txBox="1">
            <a:spLocks noGrp="1"/>
          </p:cNvSpPr>
          <p:nvPr>
            <p:ph type="subTitle" idx="6"/>
          </p:nvPr>
        </p:nvSpPr>
        <p:spPr>
          <a:xfrm>
            <a:off x="1636776" y="2599873"/>
            <a:ext cx="18654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Venus is the second planet from the </a:t>
            </a:r>
            <a:r>
              <a:rPr lang="en"/>
              <a:t>S</a:t>
            </a:r>
            <a:r>
              <a:rPr lang="en">
                <a:solidFill>
                  <a:schemeClr val="dk2"/>
                </a:solidFill>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1" name="Google Shape;3191;p56"/>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Upcoming Goals</a:t>
            </a:r>
            <a:endParaRPr dirty="0"/>
          </a:p>
        </p:txBody>
      </p:sp>
      <p:grpSp>
        <p:nvGrpSpPr>
          <p:cNvPr id="3192" name="Google Shape;3192;p56"/>
          <p:cNvGrpSpPr/>
          <p:nvPr/>
        </p:nvGrpSpPr>
        <p:grpSpPr>
          <a:xfrm>
            <a:off x="1294564" y="1554315"/>
            <a:ext cx="6554873" cy="2635919"/>
            <a:chOff x="1294625" y="1566360"/>
            <a:chExt cx="6554873" cy="2635919"/>
          </a:xfrm>
        </p:grpSpPr>
        <p:cxnSp>
          <p:nvCxnSpPr>
            <p:cNvPr id="3193" name="Google Shape;3193;p56"/>
            <p:cNvCxnSpPr/>
            <p:nvPr/>
          </p:nvCxnSpPr>
          <p:spPr>
            <a:xfrm rot="10800000">
              <a:off x="2192678" y="3244512"/>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4" name="Google Shape;3194;p56"/>
            <p:cNvCxnSpPr/>
            <p:nvPr/>
          </p:nvCxnSpPr>
          <p:spPr>
            <a:xfrm rot="10800000">
              <a:off x="2192678" y="2403884"/>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5" name="Google Shape;3195;p56"/>
            <p:cNvCxnSpPr/>
            <p:nvPr/>
          </p:nvCxnSpPr>
          <p:spPr>
            <a:xfrm rot="10800000">
              <a:off x="2192678" y="4085157"/>
              <a:ext cx="5641800" cy="0"/>
            </a:xfrm>
            <a:prstGeom prst="straightConnector1">
              <a:avLst/>
            </a:prstGeom>
            <a:noFill/>
            <a:ln w="9525" cap="flat" cmpd="sng">
              <a:solidFill>
                <a:schemeClr val="accent6"/>
              </a:solidFill>
              <a:prstDash val="solid"/>
              <a:round/>
              <a:headEnd type="none" w="med" len="med"/>
              <a:tailEnd type="none" w="med" len="med"/>
            </a:ln>
          </p:spPr>
        </p:cxnSp>
        <p:sp>
          <p:nvSpPr>
            <p:cNvPr id="3196" name="Google Shape;3196;p56"/>
            <p:cNvSpPr txBox="1"/>
            <p:nvPr/>
          </p:nvSpPr>
          <p:spPr>
            <a:xfrm flipH="1">
              <a:off x="2191469"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January</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7" name="Google Shape;3197;p56"/>
            <p:cNvSpPr txBox="1"/>
            <p:nvPr/>
          </p:nvSpPr>
          <p:spPr>
            <a:xfrm flipH="1">
              <a:off x="3621558" y="1566360"/>
              <a:ext cx="12744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February</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8" name="Google Shape;3198;p56"/>
            <p:cNvSpPr txBox="1"/>
            <p:nvPr/>
          </p:nvSpPr>
          <p:spPr>
            <a:xfrm flipH="1">
              <a:off x="5149523"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March</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9" name="Google Shape;3199;p56"/>
            <p:cNvSpPr txBox="1"/>
            <p:nvPr/>
          </p:nvSpPr>
          <p:spPr>
            <a:xfrm flipH="1">
              <a:off x="6610798"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April</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200" name="Google Shape;3200;p56"/>
            <p:cNvSpPr txBox="1"/>
            <p:nvPr/>
          </p:nvSpPr>
          <p:spPr>
            <a:xfrm flipH="1">
              <a:off x="1294625" y="2186650"/>
              <a:ext cx="896100" cy="36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Goal 1</a:t>
              </a:r>
              <a:endParaRPr sz="1600" dirty="0">
                <a:solidFill>
                  <a:schemeClr val="dk2"/>
                </a:solidFill>
                <a:latin typeface="Barlow Semi Condensed"/>
                <a:ea typeface="Barlow Semi Condensed"/>
                <a:cs typeface="Barlow Semi Condensed"/>
                <a:sym typeface="Barlow Semi Condensed"/>
              </a:endParaRPr>
            </a:p>
          </p:txBody>
        </p:sp>
        <p:sp>
          <p:nvSpPr>
            <p:cNvPr id="3201" name="Google Shape;3201;p56"/>
            <p:cNvSpPr txBox="1"/>
            <p:nvPr/>
          </p:nvSpPr>
          <p:spPr>
            <a:xfrm flipH="1">
              <a:off x="1354050" y="3034572"/>
              <a:ext cx="836700"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Phase 1</a:t>
              </a:r>
              <a:endParaRPr sz="1600" dirty="0">
                <a:solidFill>
                  <a:schemeClr val="dk2"/>
                </a:solidFill>
                <a:latin typeface="Barlow Semi Condensed"/>
                <a:ea typeface="Barlow Semi Condensed"/>
                <a:cs typeface="Barlow Semi Condensed"/>
                <a:sym typeface="Barlow Semi Condensed"/>
              </a:endParaRPr>
            </a:p>
          </p:txBody>
        </p:sp>
        <p:sp>
          <p:nvSpPr>
            <p:cNvPr id="3202" name="Google Shape;3202;p56"/>
            <p:cNvSpPr txBox="1"/>
            <p:nvPr/>
          </p:nvSpPr>
          <p:spPr>
            <a:xfrm flipH="1">
              <a:off x="1294650" y="3840180"/>
              <a:ext cx="896100"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Phase 2</a:t>
              </a:r>
              <a:endParaRPr sz="1600" dirty="0">
                <a:solidFill>
                  <a:schemeClr val="dk2"/>
                </a:solidFill>
                <a:latin typeface="Barlow Semi Condensed"/>
                <a:ea typeface="Barlow Semi Condensed"/>
                <a:cs typeface="Barlow Semi Condensed"/>
                <a:sym typeface="Barlow Semi Condensed"/>
              </a:endParaRPr>
            </a:p>
          </p:txBody>
        </p:sp>
        <p:sp>
          <p:nvSpPr>
            <p:cNvPr id="3203" name="Google Shape;3203;p56"/>
            <p:cNvSpPr/>
            <p:nvPr/>
          </p:nvSpPr>
          <p:spPr>
            <a:xfrm>
              <a:off x="2176644" y="2315975"/>
              <a:ext cx="12699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56"/>
            <p:cNvSpPr/>
            <p:nvPr/>
          </p:nvSpPr>
          <p:spPr>
            <a:xfrm>
              <a:off x="3527769" y="2315975"/>
              <a:ext cx="14136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56"/>
            <p:cNvSpPr/>
            <p:nvPr/>
          </p:nvSpPr>
          <p:spPr>
            <a:xfrm>
              <a:off x="5022594" y="2315975"/>
              <a:ext cx="14136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56"/>
            <p:cNvSpPr/>
            <p:nvPr/>
          </p:nvSpPr>
          <p:spPr>
            <a:xfrm>
              <a:off x="2176644" y="3155575"/>
              <a:ext cx="1269900" cy="180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7" name="Google Shape;3207;p56"/>
            <p:cNvSpPr/>
            <p:nvPr/>
          </p:nvSpPr>
          <p:spPr>
            <a:xfrm>
              <a:off x="3527769" y="3990625"/>
              <a:ext cx="1413600" cy="180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56"/>
            <p:cNvSpPr/>
            <p:nvPr/>
          </p:nvSpPr>
          <p:spPr>
            <a:xfrm>
              <a:off x="5022594" y="3990625"/>
              <a:ext cx="1413600" cy="180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The Slide Title Goes Here!</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4690875" y="1491351"/>
            <a:ext cx="3557100" cy="26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Do you know what helps you make your point clear? Lists like this one: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endParaRPr dirty="0"/>
          </a:p>
          <a:p>
            <a:pPr marL="457200" lvl="0" indent="-330200" algn="l" rtl="0">
              <a:spcBef>
                <a:spcPts val="0"/>
              </a:spcBef>
              <a:spcAft>
                <a:spcPts val="0"/>
              </a:spcAft>
              <a:buClr>
                <a:schemeClr val="accent1"/>
              </a:buClr>
              <a:buSzPts val="1600"/>
              <a:buFont typeface="Barlow Semi Condensed"/>
              <a:buChar char="●"/>
            </a:pPr>
            <a:r>
              <a:rPr lang="en"/>
              <a:t>T</a:t>
            </a:r>
            <a:r>
              <a:rPr lang="en">
                <a:latin typeface="Barlow Semi Condensed"/>
                <a:ea typeface="Barlow Semi Condensed"/>
                <a:cs typeface="Barlow Semi Condensed"/>
                <a:sym typeface="Barlow Semi Condensed"/>
              </a:rPr>
              <a:t>hey’re simple</a:t>
            </a:r>
            <a:endParaRPr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
                <a:latin typeface="Barlow Semi Condensed"/>
                <a:ea typeface="Barlow Semi Condensed"/>
                <a:cs typeface="Barlow Semi Condensed"/>
                <a:sym typeface="Barlow Semi Condensed"/>
              </a:rPr>
              <a:t>You can organize your ideas clearly</a:t>
            </a:r>
            <a:endParaRPr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
              <a:t>Y</a:t>
            </a:r>
            <a:r>
              <a:rPr lang="en">
                <a:latin typeface="Barlow Semi Condensed"/>
                <a:ea typeface="Barlow Semi Condensed"/>
                <a:cs typeface="Barlow Semi Condensed"/>
                <a:sym typeface="Barlow Semi Condensed"/>
              </a:rPr>
              <a:t>ou’ll never forget to buy milk!</a:t>
            </a:r>
            <a:endParaRPr dirty="0">
              <a:latin typeface="Barlow Semi Condensed"/>
              <a:ea typeface="Barlow Semi Condensed"/>
              <a:cs typeface="Barlow Semi Condensed"/>
              <a:sym typeface="Barlow Semi Condensed"/>
            </a:endParaRPr>
          </a:p>
          <a:p>
            <a:pPr marL="0" lvl="0" indent="0" algn="l" rtl="0">
              <a:spcBef>
                <a:spcPts val="100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And the most important thing: the audience won’t miss the point of your</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latin typeface="Barlow Semi Condensed"/>
                <a:ea typeface="Barlow Semi Condensed"/>
                <a:cs typeface="Barlow Semi Condensed"/>
                <a:sym typeface="Barlow Semi Condensed"/>
              </a:rPr>
              <a:t>presentation</a:t>
            </a:r>
            <a:endParaRPr dirty="0">
              <a:latin typeface="Barlow Semi Condensed"/>
              <a:ea typeface="Barlow Semi Condensed"/>
              <a:cs typeface="Barlow Semi Condensed"/>
              <a:sym typeface="Barlow Semi Condensed"/>
            </a:endParaRPr>
          </a:p>
        </p:txBody>
      </p:sp>
      <p:grpSp>
        <p:nvGrpSpPr>
          <p:cNvPr id="3215" name="Google Shape;3215;p57"/>
          <p:cNvGrpSpPr/>
          <p:nvPr/>
        </p:nvGrpSpPr>
        <p:grpSpPr>
          <a:xfrm>
            <a:off x="899732" y="1213281"/>
            <a:ext cx="3584753" cy="2934361"/>
            <a:chOff x="845850" y="467825"/>
            <a:chExt cx="5996575" cy="4908600"/>
          </a:xfrm>
        </p:grpSpPr>
        <p:sp>
          <p:nvSpPr>
            <p:cNvPr id="321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57"/>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61"/>
        <p:cNvGrpSpPr/>
        <p:nvPr/>
      </p:nvGrpSpPr>
      <p:grpSpPr>
        <a:xfrm>
          <a:off x="0" y="0"/>
          <a:ext cx="0" cy="0"/>
          <a:chOff x="0" y="0"/>
          <a:chExt cx="0" cy="0"/>
        </a:xfrm>
      </p:grpSpPr>
      <p:sp>
        <p:nvSpPr>
          <p:cNvPr id="3462" name="Google Shape;3462;p59"/>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Infographics Make Your Idea</a:t>
            </a:r>
            <a:endParaRPr dirty="0"/>
          </a:p>
          <a:p>
            <a:pPr marL="0" lvl="0" indent="0" algn="ctr" rtl="0">
              <a:spcBef>
                <a:spcPts val="0"/>
              </a:spcBef>
              <a:spcAft>
                <a:spcPts val="0"/>
              </a:spcAft>
              <a:buClr>
                <a:schemeClr val="dk1"/>
              </a:buClr>
              <a:buSzPts val="1100"/>
              <a:buFont typeface="Arial"/>
              <a:buNone/>
            </a:pPr>
            <a:r>
              <a:rPr lang="en"/>
              <a:t>Understandable…</a:t>
            </a:r>
            <a:endParaRPr dirty="0"/>
          </a:p>
          <a:p>
            <a:pPr marL="0" lvl="0" indent="0" algn="ctr" rtl="0">
              <a:spcBef>
                <a:spcPts val="0"/>
              </a:spcBef>
              <a:spcAft>
                <a:spcPts val="0"/>
              </a:spcAft>
              <a:buNone/>
            </a:pPr>
            <a:endParaRPr dirty="0"/>
          </a:p>
        </p:txBody>
      </p:sp>
      <p:grpSp>
        <p:nvGrpSpPr>
          <p:cNvPr id="3463" name="Google Shape;3463;p59"/>
          <p:cNvGrpSpPr/>
          <p:nvPr/>
        </p:nvGrpSpPr>
        <p:grpSpPr>
          <a:xfrm>
            <a:off x="3167946" y="1549451"/>
            <a:ext cx="2808102" cy="2816821"/>
            <a:chOff x="4820425" y="1329900"/>
            <a:chExt cx="70175" cy="70350"/>
          </a:xfrm>
        </p:grpSpPr>
        <p:sp>
          <p:nvSpPr>
            <p:cNvPr id="3464" name="Google Shape;3464;p59"/>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59"/>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6" name="Google Shape;3466;p59"/>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7" name="Google Shape;3467;p59"/>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68" name="Google Shape;3468;p59"/>
          <p:cNvSpPr txBox="1">
            <a:spLocks noGrp="1"/>
          </p:cNvSpPr>
          <p:nvPr>
            <p:ph type="subTitle" idx="1"/>
          </p:nvPr>
        </p:nvSpPr>
        <p:spPr>
          <a:xfrm>
            <a:off x="1104901" y="1835975"/>
            <a:ext cx="2004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Mercury</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69" name="Google Shape;3469;p59"/>
          <p:cNvSpPr txBox="1">
            <a:spLocks noGrp="1"/>
          </p:cNvSpPr>
          <p:nvPr>
            <p:ph type="subTitle" idx="2"/>
          </p:nvPr>
        </p:nvSpPr>
        <p:spPr>
          <a:xfrm>
            <a:off x="1104901" y="2153253"/>
            <a:ext cx="2004900" cy="6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Mercury is the closest planet to the Sun</a:t>
            </a:r>
            <a:endParaRPr sz="1600" dirty="0">
              <a:solidFill>
                <a:schemeClr val="dk2"/>
              </a:solidFill>
              <a:latin typeface="Barlow Semi Condensed"/>
              <a:ea typeface="Barlow Semi Condensed"/>
              <a:cs typeface="Barlow Semi Condensed"/>
              <a:sym typeface="Barlow Semi Condensed"/>
            </a:endParaRPr>
          </a:p>
        </p:txBody>
      </p:sp>
      <p:sp>
        <p:nvSpPr>
          <p:cNvPr id="3470" name="Google Shape;3470;p59"/>
          <p:cNvSpPr txBox="1">
            <a:spLocks noGrp="1"/>
          </p:cNvSpPr>
          <p:nvPr>
            <p:ph type="subTitle" idx="4294967295"/>
          </p:nvPr>
        </p:nvSpPr>
        <p:spPr>
          <a:xfrm>
            <a:off x="1104901" y="2920737"/>
            <a:ext cx="2004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Jupiter</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1" name="Google Shape;3471;p59"/>
          <p:cNvSpPr txBox="1">
            <a:spLocks noGrp="1"/>
          </p:cNvSpPr>
          <p:nvPr>
            <p:ph type="subTitle" idx="3"/>
          </p:nvPr>
        </p:nvSpPr>
        <p:spPr>
          <a:xfrm>
            <a:off x="1104901" y="3282675"/>
            <a:ext cx="2004900" cy="6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Jupiter is the biggest planet of them all </a:t>
            </a:r>
            <a:endParaRPr sz="1600" dirty="0">
              <a:solidFill>
                <a:schemeClr val="dk2"/>
              </a:solidFill>
              <a:latin typeface="Barlow Semi Condensed"/>
              <a:ea typeface="Barlow Semi Condensed"/>
              <a:cs typeface="Barlow Semi Condensed"/>
              <a:sym typeface="Barlow Semi Condensed"/>
            </a:endParaRPr>
          </a:p>
        </p:txBody>
      </p:sp>
      <p:sp>
        <p:nvSpPr>
          <p:cNvPr id="3472" name="Google Shape;3472;p59"/>
          <p:cNvSpPr txBox="1">
            <a:spLocks noGrp="1"/>
          </p:cNvSpPr>
          <p:nvPr>
            <p:ph type="subTitle" idx="4"/>
          </p:nvPr>
        </p:nvSpPr>
        <p:spPr>
          <a:xfrm>
            <a:off x="6128827" y="1835975"/>
            <a:ext cx="20049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Neptune</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3" name="Google Shape;3473;p59"/>
          <p:cNvSpPr txBox="1">
            <a:spLocks noGrp="1"/>
          </p:cNvSpPr>
          <p:nvPr>
            <p:ph type="subTitle" idx="5"/>
          </p:nvPr>
        </p:nvSpPr>
        <p:spPr>
          <a:xfrm>
            <a:off x="6128827" y="2153254"/>
            <a:ext cx="2004900" cy="6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Neptune is the farthest planet from the Sun</a:t>
            </a:r>
            <a:endParaRPr sz="1600" dirty="0">
              <a:solidFill>
                <a:schemeClr val="dk2"/>
              </a:solidFill>
              <a:latin typeface="Barlow Semi Condensed"/>
              <a:ea typeface="Barlow Semi Condensed"/>
              <a:cs typeface="Barlow Semi Condensed"/>
              <a:sym typeface="Barlow Semi Condensed"/>
            </a:endParaRPr>
          </a:p>
        </p:txBody>
      </p:sp>
      <p:sp>
        <p:nvSpPr>
          <p:cNvPr id="3474" name="Google Shape;3474;p59"/>
          <p:cNvSpPr txBox="1">
            <a:spLocks noGrp="1"/>
          </p:cNvSpPr>
          <p:nvPr>
            <p:ph type="subTitle" idx="6"/>
          </p:nvPr>
        </p:nvSpPr>
        <p:spPr>
          <a:xfrm>
            <a:off x="6128827" y="2920737"/>
            <a:ext cx="20049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Saturn</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5" name="Google Shape;3475;p59"/>
          <p:cNvSpPr txBox="1">
            <a:spLocks noGrp="1"/>
          </p:cNvSpPr>
          <p:nvPr>
            <p:ph type="subTitle" idx="7"/>
          </p:nvPr>
        </p:nvSpPr>
        <p:spPr>
          <a:xfrm>
            <a:off x="6128827" y="3282675"/>
            <a:ext cx="2004900" cy="6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Saturn is the ringed one and a gas giant</a:t>
            </a:r>
            <a:endParaRPr sz="1600" dirty="0">
              <a:solidFill>
                <a:schemeClr val="dk2"/>
              </a:solidFill>
              <a:latin typeface="Barlow Semi Condensed"/>
              <a:ea typeface="Barlow Semi Condensed"/>
              <a:cs typeface="Barlow Semi Condensed"/>
              <a:sym typeface="Barlow Semi Condensed"/>
            </a:endParaRPr>
          </a:p>
        </p:txBody>
      </p:sp>
      <p:grpSp>
        <p:nvGrpSpPr>
          <p:cNvPr id="3476" name="Google Shape;3476;p59"/>
          <p:cNvGrpSpPr/>
          <p:nvPr/>
        </p:nvGrpSpPr>
        <p:grpSpPr>
          <a:xfrm>
            <a:off x="4632514" y="3824343"/>
            <a:ext cx="210227" cy="236413"/>
            <a:chOff x="2523000" y="1954875"/>
            <a:chExt cx="262325" cy="295000"/>
          </a:xfrm>
        </p:grpSpPr>
        <p:sp>
          <p:nvSpPr>
            <p:cNvPr id="3477" name="Google Shape;3477;p59"/>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78" name="Google Shape;3478;p59"/>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3479" name="Google Shape;3479;p59"/>
          <p:cNvGrpSpPr/>
          <p:nvPr/>
        </p:nvGrpSpPr>
        <p:grpSpPr>
          <a:xfrm>
            <a:off x="4290803" y="1853755"/>
            <a:ext cx="238617" cy="237355"/>
            <a:chOff x="1412450" y="1954475"/>
            <a:chExt cx="297750" cy="296175"/>
          </a:xfrm>
        </p:grpSpPr>
        <p:sp>
          <p:nvSpPr>
            <p:cNvPr id="3480" name="Google Shape;3480;p59"/>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1" name="Google Shape;3481;p59"/>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3482" name="Google Shape;3482;p59"/>
          <p:cNvGrpSpPr/>
          <p:nvPr/>
        </p:nvGrpSpPr>
        <p:grpSpPr>
          <a:xfrm>
            <a:off x="5426990" y="2705685"/>
            <a:ext cx="238617" cy="238437"/>
            <a:chOff x="1413250" y="2680675"/>
            <a:chExt cx="297750" cy="297525"/>
          </a:xfrm>
        </p:grpSpPr>
        <p:sp>
          <p:nvSpPr>
            <p:cNvPr id="3483" name="Google Shape;3483;p59"/>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4" name="Google Shape;3484;p59"/>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5" name="Google Shape;3485;p59"/>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6" name="Google Shape;3486;p59"/>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3487" name="Google Shape;3487;p59"/>
          <p:cNvSpPr/>
          <p:nvPr/>
        </p:nvSpPr>
        <p:spPr>
          <a:xfrm>
            <a:off x="3495340" y="2944030"/>
            <a:ext cx="183701" cy="237335"/>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 the Same Goes for Tables</a:t>
            </a:r>
            <a:endParaRPr dirty="0"/>
          </a:p>
        </p:txBody>
      </p:sp>
      <p:graphicFrame>
        <p:nvGraphicFramePr>
          <p:cNvPr id="3493" name="Google Shape;3493;p60"/>
          <p:cNvGraphicFramePr/>
          <p:nvPr/>
        </p:nvGraphicFramePr>
        <p:xfrm>
          <a:off x="1572100" y="1393060"/>
          <a:ext cx="5999800" cy="3009275"/>
        </p:xfrm>
        <a:graphic>
          <a:graphicData uri="http://schemas.openxmlformats.org/drawingml/2006/table">
            <a:tbl>
              <a:tblPr>
                <a:noFill/>
                <a:tableStyleId>{C69E80CB-7FAF-4A03-B269-BF5C69DF8E7A}</a:tableStyleId>
              </a:tblPr>
              <a:tblGrid>
                <a:gridCol w="1499950">
                  <a:extLst>
                    <a:ext uri="{9D8B030D-6E8A-4147-A177-3AD203B41FA5}">
                      <a16:colId xmlns:a16="http://schemas.microsoft.com/office/drawing/2014/main" val="20000"/>
                    </a:ext>
                  </a:extLst>
                </a:gridCol>
                <a:gridCol w="1499950">
                  <a:extLst>
                    <a:ext uri="{9D8B030D-6E8A-4147-A177-3AD203B41FA5}">
                      <a16:colId xmlns:a16="http://schemas.microsoft.com/office/drawing/2014/main" val="20001"/>
                    </a:ext>
                  </a:extLst>
                </a:gridCol>
                <a:gridCol w="1499950">
                  <a:extLst>
                    <a:ext uri="{9D8B030D-6E8A-4147-A177-3AD203B41FA5}">
                      <a16:colId xmlns:a16="http://schemas.microsoft.com/office/drawing/2014/main" val="20002"/>
                    </a:ext>
                  </a:extLst>
                </a:gridCol>
                <a:gridCol w="1499950">
                  <a:extLst>
                    <a:ext uri="{9D8B030D-6E8A-4147-A177-3AD203B41FA5}">
                      <a16:colId xmlns:a16="http://schemas.microsoft.com/office/drawing/2014/main" val="20003"/>
                    </a:ext>
                  </a:extLst>
                </a:gridCol>
              </a:tblGrid>
              <a:tr h="1141775">
                <a:tc>
                  <a:txBody>
                    <a:bodyPr/>
                    <a:lstStyle/>
                    <a:p>
                      <a:pPr marL="0" lvl="0" indent="0" algn="ctr" rtl="0">
                        <a:spcBef>
                          <a:spcPts val="0"/>
                        </a:spcBef>
                        <a:spcAft>
                          <a:spcPts val="0"/>
                        </a:spcAft>
                        <a:buNone/>
                      </a:pPr>
                      <a:endParaRPr sz="1800"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Mass</a:t>
                      </a:r>
                      <a:endParaRPr sz="1800"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(earths)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Diameter</a:t>
                      </a:r>
                      <a:endParaRPr sz="1800"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(earths)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Gravity</a:t>
                      </a:r>
                      <a:endParaRPr sz="1800"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(earths)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Mercury</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0.06</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Mars</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0.11</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0.53</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Saturn</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95.2</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9.4</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1.16</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Maybe You Need to Divide the Content</a:t>
            </a:r>
            <a:endParaRPr dirty="0"/>
          </a:p>
          <a:p>
            <a:pPr marL="0" lvl="0" indent="0" algn="ctr" rtl="0">
              <a:spcBef>
                <a:spcPts val="0"/>
              </a:spcBef>
              <a:spcAft>
                <a:spcPts val="0"/>
              </a:spcAft>
              <a:buNone/>
            </a:pPr>
            <a:endParaRPr dirty="0"/>
          </a:p>
        </p:txBody>
      </p:sp>
      <p:sp>
        <p:nvSpPr>
          <p:cNvPr id="3499" name="Google Shape;3499;p61"/>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3500;p61"/>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61"/>
          <p:cNvSpPr/>
          <p:nvPr/>
        </p:nvSpPr>
        <p:spPr>
          <a:xfrm>
            <a:off x="1802225"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61"/>
          <p:cNvSpPr/>
          <p:nvPr/>
        </p:nvSpPr>
        <p:spPr>
          <a:xfrm>
            <a:off x="1987325"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61"/>
          <p:cNvSpPr txBox="1">
            <a:spLocks noGrp="1"/>
          </p:cNvSpPr>
          <p:nvPr>
            <p:ph type="subTitle" idx="1"/>
          </p:nvPr>
        </p:nvSpPr>
        <p:spPr>
          <a:xfrm>
            <a:off x="4956048"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Jupiter is the biggest planet in </a:t>
            </a:r>
            <a:r>
              <a:rPr lang="en">
                <a:solidFill>
                  <a:schemeClr val="dk2"/>
                </a:solidFill>
              </a:rPr>
              <a:t>the</a:t>
            </a:r>
            <a:r>
              <a:rPr lang="en">
                <a:solidFill>
                  <a:schemeClr val="dk2"/>
                </a:solidFill>
                <a:latin typeface="Barlow Semi Condensed"/>
                <a:ea typeface="Barlow Semi Condensed"/>
                <a:cs typeface="Barlow Semi Condensed"/>
                <a:sym typeface="Barlow Semi Condensed"/>
              </a:rPr>
              <a:t> </a:t>
            </a:r>
            <a:r>
              <a:rPr lang="en">
                <a:solidFill>
                  <a:schemeClr val="dk2"/>
                </a:solidFill>
              </a:rPr>
              <a:t>S</a:t>
            </a:r>
            <a:r>
              <a:rPr lang="en">
                <a:solidFill>
                  <a:schemeClr val="dk2"/>
                </a:solidFill>
                <a:latin typeface="Barlow Semi Condensed"/>
                <a:ea typeface="Barlow Semi Condensed"/>
                <a:cs typeface="Barlow Semi Condensed"/>
                <a:sym typeface="Barlow Semi Condensed"/>
              </a:rPr>
              <a:t>olar </a:t>
            </a:r>
            <a:r>
              <a:rPr lang="en">
                <a:solidFill>
                  <a:schemeClr val="dk2"/>
                </a:solidFill>
              </a:rPr>
              <a:t>S</a:t>
            </a:r>
            <a:r>
              <a:rPr lang="en">
                <a:solidFill>
                  <a:schemeClr val="dk2"/>
                </a:solidFill>
                <a:latin typeface="Barlow Semi Condensed"/>
                <a:ea typeface="Barlow Semi Condensed"/>
                <a:cs typeface="Barlow Semi Condensed"/>
                <a:sym typeface="Barlow Semi Condensed"/>
              </a:rPr>
              <a:t>ystem and the fourth-brightest one</a:t>
            </a:r>
            <a:endParaRPr dirty="0">
              <a:latin typeface="Barlow Semi Condensed"/>
              <a:ea typeface="Barlow Semi Condensed"/>
              <a:cs typeface="Barlow Semi Condensed"/>
              <a:sym typeface="Barlow Semi Condensed"/>
            </a:endParaRPr>
          </a:p>
        </p:txBody>
      </p:sp>
      <p:sp>
        <p:nvSpPr>
          <p:cNvPr id="3504" name="Google Shape;3504;p61"/>
          <p:cNvSpPr txBox="1">
            <a:spLocks noGrp="1"/>
          </p:cNvSpPr>
          <p:nvPr>
            <p:ph type="subTitle" idx="2"/>
          </p:nvPr>
        </p:nvSpPr>
        <p:spPr>
          <a:xfrm>
            <a:off x="2093976"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Neptune is the farthest planet from the </a:t>
            </a:r>
            <a:r>
              <a:rPr lang="en">
                <a:solidFill>
                  <a:schemeClr val="dk2"/>
                </a:solidFill>
              </a:rPr>
              <a:t>S</a:t>
            </a:r>
            <a:r>
              <a:rPr lang="en">
                <a:solidFill>
                  <a:schemeClr val="dk2"/>
                </a:solidFill>
                <a:latin typeface="Barlow Semi Condensed"/>
                <a:ea typeface="Barlow Semi Condensed"/>
                <a:cs typeface="Barlow Semi Condensed"/>
                <a:sym typeface="Barlow Semi Condensed"/>
              </a:rPr>
              <a:t>un and the fourth-largest in </a:t>
            </a:r>
            <a:r>
              <a:rPr lang="en">
                <a:solidFill>
                  <a:schemeClr val="dk2"/>
                </a:solidFill>
              </a:rPr>
              <a:t>the</a:t>
            </a:r>
            <a:r>
              <a:rPr lang="en">
                <a:solidFill>
                  <a:schemeClr val="dk2"/>
                </a:solidFill>
                <a:latin typeface="Barlow Semi Condensed"/>
                <a:ea typeface="Barlow Semi Condensed"/>
                <a:cs typeface="Barlow Semi Condensed"/>
                <a:sym typeface="Barlow Semi Condensed"/>
              </a:rPr>
              <a:t> </a:t>
            </a:r>
            <a:r>
              <a:rPr lang="en">
                <a:solidFill>
                  <a:schemeClr val="dk2"/>
                </a:solidFill>
              </a:rPr>
              <a:t>S</a:t>
            </a:r>
            <a:r>
              <a:rPr lang="en">
                <a:solidFill>
                  <a:schemeClr val="dk2"/>
                </a:solidFill>
                <a:latin typeface="Barlow Semi Condensed"/>
                <a:ea typeface="Barlow Semi Condensed"/>
                <a:cs typeface="Barlow Semi Condensed"/>
                <a:sym typeface="Barlow Semi Condensed"/>
              </a:rPr>
              <a:t>olar </a:t>
            </a:r>
            <a:r>
              <a:rPr lang="en">
                <a:solidFill>
                  <a:schemeClr val="dk2"/>
                </a:solidFill>
              </a:rPr>
              <a:t>S</a:t>
            </a:r>
            <a:r>
              <a:rPr lang="en">
                <a:solidFill>
                  <a:schemeClr val="dk2"/>
                </a:solidFill>
                <a:latin typeface="Barlow Semi Condensed"/>
                <a:ea typeface="Barlow Semi Condensed"/>
                <a:cs typeface="Barlow Semi Condensed"/>
                <a:sym typeface="Barlow Semi Condensed"/>
              </a:rPr>
              <a:t>ystem</a:t>
            </a:r>
            <a:endParaRPr dirty="0">
              <a:latin typeface="Barlow Semi Condensed"/>
              <a:ea typeface="Barlow Semi Condensed"/>
              <a:cs typeface="Barlow Semi Condensed"/>
              <a:sym typeface="Barlow Semi Condensed"/>
            </a:endParaRPr>
          </a:p>
        </p:txBody>
      </p:sp>
      <p:sp>
        <p:nvSpPr>
          <p:cNvPr id="3505" name="Google Shape;3505;p61"/>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Jupiter</a:t>
            </a:r>
            <a:endParaRPr sz="1800" dirty="0"/>
          </a:p>
        </p:txBody>
      </p:sp>
      <p:sp>
        <p:nvSpPr>
          <p:cNvPr id="3506" name="Google Shape;3506;p61"/>
          <p:cNvSpPr txBox="1">
            <a:spLocks noGrp="1"/>
          </p:cNvSpPr>
          <p:nvPr>
            <p:ph type="subTitle" idx="4"/>
          </p:nvPr>
        </p:nvSpPr>
        <p:spPr>
          <a:xfrm>
            <a:off x="2093976" y="2203704"/>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Neptune</a:t>
            </a:r>
            <a:endParaRPr sz="1800" dirty="0"/>
          </a:p>
        </p:txBody>
      </p:sp>
      <p:sp>
        <p:nvSpPr>
          <p:cNvPr id="3507" name="Google Shape;3507;p61"/>
          <p:cNvSpPr txBox="1">
            <a:spLocks noGrp="1"/>
          </p:cNvSpPr>
          <p:nvPr>
            <p:ph type="title" idx="5"/>
          </p:nvPr>
        </p:nvSpPr>
        <p:spPr>
          <a:xfrm>
            <a:off x="2779776" y="162763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508" name="Google Shape;3508;p61"/>
          <p:cNvSpPr txBox="1">
            <a:spLocks noGrp="1"/>
          </p:cNvSpPr>
          <p:nvPr>
            <p:ph type="title" idx="6"/>
          </p:nvPr>
        </p:nvSpPr>
        <p:spPr>
          <a:xfrm>
            <a:off x="5641848" y="162763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513" name="Google Shape;3513;p62"/>
          <p:cNvPicPr preferRelativeResize="0"/>
          <p:nvPr/>
        </p:nvPicPr>
        <p:blipFill rotWithShape="1">
          <a:blip r:embed="rId3">
            <a:alphaModFix/>
          </a:blip>
          <a:srcRect l="1484" r="1494"/>
          <a:stretch/>
        </p:blipFill>
        <p:spPr>
          <a:xfrm>
            <a:off x="4696641" y="1580762"/>
            <a:ext cx="2741302" cy="1589316"/>
          </a:xfrm>
          <a:prstGeom prst="rect">
            <a:avLst/>
          </a:prstGeom>
          <a:noFill/>
          <a:ln>
            <a:noFill/>
          </a:ln>
        </p:spPr>
      </p:pic>
      <p:sp>
        <p:nvSpPr>
          <p:cNvPr id="3514" name="Google Shape;3514;p62"/>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You can replace the image on</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the screen with your own</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work. Just delete this one,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add yours and </a:t>
            </a:r>
            <a:r>
              <a:rPr lang="en"/>
              <a:t>center it properly</a:t>
            </a:r>
            <a:endParaRPr dirty="0">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Desktop Software</a:t>
            </a:r>
            <a:endParaRPr dirty="0"/>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8" name="Google Shape;3568;p62"/>
            <p:cNvSpPr/>
            <p:nvPr/>
          </p:nvSpPr>
          <p:spPr>
            <a:xfrm>
              <a:off x="2144099" y="3174524"/>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r>
              <a:rPr lang="es-BO" dirty="0"/>
              <a:t>Una pagina web no solo te ayudara a realizar publicidad, ventas de manera digital, si no que también podrás mantenerte al ritmo de las demás empresas de tu rubro y obtener mas beneficios.</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dirty="0"/>
          </a:p>
        </p:txBody>
      </p:sp>
      <p:grpSp>
        <p:nvGrpSpPr>
          <p:cNvPr id="3626" name="Google Shape;3626;p64"/>
          <p:cNvGrpSpPr/>
          <p:nvPr/>
        </p:nvGrpSpPr>
        <p:grpSpPr>
          <a:xfrm>
            <a:off x="1548640" y="992606"/>
            <a:ext cx="1571770" cy="1577364"/>
            <a:chOff x="1543000" y="363475"/>
            <a:chExt cx="4748550" cy="4765450"/>
          </a:xfrm>
        </p:grpSpPr>
        <p:sp>
          <p:nvSpPr>
            <p:cNvPr id="3627" name="Google Shape;3627;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8" name="Google Shape;3628;p64"/>
            <p:cNvSpPr/>
            <p:nvPr/>
          </p:nvSpPr>
          <p:spPr>
            <a:xfrm>
              <a:off x="1543000" y="778275"/>
              <a:ext cx="4748550" cy="3293100"/>
            </a:xfrm>
            <a:custGeom>
              <a:avLst/>
              <a:gdLst/>
              <a:ahLst/>
              <a:cxnLst/>
              <a:rect l="l" t="t" r="r" b="b"/>
              <a:pathLst>
                <a:path w="189942" h="131724" extrusionOk="0">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9" name="Google Shape;3629;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0" name="Google Shape;3630;p64"/>
            <p:cNvSpPr/>
            <p:nvPr/>
          </p:nvSpPr>
          <p:spPr>
            <a:xfrm>
              <a:off x="1543000" y="778150"/>
              <a:ext cx="4652125" cy="3230550"/>
            </a:xfrm>
            <a:custGeom>
              <a:avLst/>
              <a:gdLst/>
              <a:ahLst/>
              <a:cxnLst/>
              <a:rect l="l" t="t" r="r" b="b"/>
              <a:pathLst>
                <a:path w="186085" h="129222" extrusionOk="0">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1" name="Google Shape;3631;p64"/>
            <p:cNvSpPr/>
            <p:nvPr/>
          </p:nvSpPr>
          <p:spPr>
            <a:xfrm>
              <a:off x="3805950" y="681700"/>
              <a:ext cx="395400" cy="385775"/>
            </a:xfrm>
            <a:custGeom>
              <a:avLst/>
              <a:gdLst/>
              <a:ahLst/>
              <a:cxnLst/>
              <a:rect l="l" t="t" r="r" b="b"/>
              <a:pathLst>
                <a:path w="15816" h="15431" extrusionOk="0">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2" name="Google Shape;3632;p64"/>
            <p:cNvSpPr/>
            <p:nvPr/>
          </p:nvSpPr>
          <p:spPr>
            <a:xfrm>
              <a:off x="3798725" y="675275"/>
              <a:ext cx="409050" cy="399425"/>
            </a:xfrm>
            <a:custGeom>
              <a:avLst/>
              <a:gdLst/>
              <a:ahLst/>
              <a:cxnLst/>
              <a:rect l="l" t="t" r="r" b="b"/>
              <a:pathLst>
                <a:path w="16362" h="15977" extrusionOk="0">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3" name="Google Shape;3633;p64"/>
            <p:cNvSpPr/>
            <p:nvPr/>
          </p:nvSpPr>
          <p:spPr>
            <a:xfrm>
              <a:off x="3784250" y="990300"/>
              <a:ext cx="432375" cy="365650"/>
            </a:xfrm>
            <a:custGeom>
              <a:avLst/>
              <a:gdLst/>
              <a:ahLst/>
              <a:cxnLst/>
              <a:rect l="l" t="t" r="r" b="b"/>
              <a:pathLst>
                <a:path w="17295" h="14626" extrusionOk="0">
                  <a:moveTo>
                    <a:pt x="1" y="0"/>
                  </a:moveTo>
                  <a:lnTo>
                    <a:pt x="1" y="14626"/>
                  </a:lnTo>
                  <a:lnTo>
                    <a:pt x="17295" y="14626"/>
                  </a:lnTo>
                  <a:lnTo>
                    <a:pt x="17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4" name="Google Shape;3634;p64"/>
            <p:cNvSpPr/>
            <p:nvPr/>
          </p:nvSpPr>
          <p:spPr>
            <a:xfrm>
              <a:off x="3777825" y="983875"/>
              <a:ext cx="446025" cy="378525"/>
            </a:xfrm>
            <a:custGeom>
              <a:avLst/>
              <a:gdLst/>
              <a:ahLst/>
              <a:cxnLst/>
              <a:rect l="l" t="t" r="r" b="b"/>
              <a:pathLst>
                <a:path w="17841" h="15141" extrusionOk="0">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5" name="Google Shape;3635;p64"/>
            <p:cNvSpPr/>
            <p:nvPr/>
          </p:nvSpPr>
          <p:spPr>
            <a:xfrm>
              <a:off x="3951400" y="1095575"/>
              <a:ext cx="94050" cy="171175"/>
            </a:xfrm>
            <a:custGeom>
              <a:avLst/>
              <a:gdLst/>
              <a:ahLst/>
              <a:cxnLst/>
              <a:rect l="l" t="t" r="r" b="b"/>
              <a:pathLst>
                <a:path w="3762" h="6847" extrusionOk="0">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6" name="Google Shape;3636;p64"/>
            <p:cNvSpPr/>
            <p:nvPr/>
          </p:nvSpPr>
          <p:spPr>
            <a:xfrm>
              <a:off x="3944975" y="1088325"/>
              <a:ext cx="107725" cy="184875"/>
            </a:xfrm>
            <a:custGeom>
              <a:avLst/>
              <a:gdLst/>
              <a:ahLst/>
              <a:cxnLst/>
              <a:rect l="l" t="t" r="r" b="b"/>
              <a:pathLst>
                <a:path w="4309" h="7395" extrusionOk="0">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7" name="Google Shape;3637;p64"/>
            <p:cNvSpPr/>
            <p:nvPr/>
          </p:nvSpPr>
          <p:spPr>
            <a:xfrm>
              <a:off x="5385850" y="2484200"/>
              <a:ext cx="396200" cy="386575"/>
            </a:xfrm>
            <a:custGeom>
              <a:avLst/>
              <a:gdLst/>
              <a:ahLst/>
              <a:cxnLst/>
              <a:rect l="l" t="t" r="r" b="b"/>
              <a:pathLst>
                <a:path w="15848" h="15463" extrusionOk="0">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8" name="Google Shape;3638;p64"/>
            <p:cNvSpPr/>
            <p:nvPr/>
          </p:nvSpPr>
          <p:spPr>
            <a:xfrm>
              <a:off x="5379425" y="2477775"/>
              <a:ext cx="409050" cy="399425"/>
            </a:xfrm>
            <a:custGeom>
              <a:avLst/>
              <a:gdLst/>
              <a:ahLst/>
              <a:cxnLst/>
              <a:rect l="l" t="t" r="r" b="b"/>
              <a:pathLst>
                <a:path w="16362" h="15977" extrusionOk="0">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9" name="Google Shape;3639;p64"/>
            <p:cNvSpPr/>
            <p:nvPr/>
          </p:nvSpPr>
          <p:spPr>
            <a:xfrm>
              <a:off x="5364950" y="2793600"/>
              <a:ext cx="432375" cy="364875"/>
            </a:xfrm>
            <a:custGeom>
              <a:avLst/>
              <a:gdLst/>
              <a:ahLst/>
              <a:cxnLst/>
              <a:rect l="l" t="t" r="r" b="b"/>
              <a:pathLst>
                <a:path w="17295" h="14595" extrusionOk="0">
                  <a:moveTo>
                    <a:pt x="1" y="1"/>
                  </a:moveTo>
                  <a:lnTo>
                    <a:pt x="1" y="14594"/>
                  </a:lnTo>
                  <a:lnTo>
                    <a:pt x="17295" y="14594"/>
                  </a:lnTo>
                  <a:lnTo>
                    <a:pt x="17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0" name="Google Shape;3640;p64"/>
            <p:cNvSpPr/>
            <p:nvPr/>
          </p:nvSpPr>
          <p:spPr>
            <a:xfrm>
              <a:off x="5358525" y="2787175"/>
              <a:ext cx="445225" cy="378525"/>
            </a:xfrm>
            <a:custGeom>
              <a:avLst/>
              <a:gdLst/>
              <a:ahLst/>
              <a:cxnLst/>
              <a:rect l="l" t="t" r="r" b="b"/>
              <a:pathLst>
                <a:path w="17809" h="15141" extrusionOk="0">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1" name="Google Shape;3641;p64"/>
            <p:cNvSpPr/>
            <p:nvPr/>
          </p:nvSpPr>
          <p:spPr>
            <a:xfrm>
              <a:off x="5532100" y="2898075"/>
              <a:ext cx="94050" cy="171200"/>
            </a:xfrm>
            <a:custGeom>
              <a:avLst/>
              <a:gdLst/>
              <a:ahLst/>
              <a:cxnLst/>
              <a:rect l="l" t="t" r="r" b="b"/>
              <a:pathLst>
                <a:path w="3762" h="6848" extrusionOk="0">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2" name="Google Shape;3642;p64"/>
            <p:cNvSpPr/>
            <p:nvPr/>
          </p:nvSpPr>
          <p:spPr>
            <a:xfrm>
              <a:off x="5524875" y="2891650"/>
              <a:ext cx="107700" cy="184850"/>
            </a:xfrm>
            <a:custGeom>
              <a:avLst/>
              <a:gdLst/>
              <a:ahLst/>
              <a:cxnLst/>
              <a:rect l="l" t="t" r="r" b="b"/>
              <a:pathLst>
                <a:path w="4308" h="7394" extrusionOk="0">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3" name="Google Shape;3643;p64"/>
            <p:cNvSpPr/>
            <p:nvPr/>
          </p:nvSpPr>
          <p:spPr>
            <a:xfrm>
              <a:off x="2205975" y="2484200"/>
              <a:ext cx="396200" cy="386575"/>
            </a:xfrm>
            <a:custGeom>
              <a:avLst/>
              <a:gdLst/>
              <a:ahLst/>
              <a:cxnLst/>
              <a:rect l="l" t="t" r="r" b="b"/>
              <a:pathLst>
                <a:path w="15848" h="15463" extrusionOk="0">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4" name="Google Shape;3644;p64"/>
            <p:cNvSpPr/>
            <p:nvPr/>
          </p:nvSpPr>
          <p:spPr>
            <a:xfrm>
              <a:off x="2199550" y="2477775"/>
              <a:ext cx="409050" cy="399425"/>
            </a:xfrm>
            <a:custGeom>
              <a:avLst/>
              <a:gdLst/>
              <a:ahLst/>
              <a:cxnLst/>
              <a:rect l="l" t="t" r="r" b="b"/>
              <a:pathLst>
                <a:path w="16362" h="15977" extrusionOk="0">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5" name="Google Shape;3645;p64"/>
            <p:cNvSpPr/>
            <p:nvPr/>
          </p:nvSpPr>
          <p:spPr>
            <a:xfrm>
              <a:off x="2185075" y="2793600"/>
              <a:ext cx="432375" cy="364875"/>
            </a:xfrm>
            <a:custGeom>
              <a:avLst/>
              <a:gdLst/>
              <a:ahLst/>
              <a:cxnLst/>
              <a:rect l="l" t="t" r="r" b="b"/>
              <a:pathLst>
                <a:path w="17295" h="14595" extrusionOk="0">
                  <a:moveTo>
                    <a:pt x="1" y="1"/>
                  </a:moveTo>
                  <a:lnTo>
                    <a:pt x="1" y="14594"/>
                  </a:lnTo>
                  <a:lnTo>
                    <a:pt x="17294" y="14594"/>
                  </a:lnTo>
                  <a:lnTo>
                    <a:pt x="17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6" name="Google Shape;3646;p64"/>
            <p:cNvSpPr/>
            <p:nvPr/>
          </p:nvSpPr>
          <p:spPr>
            <a:xfrm>
              <a:off x="2178650" y="2787175"/>
              <a:ext cx="446025" cy="378525"/>
            </a:xfrm>
            <a:custGeom>
              <a:avLst/>
              <a:gdLst/>
              <a:ahLst/>
              <a:cxnLst/>
              <a:rect l="l" t="t" r="r" b="b"/>
              <a:pathLst>
                <a:path w="17841" h="15141" extrusionOk="0">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7" name="Google Shape;3647;p64"/>
            <p:cNvSpPr/>
            <p:nvPr/>
          </p:nvSpPr>
          <p:spPr>
            <a:xfrm>
              <a:off x="2352225" y="2898075"/>
              <a:ext cx="94050" cy="171200"/>
            </a:xfrm>
            <a:custGeom>
              <a:avLst/>
              <a:gdLst/>
              <a:ahLst/>
              <a:cxnLst/>
              <a:rect l="l" t="t" r="r" b="b"/>
              <a:pathLst>
                <a:path w="3762" h="6848" extrusionOk="0">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8" name="Google Shape;3648;p64"/>
            <p:cNvSpPr/>
            <p:nvPr/>
          </p:nvSpPr>
          <p:spPr>
            <a:xfrm>
              <a:off x="2345800" y="2891650"/>
              <a:ext cx="107700" cy="184850"/>
            </a:xfrm>
            <a:custGeom>
              <a:avLst/>
              <a:gdLst/>
              <a:ahLst/>
              <a:cxnLst/>
              <a:rect l="l" t="t" r="r" b="b"/>
              <a:pathLst>
                <a:path w="4308" h="7394" extrusionOk="0">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9" name="Google Shape;3649;p64"/>
            <p:cNvSpPr/>
            <p:nvPr/>
          </p:nvSpPr>
          <p:spPr>
            <a:xfrm>
              <a:off x="5929100" y="2603650"/>
              <a:ext cx="129400" cy="472250"/>
            </a:xfrm>
            <a:custGeom>
              <a:avLst/>
              <a:gdLst/>
              <a:ahLst/>
              <a:cxnLst/>
              <a:rect l="l" t="t" r="r" b="b"/>
              <a:pathLst>
                <a:path w="5176" h="18890" extrusionOk="0">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0" name="Google Shape;3650;p64"/>
            <p:cNvSpPr/>
            <p:nvPr/>
          </p:nvSpPr>
          <p:spPr>
            <a:xfrm>
              <a:off x="6023125" y="2663900"/>
              <a:ext cx="100475" cy="350100"/>
            </a:xfrm>
            <a:custGeom>
              <a:avLst/>
              <a:gdLst/>
              <a:ahLst/>
              <a:cxnLst/>
              <a:rect l="l" t="t" r="r" b="b"/>
              <a:pathLst>
                <a:path w="4019" h="14004" extrusionOk="0">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1" name="Google Shape;3651;p64"/>
            <p:cNvSpPr/>
            <p:nvPr/>
          </p:nvSpPr>
          <p:spPr>
            <a:xfrm>
              <a:off x="6109100" y="2725025"/>
              <a:ext cx="81200" cy="228850"/>
            </a:xfrm>
            <a:custGeom>
              <a:avLst/>
              <a:gdLst/>
              <a:ahLst/>
              <a:cxnLst/>
              <a:rect l="l" t="t" r="r" b="b"/>
              <a:pathLst>
                <a:path w="3248" h="9154" extrusionOk="0">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2" name="Google Shape;3652;p64"/>
            <p:cNvSpPr/>
            <p:nvPr/>
          </p:nvSpPr>
          <p:spPr>
            <a:xfrm>
              <a:off x="1945600" y="2603650"/>
              <a:ext cx="128600" cy="472250"/>
            </a:xfrm>
            <a:custGeom>
              <a:avLst/>
              <a:gdLst/>
              <a:ahLst/>
              <a:cxnLst/>
              <a:rect l="l" t="t" r="r" b="b"/>
              <a:pathLst>
                <a:path w="5144" h="18890" extrusionOk="0">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3" name="Google Shape;3653;p64"/>
            <p:cNvSpPr/>
            <p:nvPr/>
          </p:nvSpPr>
          <p:spPr>
            <a:xfrm>
              <a:off x="1879700" y="2663900"/>
              <a:ext cx="101275" cy="350100"/>
            </a:xfrm>
            <a:custGeom>
              <a:avLst/>
              <a:gdLst/>
              <a:ahLst/>
              <a:cxnLst/>
              <a:rect l="l" t="t" r="r" b="b"/>
              <a:pathLst>
                <a:path w="4051" h="14004" extrusionOk="0">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4" name="Google Shape;3654;p64"/>
            <p:cNvSpPr/>
            <p:nvPr/>
          </p:nvSpPr>
          <p:spPr>
            <a:xfrm>
              <a:off x="1813800" y="2725025"/>
              <a:ext cx="81200" cy="228850"/>
            </a:xfrm>
            <a:custGeom>
              <a:avLst/>
              <a:gdLst/>
              <a:ahLst/>
              <a:cxnLst/>
              <a:rect l="l" t="t" r="r" b="b"/>
              <a:pathLst>
                <a:path w="3248" h="9154" extrusionOk="0">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5" name="Google Shape;3655;p64"/>
            <p:cNvSpPr/>
            <p:nvPr/>
          </p:nvSpPr>
          <p:spPr>
            <a:xfrm>
              <a:off x="3763375" y="496075"/>
              <a:ext cx="476550" cy="127800"/>
            </a:xfrm>
            <a:custGeom>
              <a:avLst/>
              <a:gdLst/>
              <a:ahLst/>
              <a:cxnLst/>
              <a:rect l="l" t="t" r="r" b="b"/>
              <a:pathLst>
                <a:path w="19062" h="5112" extrusionOk="0">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6" name="Google Shape;3656;p64"/>
            <p:cNvSpPr/>
            <p:nvPr/>
          </p:nvSpPr>
          <p:spPr>
            <a:xfrm>
              <a:off x="3824450" y="430175"/>
              <a:ext cx="356025" cy="100475"/>
            </a:xfrm>
            <a:custGeom>
              <a:avLst/>
              <a:gdLst/>
              <a:ahLst/>
              <a:cxnLst/>
              <a:rect l="l" t="t" r="r" b="b"/>
              <a:pathLst>
                <a:path w="14241" h="4019" extrusionOk="0">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7" name="Google Shape;3657;p64"/>
            <p:cNvSpPr/>
            <p:nvPr/>
          </p:nvSpPr>
          <p:spPr>
            <a:xfrm>
              <a:off x="3884700" y="363475"/>
              <a:ext cx="234700" cy="81200"/>
            </a:xfrm>
            <a:custGeom>
              <a:avLst/>
              <a:gdLst/>
              <a:ahLst/>
              <a:cxnLst/>
              <a:rect l="l" t="t" r="r" b="b"/>
              <a:pathLst>
                <a:path w="9388" h="3248" extrusionOk="0">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8" name="Google Shape;3658;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9" name="Google Shape;3659;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0" name="Google Shape;3660;p64"/>
            <p:cNvSpPr/>
            <p:nvPr/>
          </p:nvSpPr>
          <p:spPr>
            <a:xfrm>
              <a:off x="2021950" y="3784450"/>
              <a:ext cx="3933700" cy="1195000"/>
            </a:xfrm>
            <a:custGeom>
              <a:avLst/>
              <a:gdLst/>
              <a:ahLst/>
              <a:cxnLst/>
              <a:rect l="l" t="t" r="r" b="b"/>
              <a:pathLst>
                <a:path w="157348" h="47800" extrusionOk="0">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1" name="Google Shape;3661;p64"/>
            <p:cNvSpPr/>
            <p:nvPr/>
          </p:nvSpPr>
          <p:spPr>
            <a:xfrm>
              <a:off x="2014700" y="3778025"/>
              <a:ext cx="3948175" cy="1207850"/>
            </a:xfrm>
            <a:custGeom>
              <a:avLst/>
              <a:gdLst/>
              <a:ahLst/>
              <a:cxnLst/>
              <a:rect l="l" t="t" r="r" b="b"/>
              <a:pathLst>
                <a:path w="157927" h="48314" extrusionOk="0">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2" name="Google Shape;3662;p64"/>
            <p:cNvSpPr/>
            <p:nvPr/>
          </p:nvSpPr>
          <p:spPr>
            <a:xfrm>
              <a:off x="2234900" y="3729000"/>
              <a:ext cx="3507775" cy="1013375"/>
            </a:xfrm>
            <a:custGeom>
              <a:avLst/>
              <a:gdLst/>
              <a:ahLst/>
              <a:cxnLst/>
              <a:rect l="l" t="t" r="r" b="b"/>
              <a:pathLst>
                <a:path w="140311" h="40535" extrusionOk="0">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3" name="Google Shape;3663;p64"/>
            <p:cNvSpPr/>
            <p:nvPr/>
          </p:nvSpPr>
          <p:spPr>
            <a:xfrm>
              <a:off x="2228475" y="3722575"/>
              <a:ext cx="3520625" cy="1027050"/>
            </a:xfrm>
            <a:custGeom>
              <a:avLst/>
              <a:gdLst/>
              <a:ahLst/>
              <a:cxnLst/>
              <a:rect l="l" t="t" r="r" b="b"/>
              <a:pathLst>
                <a:path w="140825" h="41082" extrusionOk="0">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4" name="Google Shape;3664;p64"/>
            <p:cNvSpPr/>
            <p:nvPr/>
          </p:nvSpPr>
          <p:spPr>
            <a:xfrm>
              <a:off x="2389200" y="3774000"/>
              <a:ext cx="3199200" cy="890425"/>
            </a:xfrm>
            <a:custGeom>
              <a:avLst/>
              <a:gdLst/>
              <a:ahLst/>
              <a:cxnLst/>
              <a:rect l="l" t="t" r="r" b="b"/>
              <a:pathLst>
                <a:path w="127968" h="35617" extrusionOk="0">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5" name="Google Shape;3665;p64"/>
            <p:cNvSpPr/>
            <p:nvPr/>
          </p:nvSpPr>
          <p:spPr>
            <a:xfrm>
              <a:off x="2381950" y="3766775"/>
              <a:ext cx="3213675" cy="904900"/>
            </a:xfrm>
            <a:custGeom>
              <a:avLst/>
              <a:gdLst/>
              <a:ahLst/>
              <a:cxnLst/>
              <a:rect l="l" t="t" r="r" b="b"/>
              <a:pathLst>
                <a:path w="128547" h="36196" extrusionOk="0">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6" name="Google Shape;3666;p64"/>
            <p:cNvSpPr/>
            <p:nvPr/>
          </p:nvSpPr>
          <p:spPr>
            <a:xfrm>
              <a:off x="2410075" y="3918650"/>
              <a:ext cx="3157425" cy="745775"/>
            </a:xfrm>
            <a:custGeom>
              <a:avLst/>
              <a:gdLst/>
              <a:ahLst/>
              <a:cxnLst/>
              <a:rect l="l" t="t" r="r" b="b"/>
              <a:pathLst>
                <a:path w="126297" h="29831" extrusionOk="0">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7" name="Google Shape;3667;p64"/>
            <p:cNvSpPr/>
            <p:nvPr/>
          </p:nvSpPr>
          <p:spPr>
            <a:xfrm>
              <a:off x="2402050" y="3911425"/>
              <a:ext cx="3173475" cy="760250"/>
            </a:xfrm>
            <a:custGeom>
              <a:avLst/>
              <a:gdLst/>
              <a:ahLst/>
              <a:cxnLst/>
              <a:rect l="l" t="t" r="r" b="b"/>
              <a:pathLst>
                <a:path w="126939" h="30410" extrusionOk="0">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8" name="Google Shape;3668;p64"/>
            <p:cNvSpPr/>
            <p:nvPr/>
          </p:nvSpPr>
          <p:spPr>
            <a:xfrm>
              <a:off x="2373925" y="4551900"/>
              <a:ext cx="108500" cy="94850"/>
            </a:xfrm>
            <a:custGeom>
              <a:avLst/>
              <a:gdLst/>
              <a:ahLst/>
              <a:cxnLst/>
              <a:rect l="l" t="t" r="r" b="b"/>
              <a:pathLst>
                <a:path w="4340" h="3794" extrusionOk="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9" name="Google Shape;3669;p64"/>
            <p:cNvSpPr/>
            <p:nvPr/>
          </p:nvSpPr>
          <p:spPr>
            <a:xfrm>
              <a:off x="2367500" y="4545475"/>
              <a:ext cx="121375" cy="108525"/>
            </a:xfrm>
            <a:custGeom>
              <a:avLst/>
              <a:gdLst/>
              <a:ahLst/>
              <a:cxnLst/>
              <a:rect l="l" t="t" r="r" b="b"/>
              <a:pathLst>
                <a:path w="4855" h="4341" extrusionOk="0">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0" name="Google Shape;3670;p64"/>
            <p:cNvSpPr/>
            <p:nvPr/>
          </p:nvSpPr>
          <p:spPr>
            <a:xfrm>
              <a:off x="3153425" y="4759225"/>
              <a:ext cx="108525" cy="94875"/>
            </a:xfrm>
            <a:custGeom>
              <a:avLst/>
              <a:gdLst/>
              <a:ahLst/>
              <a:cxnLst/>
              <a:rect l="l" t="t" r="r" b="b"/>
              <a:pathLst>
                <a:path w="4341" h="3795" extrusionOk="0">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1" name="Google Shape;3671;p64"/>
            <p:cNvSpPr/>
            <p:nvPr/>
          </p:nvSpPr>
          <p:spPr>
            <a:xfrm>
              <a:off x="3147000" y="4752000"/>
              <a:ext cx="121375" cy="108525"/>
            </a:xfrm>
            <a:custGeom>
              <a:avLst/>
              <a:gdLst/>
              <a:ahLst/>
              <a:cxnLst/>
              <a:rect l="l" t="t" r="r" b="b"/>
              <a:pathLst>
                <a:path w="4855" h="4341" extrusionOk="0">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2" name="Google Shape;3672;p64"/>
            <p:cNvSpPr/>
            <p:nvPr/>
          </p:nvSpPr>
          <p:spPr>
            <a:xfrm>
              <a:off x="4080800" y="4793000"/>
              <a:ext cx="108500" cy="94850"/>
            </a:xfrm>
            <a:custGeom>
              <a:avLst/>
              <a:gdLst/>
              <a:ahLst/>
              <a:cxnLst/>
              <a:rect l="l" t="t" r="r" b="b"/>
              <a:pathLst>
                <a:path w="4340" h="3794" extrusionOk="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3" name="Google Shape;3673;p64"/>
            <p:cNvSpPr/>
            <p:nvPr/>
          </p:nvSpPr>
          <p:spPr>
            <a:xfrm>
              <a:off x="4074375" y="4786550"/>
              <a:ext cx="121350" cy="107725"/>
            </a:xfrm>
            <a:custGeom>
              <a:avLst/>
              <a:gdLst/>
              <a:ahLst/>
              <a:cxnLst/>
              <a:rect l="l" t="t" r="r" b="b"/>
              <a:pathLst>
                <a:path w="4854" h="4309" extrusionOk="0">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4" name="Google Shape;3674;p64"/>
            <p:cNvSpPr/>
            <p:nvPr/>
          </p:nvSpPr>
          <p:spPr>
            <a:xfrm>
              <a:off x="5001725" y="4711825"/>
              <a:ext cx="107700" cy="94850"/>
            </a:xfrm>
            <a:custGeom>
              <a:avLst/>
              <a:gdLst/>
              <a:ahLst/>
              <a:cxnLst/>
              <a:rect l="l" t="t" r="r" b="b"/>
              <a:pathLst>
                <a:path w="4308" h="3794" extrusionOk="0">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5" name="Google Shape;3675;p64"/>
            <p:cNvSpPr/>
            <p:nvPr/>
          </p:nvSpPr>
          <p:spPr>
            <a:xfrm>
              <a:off x="4994500" y="4705400"/>
              <a:ext cx="122175" cy="107700"/>
            </a:xfrm>
            <a:custGeom>
              <a:avLst/>
              <a:gdLst/>
              <a:ahLst/>
              <a:cxnLst/>
              <a:rect l="l" t="t" r="r" b="b"/>
              <a:pathLst>
                <a:path w="4887" h="4308" extrusionOk="0">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6" name="Google Shape;3676;p64"/>
            <p:cNvSpPr/>
            <p:nvPr/>
          </p:nvSpPr>
          <p:spPr>
            <a:xfrm>
              <a:off x="5597200" y="4494850"/>
              <a:ext cx="108525" cy="94850"/>
            </a:xfrm>
            <a:custGeom>
              <a:avLst/>
              <a:gdLst/>
              <a:ahLst/>
              <a:cxnLst/>
              <a:rect l="l" t="t" r="r" b="b"/>
              <a:pathLst>
                <a:path w="4341" h="3794" extrusionOk="0">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7" name="Google Shape;3677;p64"/>
            <p:cNvSpPr/>
            <p:nvPr/>
          </p:nvSpPr>
          <p:spPr>
            <a:xfrm>
              <a:off x="5589975" y="4488425"/>
              <a:ext cx="122175" cy="108500"/>
            </a:xfrm>
            <a:custGeom>
              <a:avLst/>
              <a:gdLst/>
              <a:ahLst/>
              <a:cxnLst/>
              <a:rect l="l" t="t" r="r" b="b"/>
              <a:pathLst>
                <a:path w="4887" h="4340" extrusionOk="0">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8" name="Google Shape;3678;p64"/>
            <p:cNvSpPr/>
            <p:nvPr/>
          </p:nvSpPr>
          <p:spPr>
            <a:xfrm>
              <a:off x="5777200" y="4211900"/>
              <a:ext cx="125400" cy="83625"/>
            </a:xfrm>
            <a:custGeom>
              <a:avLst/>
              <a:gdLst/>
              <a:ahLst/>
              <a:cxnLst/>
              <a:rect l="l" t="t" r="r" b="b"/>
              <a:pathLst>
                <a:path w="5016" h="3345" extrusionOk="0">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9" name="Google Shape;3679;p64"/>
            <p:cNvSpPr/>
            <p:nvPr/>
          </p:nvSpPr>
          <p:spPr>
            <a:xfrm>
              <a:off x="5777200" y="4204750"/>
              <a:ext cx="125400" cy="97250"/>
            </a:xfrm>
            <a:custGeom>
              <a:avLst/>
              <a:gdLst/>
              <a:ahLst/>
              <a:cxnLst/>
              <a:rect l="l" t="t" r="r" b="b"/>
              <a:pathLst>
                <a:path w="5016" h="3890" extrusionOk="0">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0" name="Google Shape;3680;p64"/>
            <p:cNvSpPr/>
            <p:nvPr/>
          </p:nvSpPr>
          <p:spPr>
            <a:xfrm>
              <a:off x="2074975" y="4211900"/>
              <a:ext cx="125400" cy="83625"/>
            </a:xfrm>
            <a:custGeom>
              <a:avLst/>
              <a:gdLst/>
              <a:ahLst/>
              <a:cxnLst/>
              <a:rect l="l" t="t" r="r" b="b"/>
              <a:pathLst>
                <a:path w="5016" h="3345" extrusionOk="0">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1" name="Google Shape;3681;p64"/>
            <p:cNvSpPr/>
            <p:nvPr/>
          </p:nvSpPr>
          <p:spPr>
            <a:xfrm>
              <a:off x="2074975" y="4204750"/>
              <a:ext cx="125400" cy="97250"/>
            </a:xfrm>
            <a:custGeom>
              <a:avLst/>
              <a:gdLst/>
              <a:ahLst/>
              <a:cxnLst/>
              <a:rect l="l" t="t" r="r" b="b"/>
              <a:pathLst>
                <a:path w="5016" h="3890" extrusionOk="0">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2" name="Google Shape;3682;p64"/>
            <p:cNvSpPr/>
            <p:nvPr/>
          </p:nvSpPr>
          <p:spPr>
            <a:xfrm>
              <a:off x="2379550" y="3664725"/>
              <a:ext cx="13675" cy="457275"/>
            </a:xfrm>
            <a:custGeom>
              <a:avLst/>
              <a:gdLst/>
              <a:ahLst/>
              <a:cxnLst/>
              <a:rect l="l" t="t" r="r" b="b"/>
              <a:pathLst>
                <a:path w="547" h="18291" extrusionOk="0">
                  <a:moveTo>
                    <a:pt x="1" y="0"/>
                  </a:moveTo>
                  <a:lnTo>
                    <a:pt x="1" y="18290"/>
                  </a:lnTo>
                  <a:lnTo>
                    <a:pt x="547" y="18290"/>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3" name="Google Shape;3683;p64"/>
            <p:cNvSpPr/>
            <p:nvPr/>
          </p:nvSpPr>
          <p:spPr>
            <a:xfrm>
              <a:off x="2675275" y="4226450"/>
              <a:ext cx="12875" cy="229050"/>
            </a:xfrm>
            <a:custGeom>
              <a:avLst/>
              <a:gdLst/>
              <a:ahLst/>
              <a:cxnLst/>
              <a:rect l="l" t="t" r="r" b="b"/>
              <a:pathLst>
                <a:path w="515" h="9162" extrusionOk="0">
                  <a:moveTo>
                    <a:pt x="1" y="0"/>
                  </a:moveTo>
                  <a:lnTo>
                    <a:pt x="1" y="9161"/>
                  </a:lnTo>
                  <a:lnTo>
                    <a:pt x="515" y="9161"/>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4" name="Google Shape;3684;p64"/>
            <p:cNvSpPr/>
            <p:nvPr/>
          </p:nvSpPr>
          <p:spPr>
            <a:xfrm>
              <a:off x="2675275" y="3712925"/>
              <a:ext cx="12875" cy="456475"/>
            </a:xfrm>
            <a:custGeom>
              <a:avLst/>
              <a:gdLst/>
              <a:ahLst/>
              <a:cxnLst/>
              <a:rect l="l" t="t" r="r" b="b"/>
              <a:pathLst>
                <a:path w="515" h="18259" extrusionOk="0">
                  <a:moveTo>
                    <a:pt x="1" y="1"/>
                  </a:moveTo>
                  <a:lnTo>
                    <a:pt x="1"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5" name="Google Shape;3685;p64"/>
            <p:cNvSpPr/>
            <p:nvPr/>
          </p:nvSpPr>
          <p:spPr>
            <a:xfrm>
              <a:off x="5312725" y="4017500"/>
              <a:ext cx="12875" cy="456475"/>
            </a:xfrm>
            <a:custGeom>
              <a:avLst/>
              <a:gdLst/>
              <a:ahLst/>
              <a:cxnLst/>
              <a:rect l="l" t="t" r="r" b="b"/>
              <a:pathLst>
                <a:path w="515" h="18259" extrusionOk="0">
                  <a:moveTo>
                    <a:pt x="0" y="1"/>
                  </a:moveTo>
                  <a:lnTo>
                    <a:pt x="0"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6" name="Google Shape;3686;p64"/>
            <p:cNvSpPr/>
            <p:nvPr/>
          </p:nvSpPr>
          <p:spPr>
            <a:xfrm>
              <a:off x="5034675" y="3549000"/>
              <a:ext cx="13675" cy="1004525"/>
            </a:xfrm>
            <a:custGeom>
              <a:avLst/>
              <a:gdLst/>
              <a:ahLst/>
              <a:cxnLst/>
              <a:rect l="l" t="t" r="r" b="b"/>
              <a:pathLst>
                <a:path w="547" h="40181" extrusionOk="0">
                  <a:moveTo>
                    <a:pt x="1" y="0"/>
                  </a:moveTo>
                  <a:lnTo>
                    <a:pt x="1" y="40181"/>
                  </a:lnTo>
                  <a:lnTo>
                    <a:pt x="547" y="40181"/>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7" name="Google Shape;3687;p64"/>
            <p:cNvSpPr/>
            <p:nvPr/>
          </p:nvSpPr>
          <p:spPr>
            <a:xfrm>
              <a:off x="3883900" y="4445825"/>
              <a:ext cx="13700" cy="209775"/>
            </a:xfrm>
            <a:custGeom>
              <a:avLst/>
              <a:gdLst/>
              <a:ahLst/>
              <a:cxnLst/>
              <a:rect l="l" t="t" r="r" b="b"/>
              <a:pathLst>
                <a:path w="548" h="8391" extrusionOk="0">
                  <a:moveTo>
                    <a:pt x="1" y="1"/>
                  </a:moveTo>
                  <a:lnTo>
                    <a:pt x="1" y="8390"/>
                  </a:lnTo>
                  <a:lnTo>
                    <a:pt x="547" y="839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8" name="Google Shape;3688;p64"/>
            <p:cNvSpPr/>
            <p:nvPr/>
          </p:nvSpPr>
          <p:spPr>
            <a:xfrm>
              <a:off x="3005550" y="4067325"/>
              <a:ext cx="13700" cy="511925"/>
            </a:xfrm>
            <a:custGeom>
              <a:avLst/>
              <a:gdLst/>
              <a:ahLst/>
              <a:cxnLst/>
              <a:rect l="l" t="t" r="r" b="b"/>
              <a:pathLst>
                <a:path w="548" h="20477" extrusionOk="0">
                  <a:moveTo>
                    <a:pt x="1" y="1"/>
                  </a:moveTo>
                  <a:lnTo>
                    <a:pt x="1" y="20477"/>
                  </a:lnTo>
                  <a:lnTo>
                    <a:pt x="547" y="20477"/>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9" name="Google Shape;3689;p64"/>
            <p:cNvSpPr/>
            <p:nvPr/>
          </p:nvSpPr>
          <p:spPr>
            <a:xfrm>
              <a:off x="4566975" y="4538250"/>
              <a:ext cx="13675" cy="103675"/>
            </a:xfrm>
            <a:custGeom>
              <a:avLst/>
              <a:gdLst/>
              <a:ahLst/>
              <a:cxnLst/>
              <a:rect l="l" t="t" r="r" b="b"/>
              <a:pathLst>
                <a:path w="547" h="4147" extrusionOk="0">
                  <a:moveTo>
                    <a:pt x="1" y="0"/>
                  </a:moveTo>
                  <a:lnTo>
                    <a:pt x="1" y="4147"/>
                  </a:lnTo>
                  <a:lnTo>
                    <a:pt x="547" y="41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0" name="Google Shape;3690;p64"/>
            <p:cNvSpPr/>
            <p:nvPr/>
          </p:nvSpPr>
          <p:spPr>
            <a:xfrm>
              <a:off x="4566975" y="4294750"/>
              <a:ext cx="13675" cy="211375"/>
            </a:xfrm>
            <a:custGeom>
              <a:avLst/>
              <a:gdLst/>
              <a:ahLst/>
              <a:cxnLst/>
              <a:rect l="l" t="t" r="r" b="b"/>
              <a:pathLst>
                <a:path w="547" h="8455" extrusionOk="0">
                  <a:moveTo>
                    <a:pt x="1" y="0"/>
                  </a:moveTo>
                  <a:lnTo>
                    <a:pt x="1" y="8454"/>
                  </a:lnTo>
                  <a:lnTo>
                    <a:pt x="547" y="8454"/>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1" name="Google Shape;3691;p64"/>
            <p:cNvSpPr/>
            <p:nvPr/>
          </p:nvSpPr>
          <p:spPr>
            <a:xfrm>
              <a:off x="3883900" y="4236075"/>
              <a:ext cx="13700" cy="114150"/>
            </a:xfrm>
            <a:custGeom>
              <a:avLst/>
              <a:gdLst/>
              <a:ahLst/>
              <a:cxnLst/>
              <a:rect l="l" t="t" r="r" b="b"/>
              <a:pathLst>
                <a:path w="548" h="4566" extrusionOk="0">
                  <a:moveTo>
                    <a:pt x="1" y="1"/>
                  </a:moveTo>
                  <a:lnTo>
                    <a:pt x="1" y="4565"/>
                  </a:lnTo>
                  <a:lnTo>
                    <a:pt x="547" y="4565"/>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2" name="Google Shape;3692;p64"/>
            <p:cNvSpPr/>
            <p:nvPr/>
          </p:nvSpPr>
          <p:spPr>
            <a:xfrm>
              <a:off x="5312725" y="3703300"/>
              <a:ext cx="12875" cy="208950"/>
            </a:xfrm>
            <a:custGeom>
              <a:avLst/>
              <a:gdLst/>
              <a:ahLst/>
              <a:cxnLst/>
              <a:rect l="l" t="t" r="r" b="b"/>
              <a:pathLst>
                <a:path w="515" h="8358" extrusionOk="0">
                  <a:moveTo>
                    <a:pt x="0" y="0"/>
                  </a:moveTo>
                  <a:lnTo>
                    <a:pt x="0" y="8358"/>
                  </a:lnTo>
                  <a:lnTo>
                    <a:pt x="515" y="8358"/>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3" name="Google Shape;3693;p64"/>
            <p:cNvSpPr/>
            <p:nvPr/>
          </p:nvSpPr>
          <p:spPr>
            <a:xfrm>
              <a:off x="5578725" y="3255675"/>
              <a:ext cx="13675" cy="1019000"/>
            </a:xfrm>
            <a:custGeom>
              <a:avLst/>
              <a:gdLst/>
              <a:ahLst/>
              <a:cxnLst/>
              <a:rect l="l" t="t" r="r" b="b"/>
              <a:pathLst>
                <a:path w="547" h="40760" extrusionOk="0">
                  <a:moveTo>
                    <a:pt x="0" y="1"/>
                  </a:moveTo>
                  <a:lnTo>
                    <a:pt x="0" y="40760"/>
                  </a:lnTo>
                  <a:lnTo>
                    <a:pt x="547" y="4076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4" name="Google Shape;3694;p64"/>
            <p:cNvSpPr/>
            <p:nvPr/>
          </p:nvSpPr>
          <p:spPr>
            <a:xfrm>
              <a:off x="2379550" y="3351300"/>
              <a:ext cx="13675" cy="246750"/>
            </a:xfrm>
            <a:custGeom>
              <a:avLst/>
              <a:gdLst/>
              <a:ahLst/>
              <a:cxnLst/>
              <a:rect l="l" t="t" r="r" b="b"/>
              <a:pathLst>
                <a:path w="547" h="9870" extrusionOk="0">
                  <a:moveTo>
                    <a:pt x="1" y="1"/>
                  </a:moveTo>
                  <a:lnTo>
                    <a:pt x="1" y="9869"/>
                  </a:lnTo>
                  <a:lnTo>
                    <a:pt x="547" y="9869"/>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5" name="Google Shape;3695;p64"/>
            <p:cNvSpPr/>
            <p:nvPr/>
          </p:nvSpPr>
          <p:spPr>
            <a:xfrm>
              <a:off x="4804850" y="2847450"/>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6" name="Google Shape;3696;p64"/>
            <p:cNvSpPr/>
            <p:nvPr/>
          </p:nvSpPr>
          <p:spPr>
            <a:xfrm>
              <a:off x="4797600" y="2840200"/>
              <a:ext cx="77175" cy="181650"/>
            </a:xfrm>
            <a:custGeom>
              <a:avLst/>
              <a:gdLst/>
              <a:ahLst/>
              <a:cxnLst/>
              <a:rect l="l" t="t" r="r" b="b"/>
              <a:pathLst>
                <a:path w="3087" h="7266" extrusionOk="0">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7" name="Google Shape;3697;p64"/>
            <p:cNvSpPr/>
            <p:nvPr/>
          </p:nvSpPr>
          <p:spPr>
            <a:xfrm>
              <a:off x="3151025" y="1597825"/>
              <a:ext cx="1674725" cy="363250"/>
            </a:xfrm>
            <a:custGeom>
              <a:avLst/>
              <a:gdLst/>
              <a:ahLst/>
              <a:cxnLst/>
              <a:rect l="l" t="t" r="r" b="b"/>
              <a:pathLst>
                <a:path w="66989" h="14530" extrusionOk="0">
                  <a:moveTo>
                    <a:pt x="0" y="0"/>
                  </a:moveTo>
                  <a:lnTo>
                    <a:pt x="0" y="14530"/>
                  </a:lnTo>
                  <a:lnTo>
                    <a:pt x="66989" y="14530"/>
                  </a:lnTo>
                  <a:lnTo>
                    <a:pt x="66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8" name="Google Shape;3698;p64"/>
            <p:cNvSpPr/>
            <p:nvPr/>
          </p:nvSpPr>
          <p:spPr>
            <a:xfrm>
              <a:off x="3143775" y="1591400"/>
              <a:ext cx="1688425" cy="376100"/>
            </a:xfrm>
            <a:custGeom>
              <a:avLst/>
              <a:gdLst/>
              <a:ahLst/>
              <a:cxnLst/>
              <a:rect l="l" t="t" r="r" b="b"/>
              <a:pathLst>
                <a:path w="67537" h="15044" extrusionOk="0">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9" name="Google Shape;3699;p64"/>
            <p:cNvSpPr/>
            <p:nvPr/>
          </p:nvSpPr>
          <p:spPr>
            <a:xfrm>
              <a:off x="480485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0" name="Google Shape;3700;p64"/>
            <p:cNvSpPr/>
            <p:nvPr/>
          </p:nvSpPr>
          <p:spPr>
            <a:xfrm>
              <a:off x="4797600" y="3832675"/>
              <a:ext cx="77175" cy="181650"/>
            </a:xfrm>
            <a:custGeom>
              <a:avLst/>
              <a:gdLst/>
              <a:ahLst/>
              <a:cxnLst/>
              <a:rect l="l" t="t" r="r" b="b"/>
              <a:pathLst>
                <a:path w="3087" h="7266" extrusionOk="0">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1" name="Google Shape;3701;p64"/>
            <p:cNvSpPr/>
            <p:nvPr/>
          </p:nvSpPr>
          <p:spPr>
            <a:xfrm>
              <a:off x="310280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2" name="Google Shape;3702;p64"/>
            <p:cNvSpPr/>
            <p:nvPr/>
          </p:nvSpPr>
          <p:spPr>
            <a:xfrm>
              <a:off x="3095575" y="3832675"/>
              <a:ext cx="77175" cy="181650"/>
            </a:xfrm>
            <a:custGeom>
              <a:avLst/>
              <a:gdLst/>
              <a:ahLst/>
              <a:cxnLst/>
              <a:rect l="l" t="t" r="r" b="b"/>
              <a:pathLst>
                <a:path w="3087" h="7266" extrusionOk="0">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3" name="Google Shape;3703;p64"/>
            <p:cNvSpPr/>
            <p:nvPr/>
          </p:nvSpPr>
          <p:spPr>
            <a:xfrm>
              <a:off x="3093150" y="1874275"/>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4" name="Google Shape;3704;p64"/>
            <p:cNvSpPr/>
            <p:nvPr/>
          </p:nvSpPr>
          <p:spPr>
            <a:xfrm>
              <a:off x="3086725" y="1867025"/>
              <a:ext cx="77175" cy="181650"/>
            </a:xfrm>
            <a:custGeom>
              <a:avLst/>
              <a:gdLst/>
              <a:ahLst/>
              <a:cxnLst/>
              <a:rect l="l" t="t" r="r" b="b"/>
              <a:pathLst>
                <a:path w="3087" h="7266" extrusionOk="0">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5" name="Google Shape;3705;p64"/>
            <p:cNvSpPr/>
            <p:nvPr/>
          </p:nvSpPr>
          <p:spPr>
            <a:xfrm>
              <a:off x="3093150" y="3349700"/>
              <a:ext cx="63525" cy="167975"/>
            </a:xfrm>
            <a:custGeom>
              <a:avLst/>
              <a:gdLst/>
              <a:ahLst/>
              <a:cxnLst/>
              <a:rect l="l" t="t" r="r" b="b"/>
              <a:pathLst>
                <a:path w="2541" h="6719" extrusionOk="0">
                  <a:moveTo>
                    <a:pt x="1" y="1"/>
                  </a:moveTo>
                  <a:lnTo>
                    <a:pt x="1"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6" name="Google Shape;3706;p64"/>
            <p:cNvSpPr/>
            <p:nvPr/>
          </p:nvSpPr>
          <p:spPr>
            <a:xfrm>
              <a:off x="3086725" y="3343275"/>
              <a:ext cx="77175" cy="181650"/>
            </a:xfrm>
            <a:custGeom>
              <a:avLst/>
              <a:gdLst/>
              <a:ahLst/>
              <a:cxnLst/>
              <a:rect l="l" t="t" r="r" b="b"/>
              <a:pathLst>
                <a:path w="3087" h="7266" extrusionOk="0">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4"/>
            <p:cNvSpPr/>
            <p:nvPr/>
          </p:nvSpPr>
          <p:spPr>
            <a:xfrm>
              <a:off x="3093150" y="2846650"/>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8" name="Google Shape;3708;p64"/>
            <p:cNvSpPr/>
            <p:nvPr/>
          </p:nvSpPr>
          <p:spPr>
            <a:xfrm>
              <a:off x="3086725" y="2839400"/>
              <a:ext cx="77175" cy="181650"/>
            </a:xfrm>
            <a:custGeom>
              <a:avLst/>
              <a:gdLst/>
              <a:ahLst/>
              <a:cxnLst/>
              <a:rect l="l" t="t" r="r" b="b"/>
              <a:pathLst>
                <a:path w="3087" h="7266" extrusionOk="0">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9" name="Google Shape;3709;p64"/>
            <p:cNvSpPr/>
            <p:nvPr/>
          </p:nvSpPr>
          <p:spPr>
            <a:xfrm>
              <a:off x="4820925" y="1874275"/>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0" name="Google Shape;3710;p64"/>
            <p:cNvSpPr/>
            <p:nvPr/>
          </p:nvSpPr>
          <p:spPr>
            <a:xfrm>
              <a:off x="4813675" y="1867025"/>
              <a:ext cx="77175" cy="181650"/>
            </a:xfrm>
            <a:custGeom>
              <a:avLst/>
              <a:gdLst/>
              <a:ahLst/>
              <a:cxnLst/>
              <a:rect l="l" t="t" r="r" b="b"/>
              <a:pathLst>
                <a:path w="3087" h="7266" extrusionOk="0">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1" name="Google Shape;3711;p64"/>
            <p:cNvSpPr/>
            <p:nvPr/>
          </p:nvSpPr>
          <p:spPr>
            <a:xfrm>
              <a:off x="4820925" y="33497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2" name="Google Shape;3712;p64"/>
            <p:cNvSpPr/>
            <p:nvPr/>
          </p:nvSpPr>
          <p:spPr>
            <a:xfrm>
              <a:off x="4813675" y="3343275"/>
              <a:ext cx="77175" cy="181650"/>
            </a:xfrm>
            <a:custGeom>
              <a:avLst/>
              <a:gdLst/>
              <a:ahLst/>
              <a:cxnLst/>
              <a:rect l="l" t="t" r="r" b="b"/>
              <a:pathLst>
                <a:path w="3087" h="7266" extrusionOk="0">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3" name="Google Shape;3713;p64"/>
            <p:cNvSpPr/>
            <p:nvPr/>
          </p:nvSpPr>
          <p:spPr>
            <a:xfrm>
              <a:off x="3093150" y="2358850"/>
              <a:ext cx="63525" cy="168775"/>
            </a:xfrm>
            <a:custGeom>
              <a:avLst/>
              <a:gdLst/>
              <a:ahLst/>
              <a:cxnLst/>
              <a:rect l="l" t="t" r="r" b="b"/>
              <a:pathLst>
                <a:path w="2541" h="6751" extrusionOk="0">
                  <a:moveTo>
                    <a:pt x="1" y="0"/>
                  </a:moveTo>
                  <a:lnTo>
                    <a:pt x="1"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4" name="Google Shape;3714;p64"/>
            <p:cNvSpPr/>
            <p:nvPr/>
          </p:nvSpPr>
          <p:spPr>
            <a:xfrm>
              <a:off x="3086725" y="2352425"/>
              <a:ext cx="77175" cy="181625"/>
            </a:xfrm>
            <a:custGeom>
              <a:avLst/>
              <a:gdLst/>
              <a:ahLst/>
              <a:cxnLst/>
              <a:rect l="l" t="t" r="r" b="b"/>
              <a:pathLst>
                <a:path w="3087" h="7265" extrusionOk="0">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5" name="Google Shape;3715;p64"/>
            <p:cNvSpPr/>
            <p:nvPr/>
          </p:nvSpPr>
          <p:spPr>
            <a:xfrm>
              <a:off x="4820925" y="2358850"/>
              <a:ext cx="63500" cy="168775"/>
            </a:xfrm>
            <a:custGeom>
              <a:avLst/>
              <a:gdLst/>
              <a:ahLst/>
              <a:cxnLst/>
              <a:rect l="l" t="t" r="r" b="b"/>
              <a:pathLst>
                <a:path w="2540" h="6751" extrusionOk="0">
                  <a:moveTo>
                    <a:pt x="0" y="0"/>
                  </a:moveTo>
                  <a:lnTo>
                    <a:pt x="0"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6" name="Google Shape;3716;p64"/>
            <p:cNvSpPr/>
            <p:nvPr/>
          </p:nvSpPr>
          <p:spPr>
            <a:xfrm>
              <a:off x="4813675" y="2352425"/>
              <a:ext cx="77175" cy="181625"/>
            </a:xfrm>
            <a:custGeom>
              <a:avLst/>
              <a:gdLst/>
              <a:ahLst/>
              <a:cxnLst/>
              <a:rect l="l" t="t" r="r" b="b"/>
              <a:pathLst>
                <a:path w="3087" h="7265" extrusionOk="0">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7" name="Google Shape;3717;p64"/>
            <p:cNvSpPr/>
            <p:nvPr/>
          </p:nvSpPr>
          <p:spPr>
            <a:xfrm>
              <a:off x="3151025" y="1781050"/>
              <a:ext cx="1674725" cy="362450"/>
            </a:xfrm>
            <a:custGeom>
              <a:avLst/>
              <a:gdLst/>
              <a:ahLst/>
              <a:cxnLst/>
              <a:rect l="l" t="t" r="r" b="b"/>
              <a:pathLst>
                <a:path w="66989" h="14498" extrusionOk="0">
                  <a:moveTo>
                    <a:pt x="0" y="0"/>
                  </a:moveTo>
                  <a:lnTo>
                    <a:pt x="0" y="14498"/>
                  </a:lnTo>
                  <a:lnTo>
                    <a:pt x="66989" y="14498"/>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8" name="Google Shape;3718;p64"/>
            <p:cNvSpPr/>
            <p:nvPr/>
          </p:nvSpPr>
          <p:spPr>
            <a:xfrm>
              <a:off x="3143775" y="1773825"/>
              <a:ext cx="1688425" cy="376900"/>
            </a:xfrm>
            <a:custGeom>
              <a:avLst/>
              <a:gdLst/>
              <a:ahLst/>
              <a:cxnLst/>
              <a:rect l="l" t="t" r="r" b="b"/>
              <a:pathLst>
                <a:path w="67537" h="15076" extrusionOk="0">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9" name="Google Shape;3719;p64"/>
            <p:cNvSpPr/>
            <p:nvPr/>
          </p:nvSpPr>
          <p:spPr>
            <a:xfrm>
              <a:off x="3505400" y="1873475"/>
              <a:ext cx="95650" cy="177600"/>
            </a:xfrm>
            <a:custGeom>
              <a:avLst/>
              <a:gdLst/>
              <a:ahLst/>
              <a:cxnLst/>
              <a:rect l="l" t="t" r="r" b="b"/>
              <a:pathLst>
                <a:path w="3826" h="7104"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0" name="Google Shape;3720;p64"/>
            <p:cNvSpPr/>
            <p:nvPr/>
          </p:nvSpPr>
          <p:spPr>
            <a:xfrm>
              <a:off x="3498175" y="1867025"/>
              <a:ext cx="109325" cy="190500"/>
            </a:xfrm>
            <a:custGeom>
              <a:avLst/>
              <a:gdLst/>
              <a:ahLst/>
              <a:cxnLst/>
              <a:rect l="l" t="t" r="r" b="b"/>
              <a:pathLst>
                <a:path w="4373" h="7620" extrusionOk="0">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1" name="Google Shape;3721;p64"/>
            <p:cNvSpPr/>
            <p:nvPr/>
          </p:nvSpPr>
          <p:spPr>
            <a:xfrm>
              <a:off x="3358350" y="1873475"/>
              <a:ext cx="95650" cy="177600"/>
            </a:xfrm>
            <a:custGeom>
              <a:avLst/>
              <a:gdLst/>
              <a:ahLst/>
              <a:cxnLst/>
              <a:rect l="l" t="t" r="r" b="b"/>
              <a:pathLst>
                <a:path w="3826" h="7104"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2" name="Google Shape;3722;p64"/>
            <p:cNvSpPr/>
            <p:nvPr/>
          </p:nvSpPr>
          <p:spPr>
            <a:xfrm>
              <a:off x="3351925" y="1867025"/>
              <a:ext cx="108500" cy="190500"/>
            </a:xfrm>
            <a:custGeom>
              <a:avLst/>
              <a:gdLst/>
              <a:ahLst/>
              <a:cxnLst/>
              <a:rect l="l" t="t" r="r" b="b"/>
              <a:pathLst>
                <a:path w="4340" h="7620" extrusionOk="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3" name="Google Shape;3723;p64"/>
            <p:cNvSpPr/>
            <p:nvPr/>
          </p:nvSpPr>
          <p:spPr>
            <a:xfrm>
              <a:off x="3231375" y="1873475"/>
              <a:ext cx="76375" cy="177600"/>
            </a:xfrm>
            <a:custGeom>
              <a:avLst/>
              <a:gdLst/>
              <a:ahLst/>
              <a:cxnLst/>
              <a:rect l="l" t="t" r="r" b="b"/>
              <a:pathLst>
                <a:path w="3055" h="7104"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4" name="Google Shape;3724;p64"/>
            <p:cNvSpPr/>
            <p:nvPr/>
          </p:nvSpPr>
          <p:spPr>
            <a:xfrm>
              <a:off x="3224950" y="1867025"/>
              <a:ext cx="89225" cy="190500"/>
            </a:xfrm>
            <a:custGeom>
              <a:avLst/>
              <a:gdLst/>
              <a:ahLst/>
              <a:cxnLst/>
              <a:rect l="l" t="t" r="r" b="b"/>
              <a:pathLst>
                <a:path w="3569" h="7620" extrusionOk="0">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5" name="Google Shape;3725;p64"/>
            <p:cNvSpPr/>
            <p:nvPr/>
          </p:nvSpPr>
          <p:spPr>
            <a:xfrm>
              <a:off x="3651675" y="1873475"/>
              <a:ext cx="95650" cy="177600"/>
            </a:xfrm>
            <a:custGeom>
              <a:avLst/>
              <a:gdLst/>
              <a:ahLst/>
              <a:cxnLst/>
              <a:rect l="l" t="t" r="r" b="b"/>
              <a:pathLst>
                <a:path w="3826" h="7104"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6" name="Google Shape;3726;p64"/>
            <p:cNvSpPr/>
            <p:nvPr/>
          </p:nvSpPr>
          <p:spPr>
            <a:xfrm>
              <a:off x="3645225" y="1867025"/>
              <a:ext cx="108525" cy="190500"/>
            </a:xfrm>
            <a:custGeom>
              <a:avLst/>
              <a:gdLst/>
              <a:ahLst/>
              <a:cxnLst/>
              <a:rect l="l" t="t" r="r" b="b"/>
              <a:pathLst>
                <a:path w="4341" h="7620" extrusionOk="0">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7" name="Google Shape;3727;p64"/>
            <p:cNvSpPr/>
            <p:nvPr/>
          </p:nvSpPr>
          <p:spPr>
            <a:xfrm>
              <a:off x="3797925" y="1873475"/>
              <a:ext cx="587450" cy="177600"/>
            </a:xfrm>
            <a:custGeom>
              <a:avLst/>
              <a:gdLst/>
              <a:ahLst/>
              <a:cxnLst/>
              <a:rect l="l" t="t" r="r" b="b"/>
              <a:pathLst>
                <a:path w="23498" h="7104"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8" name="Google Shape;3728;p64"/>
            <p:cNvSpPr/>
            <p:nvPr/>
          </p:nvSpPr>
          <p:spPr>
            <a:xfrm>
              <a:off x="3791500" y="1867025"/>
              <a:ext cx="600325" cy="190500"/>
            </a:xfrm>
            <a:custGeom>
              <a:avLst/>
              <a:gdLst/>
              <a:ahLst/>
              <a:cxnLst/>
              <a:rect l="l" t="t" r="r" b="b"/>
              <a:pathLst>
                <a:path w="24013" h="7620" extrusionOk="0">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9" name="Google Shape;3729;p64"/>
            <p:cNvSpPr/>
            <p:nvPr/>
          </p:nvSpPr>
          <p:spPr>
            <a:xfrm>
              <a:off x="4497050" y="1909625"/>
              <a:ext cx="89225" cy="90025"/>
            </a:xfrm>
            <a:custGeom>
              <a:avLst/>
              <a:gdLst/>
              <a:ahLst/>
              <a:cxnLst/>
              <a:rect l="l" t="t" r="r" b="b"/>
              <a:pathLst>
                <a:path w="3569" h="3601" extrusionOk="0">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0" name="Google Shape;3730;p64"/>
            <p:cNvSpPr/>
            <p:nvPr/>
          </p:nvSpPr>
          <p:spPr>
            <a:xfrm>
              <a:off x="4490625"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1" name="Google Shape;3731;p64"/>
            <p:cNvSpPr/>
            <p:nvPr/>
          </p:nvSpPr>
          <p:spPr>
            <a:xfrm>
              <a:off x="4672250" y="1909625"/>
              <a:ext cx="89225" cy="90025"/>
            </a:xfrm>
            <a:custGeom>
              <a:avLst/>
              <a:gdLst/>
              <a:ahLst/>
              <a:cxnLst/>
              <a:rect l="l" t="t" r="r" b="b"/>
              <a:pathLst>
                <a:path w="3569" h="3601" extrusionOk="0">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2" name="Google Shape;3732;p64"/>
            <p:cNvSpPr/>
            <p:nvPr/>
          </p:nvSpPr>
          <p:spPr>
            <a:xfrm>
              <a:off x="4665825" y="1903200"/>
              <a:ext cx="102875" cy="102875"/>
            </a:xfrm>
            <a:custGeom>
              <a:avLst/>
              <a:gdLst/>
              <a:ahLst/>
              <a:cxnLst/>
              <a:rect l="l" t="t" r="r" b="b"/>
              <a:pathLst>
                <a:path w="4115" h="4115" extrusionOk="0">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3" name="Google Shape;3733;p64"/>
            <p:cNvSpPr/>
            <p:nvPr/>
          </p:nvSpPr>
          <p:spPr>
            <a:xfrm>
              <a:off x="4235900" y="1909625"/>
              <a:ext cx="89225" cy="90025"/>
            </a:xfrm>
            <a:custGeom>
              <a:avLst/>
              <a:gdLst/>
              <a:ahLst/>
              <a:cxnLst/>
              <a:rect l="l" t="t" r="r" b="b"/>
              <a:pathLst>
                <a:path w="3569" h="3601" extrusionOk="0">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4" name="Google Shape;3734;p64"/>
            <p:cNvSpPr/>
            <p:nvPr/>
          </p:nvSpPr>
          <p:spPr>
            <a:xfrm>
              <a:off x="4229450"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5" name="Google Shape;3735;p64"/>
            <p:cNvSpPr/>
            <p:nvPr/>
          </p:nvSpPr>
          <p:spPr>
            <a:xfrm>
              <a:off x="3214500" y="2143475"/>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6" name="Google Shape;3736;p64"/>
            <p:cNvSpPr/>
            <p:nvPr/>
          </p:nvSpPr>
          <p:spPr>
            <a:xfrm>
              <a:off x="3207275" y="2137050"/>
              <a:ext cx="1561425" cy="137450"/>
            </a:xfrm>
            <a:custGeom>
              <a:avLst/>
              <a:gdLst/>
              <a:ahLst/>
              <a:cxnLst/>
              <a:rect l="l" t="t" r="r" b="b"/>
              <a:pathLst>
                <a:path w="62457" h="5498" extrusionOk="0">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7" name="Google Shape;3737;p64"/>
            <p:cNvSpPr/>
            <p:nvPr/>
          </p:nvSpPr>
          <p:spPr>
            <a:xfrm>
              <a:off x="3151025" y="2268050"/>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8" name="Google Shape;3738;p64"/>
            <p:cNvSpPr/>
            <p:nvPr/>
          </p:nvSpPr>
          <p:spPr>
            <a:xfrm>
              <a:off x="3143775" y="2260800"/>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9" name="Google Shape;3739;p64"/>
            <p:cNvSpPr/>
            <p:nvPr/>
          </p:nvSpPr>
          <p:spPr>
            <a:xfrm>
              <a:off x="3358350" y="2360450"/>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0" name="Google Shape;3740;p64"/>
            <p:cNvSpPr/>
            <p:nvPr/>
          </p:nvSpPr>
          <p:spPr>
            <a:xfrm>
              <a:off x="3351925" y="2354025"/>
              <a:ext cx="108500" cy="190475"/>
            </a:xfrm>
            <a:custGeom>
              <a:avLst/>
              <a:gdLst/>
              <a:ahLst/>
              <a:cxnLst/>
              <a:rect l="l" t="t" r="r" b="b"/>
              <a:pathLst>
                <a:path w="4340" h="7619" extrusionOk="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1" name="Google Shape;3741;p64"/>
            <p:cNvSpPr/>
            <p:nvPr/>
          </p:nvSpPr>
          <p:spPr>
            <a:xfrm>
              <a:off x="3651675" y="2360450"/>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2" name="Google Shape;3742;p64"/>
            <p:cNvSpPr/>
            <p:nvPr/>
          </p:nvSpPr>
          <p:spPr>
            <a:xfrm>
              <a:off x="3645225" y="2354025"/>
              <a:ext cx="108525" cy="190475"/>
            </a:xfrm>
            <a:custGeom>
              <a:avLst/>
              <a:gdLst/>
              <a:ahLst/>
              <a:cxnLst/>
              <a:rect l="l" t="t" r="r" b="b"/>
              <a:pathLst>
                <a:path w="4341" h="7619" extrusionOk="0">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3" name="Google Shape;3743;p64"/>
            <p:cNvSpPr/>
            <p:nvPr/>
          </p:nvSpPr>
          <p:spPr>
            <a:xfrm>
              <a:off x="3505400" y="2360450"/>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4" name="Google Shape;3744;p64"/>
            <p:cNvSpPr/>
            <p:nvPr/>
          </p:nvSpPr>
          <p:spPr>
            <a:xfrm>
              <a:off x="3498175" y="2354025"/>
              <a:ext cx="109325" cy="190475"/>
            </a:xfrm>
            <a:custGeom>
              <a:avLst/>
              <a:gdLst/>
              <a:ahLst/>
              <a:cxnLst/>
              <a:rect l="l" t="t" r="r" b="b"/>
              <a:pathLst>
                <a:path w="4373" h="7619" extrusionOk="0">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5" name="Google Shape;3745;p64"/>
            <p:cNvSpPr/>
            <p:nvPr/>
          </p:nvSpPr>
          <p:spPr>
            <a:xfrm>
              <a:off x="3231375" y="2360450"/>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6" name="Google Shape;3746;p64"/>
            <p:cNvSpPr/>
            <p:nvPr/>
          </p:nvSpPr>
          <p:spPr>
            <a:xfrm>
              <a:off x="3224950" y="2354025"/>
              <a:ext cx="89225" cy="190475"/>
            </a:xfrm>
            <a:custGeom>
              <a:avLst/>
              <a:gdLst/>
              <a:ahLst/>
              <a:cxnLst/>
              <a:rect l="l" t="t" r="r" b="b"/>
              <a:pathLst>
                <a:path w="3569" h="7619" extrusionOk="0">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7" name="Google Shape;3747;p64"/>
            <p:cNvSpPr/>
            <p:nvPr/>
          </p:nvSpPr>
          <p:spPr>
            <a:xfrm>
              <a:off x="3797925" y="2360450"/>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8" name="Google Shape;3748;p64"/>
            <p:cNvSpPr/>
            <p:nvPr/>
          </p:nvSpPr>
          <p:spPr>
            <a:xfrm>
              <a:off x="3791500" y="2354025"/>
              <a:ext cx="600325" cy="190475"/>
            </a:xfrm>
            <a:custGeom>
              <a:avLst/>
              <a:gdLst/>
              <a:ahLst/>
              <a:cxnLst/>
              <a:rect l="l" t="t" r="r" b="b"/>
              <a:pathLst>
                <a:path w="24013" h="7619" extrusionOk="0">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9" name="Google Shape;3749;p64"/>
            <p:cNvSpPr/>
            <p:nvPr/>
          </p:nvSpPr>
          <p:spPr>
            <a:xfrm>
              <a:off x="4497050" y="2396625"/>
              <a:ext cx="89225" cy="89225"/>
            </a:xfrm>
            <a:custGeom>
              <a:avLst/>
              <a:gdLst/>
              <a:ahLst/>
              <a:cxnLst/>
              <a:rect l="l" t="t" r="r" b="b"/>
              <a:pathLst>
                <a:path w="3569" h="3569" extrusionOk="0">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0" name="Google Shape;3750;p64"/>
            <p:cNvSpPr/>
            <p:nvPr/>
          </p:nvSpPr>
          <p:spPr>
            <a:xfrm>
              <a:off x="4490625"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1" name="Google Shape;3751;p64"/>
            <p:cNvSpPr/>
            <p:nvPr/>
          </p:nvSpPr>
          <p:spPr>
            <a:xfrm>
              <a:off x="4672250" y="2396625"/>
              <a:ext cx="89225" cy="89225"/>
            </a:xfrm>
            <a:custGeom>
              <a:avLst/>
              <a:gdLst/>
              <a:ahLst/>
              <a:cxnLst/>
              <a:rect l="l" t="t" r="r" b="b"/>
              <a:pathLst>
                <a:path w="3569" h="3569" extrusionOk="0">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2" name="Google Shape;3752;p64"/>
            <p:cNvSpPr/>
            <p:nvPr/>
          </p:nvSpPr>
          <p:spPr>
            <a:xfrm>
              <a:off x="4665825" y="2390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3" name="Google Shape;3753;p64"/>
            <p:cNvSpPr/>
            <p:nvPr/>
          </p:nvSpPr>
          <p:spPr>
            <a:xfrm>
              <a:off x="4235900" y="2396625"/>
              <a:ext cx="89225" cy="89225"/>
            </a:xfrm>
            <a:custGeom>
              <a:avLst/>
              <a:gdLst/>
              <a:ahLst/>
              <a:cxnLst/>
              <a:rect l="l" t="t" r="r" b="b"/>
              <a:pathLst>
                <a:path w="3569" h="3569" extrusionOk="0">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4" name="Google Shape;3754;p64"/>
            <p:cNvSpPr/>
            <p:nvPr/>
          </p:nvSpPr>
          <p:spPr>
            <a:xfrm>
              <a:off x="4229450"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5" name="Google Shape;3755;p64"/>
            <p:cNvSpPr/>
            <p:nvPr/>
          </p:nvSpPr>
          <p:spPr>
            <a:xfrm>
              <a:off x="3214500" y="2630475"/>
              <a:ext cx="1546975" cy="124575"/>
            </a:xfrm>
            <a:custGeom>
              <a:avLst/>
              <a:gdLst/>
              <a:ahLst/>
              <a:cxnLst/>
              <a:rect l="l" t="t" r="r" b="b"/>
              <a:pathLst>
                <a:path w="61879" h="4983" extrusionOk="0">
                  <a:moveTo>
                    <a:pt x="1" y="0"/>
                  </a:moveTo>
                  <a:lnTo>
                    <a:pt x="1" y="4983"/>
                  </a:lnTo>
                  <a:lnTo>
                    <a:pt x="61878" y="4983"/>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6" name="Google Shape;3756;p64"/>
            <p:cNvSpPr/>
            <p:nvPr/>
          </p:nvSpPr>
          <p:spPr>
            <a:xfrm>
              <a:off x="3207275" y="2624050"/>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7" name="Google Shape;3757;p64"/>
            <p:cNvSpPr/>
            <p:nvPr/>
          </p:nvSpPr>
          <p:spPr>
            <a:xfrm>
              <a:off x="3151025" y="2755025"/>
              <a:ext cx="1674725" cy="362450"/>
            </a:xfrm>
            <a:custGeom>
              <a:avLst/>
              <a:gdLst/>
              <a:ahLst/>
              <a:cxnLst/>
              <a:rect l="l" t="t" r="r" b="b"/>
              <a:pathLst>
                <a:path w="66989" h="14498" extrusionOk="0">
                  <a:moveTo>
                    <a:pt x="0" y="1"/>
                  </a:moveTo>
                  <a:lnTo>
                    <a:pt x="0" y="14498"/>
                  </a:lnTo>
                  <a:lnTo>
                    <a:pt x="66989" y="14498"/>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8" name="Google Shape;3758;p64"/>
            <p:cNvSpPr/>
            <p:nvPr/>
          </p:nvSpPr>
          <p:spPr>
            <a:xfrm>
              <a:off x="3143775" y="2747800"/>
              <a:ext cx="1688425" cy="376100"/>
            </a:xfrm>
            <a:custGeom>
              <a:avLst/>
              <a:gdLst/>
              <a:ahLst/>
              <a:cxnLst/>
              <a:rect l="l" t="t" r="r" b="b"/>
              <a:pathLst>
                <a:path w="67537" h="15044"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9" name="Google Shape;3759;p64"/>
            <p:cNvSpPr/>
            <p:nvPr/>
          </p:nvSpPr>
          <p:spPr>
            <a:xfrm>
              <a:off x="3505400" y="2847450"/>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0" name="Google Shape;3760;p64"/>
            <p:cNvSpPr/>
            <p:nvPr/>
          </p:nvSpPr>
          <p:spPr>
            <a:xfrm>
              <a:off x="3498175" y="2840200"/>
              <a:ext cx="109325" cy="191300"/>
            </a:xfrm>
            <a:custGeom>
              <a:avLst/>
              <a:gdLst/>
              <a:ahLst/>
              <a:cxnLst/>
              <a:rect l="l" t="t" r="r" b="b"/>
              <a:pathLst>
                <a:path w="4373" h="7652" extrusionOk="0">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1" name="Google Shape;3761;p64"/>
            <p:cNvSpPr/>
            <p:nvPr/>
          </p:nvSpPr>
          <p:spPr>
            <a:xfrm>
              <a:off x="3651675" y="2847450"/>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2" name="Google Shape;3762;p64"/>
            <p:cNvSpPr/>
            <p:nvPr/>
          </p:nvSpPr>
          <p:spPr>
            <a:xfrm>
              <a:off x="3645225" y="2840200"/>
              <a:ext cx="108525" cy="191300"/>
            </a:xfrm>
            <a:custGeom>
              <a:avLst/>
              <a:gdLst/>
              <a:ahLst/>
              <a:cxnLst/>
              <a:rect l="l" t="t" r="r" b="b"/>
              <a:pathLst>
                <a:path w="4341" h="7652" extrusionOk="0">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3" name="Google Shape;3763;p64"/>
            <p:cNvSpPr/>
            <p:nvPr/>
          </p:nvSpPr>
          <p:spPr>
            <a:xfrm>
              <a:off x="3358350" y="2847450"/>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4" name="Google Shape;3764;p64"/>
            <p:cNvSpPr/>
            <p:nvPr/>
          </p:nvSpPr>
          <p:spPr>
            <a:xfrm>
              <a:off x="3351925" y="2840200"/>
              <a:ext cx="108500" cy="191300"/>
            </a:xfrm>
            <a:custGeom>
              <a:avLst/>
              <a:gdLst/>
              <a:ahLst/>
              <a:cxnLst/>
              <a:rect l="l" t="t" r="r" b="b"/>
              <a:pathLst>
                <a:path w="4340" h="7652" extrusionOk="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5" name="Google Shape;3765;p64"/>
            <p:cNvSpPr/>
            <p:nvPr/>
          </p:nvSpPr>
          <p:spPr>
            <a:xfrm>
              <a:off x="3797925" y="2847450"/>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6" name="Google Shape;3766;p64"/>
            <p:cNvSpPr/>
            <p:nvPr/>
          </p:nvSpPr>
          <p:spPr>
            <a:xfrm>
              <a:off x="3791500" y="2840200"/>
              <a:ext cx="600325" cy="191300"/>
            </a:xfrm>
            <a:custGeom>
              <a:avLst/>
              <a:gdLst/>
              <a:ahLst/>
              <a:cxnLst/>
              <a:rect l="l" t="t" r="r" b="b"/>
              <a:pathLst>
                <a:path w="24013" h="7652" extrusionOk="0">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7" name="Google Shape;3767;p64"/>
            <p:cNvSpPr/>
            <p:nvPr/>
          </p:nvSpPr>
          <p:spPr>
            <a:xfrm>
              <a:off x="3231375" y="2847450"/>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8" name="Google Shape;3768;p64"/>
            <p:cNvSpPr/>
            <p:nvPr/>
          </p:nvSpPr>
          <p:spPr>
            <a:xfrm>
              <a:off x="3224950" y="2840200"/>
              <a:ext cx="89225" cy="191300"/>
            </a:xfrm>
            <a:custGeom>
              <a:avLst/>
              <a:gdLst/>
              <a:ahLst/>
              <a:cxnLst/>
              <a:rect l="l" t="t" r="r" b="b"/>
              <a:pathLst>
                <a:path w="3569" h="7652" extrusionOk="0">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9" name="Google Shape;3769;p64"/>
            <p:cNvSpPr/>
            <p:nvPr/>
          </p:nvSpPr>
          <p:spPr>
            <a:xfrm>
              <a:off x="4497050" y="2883600"/>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0" name="Google Shape;3770;p64"/>
            <p:cNvSpPr/>
            <p:nvPr/>
          </p:nvSpPr>
          <p:spPr>
            <a:xfrm>
              <a:off x="4490625"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1" name="Google Shape;3771;p64"/>
            <p:cNvSpPr/>
            <p:nvPr/>
          </p:nvSpPr>
          <p:spPr>
            <a:xfrm>
              <a:off x="4672250" y="2883600"/>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2" name="Google Shape;3772;p64"/>
            <p:cNvSpPr/>
            <p:nvPr/>
          </p:nvSpPr>
          <p:spPr>
            <a:xfrm>
              <a:off x="4665825" y="2877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3" name="Google Shape;3773;p64"/>
            <p:cNvSpPr/>
            <p:nvPr/>
          </p:nvSpPr>
          <p:spPr>
            <a:xfrm>
              <a:off x="4235900" y="2883600"/>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4" name="Google Shape;3774;p64"/>
            <p:cNvSpPr/>
            <p:nvPr/>
          </p:nvSpPr>
          <p:spPr>
            <a:xfrm>
              <a:off x="4229450"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5" name="Google Shape;3775;p64"/>
            <p:cNvSpPr/>
            <p:nvPr/>
          </p:nvSpPr>
          <p:spPr>
            <a:xfrm>
              <a:off x="3214500" y="3117450"/>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6" name="Google Shape;3776;p64"/>
            <p:cNvSpPr/>
            <p:nvPr/>
          </p:nvSpPr>
          <p:spPr>
            <a:xfrm>
              <a:off x="3207275" y="3111025"/>
              <a:ext cx="1561425" cy="137450"/>
            </a:xfrm>
            <a:custGeom>
              <a:avLst/>
              <a:gdLst/>
              <a:ahLst/>
              <a:cxnLst/>
              <a:rect l="l" t="t" r="r" b="b"/>
              <a:pathLst>
                <a:path w="62457" h="5498" extrusionOk="0">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7" name="Google Shape;3777;p64"/>
            <p:cNvSpPr/>
            <p:nvPr/>
          </p:nvSpPr>
          <p:spPr>
            <a:xfrm>
              <a:off x="3151025" y="3242025"/>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8" name="Google Shape;3778;p64"/>
            <p:cNvSpPr/>
            <p:nvPr/>
          </p:nvSpPr>
          <p:spPr>
            <a:xfrm>
              <a:off x="3143775" y="3234775"/>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9" name="Google Shape;3779;p64"/>
            <p:cNvSpPr/>
            <p:nvPr/>
          </p:nvSpPr>
          <p:spPr>
            <a:xfrm>
              <a:off x="3651675" y="3334425"/>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0" name="Google Shape;3780;p64"/>
            <p:cNvSpPr/>
            <p:nvPr/>
          </p:nvSpPr>
          <p:spPr>
            <a:xfrm>
              <a:off x="3645225" y="3327200"/>
              <a:ext cx="108525" cy="191275"/>
            </a:xfrm>
            <a:custGeom>
              <a:avLst/>
              <a:gdLst/>
              <a:ahLst/>
              <a:cxnLst/>
              <a:rect l="l" t="t" r="r" b="b"/>
              <a:pathLst>
                <a:path w="4341" h="7651" extrusionOk="0">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1" name="Google Shape;3781;p64"/>
            <p:cNvSpPr/>
            <p:nvPr/>
          </p:nvSpPr>
          <p:spPr>
            <a:xfrm>
              <a:off x="3358350" y="3334425"/>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2" name="Google Shape;3782;p64"/>
            <p:cNvSpPr/>
            <p:nvPr/>
          </p:nvSpPr>
          <p:spPr>
            <a:xfrm>
              <a:off x="3351925" y="3327200"/>
              <a:ext cx="108500" cy="191275"/>
            </a:xfrm>
            <a:custGeom>
              <a:avLst/>
              <a:gdLst/>
              <a:ahLst/>
              <a:cxnLst/>
              <a:rect l="l" t="t" r="r" b="b"/>
              <a:pathLst>
                <a:path w="4340" h="7651" extrusionOk="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3" name="Google Shape;3783;p64"/>
            <p:cNvSpPr/>
            <p:nvPr/>
          </p:nvSpPr>
          <p:spPr>
            <a:xfrm>
              <a:off x="3505400" y="3334425"/>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4" name="Google Shape;3784;p64"/>
            <p:cNvSpPr/>
            <p:nvPr/>
          </p:nvSpPr>
          <p:spPr>
            <a:xfrm>
              <a:off x="3498175" y="3327200"/>
              <a:ext cx="109325" cy="191275"/>
            </a:xfrm>
            <a:custGeom>
              <a:avLst/>
              <a:gdLst/>
              <a:ahLst/>
              <a:cxnLst/>
              <a:rect l="l" t="t" r="r" b="b"/>
              <a:pathLst>
                <a:path w="4373" h="7651" extrusionOk="0">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5" name="Google Shape;3785;p64"/>
            <p:cNvSpPr/>
            <p:nvPr/>
          </p:nvSpPr>
          <p:spPr>
            <a:xfrm>
              <a:off x="3231375" y="3334425"/>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6" name="Google Shape;3786;p64"/>
            <p:cNvSpPr/>
            <p:nvPr/>
          </p:nvSpPr>
          <p:spPr>
            <a:xfrm>
              <a:off x="3224950" y="3327200"/>
              <a:ext cx="89225" cy="191275"/>
            </a:xfrm>
            <a:custGeom>
              <a:avLst/>
              <a:gdLst/>
              <a:ahLst/>
              <a:cxnLst/>
              <a:rect l="l" t="t" r="r" b="b"/>
              <a:pathLst>
                <a:path w="3569" h="7651" extrusionOk="0">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7" name="Google Shape;3787;p64"/>
            <p:cNvSpPr/>
            <p:nvPr/>
          </p:nvSpPr>
          <p:spPr>
            <a:xfrm>
              <a:off x="3797925" y="3334425"/>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8" name="Google Shape;3788;p64"/>
            <p:cNvSpPr/>
            <p:nvPr/>
          </p:nvSpPr>
          <p:spPr>
            <a:xfrm>
              <a:off x="3791500" y="3327200"/>
              <a:ext cx="600325" cy="191275"/>
            </a:xfrm>
            <a:custGeom>
              <a:avLst/>
              <a:gdLst/>
              <a:ahLst/>
              <a:cxnLst/>
              <a:rect l="l" t="t" r="r" b="b"/>
              <a:pathLst>
                <a:path w="24013" h="7651" extrusionOk="0">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9" name="Google Shape;3789;p64"/>
            <p:cNvSpPr/>
            <p:nvPr/>
          </p:nvSpPr>
          <p:spPr>
            <a:xfrm>
              <a:off x="4497050" y="3370600"/>
              <a:ext cx="89225" cy="89225"/>
            </a:xfrm>
            <a:custGeom>
              <a:avLst/>
              <a:gdLst/>
              <a:ahLst/>
              <a:cxnLst/>
              <a:rect l="l" t="t" r="r" b="b"/>
              <a:pathLst>
                <a:path w="3569" h="3569" extrusionOk="0">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0" name="Google Shape;3790;p64"/>
            <p:cNvSpPr/>
            <p:nvPr/>
          </p:nvSpPr>
          <p:spPr>
            <a:xfrm>
              <a:off x="4490625"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1" name="Google Shape;3791;p64"/>
            <p:cNvSpPr/>
            <p:nvPr/>
          </p:nvSpPr>
          <p:spPr>
            <a:xfrm>
              <a:off x="4672250" y="3370600"/>
              <a:ext cx="89225" cy="89225"/>
            </a:xfrm>
            <a:custGeom>
              <a:avLst/>
              <a:gdLst/>
              <a:ahLst/>
              <a:cxnLst/>
              <a:rect l="l" t="t" r="r" b="b"/>
              <a:pathLst>
                <a:path w="3569" h="3569" extrusionOk="0">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2" name="Google Shape;3792;p64"/>
            <p:cNvSpPr/>
            <p:nvPr/>
          </p:nvSpPr>
          <p:spPr>
            <a:xfrm>
              <a:off x="4665825" y="3364175"/>
              <a:ext cx="102875" cy="102875"/>
            </a:xfrm>
            <a:custGeom>
              <a:avLst/>
              <a:gdLst/>
              <a:ahLst/>
              <a:cxnLst/>
              <a:rect l="l" t="t" r="r" b="b"/>
              <a:pathLst>
                <a:path w="4115" h="4115" extrusionOk="0">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3" name="Google Shape;3793;p64"/>
            <p:cNvSpPr/>
            <p:nvPr/>
          </p:nvSpPr>
          <p:spPr>
            <a:xfrm>
              <a:off x="4235900" y="3370600"/>
              <a:ext cx="89225" cy="89225"/>
            </a:xfrm>
            <a:custGeom>
              <a:avLst/>
              <a:gdLst/>
              <a:ahLst/>
              <a:cxnLst/>
              <a:rect l="l" t="t" r="r" b="b"/>
              <a:pathLst>
                <a:path w="3569" h="3569" extrusionOk="0">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4" name="Google Shape;3794;p64"/>
            <p:cNvSpPr/>
            <p:nvPr/>
          </p:nvSpPr>
          <p:spPr>
            <a:xfrm>
              <a:off x="4229450"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5" name="Google Shape;3795;p64"/>
            <p:cNvSpPr/>
            <p:nvPr/>
          </p:nvSpPr>
          <p:spPr>
            <a:xfrm>
              <a:off x="3214500" y="3604450"/>
              <a:ext cx="1546975" cy="123775"/>
            </a:xfrm>
            <a:custGeom>
              <a:avLst/>
              <a:gdLst/>
              <a:ahLst/>
              <a:cxnLst/>
              <a:rect l="l" t="t" r="r" b="b"/>
              <a:pathLst>
                <a:path w="61879" h="4951" extrusionOk="0">
                  <a:moveTo>
                    <a:pt x="1" y="0"/>
                  </a:moveTo>
                  <a:lnTo>
                    <a:pt x="1" y="4951"/>
                  </a:lnTo>
                  <a:lnTo>
                    <a:pt x="61878" y="4951"/>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6" name="Google Shape;3796;p64"/>
            <p:cNvSpPr/>
            <p:nvPr/>
          </p:nvSpPr>
          <p:spPr>
            <a:xfrm>
              <a:off x="3207275" y="3598025"/>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7" name="Google Shape;3797;p64"/>
            <p:cNvSpPr/>
            <p:nvPr/>
          </p:nvSpPr>
          <p:spPr>
            <a:xfrm>
              <a:off x="3151025" y="3728200"/>
              <a:ext cx="1674725" cy="363250"/>
            </a:xfrm>
            <a:custGeom>
              <a:avLst/>
              <a:gdLst/>
              <a:ahLst/>
              <a:cxnLst/>
              <a:rect l="l" t="t" r="r" b="b"/>
              <a:pathLst>
                <a:path w="66989" h="14530" extrusionOk="0">
                  <a:moveTo>
                    <a:pt x="0" y="1"/>
                  </a:moveTo>
                  <a:lnTo>
                    <a:pt x="0" y="14530"/>
                  </a:lnTo>
                  <a:lnTo>
                    <a:pt x="66989" y="14530"/>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8" name="Google Shape;3798;p64"/>
            <p:cNvSpPr/>
            <p:nvPr/>
          </p:nvSpPr>
          <p:spPr>
            <a:xfrm>
              <a:off x="3143775" y="3721775"/>
              <a:ext cx="1688425" cy="376125"/>
            </a:xfrm>
            <a:custGeom>
              <a:avLst/>
              <a:gdLst/>
              <a:ahLst/>
              <a:cxnLst/>
              <a:rect l="l" t="t" r="r" b="b"/>
              <a:pathLst>
                <a:path w="67537" h="15045"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9" name="Google Shape;3799;p64"/>
            <p:cNvSpPr/>
            <p:nvPr/>
          </p:nvSpPr>
          <p:spPr>
            <a:xfrm>
              <a:off x="3358350" y="3821425"/>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0" name="Google Shape;3800;p64"/>
            <p:cNvSpPr/>
            <p:nvPr/>
          </p:nvSpPr>
          <p:spPr>
            <a:xfrm>
              <a:off x="3351925" y="3814200"/>
              <a:ext cx="108500" cy="191275"/>
            </a:xfrm>
            <a:custGeom>
              <a:avLst/>
              <a:gdLst/>
              <a:ahLst/>
              <a:cxnLst/>
              <a:rect l="l" t="t" r="r" b="b"/>
              <a:pathLst>
                <a:path w="4340" h="7651" extrusionOk="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1" name="Google Shape;3801;p64"/>
            <p:cNvSpPr/>
            <p:nvPr/>
          </p:nvSpPr>
          <p:spPr>
            <a:xfrm>
              <a:off x="3505400" y="3821425"/>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2" name="Google Shape;3802;p64"/>
            <p:cNvSpPr/>
            <p:nvPr/>
          </p:nvSpPr>
          <p:spPr>
            <a:xfrm>
              <a:off x="3498175" y="3814200"/>
              <a:ext cx="109325" cy="191275"/>
            </a:xfrm>
            <a:custGeom>
              <a:avLst/>
              <a:gdLst/>
              <a:ahLst/>
              <a:cxnLst/>
              <a:rect l="l" t="t" r="r" b="b"/>
              <a:pathLst>
                <a:path w="4373" h="7651" extrusionOk="0">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3" name="Google Shape;3803;p64"/>
            <p:cNvSpPr/>
            <p:nvPr/>
          </p:nvSpPr>
          <p:spPr>
            <a:xfrm>
              <a:off x="3651675" y="3821425"/>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4" name="Google Shape;3804;p64"/>
            <p:cNvSpPr/>
            <p:nvPr/>
          </p:nvSpPr>
          <p:spPr>
            <a:xfrm>
              <a:off x="3645225" y="3814200"/>
              <a:ext cx="108525" cy="191275"/>
            </a:xfrm>
            <a:custGeom>
              <a:avLst/>
              <a:gdLst/>
              <a:ahLst/>
              <a:cxnLst/>
              <a:rect l="l" t="t" r="r" b="b"/>
              <a:pathLst>
                <a:path w="4341" h="7651" extrusionOk="0">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5" name="Google Shape;3805;p64"/>
            <p:cNvSpPr/>
            <p:nvPr/>
          </p:nvSpPr>
          <p:spPr>
            <a:xfrm>
              <a:off x="3231375" y="3821425"/>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6" name="Google Shape;3806;p64"/>
            <p:cNvSpPr/>
            <p:nvPr/>
          </p:nvSpPr>
          <p:spPr>
            <a:xfrm>
              <a:off x="3224950" y="3814200"/>
              <a:ext cx="89225" cy="191275"/>
            </a:xfrm>
            <a:custGeom>
              <a:avLst/>
              <a:gdLst/>
              <a:ahLst/>
              <a:cxnLst/>
              <a:rect l="l" t="t" r="r" b="b"/>
              <a:pathLst>
                <a:path w="3569" h="7651" extrusionOk="0">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7" name="Google Shape;3807;p64"/>
            <p:cNvSpPr/>
            <p:nvPr/>
          </p:nvSpPr>
          <p:spPr>
            <a:xfrm>
              <a:off x="3797925" y="3821425"/>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8" name="Google Shape;3808;p64"/>
            <p:cNvSpPr/>
            <p:nvPr/>
          </p:nvSpPr>
          <p:spPr>
            <a:xfrm>
              <a:off x="3791500" y="3814200"/>
              <a:ext cx="600325" cy="191275"/>
            </a:xfrm>
            <a:custGeom>
              <a:avLst/>
              <a:gdLst/>
              <a:ahLst/>
              <a:cxnLst/>
              <a:rect l="l" t="t" r="r" b="b"/>
              <a:pathLst>
                <a:path w="24013" h="7651" extrusionOk="0">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9" name="Google Shape;3809;p64"/>
            <p:cNvSpPr/>
            <p:nvPr/>
          </p:nvSpPr>
          <p:spPr>
            <a:xfrm>
              <a:off x="4497050" y="3857575"/>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0" name="Google Shape;3810;p64"/>
            <p:cNvSpPr/>
            <p:nvPr/>
          </p:nvSpPr>
          <p:spPr>
            <a:xfrm>
              <a:off x="4490625"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1" name="Google Shape;3811;p64"/>
            <p:cNvSpPr/>
            <p:nvPr/>
          </p:nvSpPr>
          <p:spPr>
            <a:xfrm>
              <a:off x="4672250" y="3857575"/>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2" name="Google Shape;3812;p64"/>
            <p:cNvSpPr/>
            <p:nvPr/>
          </p:nvSpPr>
          <p:spPr>
            <a:xfrm>
              <a:off x="4665825" y="3851150"/>
              <a:ext cx="102875" cy="102900"/>
            </a:xfrm>
            <a:custGeom>
              <a:avLst/>
              <a:gdLst/>
              <a:ahLst/>
              <a:cxnLst/>
              <a:rect l="l" t="t" r="r" b="b"/>
              <a:pathLst>
                <a:path w="4115" h="4116" extrusionOk="0">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3" name="Google Shape;3813;p64"/>
            <p:cNvSpPr/>
            <p:nvPr/>
          </p:nvSpPr>
          <p:spPr>
            <a:xfrm>
              <a:off x="4235900" y="3857575"/>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4" name="Google Shape;3814;p64"/>
            <p:cNvSpPr/>
            <p:nvPr/>
          </p:nvSpPr>
          <p:spPr>
            <a:xfrm>
              <a:off x="4229450"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15" name="Google Shape;3815;p64"/>
          <p:cNvGrpSpPr/>
          <p:nvPr/>
        </p:nvGrpSpPr>
        <p:grpSpPr>
          <a:xfrm>
            <a:off x="5946219" y="2720946"/>
            <a:ext cx="1729343" cy="1578106"/>
            <a:chOff x="1171725" y="542675"/>
            <a:chExt cx="5016950" cy="4578200"/>
          </a:xfrm>
        </p:grpSpPr>
        <p:sp>
          <p:nvSpPr>
            <p:cNvPr id="3816" name="Google Shape;3816;p64"/>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7" name="Google Shape;3817;p64"/>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8" name="Google Shape;3818;p64"/>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9" name="Google Shape;3819;p64"/>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0" name="Google Shape;3820;p64"/>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1" name="Google Shape;3821;p64"/>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2" name="Google Shape;3822;p64"/>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3" name="Google Shape;3823;p64"/>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4" name="Google Shape;3824;p64"/>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5" name="Google Shape;3825;p64"/>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6" name="Google Shape;3826;p64"/>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7" name="Google Shape;3827;p64"/>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8" name="Google Shape;3828;p64"/>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9" name="Google Shape;3829;p64"/>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0" name="Google Shape;3830;p64"/>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1" name="Google Shape;3831;p64"/>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2" name="Google Shape;3832;p64"/>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3" name="Google Shape;3833;p64"/>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4" name="Google Shape;3834;p64"/>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5" name="Google Shape;3835;p64"/>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6" name="Google Shape;3836;p64"/>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7" name="Google Shape;3837;p64"/>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8" name="Google Shape;3838;p64"/>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9" name="Google Shape;3839;p64"/>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0" name="Google Shape;3840;p64"/>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1" name="Google Shape;3841;p64"/>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2" name="Google Shape;3842;p64"/>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3" name="Google Shape;3843;p64"/>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4" name="Google Shape;3844;p64"/>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5" name="Google Shape;3845;p64"/>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6" name="Google Shape;3846;p64"/>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7" name="Google Shape;3847;p64"/>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8" name="Google Shape;3848;p64"/>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9" name="Google Shape;3849;p64"/>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0" name="Google Shape;3850;p64"/>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1" name="Google Shape;3851;p64"/>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2" name="Google Shape;3852;p64"/>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3" name="Google Shape;3853;p64"/>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4" name="Google Shape;3854;p64"/>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5" name="Google Shape;3855;p64"/>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6" name="Google Shape;3856;p64"/>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7" name="Google Shape;3857;p64"/>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8" name="Google Shape;3858;p64"/>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9" name="Google Shape;3859;p64"/>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0" name="Google Shape;3860;p64"/>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1" name="Google Shape;3861;p64"/>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2" name="Google Shape;3862;p64"/>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3" name="Google Shape;3863;p64"/>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4" name="Google Shape;3864;p64"/>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5" name="Google Shape;3865;p64"/>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6" name="Google Shape;3866;p64"/>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7" name="Google Shape;3867;p64"/>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8" name="Google Shape;3868;p64"/>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9" name="Google Shape;3869;p64"/>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0" name="Google Shape;3870;p64"/>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1" name="Google Shape;3871;p64"/>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2" name="Google Shape;3872;p64"/>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3" name="Google Shape;3873;p64"/>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4" name="Google Shape;3874;p64"/>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5" name="Google Shape;3875;p64"/>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6" name="Google Shape;3876;p64"/>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7" name="Google Shape;3877;p64"/>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8" name="Google Shape;3878;p64"/>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9" name="Google Shape;3879;p64"/>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0" name="Google Shape;3880;p64"/>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1" name="Google Shape;3881;p64"/>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2" name="Google Shape;3882;p64"/>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3" name="Google Shape;3883;p64"/>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4" name="Google Shape;3884;p64"/>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5" name="Google Shape;3885;p64"/>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6" name="Google Shape;3886;p64"/>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7" name="Google Shape;3887;p64"/>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8" name="Google Shape;3888;p64"/>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64"/>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0" name="Google Shape;3890;p64"/>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1" name="Google Shape;3891;p64"/>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2" name="Google Shape;3892;p64"/>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3" name="Google Shape;3893;p64"/>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4" name="Google Shape;3894;p64"/>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5" name="Google Shape;3895;p64"/>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6" name="Google Shape;3896;p64"/>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7" name="Google Shape;3897;p64"/>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8" name="Google Shape;3898;p64"/>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9" name="Google Shape;3899;p64"/>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0" name="Google Shape;3900;p64"/>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1" name="Google Shape;3901;p64"/>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2" name="Google Shape;3902;p64"/>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3" name="Google Shape;3903;p64"/>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4" name="Google Shape;3904;p64"/>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5" name="Google Shape;3905;p64"/>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6" name="Google Shape;3906;p64"/>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7" name="Google Shape;3907;p64"/>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8" name="Google Shape;3908;p64"/>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9" name="Google Shape;3909;p64"/>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0" name="Google Shape;3910;p64"/>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1" name="Google Shape;3911;p64"/>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2" name="Google Shape;3912;p64"/>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3" name="Google Shape;3913;p64"/>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4" name="Google Shape;3914;p64"/>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5" name="Google Shape;3915;p64"/>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6" name="Google Shape;3916;p64"/>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7" name="Google Shape;3917;p64"/>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8" name="Google Shape;3918;p64"/>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9" name="Google Shape;3919;p64"/>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0" name="Google Shape;3920;p64"/>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1" name="Google Shape;3921;p64"/>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2" name="Google Shape;3922;p64"/>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3" name="Google Shape;3923;p64"/>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4" name="Google Shape;3924;p64"/>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5" name="Google Shape;3925;p64"/>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6" name="Google Shape;3926;p64"/>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7" name="Google Shape;3927;p64"/>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8" name="Google Shape;3928;p64"/>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9" name="Google Shape;3929;p64"/>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0" name="Google Shape;3930;p64"/>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1" name="Google Shape;3931;p64"/>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2" name="Google Shape;3932;p64"/>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3" name="Google Shape;3933;p64"/>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4" name="Google Shape;3934;p64"/>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5" name="Google Shape;3935;p64"/>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6" name="Google Shape;3936;p64"/>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7" name="Google Shape;3937;p64"/>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8" name="Google Shape;3938;p64"/>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9" name="Google Shape;3939;p64"/>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0" name="Google Shape;3940;p64"/>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1" name="Google Shape;3941;p64"/>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2" name="Google Shape;3942;p64"/>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3" name="Google Shape;3943;p64"/>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4" name="Google Shape;3944;p64"/>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5" name="Google Shape;3945;p64"/>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6" name="Google Shape;3946;p64"/>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7" name="Google Shape;3947;p64"/>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8" name="Google Shape;3948;p64"/>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9" name="Google Shape;3949;p64"/>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0" name="Google Shape;3950;p64"/>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1" name="Google Shape;3951;p64"/>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2" name="Google Shape;3952;p64"/>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3" name="Google Shape;3953;p64"/>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4" name="Google Shape;3954;p64"/>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5" name="Google Shape;3955;p64"/>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6" name="Google Shape;3956;p64"/>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7" name="Google Shape;3957;p64"/>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8" name="Google Shape;3958;p64"/>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9" name="Google Shape;3959;p64"/>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0" name="Google Shape;3960;p64"/>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1" name="Google Shape;3961;p64"/>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2" name="Google Shape;3962;p64"/>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3" name="Google Shape;3963;p64"/>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4" name="Google Shape;3964;p64"/>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5" name="Google Shape;3965;p64"/>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6" name="Google Shape;3966;p64"/>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7" name="Google Shape;3967;p64"/>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8" name="Google Shape;3968;p64"/>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9" name="Google Shape;3969;p64"/>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0" name="Google Shape;3970;p64"/>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1" name="Google Shape;3971;p64"/>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2" name="Google Shape;3972;p64"/>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3" name="Google Shape;3973;p64"/>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4" name="Google Shape;3974;p64"/>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5" name="Google Shape;3975;p64"/>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6" name="Google Shape;3976;p64"/>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7" name="Google Shape;3977;p64"/>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8" name="Google Shape;3978;p64"/>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9" name="Google Shape;3979;p64"/>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0" name="Google Shape;3980;p64"/>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1" name="Google Shape;3981;p64"/>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2" name="Google Shape;3982;p64"/>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3" name="Google Shape;3983;p64"/>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4" name="Google Shape;3984;p64"/>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5" name="Google Shape;3985;p64"/>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6" name="Google Shape;3986;p64"/>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7" name="Google Shape;3987;p64"/>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8" name="Google Shape;3988;p64"/>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9" name="Google Shape;3989;p64"/>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0" name="Google Shape;3990;p64"/>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1" name="Google Shape;3991;p64"/>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2" name="Google Shape;3992;p64"/>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3" name="Google Shape;3993;p64"/>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4" name="Google Shape;3994;p64"/>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5" name="Google Shape;3995;p64"/>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6" name="Google Shape;3996;p64"/>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7" name="Google Shape;3997;p64"/>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8" name="Google Shape;3998;p64"/>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9" name="Google Shape;3999;p64"/>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0" name="Google Shape;4000;p64"/>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1" name="Google Shape;4001;p64"/>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2" name="Google Shape;4002;p64"/>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3" name="Google Shape;4003;p64"/>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4" name="Google Shape;4004;p64"/>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5" name="Google Shape;4005;p64"/>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6" name="Google Shape;4006;p64"/>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7" name="Google Shape;4007;p64"/>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8" name="Google Shape;4008;p64"/>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9" name="Google Shape;4009;p64"/>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0" name="Google Shape;4010;p64"/>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1" name="Google Shape;4011;p64"/>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2" name="Google Shape;4012;p64"/>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3" name="Google Shape;4013;p64"/>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4" name="Google Shape;4014;p64"/>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5" name="Google Shape;4015;p64"/>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6" name="Google Shape;4016;p64"/>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7" name="Google Shape;4017;p64"/>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8" name="Google Shape;4018;p64"/>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19" name="Google Shape;4019;p64"/>
          <p:cNvGrpSpPr/>
          <p:nvPr/>
        </p:nvGrpSpPr>
        <p:grpSpPr>
          <a:xfrm>
            <a:off x="6072581" y="990718"/>
            <a:ext cx="1475957" cy="1578476"/>
            <a:chOff x="1744400" y="429725"/>
            <a:chExt cx="4623925" cy="4948200"/>
          </a:xfrm>
        </p:grpSpPr>
        <p:sp>
          <p:nvSpPr>
            <p:cNvPr id="4020" name="Google Shape;4020;p64"/>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1" name="Google Shape;4021;p64"/>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2" name="Google Shape;4022;p64"/>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3" name="Google Shape;4023;p64"/>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4" name="Google Shape;4024;p64"/>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5" name="Google Shape;4025;p64"/>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6" name="Google Shape;4026;p64"/>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7" name="Google Shape;4027;p64"/>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8" name="Google Shape;4028;p64"/>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9" name="Google Shape;4029;p64"/>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0" name="Google Shape;4030;p64"/>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1" name="Google Shape;4031;p64"/>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2" name="Google Shape;4032;p64"/>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3" name="Google Shape;4033;p64"/>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4" name="Google Shape;4034;p64"/>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5" name="Google Shape;4035;p64"/>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6" name="Google Shape;4036;p64"/>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7" name="Google Shape;4037;p64"/>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8" name="Google Shape;4038;p64"/>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9" name="Google Shape;4039;p64"/>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0" name="Google Shape;4040;p64"/>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1" name="Google Shape;4041;p64"/>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2" name="Google Shape;4042;p64"/>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3" name="Google Shape;4043;p64"/>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4" name="Google Shape;4044;p64"/>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5" name="Google Shape;4045;p64"/>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6" name="Google Shape;4046;p64"/>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7" name="Google Shape;4047;p64"/>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8" name="Google Shape;4048;p64"/>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9" name="Google Shape;4049;p64"/>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0" name="Google Shape;4050;p64"/>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1" name="Google Shape;4051;p64"/>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2" name="Google Shape;4052;p64"/>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3" name="Google Shape;4053;p64"/>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4" name="Google Shape;4054;p64"/>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5" name="Google Shape;4055;p64"/>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6" name="Google Shape;4056;p64"/>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7" name="Google Shape;4057;p64"/>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8" name="Google Shape;4058;p64"/>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9" name="Google Shape;4059;p64"/>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0" name="Google Shape;4060;p64"/>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1" name="Google Shape;4061;p64"/>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2" name="Google Shape;4062;p64"/>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3" name="Google Shape;4063;p64"/>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4" name="Google Shape;4064;p64"/>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5" name="Google Shape;4065;p64"/>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6" name="Google Shape;4066;p64"/>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7" name="Google Shape;4067;p64"/>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8" name="Google Shape;4068;p64"/>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9" name="Google Shape;4069;p64"/>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0" name="Google Shape;4070;p64"/>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1" name="Google Shape;4071;p64"/>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2" name="Google Shape;4072;p64"/>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3" name="Google Shape;4073;p64"/>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4" name="Google Shape;4074;p64"/>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5" name="Google Shape;4075;p64"/>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6" name="Google Shape;4076;p64"/>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7" name="Google Shape;4077;p64"/>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8" name="Google Shape;4078;p64"/>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9" name="Google Shape;4079;p64"/>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0" name="Google Shape;4080;p64"/>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1" name="Google Shape;4081;p64"/>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2" name="Google Shape;4082;p64"/>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3" name="Google Shape;4083;p64"/>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4" name="Google Shape;4084;p64"/>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5" name="Google Shape;4085;p64"/>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6" name="Google Shape;4086;p64"/>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7" name="Google Shape;4087;p64"/>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8" name="Google Shape;4088;p64"/>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9" name="Google Shape;4089;p64"/>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0" name="Google Shape;4090;p64"/>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1" name="Google Shape;4091;p64"/>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2" name="Google Shape;4092;p64"/>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3" name="Google Shape;4093;p64"/>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4" name="Google Shape;4094;p64"/>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5" name="Google Shape;4095;p64"/>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6" name="Google Shape;4096;p64"/>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7" name="Google Shape;4097;p64"/>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8" name="Google Shape;4098;p64"/>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9" name="Google Shape;4099;p64"/>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0" name="Google Shape;4100;p64"/>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1" name="Google Shape;4101;p64"/>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2" name="Google Shape;4102;p64"/>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3" name="Google Shape;4103;p64"/>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4" name="Google Shape;4104;p64"/>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5" name="Google Shape;4105;p64"/>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6" name="Google Shape;4106;p64"/>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7" name="Google Shape;4107;p64"/>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8" name="Google Shape;4108;p64"/>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9" name="Google Shape;4109;p64"/>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0" name="Google Shape;4110;p64"/>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1" name="Google Shape;4111;p64"/>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2" name="Google Shape;4112;p64"/>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3" name="Google Shape;4113;p64"/>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4" name="Google Shape;4114;p64"/>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5" name="Google Shape;4115;p64"/>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6" name="Google Shape;4116;p64"/>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7" name="Google Shape;4117;p64"/>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8" name="Google Shape;4118;p64"/>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9" name="Google Shape;4119;p64"/>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0" name="Google Shape;4120;p64"/>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1" name="Google Shape;4121;p64"/>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2" name="Google Shape;4122;p64"/>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3" name="Google Shape;4123;p64"/>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4" name="Google Shape;4124;p64"/>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5" name="Google Shape;4125;p64"/>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6" name="Google Shape;4126;p64"/>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7" name="Google Shape;4127;p64"/>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8" name="Google Shape;4128;p64"/>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9" name="Google Shape;4129;p64"/>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0" name="Google Shape;4130;p64"/>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1" name="Google Shape;4131;p64"/>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2" name="Google Shape;4132;p64"/>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3" name="Google Shape;4133;p64"/>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4" name="Google Shape;4134;p64"/>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5" name="Google Shape;4135;p64"/>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6" name="Google Shape;4136;p64"/>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7" name="Google Shape;4137;p64"/>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8" name="Google Shape;4138;p64"/>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9" name="Google Shape;4139;p64"/>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0" name="Google Shape;4140;p64"/>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1" name="Google Shape;4141;p64"/>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2" name="Google Shape;4142;p64"/>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3" name="Google Shape;4143;p64"/>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4" name="Google Shape;4144;p64"/>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5" name="Google Shape;4145;p64"/>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6" name="Google Shape;4146;p64"/>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7" name="Google Shape;4147;p64"/>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8" name="Google Shape;4148;p64"/>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9" name="Google Shape;4149;p64"/>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0" name="Google Shape;4150;p64"/>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1" name="Google Shape;4151;p64"/>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2" name="Google Shape;4152;p64"/>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3" name="Google Shape;4153;p64"/>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4" name="Google Shape;4154;p64"/>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5" name="Google Shape;4155;p64"/>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6" name="Google Shape;4156;p64"/>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7" name="Google Shape;4157;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8" name="Google Shape;4158;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9" name="Google Shape;4159;p64"/>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0" name="Google Shape;4160;p64"/>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1" name="Google Shape;4161;p64"/>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2" name="Google Shape;4162;p64"/>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3" name="Google Shape;4163;p64"/>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4" name="Google Shape;4164;p64"/>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5" name="Google Shape;4165;p64"/>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6" name="Google Shape;4166;p64"/>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7" name="Google Shape;4167;p64"/>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8" name="Google Shape;4168;p64"/>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9" name="Google Shape;4169;p64"/>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0" name="Google Shape;4170;p64"/>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1" name="Google Shape;4171;p64"/>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2" name="Google Shape;4172;p64"/>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3" name="Google Shape;4173;p64"/>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4" name="Google Shape;4174;p64"/>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5" name="Google Shape;4175;p64"/>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6" name="Google Shape;4176;p64"/>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7" name="Google Shape;4177;p64"/>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8" name="Google Shape;4178;p64"/>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9" name="Google Shape;4179;p64"/>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0" name="Google Shape;4180;p64"/>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1" name="Google Shape;4181;p64"/>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2" name="Google Shape;4182;p64"/>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3" name="Google Shape;4183;p64"/>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4" name="Google Shape;4184;p64"/>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5" name="Google Shape;4185;p64"/>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6" name="Google Shape;4186;p64"/>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7" name="Google Shape;4187;p64"/>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8" name="Google Shape;4188;p64"/>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9" name="Google Shape;4189;p64"/>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0" name="Google Shape;4190;p64"/>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1" name="Google Shape;4191;p64"/>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2" name="Google Shape;4192;p64"/>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3" name="Google Shape;4193;p64"/>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4" name="Google Shape;4194;p64"/>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5" name="Google Shape;4195;p64"/>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6" name="Google Shape;4196;p64"/>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7" name="Google Shape;4197;p64"/>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8" name="Google Shape;4198;p64"/>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9" name="Google Shape;4199;p64"/>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0" name="Google Shape;4200;p64"/>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1" name="Google Shape;4201;p64"/>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2" name="Google Shape;4202;p64"/>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3" name="Google Shape;4203;p64"/>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4" name="Google Shape;4204;p64"/>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5" name="Google Shape;4205;p64"/>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6" name="Google Shape;4206;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7" name="Google Shape;4207;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8" name="Google Shape;4208;p64"/>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9" name="Google Shape;4209;p64"/>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0" name="Google Shape;4210;p64"/>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1" name="Google Shape;4211;p64"/>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2" name="Google Shape;4212;p64"/>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3" name="Google Shape;4213;p64"/>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4" name="Google Shape;4214;p64"/>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5" name="Google Shape;4215;p64"/>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6" name="Google Shape;4216;p64"/>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7" name="Google Shape;4217;p64"/>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8" name="Google Shape;4218;p64"/>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9" name="Google Shape;4219;p64"/>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0" name="Google Shape;4220;p64"/>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1" name="Google Shape;4221;p64"/>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2" name="Google Shape;4222;p64"/>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3" name="Google Shape;4223;p64"/>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4" name="Google Shape;4224;p64"/>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5" name="Google Shape;4225;p64"/>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6" name="Google Shape;4226;p64"/>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7" name="Google Shape;4227;p64"/>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8" name="Google Shape;4228;p64"/>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9" name="Google Shape;4229;p64"/>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0" name="Google Shape;4230;p64"/>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1" name="Google Shape;4231;p64"/>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2" name="Google Shape;4232;p64"/>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3" name="Google Shape;4233;p64"/>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4" name="Google Shape;4234;p64"/>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5" name="Google Shape;4235;p64"/>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6" name="Google Shape;4236;p64"/>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7" name="Google Shape;4237;p64"/>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8" name="Google Shape;4238;p64"/>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9" name="Google Shape;4239;p64"/>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0" name="Google Shape;4240;p64"/>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41" name="Google Shape;4241;p64"/>
          <p:cNvGrpSpPr/>
          <p:nvPr/>
        </p:nvGrpSpPr>
        <p:grpSpPr>
          <a:xfrm>
            <a:off x="1468639" y="2720609"/>
            <a:ext cx="1731784" cy="1581063"/>
            <a:chOff x="1338075" y="463925"/>
            <a:chExt cx="5022575" cy="4585450"/>
          </a:xfrm>
        </p:grpSpPr>
        <p:sp>
          <p:nvSpPr>
            <p:cNvPr id="4242" name="Google Shape;4242;p64"/>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3" name="Google Shape;4243;p64"/>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4" name="Google Shape;4244;p64"/>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5" name="Google Shape;4245;p64"/>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6" name="Google Shape;4246;p64"/>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7" name="Google Shape;4247;p64"/>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8" name="Google Shape;4248;p64"/>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9" name="Google Shape;4249;p64"/>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0" name="Google Shape;4250;p64"/>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1" name="Google Shape;4251;p64"/>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2" name="Google Shape;4252;p64"/>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3" name="Google Shape;4253;p64"/>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4" name="Google Shape;4254;p64"/>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5" name="Google Shape;4255;p64"/>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6" name="Google Shape;4256;p64"/>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7" name="Google Shape;4257;p64"/>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8" name="Google Shape;4258;p64"/>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9" name="Google Shape;4259;p64"/>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0" name="Google Shape;4260;p64"/>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1" name="Google Shape;4261;p64"/>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2" name="Google Shape;4262;p64"/>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3" name="Google Shape;4263;p64"/>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4" name="Google Shape;4264;p64"/>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5" name="Google Shape;4265;p64"/>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6" name="Google Shape;4266;p64"/>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7" name="Google Shape;4267;p64"/>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8" name="Google Shape;4268;p64"/>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9" name="Google Shape;4269;p64"/>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0" name="Google Shape;4270;p64"/>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1" name="Google Shape;4271;p64"/>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2" name="Google Shape;4272;p64"/>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3" name="Google Shape;4273;p64"/>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4" name="Google Shape;4274;p64"/>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5" name="Google Shape;4275;p64"/>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6" name="Google Shape;4276;p64"/>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7" name="Google Shape;4277;p64"/>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8" name="Google Shape;4278;p64"/>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9" name="Google Shape;4279;p64"/>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0" name="Google Shape;4280;p64"/>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1" name="Google Shape;4281;p64"/>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2" name="Google Shape;4282;p64"/>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3" name="Google Shape;4283;p64"/>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4" name="Google Shape;4284;p64"/>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5" name="Google Shape;4285;p64"/>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6" name="Google Shape;4286;p64"/>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7" name="Google Shape;4287;p64"/>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8" name="Google Shape;4288;p64"/>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9" name="Google Shape;4289;p64"/>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0" name="Google Shape;4290;p64"/>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1" name="Google Shape;4291;p64"/>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2" name="Google Shape;4292;p64"/>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3" name="Google Shape;4293;p64"/>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4" name="Google Shape;4294;p64"/>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5" name="Google Shape;4295;p64"/>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6" name="Google Shape;4296;p64"/>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7" name="Google Shape;4297;p64"/>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8" name="Google Shape;4298;p64"/>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9" name="Google Shape;4299;p64"/>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0" name="Google Shape;4300;p64"/>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1" name="Google Shape;4301;p64"/>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2" name="Google Shape;4302;p64"/>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3" name="Google Shape;4303;p64"/>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4" name="Google Shape;4304;p64"/>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5" name="Google Shape;4305;p64"/>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6" name="Google Shape;4306;p64"/>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7" name="Google Shape;4307;p64"/>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8" name="Google Shape;4308;p64"/>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9" name="Google Shape;4309;p64"/>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0" name="Google Shape;4310;p64"/>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1" name="Google Shape;4311;p64"/>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2" name="Google Shape;4312;p64"/>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3" name="Google Shape;4313;p64"/>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4" name="Google Shape;4314;p64"/>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5" name="Google Shape;4315;p64"/>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6" name="Google Shape;4316;p64"/>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7" name="Google Shape;4317;p64"/>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8" name="Google Shape;4318;p64"/>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9" name="Google Shape;4319;p64"/>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0" name="Google Shape;4320;p64"/>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1" name="Google Shape;4321;p64"/>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2" name="Google Shape;4322;p64"/>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3" name="Google Shape;4323;p64"/>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4" name="Google Shape;4324;p64"/>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5" name="Google Shape;4325;p64"/>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6" name="Google Shape;4326;p64"/>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7" name="Google Shape;4327;p64"/>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8" name="Google Shape;4328;p64"/>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9" name="Google Shape;4329;p64"/>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0" name="Google Shape;4330;p64"/>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1" name="Google Shape;4331;p64"/>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2" name="Google Shape;4332;p64"/>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3" name="Google Shape;4333;p64"/>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4" name="Google Shape;4334;p64"/>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5" name="Google Shape;4335;p64"/>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6" name="Google Shape;4336;p64"/>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7" name="Google Shape;4337;p64"/>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8" name="Google Shape;4338;p64"/>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9" name="Google Shape;4339;p64"/>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0" name="Google Shape;4340;p64"/>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1" name="Google Shape;4341;p64"/>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2" name="Google Shape;4342;p64"/>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3" name="Google Shape;4343;p64"/>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4" name="Google Shape;4344;p64"/>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5" name="Google Shape;4345;p64"/>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6" name="Google Shape;4346;p64"/>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7" name="Google Shape;4347;p64"/>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8" name="Google Shape;4348;p64"/>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9" name="Google Shape;4349;p64"/>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0" name="Google Shape;4350;p64"/>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1" name="Google Shape;4351;p64"/>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2" name="Google Shape;4352;p64"/>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3" name="Google Shape;4353;p64"/>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4" name="Google Shape;4354;p64"/>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5" name="Google Shape;4355;p64"/>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6" name="Google Shape;4356;p64"/>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7" name="Google Shape;4357;p64"/>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8" name="Google Shape;4358;p64"/>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9" name="Google Shape;4359;p64"/>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0" name="Google Shape;4360;p64"/>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1" name="Google Shape;4361;p64"/>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2" name="Google Shape;4362;p64"/>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3" name="Google Shape;4363;p64"/>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4" name="Google Shape;4364;p64"/>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5" name="Google Shape;4365;p64"/>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6" name="Google Shape;4366;p64"/>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7" name="Google Shape;4367;p64"/>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8" name="Google Shape;4368;p64"/>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9" name="Google Shape;4369;p64"/>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0" name="Google Shape;4370;p64"/>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1" name="Google Shape;4371;p64"/>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2" name="Google Shape;4372;p64"/>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3" name="Google Shape;4373;p64"/>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4" name="Google Shape;4374;p64"/>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5" name="Google Shape;4375;p64"/>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6" name="Google Shape;4376;p64"/>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7" name="Google Shape;4377;p64"/>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8" name="Google Shape;4378;p64"/>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9" name="Google Shape;4379;p64"/>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0" name="Google Shape;4380;p64"/>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1" name="Google Shape;4381;p64"/>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2" name="Google Shape;4382;p64"/>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3" name="Google Shape;4383;p64"/>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4" name="Google Shape;4384;p64"/>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5" name="Google Shape;4385;p64"/>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6" name="Google Shape;4386;p64"/>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7" name="Google Shape;4387;p64"/>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8" name="Google Shape;4388;p64"/>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9" name="Google Shape;4389;p64"/>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0" name="Google Shape;4390;p64"/>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1" name="Google Shape;4391;p64"/>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2" name="Google Shape;4392;p64"/>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3" name="Google Shape;4393;p64"/>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4" name="Google Shape;4394;p64"/>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5" name="Google Shape;4395;p64"/>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6" name="Google Shape;4396;p64"/>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7" name="Google Shape;4397;p64"/>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8" name="Google Shape;4398;p64"/>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9" name="Google Shape;4399;p64"/>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0" name="Google Shape;4400;p64"/>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1" name="Google Shape;4401;p64"/>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2" name="Google Shape;4402;p64"/>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3" name="Google Shape;4403;p64"/>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4" name="Google Shape;4404;p64"/>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5" name="Google Shape;4405;p64"/>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6" name="Google Shape;4406;p64"/>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7" name="Google Shape;4407;p64"/>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8" name="Google Shape;4408;p64"/>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9" name="Google Shape;4409;p64"/>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0" name="Google Shape;4410;p64"/>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1" name="Google Shape;4411;p64"/>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2" name="Google Shape;4412;p64"/>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3" name="Google Shape;4413;p64"/>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4" name="Google Shape;4414;p64"/>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5" name="Google Shape;4415;p64"/>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6" name="Google Shape;4416;p64"/>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7" name="Google Shape;4417;p64"/>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8" name="Google Shape;4418;p64"/>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9" name="Google Shape;4419;p64"/>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0" name="Google Shape;4420;p64"/>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1" name="Google Shape;4421;p64"/>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2" name="Google Shape;4422;p64"/>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3" name="Google Shape;4423;p64"/>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4" name="Google Shape;4424;p64"/>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5" name="Google Shape;4425;p64"/>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6" name="Google Shape;4426;p64"/>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7" name="Google Shape;4427;p64"/>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8" name="Google Shape;4428;p64"/>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9" name="Google Shape;4429;p64"/>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0" name="Google Shape;4430;p64"/>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1" name="Google Shape;4431;p64"/>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2" name="Google Shape;4432;p64"/>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3" name="Google Shape;4433;p64"/>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4" name="Google Shape;4434;p64"/>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5" name="Google Shape;4435;p64"/>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6" name="Google Shape;4436;p64"/>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7" name="Google Shape;4437;p64"/>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8" name="Google Shape;4438;p64"/>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9" name="Google Shape;4439;p64"/>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0" name="Google Shape;4440;p64"/>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1" name="Google Shape;4441;p64"/>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2" name="Google Shape;4442;p64"/>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3" name="Google Shape;4443;p64"/>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4" name="Google Shape;4444;p64"/>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5" name="Google Shape;4445;p64"/>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6" name="Google Shape;4446;p64"/>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7" name="Google Shape;4447;p64"/>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8" name="Google Shape;4448;p64"/>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9" name="Google Shape;4449;p64"/>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0" name="Google Shape;4450;p64"/>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1" name="Google Shape;4451;p64"/>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2" name="Google Shape;4452;p64"/>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3" name="Google Shape;4453;p64"/>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4" name="Google Shape;4454;p64"/>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5" name="Google Shape;4455;p64"/>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6" name="Google Shape;4456;p64"/>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7" name="Google Shape;4457;p64"/>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8" name="Google Shape;4458;p64"/>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9" name="Google Shape;4459;p64"/>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0" name="Google Shape;4460;p64"/>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1" name="Google Shape;4461;p64"/>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2" name="Google Shape;4462;p64"/>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3" name="Google Shape;4463;p64"/>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4" name="Google Shape;4464;p64"/>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5" name="Google Shape;4465;p64"/>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6" name="Google Shape;4466;p64"/>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7" name="Google Shape;4467;p64"/>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8" name="Google Shape;4468;p64"/>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9" name="Google Shape;4469;p64"/>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0" name="Google Shape;4470;p64"/>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1" name="Google Shape;4471;p64"/>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2" name="Google Shape;4472;p64"/>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3" name="Google Shape;4473;p64"/>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4" name="Google Shape;4474;p64"/>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5" name="Google Shape;4475;p64"/>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6" name="Google Shape;4476;p64"/>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7" name="Google Shape;4477;p64"/>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8" name="Google Shape;4478;p64"/>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9" name="Google Shape;4479;p64"/>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64"/>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1" name="Google Shape;4481;p64"/>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2" name="Google Shape;4482;p64"/>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3" name="Google Shape;4483;p64"/>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4" name="Google Shape;4484;p64"/>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5" name="Google Shape;4485;p64"/>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6" name="Google Shape;4486;p64"/>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7" name="Google Shape;4487;p64"/>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8" name="Google Shape;4488;p64"/>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9" name="Google Shape;4489;p64"/>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0" name="Google Shape;4490;p64"/>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1" name="Google Shape;4491;p64"/>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2" name="Google Shape;4492;p64"/>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3" name="Google Shape;4493;p64"/>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4" name="Google Shape;4494;p64"/>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5" name="Google Shape;4495;p64"/>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6" name="Google Shape;4496;p64"/>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7" name="Google Shape;4497;p64"/>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8" name="Google Shape;4498;p64"/>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9" name="Google Shape;4499;p64"/>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0" name="Google Shape;4500;p64"/>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1" name="Google Shape;4501;p64"/>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2" name="Google Shape;4502;p64"/>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3" name="Google Shape;4503;p64"/>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4" name="Google Shape;4504;p64"/>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5" name="Google Shape;4505;p64"/>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06" name="Google Shape;4506;p64"/>
          <p:cNvGrpSpPr/>
          <p:nvPr/>
        </p:nvGrpSpPr>
        <p:grpSpPr>
          <a:xfrm>
            <a:off x="3620998" y="990685"/>
            <a:ext cx="1951492" cy="1581008"/>
            <a:chOff x="556125" y="238075"/>
            <a:chExt cx="6466175" cy="5235125"/>
          </a:xfrm>
        </p:grpSpPr>
        <p:sp>
          <p:nvSpPr>
            <p:cNvPr id="4507" name="Google Shape;4507;p64"/>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8" name="Google Shape;4508;p64"/>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9" name="Google Shape;4509;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0" name="Google Shape;4510;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1" name="Google Shape;4511;p64"/>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2" name="Google Shape;4512;p64"/>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3" name="Google Shape;4513;p64"/>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4" name="Google Shape;4514;p64"/>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5" name="Google Shape;4515;p64"/>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6" name="Google Shape;4516;p64"/>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7" name="Google Shape;4517;p64"/>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8" name="Google Shape;4518;p64"/>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9" name="Google Shape;4519;p64"/>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0" name="Google Shape;4520;p64"/>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1" name="Google Shape;4521;p64"/>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2" name="Google Shape;4522;p64"/>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3" name="Google Shape;4523;p64"/>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4" name="Google Shape;4524;p64"/>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5" name="Google Shape;4525;p64"/>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6" name="Google Shape;4526;p64"/>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7" name="Google Shape;4527;p64"/>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8" name="Google Shape;4528;p64"/>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9" name="Google Shape;4529;p64"/>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0" name="Google Shape;4530;p64"/>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1" name="Google Shape;4531;p64"/>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2" name="Google Shape;4532;p64"/>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3" name="Google Shape;4533;p64"/>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4" name="Google Shape;4534;p64"/>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5" name="Google Shape;4535;p64"/>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6" name="Google Shape;4536;p64"/>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7" name="Google Shape;4537;p64"/>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8" name="Google Shape;4538;p64"/>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9" name="Google Shape;4539;p64"/>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0" name="Google Shape;4540;p64"/>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1" name="Google Shape;4541;p64"/>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2" name="Google Shape;4542;p64"/>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3" name="Google Shape;4543;p64"/>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4" name="Google Shape;4544;p64"/>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5" name="Google Shape;4545;p64"/>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6" name="Google Shape;4546;p64"/>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7" name="Google Shape;4547;p64"/>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8" name="Google Shape;4548;p64"/>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9" name="Google Shape;4549;p64"/>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0" name="Google Shape;4550;p64"/>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1" name="Google Shape;4551;p64"/>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2" name="Google Shape;4552;p64"/>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3" name="Google Shape;4553;p64"/>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4" name="Google Shape;4554;p64"/>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5" name="Google Shape;4555;p64"/>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6" name="Google Shape;4556;p64"/>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7" name="Google Shape;4557;p64"/>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8" name="Google Shape;4558;p64"/>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9" name="Google Shape;4559;p64"/>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0" name="Google Shape;4560;p64"/>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1" name="Google Shape;4561;p64"/>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2" name="Google Shape;4562;p64"/>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3" name="Google Shape;4563;p64"/>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4" name="Google Shape;4564;p64"/>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5" name="Google Shape;4565;p64"/>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6" name="Google Shape;4566;p64"/>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7" name="Google Shape;4567;p64"/>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8" name="Google Shape;4568;p64"/>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9" name="Google Shape;4569;p64"/>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0" name="Google Shape;4570;p64"/>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1" name="Google Shape;4571;p64"/>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2" name="Google Shape;4572;p64"/>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3" name="Google Shape;4573;p64"/>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4" name="Google Shape;4574;p64"/>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5" name="Google Shape;4575;p64"/>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6" name="Google Shape;4576;p64"/>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7" name="Google Shape;4577;p64"/>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8" name="Google Shape;4578;p64"/>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9" name="Google Shape;4579;p64"/>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0" name="Google Shape;4580;p64"/>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1" name="Google Shape;4581;p64"/>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2" name="Google Shape;4582;p64"/>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3" name="Google Shape;4583;p64"/>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4" name="Google Shape;4584;p64"/>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5" name="Google Shape;4585;p64"/>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6" name="Google Shape;4586;p64"/>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7" name="Google Shape;4587;p64"/>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8" name="Google Shape;4588;p64"/>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9" name="Google Shape;4589;p64"/>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0" name="Google Shape;4590;p64"/>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1" name="Google Shape;4591;p64"/>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2" name="Google Shape;4592;p64"/>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3" name="Google Shape;4593;p64"/>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4" name="Google Shape;4594;p64"/>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5" name="Google Shape;4595;p64"/>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6" name="Google Shape;4596;p64"/>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7" name="Google Shape;4597;p64"/>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8" name="Google Shape;4598;p64"/>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9" name="Google Shape;4599;p64"/>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0" name="Google Shape;4600;p64"/>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1" name="Google Shape;4601;p64"/>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2" name="Google Shape;4602;p64"/>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3" name="Google Shape;4603;p64"/>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4" name="Google Shape;4604;p64"/>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5" name="Google Shape;4605;p64"/>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6" name="Google Shape;4606;p64"/>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7" name="Google Shape;4607;p64"/>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8" name="Google Shape;4608;p64"/>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9" name="Google Shape;4609;p64"/>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0" name="Google Shape;4610;p64"/>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1" name="Google Shape;4611;p64"/>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2" name="Google Shape;4612;p64"/>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3" name="Google Shape;4613;p64"/>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4" name="Google Shape;4614;p64"/>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5" name="Google Shape;4615;p64"/>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6" name="Google Shape;4616;p64"/>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7" name="Google Shape;4617;p64"/>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8" name="Google Shape;4618;p64"/>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9" name="Google Shape;4619;p64"/>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0" name="Google Shape;4620;p64"/>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1" name="Google Shape;4621;p64"/>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2" name="Google Shape;4622;p64"/>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3" name="Google Shape;4623;p64"/>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4" name="Google Shape;4624;p64"/>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5" name="Google Shape;4625;p64"/>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6" name="Google Shape;4626;p64"/>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7" name="Google Shape;4627;p64"/>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8" name="Google Shape;4628;p64"/>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9" name="Google Shape;4629;p64"/>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0" name="Google Shape;4630;p64"/>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1" name="Google Shape;4631;p64"/>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2" name="Google Shape;4632;p64"/>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3" name="Google Shape;4633;p64"/>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4" name="Google Shape;4634;p64"/>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5" name="Google Shape;4635;p64"/>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6" name="Google Shape;4636;p64"/>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7" name="Google Shape;4637;p64"/>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8" name="Google Shape;4638;p64"/>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9" name="Google Shape;4639;p64"/>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0" name="Google Shape;4640;p64"/>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1" name="Google Shape;4641;p64"/>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2" name="Google Shape;4642;p64"/>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3" name="Google Shape;4643;p64"/>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4" name="Google Shape;4644;p64"/>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5" name="Google Shape;4645;p64"/>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6" name="Google Shape;4646;p64"/>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7" name="Google Shape;4647;p64"/>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8" name="Google Shape;4648;p64"/>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9" name="Google Shape;4649;p64"/>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0" name="Google Shape;4650;p64"/>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1" name="Google Shape;4651;p64"/>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2" name="Google Shape;4652;p64"/>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3" name="Google Shape;4653;p64"/>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4" name="Google Shape;4654;p64"/>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5" name="Google Shape;4655;p64"/>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6" name="Google Shape;4656;p64"/>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7" name="Google Shape;4657;p64"/>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8" name="Google Shape;4658;p64"/>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9" name="Google Shape;4659;p64"/>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0" name="Google Shape;4660;p64"/>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1" name="Google Shape;4661;p64"/>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2" name="Google Shape;4662;p64"/>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3" name="Google Shape;4663;p64"/>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4" name="Google Shape;4664;p64"/>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5" name="Google Shape;4665;p64"/>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6" name="Google Shape;4666;p64"/>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7" name="Google Shape;4667;p64"/>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8" name="Google Shape;4668;p64"/>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9" name="Google Shape;4669;p64"/>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0" name="Google Shape;4670;p64"/>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1" name="Google Shape;4671;p64"/>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4672;p64"/>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3" name="Google Shape;4673;p64"/>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4" name="Google Shape;4674;p64"/>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5" name="Google Shape;4675;p64"/>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6" name="Google Shape;4676;p64"/>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7" name="Google Shape;4677;p64"/>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8" name="Google Shape;4678;p64"/>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9" name="Google Shape;4679;p64"/>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0" name="Google Shape;4680;p64"/>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1" name="Google Shape;4681;p64"/>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2" name="Google Shape;4682;p64"/>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3" name="Google Shape;4683;p64"/>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4" name="Google Shape;4684;p64"/>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5" name="Google Shape;4685;p64"/>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6" name="Google Shape;4686;p64"/>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7" name="Google Shape;4687;p64"/>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8" name="Google Shape;4688;p64"/>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9" name="Google Shape;4689;p64"/>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0" name="Google Shape;4690;p64"/>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1" name="Google Shape;4691;p64"/>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2" name="Google Shape;4692;p64"/>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3" name="Google Shape;4693;p64"/>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4" name="Google Shape;4694;p64"/>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5" name="Google Shape;4695;p64"/>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6" name="Google Shape;4696;p64"/>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7" name="Google Shape;4697;p64"/>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8" name="Google Shape;4698;p64"/>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9" name="Google Shape;4699;p64"/>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0" name="Google Shape;4700;p64"/>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1" name="Google Shape;4701;p64"/>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2" name="Google Shape;4702;p64"/>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3" name="Google Shape;4703;p64"/>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4" name="Google Shape;4704;p64"/>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5" name="Google Shape;4705;p64"/>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6" name="Google Shape;4706;p64"/>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7" name="Google Shape;4707;p64"/>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8" name="Google Shape;4708;p64"/>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9" name="Google Shape;4709;p64"/>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0" name="Google Shape;4710;p64"/>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1" name="Google Shape;4711;p64"/>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2" name="Google Shape;4712;p64"/>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3" name="Google Shape;4713;p64"/>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4" name="Google Shape;4714;p64"/>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5" name="Google Shape;4715;p64"/>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6" name="Google Shape;4716;p64"/>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7" name="Google Shape;4717;p64"/>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8" name="Google Shape;4718;p64"/>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9" name="Google Shape;4719;p64"/>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0" name="Google Shape;4720;p64"/>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1" name="Google Shape;4721;p64"/>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2" name="Google Shape;4722;p64"/>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3" name="Google Shape;4723;p64"/>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4" name="Google Shape;4724;p64"/>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5" name="Google Shape;4725;p64"/>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6" name="Google Shape;4726;p64"/>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7" name="Google Shape;4727;p64"/>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8" name="Google Shape;4728;p64"/>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9" name="Google Shape;4729;p64"/>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0" name="Google Shape;4730;p64"/>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1" name="Google Shape;4731;p64"/>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2" name="Google Shape;4732;p64"/>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3" name="Google Shape;4733;p64"/>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4" name="Google Shape;4734;p64"/>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5" name="Google Shape;4735;p64"/>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6" name="Google Shape;4736;p64"/>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7" name="Google Shape;4737;p64"/>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8" name="Google Shape;4738;p64"/>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9" name="Google Shape;4739;p64"/>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0" name="Google Shape;4740;p64"/>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1" name="Google Shape;4741;p64"/>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2" name="Google Shape;4742;p64"/>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3" name="Google Shape;4743;p64"/>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4" name="Google Shape;4744;p64"/>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5" name="Google Shape;4745;p64"/>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6" name="Google Shape;4746;p64"/>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7" name="Google Shape;4747;p64"/>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8" name="Google Shape;4748;p64"/>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9" name="Google Shape;4749;p64"/>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0" name="Google Shape;4750;p64"/>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1" name="Google Shape;4751;p64"/>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2" name="Google Shape;4752;p64"/>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3" name="Google Shape;4753;p64"/>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4" name="Google Shape;4754;p64"/>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5" name="Google Shape;4755;p64"/>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6" name="Google Shape;4756;p64"/>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7" name="Google Shape;4757;p64"/>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8" name="Google Shape;4758;p64"/>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9" name="Google Shape;4759;p64"/>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0" name="Google Shape;4760;p64"/>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1" name="Google Shape;4761;p64"/>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2" name="Google Shape;4762;p64"/>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3" name="Google Shape;4763;p64"/>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4" name="Google Shape;4764;p64"/>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5" name="Google Shape;4765;p64"/>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66" name="Google Shape;4766;p64"/>
          <p:cNvGrpSpPr/>
          <p:nvPr/>
        </p:nvGrpSpPr>
        <p:grpSpPr>
          <a:xfrm>
            <a:off x="3970027" y="2722170"/>
            <a:ext cx="1419894" cy="1575237"/>
            <a:chOff x="1260950" y="-166737"/>
            <a:chExt cx="5129675" cy="5643987"/>
          </a:xfrm>
        </p:grpSpPr>
        <p:sp>
          <p:nvSpPr>
            <p:cNvPr id="4767" name="Google Shape;4767;p64"/>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8" name="Google Shape;4768;p64"/>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9" name="Google Shape;4769;p64"/>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0" name="Google Shape;4770;p64"/>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1" name="Google Shape;4771;p64"/>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2" name="Google Shape;4772;p64"/>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3" name="Google Shape;4773;p64"/>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4" name="Google Shape;4774;p64"/>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5" name="Google Shape;4775;p64"/>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6" name="Google Shape;4776;p64"/>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7" name="Google Shape;4777;p64"/>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8" name="Google Shape;4778;p64"/>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9" name="Google Shape;4779;p64"/>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0" name="Google Shape;4780;p64"/>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1" name="Google Shape;4781;p64"/>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2" name="Google Shape;4782;p64"/>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3" name="Google Shape;4783;p64"/>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4" name="Google Shape;4784;p64"/>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5" name="Google Shape;4785;p64"/>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6" name="Google Shape;4786;p64"/>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7" name="Google Shape;4787;p64"/>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8" name="Google Shape;4788;p64"/>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9" name="Google Shape;4789;p64"/>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0" name="Google Shape;4790;p64"/>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1" name="Google Shape;4791;p64"/>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2" name="Google Shape;4792;p64"/>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3" name="Google Shape;4793;p64"/>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4" name="Google Shape;4794;p64"/>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5" name="Google Shape;4795;p64"/>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6" name="Google Shape;4796;p64"/>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7" name="Google Shape;4797;p64"/>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8" name="Google Shape;4798;p64"/>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9" name="Google Shape;4799;p64"/>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0" name="Google Shape;4800;p64"/>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1" name="Google Shape;4801;p64"/>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2" name="Google Shape;4802;p64"/>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3" name="Google Shape;4803;p64"/>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4" name="Google Shape;4804;p64"/>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5" name="Google Shape;4805;p64"/>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6" name="Google Shape;4806;p64"/>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7" name="Google Shape;4807;p64"/>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8" name="Google Shape;4808;p64"/>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9" name="Google Shape;4809;p64"/>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0" name="Google Shape;4810;p64"/>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1" name="Google Shape;4811;p64"/>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2" name="Google Shape;4812;p64"/>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3" name="Google Shape;4813;p64"/>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4" name="Google Shape;4814;p64"/>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5" name="Google Shape;4815;p64"/>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6" name="Google Shape;4816;p64"/>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7" name="Google Shape;4817;p64"/>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8" name="Google Shape;4818;p64"/>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9" name="Google Shape;4819;p64"/>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0" name="Google Shape;4820;p64"/>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1" name="Google Shape;4821;p64"/>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2" name="Google Shape;4822;p64"/>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3" name="Google Shape;4823;p64"/>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4" name="Google Shape;4824;p64"/>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5" name="Google Shape;4825;p64"/>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6" name="Google Shape;4826;p64"/>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7" name="Google Shape;4827;p64"/>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8" name="Google Shape;4828;p64"/>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9" name="Google Shape;4829;p64"/>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0" name="Google Shape;4830;p64"/>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1" name="Google Shape;4831;p64"/>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2" name="Google Shape;4832;p64"/>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3" name="Google Shape;4833;p64"/>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4" name="Google Shape;4834;p64"/>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5" name="Google Shape;4835;p64"/>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6" name="Google Shape;4836;p64"/>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7" name="Google Shape;4837;p64"/>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8" name="Google Shape;4838;p64"/>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9" name="Google Shape;4839;p64"/>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0" name="Google Shape;4840;p64"/>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1" name="Google Shape;4841;p64"/>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2" name="Google Shape;4842;p64"/>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3" name="Google Shape;4843;p64"/>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4" name="Google Shape;4844;p64"/>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5" name="Google Shape;4845;p64"/>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6" name="Google Shape;4846;p64"/>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7" name="Google Shape;4847;p64"/>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8" name="Google Shape;4848;p64"/>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9" name="Google Shape;4849;p64"/>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0" name="Google Shape;4850;p64"/>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1" name="Google Shape;4851;p64"/>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2" name="Google Shape;4852;p64"/>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3" name="Google Shape;4853;p64"/>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4" name="Google Shape;4854;p64"/>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5" name="Google Shape;4855;p64"/>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6" name="Google Shape;4856;p64"/>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7" name="Google Shape;4857;p64"/>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8" name="Google Shape;4858;p64"/>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9" name="Google Shape;4859;p64"/>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0" name="Google Shape;4860;p64"/>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1" name="Google Shape;4861;p64"/>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2" name="Google Shape;4862;p64"/>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3" name="Google Shape;4863;p64"/>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4" name="Google Shape;4864;p64"/>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5" name="Google Shape;4865;p64"/>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6" name="Google Shape;4866;p64"/>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7" name="Google Shape;4867;p64"/>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8" name="Google Shape;4868;p64"/>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9" name="Google Shape;4869;p64"/>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0" name="Google Shape;4870;p64"/>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1" name="Google Shape;4871;p64"/>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2" name="Google Shape;4872;p64"/>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3" name="Google Shape;4873;p64"/>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4" name="Google Shape;4874;p64"/>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5" name="Google Shape;4875;p64"/>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6" name="Google Shape;4876;p64"/>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7" name="Google Shape;4877;p64"/>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8" name="Google Shape;4878;p64"/>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9" name="Google Shape;4879;p64"/>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0" name="Google Shape;4880;p64"/>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1" name="Google Shape;4881;p64"/>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2" name="Google Shape;4882;p64"/>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3" name="Google Shape;4883;p64"/>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4" name="Google Shape;4884;p64"/>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5" name="Google Shape;4885;p64"/>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6" name="Google Shape;4886;p64"/>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7" name="Google Shape;4887;p64"/>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8" name="Google Shape;4888;p64"/>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9" name="Google Shape;4889;p64"/>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0" name="Google Shape;4890;p64"/>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1" name="Google Shape;4891;p64"/>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2" name="Google Shape;4892;p64"/>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3" name="Google Shape;4893;p64"/>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4" name="Google Shape;4894;p64"/>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5" name="Google Shape;4895;p64"/>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6" name="Google Shape;4896;p64"/>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7" name="Google Shape;4897;p64"/>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8" name="Google Shape;4898;p64"/>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9" name="Google Shape;4899;p64"/>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0" name="Google Shape;4900;p64"/>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1" name="Google Shape;4901;p64"/>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2" name="Google Shape;4902;p64"/>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3" name="Google Shape;4903;p64"/>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4" name="Google Shape;4904;p64"/>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5" name="Google Shape;4905;p64"/>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6" name="Google Shape;4906;p64"/>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7" name="Google Shape;4907;p64"/>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8" name="Google Shape;4908;p64"/>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9" name="Google Shape;4909;p64"/>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0" name="Google Shape;4910;p64"/>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1" name="Google Shape;4911;p64"/>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2" name="Google Shape;4912;p64"/>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3" name="Google Shape;4913;p64"/>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4" name="Google Shape;4914;p64"/>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5" name="Google Shape;4915;p64"/>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6" name="Google Shape;4916;p64"/>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7" name="Google Shape;4917;p64"/>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8" name="Google Shape;4918;p64"/>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9" name="Google Shape;4919;p64"/>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0" name="Google Shape;4920;p64"/>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1" name="Google Shape;4921;p64"/>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2" name="Google Shape;4922;p64"/>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3" name="Google Shape;4923;p64"/>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4" name="Google Shape;4924;p64"/>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5" name="Google Shape;4925;p64"/>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6" name="Google Shape;4926;p64"/>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7" name="Google Shape;4927;p64"/>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8" name="Google Shape;4928;p64"/>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9" name="Google Shape;4929;p64"/>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0" name="Google Shape;4930;p64"/>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1" name="Google Shape;4931;p64"/>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2" name="Google Shape;4932;p64"/>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3" name="Google Shape;4933;p64"/>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4" name="Google Shape;4934;p64"/>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5" name="Google Shape;4935;p64"/>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6" name="Google Shape;4936;p64"/>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7" name="Google Shape;4937;p64"/>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8" name="Google Shape;4938;p64"/>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9" name="Google Shape;4939;p64"/>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0" name="Google Shape;4940;p64"/>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1" name="Google Shape;4941;p64"/>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2" name="Google Shape;4942;p64"/>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3" name="Google Shape;4943;p64"/>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4" name="Google Shape;4944;p64"/>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45" name="Google Shape;4945;p64"/>
          <p:cNvSpPr txBox="1"/>
          <p:nvPr/>
        </p:nvSpPr>
        <p:spPr>
          <a:xfrm>
            <a:off x="2254525" y="4381342"/>
            <a:ext cx="4721700" cy="42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solidFill>
                  <a:schemeClr val="dk2"/>
                </a:solidFill>
                <a:latin typeface="Barlow Semi Condensed"/>
                <a:ea typeface="Barlow Semi Condensed"/>
                <a:cs typeface="Barlow Semi Condensed"/>
                <a:sym typeface="Barlow Semi Condensed"/>
              </a:rPr>
              <a:t> Find more illustrations like these on</a:t>
            </a:r>
            <a:r>
              <a:rPr lang="en" sz="1150">
                <a:solidFill>
                  <a:srgbClr val="1D1C1D"/>
                </a:solidFill>
                <a:latin typeface="Barlow Semi Condensed Light"/>
                <a:ea typeface="Barlow Semi Condensed Light"/>
                <a:cs typeface="Barlow Semi Condensed Light"/>
                <a:sym typeface="Barlow Semi Condensed Light"/>
              </a:rPr>
              <a:t> </a:t>
            </a:r>
            <a:r>
              <a:rPr lang="en" sz="1150">
                <a:solidFill>
                  <a:schemeClr val="hlink"/>
                </a:solidFill>
                <a:uFill>
                  <a:noFill/>
                </a:uFill>
                <a:latin typeface="Barlow Semi Condensed Medium"/>
                <a:ea typeface="Barlow Semi Condensed Medium"/>
                <a:cs typeface="Barlow Semi Condensed Medium"/>
                <a:sym typeface="Barlow Semi Condensed Medium"/>
                <a:hlinkClick r:id="rId3"/>
              </a:rPr>
              <a:t>Stories by Freepik</a:t>
            </a:r>
            <a:endParaRPr dirty="0">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Problemática</a:t>
            </a:r>
            <a:endParaRPr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tiempo en ventas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arlow Semi Condensed" panose="00000506000000000000" pitchFamily="2" charset="0"/>
              </a:rPr>
              <a:t>Ingresos</a:t>
            </a:r>
            <a:endParaRPr lang="en-US" dirty="0">
              <a:latin typeface="Barlow Semi Condensed" panose="00000506000000000000" pitchFamily="2" charset="0"/>
            </a:endParaRP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Objetivo General</a:t>
            </a:r>
            <a:endParaRPr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spcBef>
                <a:spcPts val="0"/>
              </a:spcBef>
              <a:spcAft>
                <a:spcPts val="0"/>
              </a:spcAft>
            </a:pPr>
            <a:endParaRPr lang="en-US" dirty="0">
              <a:solidFill>
                <a:schemeClr val="tx2">
                  <a:lumMod val="50000"/>
                </a:schemeClr>
              </a:solidFill>
            </a:endParaRPr>
          </a:p>
          <a:p>
            <a:pPr algn="just">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los distintos métodos que hay hoy en día para poder realizar una compra o simplemente ver que productos o servicios me ofrece dicha empresa. 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1061341"/>
            <a:ext cx="7517199" cy="2949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los talleres de capacitación en un tiempo mínimo para facilitar el uso de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100"/>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Implementar un base de datos para el almacenamiento de los clientes y administradores de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Categorizar los productos para tener un mayor orden en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diseño intuitivo y creativo para llamar la atención del cliente y así facilitar las acciones con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todos los métodos de pagos disponibles para la comodidad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mantenimiento recurrente a la página para poder tener la página actualizada y optimizada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5579</TotalTime>
  <Words>2506</Words>
  <Application>Microsoft Office PowerPoint</Application>
  <PresentationFormat>Presentación en pantalla (16:9)</PresentationFormat>
  <Paragraphs>405</Paragraphs>
  <Slides>60</Slides>
  <Notes>31</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60</vt:i4>
      </vt:variant>
    </vt:vector>
  </HeadingPairs>
  <TitlesOfParts>
    <vt:vector size="73" baseType="lpstr">
      <vt:lpstr>Arial</vt:lpstr>
      <vt:lpstr>Bahnschrift</vt:lpstr>
      <vt:lpstr>Barlow Semi Condensed</vt:lpstr>
      <vt:lpstr>Barlow Semi Condensed Light</vt:lpstr>
      <vt:lpstr>Barlow Semi Condensed Medium</vt:lpstr>
      <vt:lpstr>Calibri</vt:lpstr>
      <vt:lpstr>consolas</vt:lpstr>
      <vt:lpstr>consolas</vt:lpstr>
      <vt:lpstr>Fjalla One</vt:lpstr>
      <vt:lpstr>Roboto Condensed Light</vt:lpstr>
      <vt:lpstr>Symbol</vt:lpstr>
      <vt:lpstr>Tahoma</vt:lpstr>
      <vt:lpstr>Technology Consulting by Slidesgo</vt:lpstr>
      <vt:lpstr>APLICACIÓN WEB PARA LA COTIZACION Y VENTA DE COMPONENTES ELECTRONICOS PARA LA EMPRESA MXT-TECHONOLOGY  Estudiante: Pinto Mora Victor Angel Tutor: Alejandro Wills Mercado </vt:lpstr>
      <vt:lpstr>CONTENIDOS</vt:lpstr>
      <vt:lpstr>MXT TECHNOLOGY</vt:lpstr>
      <vt:lpstr>Misión y Visión</vt:lpstr>
      <vt:lpstr>Objetivo </vt:lpstr>
      <vt:lpstr>¿Por qué una pagina web?</vt:lpstr>
      <vt:lpstr>Problemática</vt:lpstr>
      <vt:lpstr>Objetivo General</vt:lpstr>
      <vt:lpstr>Presentación de PowerPoint</vt:lpstr>
      <vt:lpstr>Justificación</vt:lpstr>
      <vt:lpstr>Justificación Tecnica</vt:lpstr>
      <vt:lpstr>Justificación Social</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vt:lpstr>
      <vt:lpstr>DIAGRAMA DE SECUENCIA</vt:lpstr>
      <vt:lpstr>DIAGRAMA DE SECUENCIA</vt:lpstr>
      <vt:lpstr>CONCLUSIÓNES</vt:lpstr>
      <vt:lpstr>Presentación de PowerPoint</vt:lpstr>
      <vt:lpstr>RECOMENDACIONES</vt:lpstr>
      <vt:lpstr>RECOMENDACIONES TÉCNICAS</vt:lpstr>
      <vt:lpstr>RECOMENDACIONES DE INSTALACIÓN</vt:lpstr>
      <vt:lpstr>RECOMENDACIONES ACERCA DEL USO DEL SISTEMA</vt:lpstr>
      <vt:lpstr>NO RECOMENDAMOS REALIZAR LAS SIGUIENTES ACCIONES</vt:lpstr>
      <vt:lpstr>RECOMENDACIONES ACERCA DE LAS ACTUALIZACIONES</vt:lpstr>
      <vt:lpstr>GRACIAS POR SU ATENCIÓN!</vt:lpstr>
      <vt:lpstr>Target</vt:lpstr>
      <vt:lpstr>Our Process</vt:lpstr>
      <vt:lpstr>Our Partners</vt:lpstr>
      <vt:lpstr>Testimonials</vt:lpstr>
      <vt:lpstr>Awards</vt:lpstr>
      <vt:lpstr>Upcoming Goals</vt:lpstr>
      <vt:lpstr>The Slide Title Goes Here! </vt:lpstr>
      <vt:lpstr>Infographics Make Your Idea Understandable… </vt:lpstr>
      <vt:lpstr>…And the Same Goes for Tables</vt:lpstr>
      <vt:lpstr>Maybe You Need to Divide the Content </vt:lpstr>
      <vt:lpstr>Desktop Software</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45</cp:revision>
  <dcterms:modified xsi:type="dcterms:W3CDTF">2022-10-19T14:55:17Z</dcterms:modified>
</cp:coreProperties>
</file>