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62"/>
  </p:notesMasterIdLst>
  <p:handoutMasterIdLst>
    <p:handoutMasterId r:id="rId63"/>
  </p:handoutMasterIdLst>
  <p:sldIdLst>
    <p:sldId id="256" r:id="rId2"/>
    <p:sldId id="306" r:id="rId3"/>
    <p:sldId id="340" r:id="rId4"/>
    <p:sldId id="339" r:id="rId5"/>
    <p:sldId id="341" r:id="rId6"/>
    <p:sldId id="342" r:id="rId7"/>
    <p:sldId id="257" r:id="rId8"/>
    <p:sldId id="307" r:id="rId9"/>
    <p:sldId id="308" r:id="rId10"/>
    <p:sldId id="258" r:id="rId11"/>
    <p:sldId id="259" r:id="rId12"/>
    <p:sldId id="304" r:id="rId13"/>
    <p:sldId id="305" r:id="rId14"/>
    <p:sldId id="260" r:id="rId15"/>
    <p:sldId id="261" r:id="rId16"/>
    <p:sldId id="347" r:id="rId17"/>
    <p:sldId id="332" r:id="rId18"/>
    <p:sldId id="335" r:id="rId19"/>
    <p:sldId id="262" r:id="rId20"/>
    <p:sldId id="309" r:id="rId21"/>
    <p:sldId id="272" r:id="rId22"/>
    <p:sldId id="263" r:id="rId23"/>
    <p:sldId id="343" r:id="rId24"/>
    <p:sldId id="310" r:id="rId25"/>
    <p:sldId id="336" r:id="rId26"/>
    <p:sldId id="344" r:id="rId27"/>
    <p:sldId id="311" r:id="rId28"/>
    <p:sldId id="313" r:id="rId29"/>
    <p:sldId id="345" r:id="rId30"/>
    <p:sldId id="322" r:id="rId31"/>
    <p:sldId id="323" r:id="rId32"/>
    <p:sldId id="324" r:id="rId33"/>
    <p:sldId id="325" r:id="rId34"/>
    <p:sldId id="326" r:id="rId35"/>
    <p:sldId id="315" r:id="rId36"/>
    <p:sldId id="314" r:id="rId37"/>
    <p:sldId id="337" r:id="rId38"/>
    <p:sldId id="327" r:id="rId39"/>
    <p:sldId id="338" r:id="rId40"/>
    <p:sldId id="266" r:id="rId41"/>
    <p:sldId id="268" r:id="rId42"/>
    <p:sldId id="271" r:id="rId43"/>
    <p:sldId id="329" r:id="rId44"/>
    <p:sldId id="330" r:id="rId45"/>
    <p:sldId id="331" r:id="rId46"/>
    <p:sldId id="334" r:id="rId47"/>
    <p:sldId id="333" r:id="rId48"/>
    <p:sldId id="346" r:id="rId49"/>
    <p:sldId id="269" r:id="rId50"/>
    <p:sldId id="270" r:id="rId51"/>
    <p:sldId id="273" r:id="rId52"/>
    <p:sldId id="274" r:id="rId53"/>
    <p:sldId id="275" r:id="rId54"/>
    <p:sldId id="277" r:id="rId55"/>
    <p:sldId id="278" r:id="rId56"/>
    <p:sldId id="280" r:id="rId57"/>
    <p:sldId id="281" r:id="rId58"/>
    <p:sldId id="282" r:id="rId59"/>
    <p:sldId id="283" r:id="rId60"/>
    <p:sldId id="285" r:id="rId6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Pinto" initials="VP" lastIdx="2" clrIdx="0">
    <p:extLst>
      <p:ext uri="{19B8F6BF-5375-455C-9EA6-DF929625EA0E}">
        <p15:presenceInfo xmlns:p15="http://schemas.microsoft.com/office/powerpoint/2012/main" userId="Victor Pinto" providerId="None"/>
      </p:ext>
    </p:extLst>
  </p:cmAuthor>
  <p:cmAuthor id="2" name="Victor Pinto" initials="VP [2]" lastIdx="1" clrIdx="1">
    <p:extLst>
      <p:ext uri="{19B8F6BF-5375-455C-9EA6-DF929625EA0E}">
        <p15:presenceInfo xmlns:p15="http://schemas.microsoft.com/office/powerpoint/2012/main" userId="bb701d004d4492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E000"/>
    <a:srgbClr val="B2B2B2"/>
    <a:srgbClr val="218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9E80CB-7FAF-4A03-B269-BF5C69DF8E7A}">
  <a:tblStyle styleId="{C69E80CB-7FAF-4A03-B269-BF5C69DF8E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95" autoAdjust="0"/>
    <p:restoredTop sz="94660"/>
  </p:normalViewPr>
  <p:slideViewPr>
    <p:cSldViewPr snapToGrid="0">
      <p:cViewPr varScale="1">
        <p:scale>
          <a:sx n="110" d="100"/>
          <a:sy n="110" d="100"/>
        </p:scale>
        <p:origin x="720" y="62"/>
      </p:cViewPr>
      <p:guideLst/>
    </p:cSldViewPr>
  </p:slideViewPr>
  <p:notesTextViewPr>
    <p:cViewPr>
      <p:scale>
        <a:sx n="1" d="1"/>
        <a:sy n="1" d="1"/>
      </p:scale>
      <p:origin x="0" y="0"/>
    </p:cViewPr>
  </p:notesTextViewPr>
  <p:sorterViewPr>
    <p:cViewPr>
      <p:scale>
        <a:sx n="100" d="100"/>
        <a:sy n="100" d="100"/>
      </p:scale>
      <p:origin x="0" y="-18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E16E2C6-FD13-5FAD-584F-465BBB2C37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BO"/>
          </a:p>
        </p:txBody>
      </p:sp>
      <p:sp>
        <p:nvSpPr>
          <p:cNvPr id="3" name="Marcador de fecha 2">
            <a:extLst>
              <a:ext uri="{FF2B5EF4-FFF2-40B4-BE49-F238E27FC236}">
                <a16:creationId xmlns:a16="http://schemas.microsoft.com/office/drawing/2014/main" id="{5DAAD3CA-971F-70F2-7D9E-6BC7DC5220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FD174-0BB7-43EC-B194-E43F6417AD5C}" type="datetimeFigureOut">
              <a:rPr lang="es-BO" smtClean="0"/>
              <a:t>25/10/2022</a:t>
            </a:fld>
            <a:endParaRPr lang="es-BO"/>
          </a:p>
        </p:txBody>
      </p:sp>
      <p:sp>
        <p:nvSpPr>
          <p:cNvPr id="4" name="Marcador de pie de página 3">
            <a:extLst>
              <a:ext uri="{FF2B5EF4-FFF2-40B4-BE49-F238E27FC236}">
                <a16:creationId xmlns:a16="http://schemas.microsoft.com/office/drawing/2014/main" id="{DF112660-FE63-4099-BEB9-DFB8AE761D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BO"/>
              <a:t>Pinto Mora Victor Angel</a:t>
            </a:r>
          </a:p>
        </p:txBody>
      </p:sp>
      <p:sp>
        <p:nvSpPr>
          <p:cNvPr id="5" name="Marcador de número de diapositiva 4">
            <a:extLst>
              <a:ext uri="{FF2B5EF4-FFF2-40B4-BE49-F238E27FC236}">
                <a16:creationId xmlns:a16="http://schemas.microsoft.com/office/drawing/2014/main" id="{26AB928B-2EA2-DF17-7BC9-D21F907E76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490189-3A4D-4C14-BC6A-DC813ED80D69}" type="slidenum">
              <a:rPr lang="es-BO" smtClean="0"/>
              <a:t>‹Nº›</a:t>
            </a:fld>
            <a:endParaRPr lang="es-BO"/>
          </a:p>
        </p:txBody>
      </p:sp>
    </p:spTree>
    <p:extLst>
      <p:ext uri="{BB962C8B-B14F-4D97-AF65-F5344CB8AC3E}">
        <p14:creationId xmlns:p14="http://schemas.microsoft.com/office/powerpoint/2010/main" val="2707804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245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824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7546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g8714a43093_5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5279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269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1839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5"/>
        <p:cNvGrpSpPr/>
        <p:nvPr/>
      </p:nvGrpSpPr>
      <p:grpSpPr>
        <a:xfrm>
          <a:off x="0" y="0"/>
          <a:ext cx="0" cy="0"/>
          <a:chOff x="0" y="0"/>
          <a:chExt cx="0" cy="0"/>
        </a:xfrm>
      </p:grpSpPr>
      <p:sp>
        <p:nvSpPr>
          <p:cNvPr id="2636" name="Google Shape;2636;g8714a43093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7" name="Google Shape;2637;g8714a43093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8714a43093_1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p:cNvGrpSpPr/>
        <p:nvPr/>
      </p:nvGrpSpPr>
      <p:grpSpPr>
        <a:xfrm>
          <a:off x="0" y="0"/>
          <a:ext cx="0" cy="0"/>
          <a:chOff x="0" y="0"/>
          <a:chExt cx="0" cy="0"/>
        </a:xfrm>
      </p:grpSpPr>
      <p:sp>
        <p:nvSpPr>
          <p:cNvPr id="2971" name="Google Shape;2971;g8714a43093_1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714a43093_1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6"/>
        <p:cNvGrpSpPr/>
        <p:nvPr/>
      </p:nvGrpSpPr>
      <p:grpSpPr>
        <a:xfrm>
          <a:off x="0" y="0"/>
          <a:ext cx="0" cy="0"/>
          <a:chOff x="0" y="0"/>
          <a:chExt cx="0" cy="0"/>
        </a:xfrm>
      </p:grpSpPr>
      <p:sp>
        <p:nvSpPr>
          <p:cNvPr id="3157" name="Google Shape;3157;g8714a43093_3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7"/>
        <p:cNvGrpSpPr/>
        <p:nvPr/>
      </p:nvGrpSpPr>
      <p:grpSpPr>
        <a:xfrm>
          <a:off x="0" y="0"/>
          <a:ext cx="0" cy="0"/>
          <a:chOff x="0" y="0"/>
          <a:chExt cx="0" cy="0"/>
        </a:xfrm>
      </p:grpSpPr>
      <p:sp>
        <p:nvSpPr>
          <p:cNvPr id="3188" name="Google Shape;3188;g8714a43093_3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9" name="Google Shape;3189;g8714a43093_3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8"/>
        <p:cNvGrpSpPr/>
        <p:nvPr/>
      </p:nvGrpSpPr>
      <p:grpSpPr>
        <a:xfrm>
          <a:off x="0" y="0"/>
          <a:ext cx="0" cy="0"/>
          <a:chOff x="0" y="0"/>
          <a:chExt cx="0" cy="0"/>
        </a:xfrm>
      </p:grpSpPr>
      <p:sp>
        <p:nvSpPr>
          <p:cNvPr id="3459" name="Google Shape;3459;g8728718f4e_1_1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0" name="Google Shape;3460;g8728718f4e_1_1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8"/>
        <p:cNvGrpSpPr/>
        <p:nvPr/>
      </p:nvGrpSpPr>
      <p:grpSpPr>
        <a:xfrm>
          <a:off x="0" y="0"/>
          <a:ext cx="0" cy="0"/>
          <a:chOff x="0" y="0"/>
          <a:chExt cx="0" cy="0"/>
        </a:xfrm>
      </p:grpSpPr>
      <p:sp>
        <p:nvSpPr>
          <p:cNvPr id="3489" name="Google Shape;3489;g8728718f4e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0" name="Google Shape;3490;g8728718f4e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1"/>
        <p:cNvGrpSpPr/>
        <p:nvPr/>
      </p:nvGrpSpPr>
      <p:grpSpPr>
        <a:xfrm>
          <a:off x="0" y="0"/>
          <a:ext cx="0" cy="0"/>
          <a:chOff x="0" y="0"/>
          <a:chExt cx="0" cy="0"/>
        </a:xfrm>
      </p:grpSpPr>
      <p:sp>
        <p:nvSpPr>
          <p:cNvPr id="3622" name="Google Shape;3622;g8714a43093_5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3" name="Google Shape;3623;g8714a43093_5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321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0641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6388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Highlighted numbers">
  <p:cSld name="Highlighted numbers">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1042191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759835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 id="2147483664" r:id="rId15"/>
    <p:sldLayoutId id="2147483667" r:id="rId16"/>
    <p:sldLayoutId id="2147483668" r:id="rId17"/>
    <p:sldLayoutId id="2147483669" r:id="rId18"/>
    <p:sldLayoutId id="2147483670" r:id="rId19"/>
    <p:sldLayoutId id="2147483672" r:id="rId20"/>
    <p:sldLayoutId id="2147483673" r:id="rId21"/>
    <p:sldLayoutId id="2147483674" r:id="rId22"/>
    <p:sldLayoutId id="2147483675" r:id="rId23"/>
    <p:sldLayoutId id="2147483676" r:id="rId24"/>
    <p:sldLayoutId id="2147483683" r:id="rId25"/>
    <p:sldLayoutId id="2147483684" r:id="rId26"/>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hyperlink" Target="https://fonts.google.com/specimen/Poppins?query=poppins"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s://docs.google.com/spreadsheets/d/18BqcyjkIiJBqlCaDbLT11PKpCvkuHRg8Nuyg-PaR-rA/copy" TargetMode="External"/><Relationship Id="rId2" Type="http://schemas.openxmlformats.org/officeDocument/2006/relationships/notesSlide" Target="../notesSlides/notesSlide20.xml"/><Relationship Id="rId1" Type="http://schemas.openxmlformats.org/officeDocument/2006/relationships/slideLayout" Target="../slideLayouts/slideLayout20.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hyperlink" Target="https://stories.freepik.com/bro/?utm_source=slidesgo_template&amp;utm_medium=referral-link&amp;utm_campaign=sg_resources&amp;utm_content=stories#77c6fc"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1939635"/>
            <a:ext cx="3763099" cy="3203763"/>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84" name="Google Shape;1884;p35"/>
          <p:cNvSpPr txBox="1">
            <a:spLocks noGrp="1"/>
          </p:cNvSpPr>
          <p:nvPr>
            <p:ph type="ctrTitle"/>
          </p:nvPr>
        </p:nvSpPr>
        <p:spPr>
          <a:xfrm>
            <a:off x="4297298" y="3032290"/>
            <a:ext cx="4809126" cy="2372844"/>
          </a:xfrm>
          <a:prstGeom prst="rect">
            <a:avLst/>
          </a:prstGeom>
        </p:spPr>
        <p:txBody>
          <a:bodyPr spcFirstLastPara="1" wrap="square" lIns="91425" tIns="91425" rIns="91425" bIns="91425" anchor="b" anchorCtr="0">
            <a:noAutofit/>
          </a:bodyPr>
          <a:lstStyle/>
          <a:p>
            <a:pPr marL="0" marR="0" algn="ctr">
              <a:lnSpc>
                <a:spcPct val="150000"/>
              </a:lnSpc>
              <a:spcBef>
                <a:spcPts val="0"/>
              </a:spcBef>
              <a:spcAft>
                <a:spcPts val="800"/>
              </a:spcAft>
            </a:pP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APLICACIÓN WEB PARA LA COTIZACION Y VENTA DE COMPONENTES ELECTRONICOS PARA LA EMPRESA MXT-TECHONOLOGY</a:t>
            </a: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Estudiante: </a:t>
            </a:r>
            <a:r>
              <a:rPr lang="es-BO" sz="1800" b="1" dirty="0">
                <a:ln>
                  <a:noFill/>
                </a:ln>
                <a:solidFill>
                  <a:schemeClr val="tx2">
                    <a:lumMod val="75000"/>
                  </a:schemeClr>
                </a:solidFill>
                <a:latin typeface="Tahoma" panose="020B0604030504040204" pitchFamily="34" charset="0"/>
                <a:ea typeface="Calibri" panose="020F0502020204030204" pitchFamily="34" charset="0"/>
                <a:cs typeface="Times New Roman" panose="02020603050405020304" pitchFamily="18" charset="0"/>
              </a:rPr>
              <a:t>Pinto Mora Victor Angel</a:t>
            </a:r>
            <a:br>
              <a:rPr lang="es-BO" sz="1800" b="1" dirty="0">
                <a:ln>
                  <a:noFill/>
                </a:ln>
                <a:solidFill>
                  <a:schemeClr val="accent1">
                    <a:lumMod val="60000"/>
                    <a:lumOff val="40000"/>
                  </a:schemeClr>
                </a:solidFill>
                <a:latin typeface="Tahoma" panose="020B0604030504040204" pitchFamily="34" charset="0"/>
                <a:ea typeface="Calibri" panose="020F0502020204030204" pitchFamily="34" charset="0"/>
                <a:cs typeface="Times New Roman" panose="02020603050405020304" pitchFamily="18" charset="0"/>
              </a:rPr>
            </a:b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Tutor: </a:t>
            </a:r>
            <a:r>
              <a:rPr lang="es-BO" sz="1800" b="1" dirty="0">
                <a:ln>
                  <a:noFill/>
                </a:ln>
                <a:solidFill>
                  <a:schemeClr val="tx2">
                    <a:lumMod val="75000"/>
                  </a:schemeClr>
                </a:solidFill>
                <a:latin typeface="Tahoma" panose="020B0604030504040204" pitchFamily="34" charset="0"/>
                <a:ea typeface="Calibri" panose="020F0502020204030204" pitchFamily="34" charset="0"/>
                <a:cs typeface="Times New Roman" panose="02020603050405020304" pitchFamily="18" charset="0"/>
              </a:rPr>
              <a:t>Alejandro Wills Mercado</a:t>
            </a: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EF003F7-F7BA-AFF8-AB3B-B5AD88342811}"/>
              </a:ext>
            </a:extLst>
          </p:cNvPr>
          <p:cNvPicPr>
            <a:picLocks noChangeAspect="1"/>
          </p:cNvPicPr>
          <p:nvPr/>
        </p:nvPicPr>
        <p:blipFill>
          <a:blip r:embed="rId3"/>
          <a:stretch>
            <a:fillRect/>
          </a:stretch>
        </p:blipFill>
        <p:spPr>
          <a:xfrm>
            <a:off x="215634" y="73831"/>
            <a:ext cx="1751893" cy="1355985"/>
          </a:xfrm>
          <a:prstGeom prst="rect">
            <a:avLst/>
          </a:prstGeom>
        </p:spPr>
      </p:pic>
      <p:pic>
        <p:nvPicPr>
          <p:cNvPr id="8" name="Picture 7">
            <a:extLst>
              <a:ext uri="{FF2B5EF4-FFF2-40B4-BE49-F238E27FC236}">
                <a16:creationId xmlns:a16="http://schemas.microsoft.com/office/drawing/2014/main" id="{8E7FFFC9-DAD2-56B3-BC5F-8FBBC54A5226}"/>
              </a:ext>
            </a:extLst>
          </p:cNvPr>
          <p:cNvPicPr>
            <a:picLocks noChangeAspect="1"/>
          </p:cNvPicPr>
          <p:nvPr/>
        </p:nvPicPr>
        <p:blipFill>
          <a:blip r:embed="rId4"/>
          <a:stretch>
            <a:fillRect/>
          </a:stretch>
        </p:blipFill>
        <p:spPr>
          <a:xfrm>
            <a:off x="2046879" y="2367826"/>
            <a:ext cx="870713" cy="730144"/>
          </a:xfrm>
          <a:prstGeom prst="rect">
            <a:avLst/>
          </a:prstGeom>
        </p:spPr>
      </p:pic>
      <p:pic>
        <p:nvPicPr>
          <p:cNvPr id="4" name="Picture 3">
            <a:extLst>
              <a:ext uri="{FF2B5EF4-FFF2-40B4-BE49-F238E27FC236}">
                <a16:creationId xmlns:a16="http://schemas.microsoft.com/office/drawing/2014/main" id="{3C9926E8-8D64-2CD9-EA81-BA22F183011E}"/>
              </a:ext>
            </a:extLst>
          </p:cNvPr>
          <p:cNvPicPr>
            <a:picLocks noChangeAspect="1"/>
          </p:cNvPicPr>
          <p:nvPr/>
        </p:nvPicPr>
        <p:blipFill>
          <a:blip r:embed="rId5"/>
          <a:stretch>
            <a:fillRect/>
          </a:stretch>
        </p:blipFill>
        <p:spPr>
          <a:xfrm>
            <a:off x="2500482" y="3548347"/>
            <a:ext cx="895223" cy="7408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2138" name="Google Shape;2138;p37"/>
          <p:cNvSpPr txBox="1">
            <a:spLocks noGrp="1"/>
          </p:cNvSpPr>
          <p:nvPr>
            <p:ph type="title"/>
          </p:nvPr>
        </p:nvSpPr>
        <p:spPr>
          <a:xfrm>
            <a:off x="3586526" y="481517"/>
            <a:ext cx="1970948"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Justificación</a:t>
            </a:r>
            <a:endParaRPr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endParaRPr dirty="0"/>
          </a:p>
        </p:txBody>
      </p:sp>
      <p:sp>
        <p:nvSpPr>
          <p:cNvPr id="23" name="Oval 22">
            <a:extLst>
              <a:ext uri="{FF2B5EF4-FFF2-40B4-BE49-F238E27FC236}">
                <a16:creationId xmlns:a16="http://schemas.microsoft.com/office/drawing/2014/main" id="{59A2C9BB-D5C8-B8D6-22CA-21A4B3F82107}"/>
              </a:ext>
            </a:extLst>
          </p:cNvPr>
          <p:cNvSpPr/>
          <p:nvPr/>
        </p:nvSpPr>
        <p:spPr>
          <a:xfrm>
            <a:off x="1042416" y="1801368"/>
            <a:ext cx="1964020" cy="1502941"/>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TECNICA</a:t>
            </a:r>
            <a:endParaRPr lang="en-US" dirty="0">
              <a:solidFill>
                <a:schemeClr val="tx1"/>
              </a:solidFill>
              <a:latin typeface="Barlow Semi Condensed" panose="00000506000000000000" pitchFamily="2" charset="0"/>
            </a:endParaRPr>
          </a:p>
        </p:txBody>
      </p:sp>
      <p:sp>
        <p:nvSpPr>
          <p:cNvPr id="24" name="Oval 23">
            <a:extLst>
              <a:ext uri="{FF2B5EF4-FFF2-40B4-BE49-F238E27FC236}">
                <a16:creationId xmlns:a16="http://schemas.microsoft.com/office/drawing/2014/main" id="{4A688B10-B095-BABA-EE04-A5A4E1331C2C}"/>
              </a:ext>
            </a:extLst>
          </p:cNvPr>
          <p:cNvSpPr/>
          <p:nvPr/>
        </p:nvSpPr>
        <p:spPr>
          <a:xfrm>
            <a:off x="3586526" y="1801367"/>
            <a:ext cx="1964020" cy="1502941"/>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SOCIAL</a:t>
            </a:r>
            <a:endParaRPr lang="en-US" dirty="0">
              <a:solidFill>
                <a:schemeClr val="tx1"/>
              </a:solidFill>
              <a:latin typeface="Barlow Semi Condensed" panose="00000506000000000000" pitchFamily="2" charset="0"/>
            </a:endParaRPr>
          </a:p>
        </p:txBody>
      </p:sp>
      <p:sp>
        <p:nvSpPr>
          <p:cNvPr id="25" name="Oval 24">
            <a:extLst>
              <a:ext uri="{FF2B5EF4-FFF2-40B4-BE49-F238E27FC236}">
                <a16:creationId xmlns:a16="http://schemas.microsoft.com/office/drawing/2014/main" id="{E5C0C2CB-C36A-9F64-A99E-049A1489A6CF}"/>
              </a:ext>
            </a:extLst>
          </p:cNvPr>
          <p:cNvSpPr/>
          <p:nvPr/>
        </p:nvSpPr>
        <p:spPr>
          <a:xfrm>
            <a:off x="6137566" y="1801366"/>
            <a:ext cx="1964020" cy="1502941"/>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ECONOMICA</a:t>
            </a:r>
            <a:endParaRPr lang="en-US" dirty="0">
              <a:solidFill>
                <a:schemeClr val="tx1"/>
              </a:solidFill>
              <a:latin typeface="Barlow Semi Condensed" panose="00000506000000000000" pitchFamily="2" charset="0"/>
            </a:endParaRPr>
          </a:p>
        </p:txBody>
      </p:sp>
      <p:sp>
        <p:nvSpPr>
          <p:cNvPr id="2" name="CuadroTexto 1">
            <a:extLst>
              <a:ext uri="{FF2B5EF4-FFF2-40B4-BE49-F238E27FC236}">
                <a16:creationId xmlns:a16="http://schemas.microsoft.com/office/drawing/2014/main" id="{9F427CFE-78F3-FFB5-58D5-8894CAE196C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111688" y="232136"/>
            <a:ext cx="3307911"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Justificación Tecnica</a:t>
            </a:r>
            <a:endParaRPr sz="3200"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248249" y="1177636"/>
            <a:ext cx="4369265" cy="2646878"/>
          </a:xfrm>
          <a:prstGeom prst="rect">
            <a:avLst/>
          </a:prstGeom>
          <a:noFill/>
        </p:spPr>
        <p:txBody>
          <a:bodyPr wrap="square" rtlCol="0">
            <a:spAutoFit/>
          </a:bodyPr>
          <a:lstStyle/>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La implementación de la página web permitirá lograr un mayor control y exposición sobre los productos, beneficiando tanto como al cliente como al vendedor. El beneficio será en gran parte para el cliente ya que solo tendrá que realizar el pedido del producto que desee mediante a página web.</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Además de la exposición de productos se podrá saber cuales son los productos o categorías con más movimientos, estos productos estarán en la página principal de la página.</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2" name="CuadroTexto 1">
            <a:extLst>
              <a:ext uri="{FF2B5EF4-FFF2-40B4-BE49-F238E27FC236}">
                <a16:creationId xmlns:a16="http://schemas.microsoft.com/office/drawing/2014/main" id="{93192816-9703-695B-883B-EB6E636AB1B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132471" y="0"/>
            <a:ext cx="3307911"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Justificación Social</a:t>
            </a:r>
            <a:endParaRPr sz="3200"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507673" y="1325255"/>
            <a:ext cx="3671454" cy="2392963"/>
          </a:xfrm>
          <a:prstGeom prst="rect">
            <a:avLst/>
          </a:prstGeom>
          <a:noFill/>
        </p:spPr>
        <p:txBody>
          <a:bodyPr wrap="square" rtlCol="0">
            <a:spAutoFit/>
          </a:bodyPr>
          <a:lstStyle/>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La elaboración de este sistema de ventas busca tener una relevancia social ya que se busca normalizar las compras mediante internet y agilizar este proceso. </a:t>
            </a:r>
          </a:p>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Se busca facilitar la compra y exposición de productos tecnológicos favoreciendo tanto al cliente como al vendedor y así tener un alcance más grande en cuanto a las ventas.</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2" name="CuadroTexto 1">
            <a:extLst>
              <a:ext uri="{FF2B5EF4-FFF2-40B4-BE49-F238E27FC236}">
                <a16:creationId xmlns:a16="http://schemas.microsoft.com/office/drawing/2014/main" id="{BDE5FAE3-1055-77AA-A24F-62BB8EA98565}"/>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94143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077052" y="0"/>
            <a:ext cx="4915039"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Justificación Economica</a:t>
            </a:r>
            <a:endParaRPr sz="3200"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251363" y="945500"/>
            <a:ext cx="3650673" cy="3100849"/>
          </a:xfrm>
          <a:prstGeom prst="rect">
            <a:avLst/>
          </a:prstGeom>
          <a:noFill/>
        </p:spPr>
        <p:txBody>
          <a:bodyPr wrap="square" rtlCol="0">
            <a:spAutoFit/>
          </a:bodyPr>
          <a:lstStyle/>
          <a:p>
            <a:pPr marL="685800" marR="0" algn="just">
              <a:lnSpc>
                <a:spcPct val="150000"/>
              </a:lnSpc>
              <a:spcBef>
                <a:spcPts val="0"/>
              </a:spcBef>
              <a:spcAft>
                <a:spcPts val="0"/>
              </a:spcAft>
            </a:pPr>
            <a:r>
              <a:rPr lang="es-BO" sz="1100" dirty="0">
                <a:effectLst/>
                <a:latin typeface="Barlow Semi Condensed" panose="00000506000000000000" pitchFamily="2" charset="0"/>
                <a:ea typeface="Times New Roman" panose="02020603050405020304" pitchFamily="18" charset="0"/>
              </a:rPr>
              <a:t>La implementación de la pagina web para la empresa mxt-technology permitirá tener mayor alcance sobre la exposición y control de sus productos y de la misma manera podrá reducir gastos en publicidad digital en redes sociales. </a:t>
            </a:r>
            <a:endParaRPr lang="en-US" sz="1100" dirty="0">
              <a:effectLst/>
              <a:latin typeface="Barlow Semi Condensed" panose="00000506000000000000" pitchFamily="2" charset="0"/>
              <a:ea typeface="Times New Roman" panose="02020603050405020304" pitchFamily="18" charset="0"/>
            </a:endParaRPr>
          </a:p>
          <a:p>
            <a:pPr marL="685800" marR="0" algn="just">
              <a:lnSpc>
                <a:spcPct val="150000"/>
              </a:lnSpc>
              <a:spcBef>
                <a:spcPts val="0"/>
              </a:spcBef>
              <a:spcAft>
                <a:spcPts val="0"/>
              </a:spcAft>
            </a:pPr>
            <a:r>
              <a:rPr lang="es-BO" sz="1100" dirty="0">
                <a:effectLst/>
                <a:latin typeface="Barlow Semi Condensed" panose="00000506000000000000" pitchFamily="2" charset="0"/>
                <a:ea typeface="Times New Roman" panose="02020603050405020304" pitchFamily="18" charset="0"/>
              </a:rPr>
              <a:t>Ya que normalmente estas empresas que manejan productos informáticos electrónicos suelen optar por contratar diseñadores gráficos y personal para realizar publicidad y manejo de redes sociales todo esto con el fin de aumentar la publicidad de sus productos mediante la publicidad.</a:t>
            </a:r>
            <a:endParaRPr lang="en-US" sz="1100" dirty="0">
              <a:effectLst/>
              <a:latin typeface="Barlow Semi Condensed" panose="00000506000000000000" pitchFamily="2" charset="0"/>
              <a:ea typeface="Times New Roman" panose="02020603050405020304" pitchFamily="18" charset="0"/>
            </a:endParaRPr>
          </a:p>
          <a:p>
            <a:endParaRPr lang="en-US" dirty="0">
              <a:latin typeface="Bahnschrift" panose="020B0502040204020203" pitchFamily="34" charset="0"/>
            </a:endParaRPr>
          </a:p>
        </p:txBody>
      </p:sp>
      <p:sp>
        <p:nvSpPr>
          <p:cNvPr id="2" name="CuadroTexto 1">
            <a:extLst>
              <a:ext uri="{FF2B5EF4-FFF2-40B4-BE49-F238E27FC236}">
                <a16:creationId xmlns:a16="http://schemas.microsoft.com/office/drawing/2014/main" id="{79F214E1-D978-7EFC-A264-CB2E61A6D1C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24575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43447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Límites</a:t>
            </a:r>
            <a:endParaRPr dirty="0"/>
          </a:p>
        </p:txBody>
      </p:sp>
      <p:sp>
        <p:nvSpPr>
          <p:cNvPr id="2178" name="Google Shape;2178;p39"/>
          <p:cNvSpPr txBox="1">
            <a:spLocks noGrp="1"/>
          </p:cNvSpPr>
          <p:nvPr>
            <p:ph type="subTitle" idx="1"/>
          </p:nvPr>
        </p:nvSpPr>
        <p:spPr>
          <a:xfrm>
            <a:off x="2167128" y="1010478"/>
            <a:ext cx="4809600" cy="3517789"/>
          </a:xfrm>
          <a:prstGeom prst="rect">
            <a:avLst/>
          </a:prstGeom>
        </p:spPr>
        <p:txBody>
          <a:bodyPr spcFirstLastPara="1" wrap="square" lIns="91425" tIns="91425" rIns="91425" bIns="91425" anchor="t" anchorCtr="0">
            <a:noAutofit/>
          </a:bodyPr>
          <a:lstStyle/>
          <a:p>
            <a:pPr marL="342900" lvl="0" indent="-342900" algn="just">
              <a:lnSpc>
                <a:spcPct val="150000"/>
              </a:lnSpc>
              <a:spcAft>
                <a:spcPts val="1225"/>
              </a:spcAft>
              <a:buFont typeface="Symbol" panose="05050102010706020507" pitchFamily="18" charset="2"/>
              <a:buChar char=""/>
            </a:pPr>
            <a:r>
              <a:rPr lang="es-BO" sz="1200" dirty="0">
                <a:latin typeface="Barlow Semi Condensed" panose="00000506000000000000" pitchFamily="2" charset="0"/>
                <a:ea typeface="Times New Roman" panose="02020603050405020304" pitchFamily="18" charset="0"/>
              </a:rPr>
              <a:t>Los roles tendrá funciones determinadas y especificas</a:t>
            </a:r>
            <a:r>
              <a:rPr lang="es-BO" sz="1200" dirty="0">
                <a:effectLst/>
                <a:latin typeface="Barlow Semi Condensed" panose="00000506000000000000" pitchFamily="2" charset="0"/>
                <a:ea typeface="Times New Roman" panose="02020603050405020304" pitchFamily="18" charset="0"/>
              </a:rPr>
              <a:t>.</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Los productos no se eliminarán de la base de datos ya que se optará por usar un sistema de activo e inactivo.</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Los métodos de pago serán 2 : Efectivo, Deposito Bancario.	</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contara con 4 roles</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web no se podrá usar de manera local.</a:t>
            </a:r>
          </a:p>
        </p:txBody>
      </p:sp>
      <p:sp>
        <p:nvSpPr>
          <p:cNvPr id="2" name="CuadroTexto 1">
            <a:extLst>
              <a:ext uri="{FF2B5EF4-FFF2-40B4-BE49-F238E27FC236}">
                <a16:creationId xmlns:a16="http://schemas.microsoft.com/office/drawing/2014/main" id="{7BC8E48F-0F0C-BBED-4771-2519BF2BE6F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HERRAMIENTAS DE DESARROLLO</a:t>
            </a:r>
            <a:endParaRPr dirty="0"/>
          </a:p>
        </p:txBody>
      </p:sp>
      <p:pic>
        <p:nvPicPr>
          <p:cNvPr id="13" name="Picture 12">
            <a:extLst>
              <a:ext uri="{FF2B5EF4-FFF2-40B4-BE49-F238E27FC236}">
                <a16:creationId xmlns:a16="http://schemas.microsoft.com/office/drawing/2014/main" id="{8035603B-84E2-87D5-A790-717300A3B2D7}"/>
              </a:ext>
            </a:extLst>
          </p:cNvPr>
          <p:cNvPicPr>
            <a:picLocks noChangeAspect="1"/>
          </p:cNvPicPr>
          <p:nvPr/>
        </p:nvPicPr>
        <p:blipFill>
          <a:blip r:embed="rId3"/>
          <a:stretch>
            <a:fillRect/>
          </a:stretch>
        </p:blipFill>
        <p:spPr>
          <a:xfrm>
            <a:off x="800463" y="1500682"/>
            <a:ext cx="1015343" cy="1015343"/>
          </a:xfrm>
          <a:prstGeom prst="rect">
            <a:avLst/>
          </a:prstGeom>
        </p:spPr>
      </p:pic>
      <p:pic>
        <p:nvPicPr>
          <p:cNvPr id="15" name="Picture 14">
            <a:extLst>
              <a:ext uri="{FF2B5EF4-FFF2-40B4-BE49-F238E27FC236}">
                <a16:creationId xmlns:a16="http://schemas.microsoft.com/office/drawing/2014/main" id="{B6914EC7-F52E-30A5-31D4-319DED498B7C}"/>
              </a:ext>
            </a:extLst>
          </p:cNvPr>
          <p:cNvPicPr>
            <a:picLocks noChangeAspect="1"/>
          </p:cNvPicPr>
          <p:nvPr/>
        </p:nvPicPr>
        <p:blipFill>
          <a:blip r:embed="rId4"/>
          <a:stretch>
            <a:fillRect/>
          </a:stretch>
        </p:blipFill>
        <p:spPr>
          <a:xfrm>
            <a:off x="2235637" y="2966427"/>
            <a:ext cx="1086404" cy="1086404"/>
          </a:xfrm>
          <a:prstGeom prst="rect">
            <a:avLst/>
          </a:prstGeom>
        </p:spPr>
      </p:pic>
      <p:pic>
        <p:nvPicPr>
          <p:cNvPr id="17" name="Picture 16">
            <a:extLst>
              <a:ext uri="{FF2B5EF4-FFF2-40B4-BE49-F238E27FC236}">
                <a16:creationId xmlns:a16="http://schemas.microsoft.com/office/drawing/2014/main" id="{21C74CEE-DB9C-68C6-220E-9C8F85FBD691}"/>
              </a:ext>
            </a:extLst>
          </p:cNvPr>
          <p:cNvPicPr>
            <a:picLocks noChangeAspect="1"/>
          </p:cNvPicPr>
          <p:nvPr/>
        </p:nvPicPr>
        <p:blipFill>
          <a:blip r:embed="rId5"/>
          <a:stretch>
            <a:fillRect/>
          </a:stretch>
        </p:blipFill>
        <p:spPr>
          <a:xfrm>
            <a:off x="3518816" y="1512533"/>
            <a:ext cx="1657938" cy="858112"/>
          </a:xfrm>
          <a:prstGeom prst="rect">
            <a:avLst/>
          </a:prstGeom>
        </p:spPr>
      </p:pic>
      <p:sp>
        <p:nvSpPr>
          <p:cNvPr id="2" name="TextBox 1">
            <a:extLst>
              <a:ext uri="{FF2B5EF4-FFF2-40B4-BE49-F238E27FC236}">
                <a16:creationId xmlns:a16="http://schemas.microsoft.com/office/drawing/2014/main" id="{4C2E5282-755F-4050-81D1-285F074BA682}"/>
              </a:ext>
            </a:extLst>
          </p:cNvPr>
          <p:cNvSpPr txBox="1"/>
          <p:nvPr/>
        </p:nvSpPr>
        <p:spPr>
          <a:xfrm>
            <a:off x="659852" y="2539301"/>
            <a:ext cx="1398793" cy="307777"/>
          </a:xfrm>
          <a:prstGeom prst="rect">
            <a:avLst/>
          </a:prstGeom>
          <a:noFill/>
        </p:spPr>
        <p:txBody>
          <a:bodyPr wrap="square" rtlCol="0">
            <a:spAutoFit/>
          </a:bodyPr>
          <a:lstStyle/>
          <a:p>
            <a:pPr algn="ctr"/>
            <a:r>
              <a:rPr lang="en-US" b="1" dirty="0">
                <a:latin typeface="Bahnschrift" panose="020B0502040204020203" pitchFamily="34" charset="0"/>
              </a:rPr>
              <a:t>BOOTSTRAP</a:t>
            </a:r>
          </a:p>
        </p:txBody>
      </p:sp>
      <p:sp>
        <p:nvSpPr>
          <p:cNvPr id="3" name="TextBox 2">
            <a:extLst>
              <a:ext uri="{FF2B5EF4-FFF2-40B4-BE49-F238E27FC236}">
                <a16:creationId xmlns:a16="http://schemas.microsoft.com/office/drawing/2014/main" id="{121D07EB-088E-1F4B-6B9E-D8221A68BD4D}"/>
              </a:ext>
            </a:extLst>
          </p:cNvPr>
          <p:cNvSpPr txBox="1"/>
          <p:nvPr/>
        </p:nvSpPr>
        <p:spPr>
          <a:xfrm>
            <a:off x="2120023" y="4099424"/>
            <a:ext cx="1398793" cy="523220"/>
          </a:xfrm>
          <a:prstGeom prst="rect">
            <a:avLst/>
          </a:prstGeom>
          <a:noFill/>
        </p:spPr>
        <p:txBody>
          <a:bodyPr wrap="square" rtlCol="0">
            <a:spAutoFit/>
          </a:bodyPr>
          <a:lstStyle/>
          <a:p>
            <a:pPr algn="ctr"/>
            <a:r>
              <a:rPr lang="en-US" b="1" dirty="0">
                <a:latin typeface="Bahnschrift" panose="020B0502040204020203" pitchFamily="34" charset="0"/>
              </a:rPr>
              <a:t>VISUAL STUDIO CODE</a:t>
            </a:r>
          </a:p>
        </p:txBody>
      </p:sp>
      <p:sp>
        <p:nvSpPr>
          <p:cNvPr id="4" name="TextBox 3">
            <a:extLst>
              <a:ext uri="{FF2B5EF4-FFF2-40B4-BE49-F238E27FC236}">
                <a16:creationId xmlns:a16="http://schemas.microsoft.com/office/drawing/2014/main" id="{7B3139B7-1242-5816-AC3A-C7977A5A0881}"/>
              </a:ext>
            </a:extLst>
          </p:cNvPr>
          <p:cNvSpPr txBox="1"/>
          <p:nvPr/>
        </p:nvSpPr>
        <p:spPr>
          <a:xfrm>
            <a:off x="3648388" y="2459336"/>
            <a:ext cx="1398793" cy="307777"/>
          </a:xfrm>
          <a:prstGeom prst="rect">
            <a:avLst/>
          </a:prstGeom>
          <a:noFill/>
        </p:spPr>
        <p:txBody>
          <a:bodyPr wrap="square" rtlCol="0">
            <a:spAutoFit/>
          </a:bodyPr>
          <a:lstStyle/>
          <a:p>
            <a:pPr algn="ctr"/>
            <a:r>
              <a:rPr lang="en-US" b="1" dirty="0">
                <a:latin typeface="Bahnschrift" panose="020B0502040204020203" pitchFamily="34" charset="0"/>
              </a:rPr>
              <a:t>MYSQL</a:t>
            </a:r>
          </a:p>
        </p:txBody>
      </p:sp>
      <p:pic>
        <p:nvPicPr>
          <p:cNvPr id="6" name="Picture 5">
            <a:extLst>
              <a:ext uri="{FF2B5EF4-FFF2-40B4-BE49-F238E27FC236}">
                <a16:creationId xmlns:a16="http://schemas.microsoft.com/office/drawing/2014/main" id="{6B3DBBB8-0A28-FE8E-52A8-6B073CFA7639}"/>
              </a:ext>
            </a:extLst>
          </p:cNvPr>
          <p:cNvPicPr>
            <a:picLocks noChangeAspect="1"/>
          </p:cNvPicPr>
          <p:nvPr/>
        </p:nvPicPr>
        <p:blipFill>
          <a:blip r:embed="rId6"/>
          <a:stretch>
            <a:fillRect/>
          </a:stretch>
        </p:blipFill>
        <p:spPr>
          <a:xfrm>
            <a:off x="5493660" y="3028724"/>
            <a:ext cx="968447" cy="968447"/>
          </a:xfrm>
          <a:prstGeom prst="rect">
            <a:avLst/>
          </a:prstGeom>
        </p:spPr>
      </p:pic>
      <p:sp>
        <p:nvSpPr>
          <p:cNvPr id="7" name="TextBox 6">
            <a:extLst>
              <a:ext uri="{FF2B5EF4-FFF2-40B4-BE49-F238E27FC236}">
                <a16:creationId xmlns:a16="http://schemas.microsoft.com/office/drawing/2014/main" id="{192534CD-0F4C-0C01-0610-33AA8FAE49F6}"/>
              </a:ext>
            </a:extLst>
          </p:cNvPr>
          <p:cNvSpPr txBox="1"/>
          <p:nvPr/>
        </p:nvSpPr>
        <p:spPr>
          <a:xfrm>
            <a:off x="5278486" y="4207145"/>
            <a:ext cx="1398793" cy="307777"/>
          </a:xfrm>
          <a:prstGeom prst="rect">
            <a:avLst/>
          </a:prstGeom>
          <a:noFill/>
        </p:spPr>
        <p:txBody>
          <a:bodyPr wrap="square" rtlCol="0">
            <a:spAutoFit/>
          </a:bodyPr>
          <a:lstStyle/>
          <a:p>
            <a:pPr algn="ctr"/>
            <a:r>
              <a:rPr lang="en-US" b="1" dirty="0">
                <a:latin typeface="Bahnschrift" panose="020B0502040204020203" pitchFamily="34" charset="0"/>
              </a:rPr>
              <a:t>JavaScript</a:t>
            </a:r>
          </a:p>
        </p:txBody>
      </p:sp>
      <p:pic>
        <p:nvPicPr>
          <p:cNvPr id="8" name="Picture 7">
            <a:extLst>
              <a:ext uri="{FF2B5EF4-FFF2-40B4-BE49-F238E27FC236}">
                <a16:creationId xmlns:a16="http://schemas.microsoft.com/office/drawing/2014/main" id="{6A8F452A-5550-D4F4-112E-5AB4E6D77645}"/>
              </a:ext>
            </a:extLst>
          </p:cNvPr>
          <p:cNvPicPr>
            <a:picLocks noChangeAspect="1"/>
          </p:cNvPicPr>
          <p:nvPr/>
        </p:nvPicPr>
        <p:blipFill>
          <a:blip r:embed="rId7"/>
          <a:stretch>
            <a:fillRect/>
          </a:stretch>
        </p:blipFill>
        <p:spPr>
          <a:xfrm>
            <a:off x="6828651" y="1512532"/>
            <a:ext cx="1514886" cy="946803"/>
          </a:xfrm>
          <a:prstGeom prst="rect">
            <a:avLst/>
          </a:prstGeom>
        </p:spPr>
      </p:pic>
      <p:sp>
        <p:nvSpPr>
          <p:cNvPr id="9" name="TextBox 8">
            <a:extLst>
              <a:ext uri="{FF2B5EF4-FFF2-40B4-BE49-F238E27FC236}">
                <a16:creationId xmlns:a16="http://schemas.microsoft.com/office/drawing/2014/main" id="{F5F9E3B7-0C36-1CD3-8DD2-54AB934D055F}"/>
              </a:ext>
            </a:extLst>
          </p:cNvPr>
          <p:cNvSpPr txBox="1"/>
          <p:nvPr/>
        </p:nvSpPr>
        <p:spPr>
          <a:xfrm>
            <a:off x="6944744" y="2459335"/>
            <a:ext cx="1398793" cy="307777"/>
          </a:xfrm>
          <a:prstGeom prst="rect">
            <a:avLst/>
          </a:prstGeom>
          <a:noFill/>
        </p:spPr>
        <p:txBody>
          <a:bodyPr wrap="square" rtlCol="0">
            <a:spAutoFit/>
          </a:bodyPr>
          <a:lstStyle/>
          <a:p>
            <a:pPr algn="ctr"/>
            <a:r>
              <a:rPr lang="en-US" b="1" dirty="0">
                <a:latin typeface="Bahnschrift" panose="020B0502040204020203" pitchFamily="34" charset="0"/>
              </a:rPr>
              <a:t>Php</a:t>
            </a:r>
          </a:p>
        </p:txBody>
      </p:sp>
      <p:sp>
        <p:nvSpPr>
          <p:cNvPr id="5" name="CuadroTexto 4">
            <a:extLst>
              <a:ext uri="{FF2B5EF4-FFF2-40B4-BE49-F238E27FC236}">
                <a16:creationId xmlns:a16="http://schemas.microsoft.com/office/drawing/2014/main" id="{E6EE96D8-821C-4DA1-4592-08F69E353BF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5E82B-0623-894A-9BDC-6F1241CC584D}"/>
              </a:ext>
            </a:extLst>
          </p:cNvPr>
          <p:cNvSpPr>
            <a:spLocks noGrp="1"/>
          </p:cNvSpPr>
          <p:nvPr>
            <p:ph type="title"/>
          </p:nvPr>
        </p:nvSpPr>
        <p:spPr>
          <a:xfrm>
            <a:off x="1734288" y="295466"/>
            <a:ext cx="5577900" cy="594300"/>
          </a:xfrm>
        </p:spPr>
        <p:txBody>
          <a:bodyPr/>
          <a:lstStyle/>
          <a:p>
            <a:r>
              <a:rPr lang="es-BO" dirty="0"/>
              <a:t>PHP</a:t>
            </a:r>
          </a:p>
        </p:txBody>
      </p:sp>
      <p:pic>
        <p:nvPicPr>
          <p:cNvPr id="10" name="Imagen 9">
            <a:extLst>
              <a:ext uri="{FF2B5EF4-FFF2-40B4-BE49-F238E27FC236}">
                <a16:creationId xmlns:a16="http://schemas.microsoft.com/office/drawing/2014/main" id="{E43F4FA2-25EC-C0A5-9382-994372A7C2E8}"/>
              </a:ext>
            </a:extLst>
          </p:cNvPr>
          <p:cNvPicPr>
            <a:picLocks noChangeAspect="1"/>
          </p:cNvPicPr>
          <p:nvPr/>
        </p:nvPicPr>
        <p:blipFill>
          <a:blip r:embed="rId2"/>
          <a:stretch>
            <a:fillRect/>
          </a:stretch>
        </p:blipFill>
        <p:spPr>
          <a:xfrm>
            <a:off x="1288723" y="1481137"/>
            <a:ext cx="1635919" cy="1221643"/>
          </a:xfrm>
          <a:prstGeom prst="rect">
            <a:avLst/>
          </a:prstGeom>
        </p:spPr>
      </p:pic>
      <p:pic>
        <p:nvPicPr>
          <p:cNvPr id="12" name="Imagen 11">
            <a:extLst>
              <a:ext uri="{FF2B5EF4-FFF2-40B4-BE49-F238E27FC236}">
                <a16:creationId xmlns:a16="http://schemas.microsoft.com/office/drawing/2014/main" id="{D0A38ACD-0504-8B3B-7251-24DA54E2DA74}"/>
              </a:ext>
            </a:extLst>
          </p:cNvPr>
          <p:cNvPicPr>
            <a:picLocks noChangeAspect="1"/>
          </p:cNvPicPr>
          <p:nvPr/>
        </p:nvPicPr>
        <p:blipFill>
          <a:blip r:embed="rId3"/>
          <a:stretch>
            <a:fillRect/>
          </a:stretch>
        </p:blipFill>
        <p:spPr>
          <a:xfrm>
            <a:off x="3738934" y="1623357"/>
            <a:ext cx="1666132" cy="937199"/>
          </a:xfrm>
          <a:prstGeom prst="rect">
            <a:avLst/>
          </a:prstGeom>
        </p:spPr>
      </p:pic>
      <p:pic>
        <p:nvPicPr>
          <p:cNvPr id="14" name="Imagen 13">
            <a:extLst>
              <a:ext uri="{FF2B5EF4-FFF2-40B4-BE49-F238E27FC236}">
                <a16:creationId xmlns:a16="http://schemas.microsoft.com/office/drawing/2014/main" id="{145A1D69-DD71-B185-D45E-4239FC9ACBB4}"/>
              </a:ext>
            </a:extLst>
          </p:cNvPr>
          <p:cNvPicPr>
            <a:picLocks noChangeAspect="1"/>
          </p:cNvPicPr>
          <p:nvPr/>
        </p:nvPicPr>
        <p:blipFill>
          <a:blip r:embed="rId4"/>
          <a:stretch>
            <a:fillRect/>
          </a:stretch>
        </p:blipFill>
        <p:spPr>
          <a:xfrm>
            <a:off x="3953832" y="3048442"/>
            <a:ext cx="1236336" cy="1419726"/>
          </a:xfrm>
          <a:prstGeom prst="rect">
            <a:avLst/>
          </a:prstGeom>
        </p:spPr>
      </p:pic>
      <p:pic>
        <p:nvPicPr>
          <p:cNvPr id="16" name="Imagen 15">
            <a:extLst>
              <a:ext uri="{FF2B5EF4-FFF2-40B4-BE49-F238E27FC236}">
                <a16:creationId xmlns:a16="http://schemas.microsoft.com/office/drawing/2014/main" id="{764CAD8E-F719-6302-B0F5-670685CE6C1B}"/>
              </a:ext>
            </a:extLst>
          </p:cNvPr>
          <p:cNvPicPr>
            <a:picLocks noChangeAspect="1"/>
          </p:cNvPicPr>
          <p:nvPr/>
        </p:nvPicPr>
        <p:blipFill>
          <a:blip r:embed="rId5"/>
          <a:stretch>
            <a:fillRect/>
          </a:stretch>
        </p:blipFill>
        <p:spPr>
          <a:xfrm>
            <a:off x="6494228" y="1491374"/>
            <a:ext cx="1635919" cy="1221643"/>
          </a:xfrm>
          <a:prstGeom prst="rect">
            <a:avLst/>
          </a:prstGeom>
        </p:spPr>
      </p:pic>
    </p:spTree>
    <p:extLst>
      <p:ext uri="{BB962C8B-B14F-4D97-AF65-F5344CB8AC3E}">
        <p14:creationId xmlns:p14="http://schemas.microsoft.com/office/powerpoint/2010/main" val="3161270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550" y="428382"/>
            <a:ext cx="5496900" cy="1171818"/>
          </a:xfrm>
        </p:spPr>
        <p:txBody>
          <a:bodyPr/>
          <a:lstStyle/>
          <a:p>
            <a:r>
              <a:rPr lang="en-US" dirty="0"/>
              <a:t>SERVIDORES DE HOSTINGS Y ALOJAMIENTO</a:t>
            </a:r>
          </a:p>
        </p:txBody>
      </p:sp>
      <p:pic>
        <p:nvPicPr>
          <p:cNvPr id="4" name="Picture 3">
            <a:extLst>
              <a:ext uri="{FF2B5EF4-FFF2-40B4-BE49-F238E27FC236}">
                <a16:creationId xmlns:a16="http://schemas.microsoft.com/office/drawing/2014/main" id="{F191E359-7D16-9DCB-EF95-605A1F1AAA47}"/>
              </a:ext>
            </a:extLst>
          </p:cNvPr>
          <p:cNvPicPr>
            <a:picLocks noChangeAspect="1"/>
          </p:cNvPicPr>
          <p:nvPr/>
        </p:nvPicPr>
        <p:blipFill>
          <a:blip r:embed="rId2"/>
          <a:stretch>
            <a:fillRect/>
          </a:stretch>
        </p:blipFill>
        <p:spPr>
          <a:xfrm>
            <a:off x="969818" y="2020166"/>
            <a:ext cx="2941781" cy="1103168"/>
          </a:xfrm>
          <a:prstGeom prst="rect">
            <a:avLst/>
          </a:prstGeom>
        </p:spPr>
      </p:pic>
      <p:pic>
        <p:nvPicPr>
          <p:cNvPr id="7" name="Picture 6">
            <a:extLst>
              <a:ext uri="{FF2B5EF4-FFF2-40B4-BE49-F238E27FC236}">
                <a16:creationId xmlns:a16="http://schemas.microsoft.com/office/drawing/2014/main" id="{7971306B-191C-6D5D-FC3D-67846392798B}"/>
              </a:ext>
            </a:extLst>
          </p:cNvPr>
          <p:cNvPicPr>
            <a:picLocks noChangeAspect="1"/>
          </p:cNvPicPr>
          <p:nvPr/>
        </p:nvPicPr>
        <p:blipFill>
          <a:blip r:embed="rId3"/>
          <a:stretch>
            <a:fillRect/>
          </a:stretch>
        </p:blipFill>
        <p:spPr>
          <a:xfrm>
            <a:off x="3787343" y="2949000"/>
            <a:ext cx="1569314" cy="1569314"/>
          </a:xfrm>
          <a:prstGeom prst="rect">
            <a:avLst/>
          </a:prstGeom>
        </p:spPr>
      </p:pic>
      <p:pic>
        <p:nvPicPr>
          <p:cNvPr id="9" name="Picture 8">
            <a:extLst>
              <a:ext uri="{FF2B5EF4-FFF2-40B4-BE49-F238E27FC236}">
                <a16:creationId xmlns:a16="http://schemas.microsoft.com/office/drawing/2014/main" id="{F12A5F2A-20B3-15D7-880C-ADA95B542A0F}"/>
              </a:ext>
            </a:extLst>
          </p:cNvPr>
          <p:cNvPicPr>
            <a:picLocks noChangeAspect="1"/>
          </p:cNvPicPr>
          <p:nvPr/>
        </p:nvPicPr>
        <p:blipFill>
          <a:blip r:embed="rId4"/>
          <a:stretch>
            <a:fillRect/>
          </a:stretch>
        </p:blipFill>
        <p:spPr>
          <a:xfrm>
            <a:off x="5356657" y="1622713"/>
            <a:ext cx="2345230" cy="1898073"/>
          </a:xfrm>
          <a:prstGeom prst="rect">
            <a:avLst/>
          </a:prstGeom>
        </p:spPr>
      </p:pic>
      <p:sp>
        <p:nvSpPr>
          <p:cNvPr id="3" name="CuadroTexto 2">
            <a:extLst>
              <a:ext uri="{FF2B5EF4-FFF2-40B4-BE49-F238E27FC236}">
                <a16:creationId xmlns:a16="http://schemas.microsoft.com/office/drawing/2014/main" id="{921C2DE2-3FA1-69C5-A754-6531CBBB41C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477602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4964;p67">
            <a:extLst>
              <a:ext uri="{FF2B5EF4-FFF2-40B4-BE49-F238E27FC236}">
                <a16:creationId xmlns:a16="http://schemas.microsoft.com/office/drawing/2014/main" id="{A1A58072-3569-E9F1-E68F-301B6E6E2420}"/>
              </a:ext>
            </a:extLst>
          </p:cNvPr>
          <p:cNvGrpSpPr/>
          <p:nvPr/>
        </p:nvGrpSpPr>
        <p:grpSpPr>
          <a:xfrm>
            <a:off x="2052663" y="3498863"/>
            <a:ext cx="5038650" cy="754200"/>
            <a:chOff x="1521813" y="496163"/>
            <a:chExt cx="5038650" cy="754200"/>
          </a:xfrm>
        </p:grpSpPr>
        <p:sp>
          <p:nvSpPr>
            <p:cNvPr id="5" name="Google Shape;4965;p67">
              <a:extLst>
                <a:ext uri="{FF2B5EF4-FFF2-40B4-BE49-F238E27FC236}">
                  <a16:creationId xmlns:a16="http://schemas.microsoft.com/office/drawing/2014/main" id="{8BAA496D-30F7-5A95-81AC-71EAD5F67B13}"/>
                </a:ext>
              </a:extLst>
            </p:cNvPr>
            <p:cNvSpPr/>
            <p:nvPr/>
          </p:nvSpPr>
          <p:spPr>
            <a:xfrm>
              <a:off x="3645413" y="496163"/>
              <a:ext cx="791400" cy="754200"/>
            </a:xfrm>
            <a:prstGeom prst="roundRect">
              <a:avLst>
                <a:gd name="adj" fmla="val 16667"/>
              </a:avLst>
            </a:prstGeom>
            <a:solidFill>
              <a:schemeClr val="bg1"/>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966;p67">
              <a:extLst>
                <a:ext uri="{FF2B5EF4-FFF2-40B4-BE49-F238E27FC236}">
                  <a16:creationId xmlns:a16="http://schemas.microsoft.com/office/drawing/2014/main" id="{3F86F25A-8018-5193-EA48-4846734A4080}"/>
                </a:ext>
              </a:extLst>
            </p:cNvPr>
            <p:cNvSpPr/>
            <p:nvPr/>
          </p:nvSpPr>
          <p:spPr>
            <a:xfrm>
              <a:off x="4707232" y="496163"/>
              <a:ext cx="791400" cy="754200"/>
            </a:xfrm>
            <a:prstGeom prst="roundRect">
              <a:avLst>
                <a:gd name="adj" fmla="val 16667"/>
              </a:avLst>
            </a:prstGeom>
            <a:solidFill>
              <a:srgbClr val="21883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967;p67">
              <a:extLst>
                <a:ext uri="{FF2B5EF4-FFF2-40B4-BE49-F238E27FC236}">
                  <a16:creationId xmlns:a16="http://schemas.microsoft.com/office/drawing/2014/main" id="{B11027FF-BC94-52AC-E5DA-7ED4A8748979}"/>
                </a:ext>
              </a:extLst>
            </p:cNvPr>
            <p:cNvSpPr/>
            <p:nvPr/>
          </p:nvSpPr>
          <p:spPr>
            <a:xfrm>
              <a:off x="5769052" y="496163"/>
              <a:ext cx="791400" cy="754200"/>
            </a:xfrm>
            <a:prstGeom prst="roundRect">
              <a:avLst>
                <a:gd name="adj" fmla="val 16667"/>
              </a:avLst>
            </a:prstGeom>
            <a:solidFill>
              <a:srgbClr val="B2B2B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968;p67">
              <a:extLst>
                <a:ext uri="{FF2B5EF4-FFF2-40B4-BE49-F238E27FC236}">
                  <a16:creationId xmlns:a16="http://schemas.microsoft.com/office/drawing/2014/main" id="{48771837-CEC1-D8B6-EC6A-9C22CCA22033}"/>
                </a:ext>
              </a:extLst>
            </p:cNvPr>
            <p:cNvSpPr/>
            <p:nvPr/>
          </p:nvSpPr>
          <p:spPr>
            <a:xfrm>
              <a:off x="1521813" y="496163"/>
              <a:ext cx="791400" cy="754200"/>
            </a:xfrm>
            <a:prstGeom prst="roundRect">
              <a:avLst>
                <a:gd name="adj" fmla="val 16667"/>
              </a:avLst>
            </a:pr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9" name="Google Shape;4969;p67">
              <a:extLst>
                <a:ext uri="{FF2B5EF4-FFF2-40B4-BE49-F238E27FC236}">
                  <a16:creationId xmlns:a16="http://schemas.microsoft.com/office/drawing/2014/main" id="{F89AD2F2-84D0-C903-1811-C38C442A9331}"/>
                </a:ext>
              </a:extLst>
            </p:cNvPr>
            <p:cNvSpPr txBox="1"/>
            <p:nvPr/>
          </p:nvSpPr>
          <p:spPr>
            <a:xfrm>
              <a:off x="36454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494949"/>
                  </a:solidFill>
                  <a:latin typeface="Consolas" panose="020B0609020204030204" pitchFamily="49" charset="0"/>
                </a:rPr>
                <a:t>#FFF</a:t>
              </a:r>
              <a:endParaRPr sz="1000" b="1" dirty="0">
                <a:solidFill>
                  <a:srgbClr val="494949"/>
                </a:solidFill>
                <a:latin typeface="Consolas" panose="020B0609020204030204" pitchFamily="49" charset="0"/>
              </a:endParaRPr>
            </a:p>
          </p:txBody>
        </p:sp>
        <p:sp>
          <p:nvSpPr>
            <p:cNvPr id="10" name="Google Shape;4970;p67">
              <a:extLst>
                <a:ext uri="{FF2B5EF4-FFF2-40B4-BE49-F238E27FC236}">
                  <a16:creationId xmlns:a16="http://schemas.microsoft.com/office/drawing/2014/main" id="{C6597024-849A-13D4-C095-8C726C60A19F}"/>
                </a:ext>
              </a:extLst>
            </p:cNvPr>
            <p:cNvSpPr txBox="1"/>
            <p:nvPr/>
          </p:nvSpPr>
          <p:spPr>
            <a:xfrm>
              <a:off x="4707238"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BO" sz="1100" b="1" i="0" dirty="0">
                  <a:solidFill>
                    <a:schemeClr val="bg1"/>
                  </a:solidFill>
                  <a:effectLst/>
                  <a:latin typeface="consolas" panose="020B0609020204030204" pitchFamily="49" charset="0"/>
                </a:rPr>
                <a:t>#218838</a:t>
              </a:r>
              <a:endParaRPr sz="1000" b="1" dirty="0">
                <a:solidFill>
                  <a:schemeClr val="bg1"/>
                </a:solidFill>
              </a:endParaRPr>
            </a:p>
          </p:txBody>
        </p:sp>
        <p:sp>
          <p:nvSpPr>
            <p:cNvPr id="11" name="Google Shape;4971;p67">
              <a:extLst>
                <a:ext uri="{FF2B5EF4-FFF2-40B4-BE49-F238E27FC236}">
                  <a16:creationId xmlns:a16="http://schemas.microsoft.com/office/drawing/2014/main" id="{4ED7F4E7-3236-3285-2A68-66573E730AA4}"/>
                </a:ext>
              </a:extLst>
            </p:cNvPr>
            <p:cNvSpPr txBox="1"/>
            <p:nvPr/>
          </p:nvSpPr>
          <p:spPr>
            <a:xfrm>
              <a:off x="576906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494949"/>
                  </a:solidFill>
                  <a:latin typeface="Consolas" panose="020B0609020204030204" pitchFamily="49" charset="0"/>
                </a:rPr>
                <a:t>#b2b2b2</a:t>
              </a:r>
              <a:endParaRPr sz="1000" b="1" dirty="0">
                <a:solidFill>
                  <a:srgbClr val="494949"/>
                </a:solidFill>
                <a:latin typeface="Consolas" panose="020B0609020204030204" pitchFamily="49" charset="0"/>
              </a:endParaRPr>
            </a:p>
          </p:txBody>
        </p:sp>
        <p:sp>
          <p:nvSpPr>
            <p:cNvPr id="12" name="Google Shape;4972;p67">
              <a:extLst>
                <a:ext uri="{FF2B5EF4-FFF2-40B4-BE49-F238E27FC236}">
                  <a16:creationId xmlns:a16="http://schemas.microsoft.com/office/drawing/2014/main" id="{066B0EC3-7DDE-7FC3-D1B4-44CFD5AE824E}"/>
                </a:ext>
              </a:extLst>
            </p:cNvPr>
            <p:cNvSpPr txBox="1"/>
            <p:nvPr/>
          </p:nvSpPr>
          <p:spPr>
            <a:xfrm>
              <a:off x="15218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FFFFFF"/>
                  </a:solidFill>
                  <a:latin typeface="Consolas" panose="020B0609020204030204" pitchFamily="49" charset="0"/>
                </a:rPr>
                <a:t>#000</a:t>
              </a:r>
              <a:endParaRPr sz="1000" b="1" dirty="0">
                <a:solidFill>
                  <a:srgbClr val="FFFFFF"/>
                </a:solidFill>
                <a:latin typeface="Consolas" panose="020B0609020204030204" pitchFamily="49" charset="0"/>
              </a:endParaRPr>
            </a:p>
          </p:txBody>
        </p:sp>
        <p:sp>
          <p:nvSpPr>
            <p:cNvPr id="13" name="Google Shape;4973;p67">
              <a:extLst>
                <a:ext uri="{FF2B5EF4-FFF2-40B4-BE49-F238E27FC236}">
                  <a16:creationId xmlns:a16="http://schemas.microsoft.com/office/drawing/2014/main" id="{0C371379-32AF-B5B4-544D-A80812A56DA7}"/>
                </a:ext>
              </a:extLst>
            </p:cNvPr>
            <p:cNvSpPr/>
            <p:nvPr/>
          </p:nvSpPr>
          <p:spPr>
            <a:xfrm>
              <a:off x="2583613" y="496163"/>
              <a:ext cx="791400" cy="754200"/>
            </a:xfrm>
            <a:prstGeom prst="roundRect">
              <a:avLst>
                <a:gd name="adj" fmla="val 16667"/>
              </a:avLst>
            </a:prstGeom>
            <a:solidFill>
              <a:srgbClr val="70E000"/>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14" name="Google Shape;4974;p67">
              <a:extLst>
                <a:ext uri="{FF2B5EF4-FFF2-40B4-BE49-F238E27FC236}">
                  <a16:creationId xmlns:a16="http://schemas.microsoft.com/office/drawing/2014/main" id="{1A630D05-469A-B465-88CC-ACE21B1B260D}"/>
                </a:ext>
              </a:extLst>
            </p:cNvPr>
            <p:cNvSpPr txBox="1"/>
            <p:nvPr/>
          </p:nvSpPr>
          <p:spPr>
            <a:xfrm>
              <a:off x="25836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tx1"/>
                  </a:solidFill>
                  <a:latin typeface="Consolas" panose="020B0609020204030204" pitchFamily="49" charset="0"/>
                </a:rPr>
                <a:t>#70E000</a:t>
              </a:r>
              <a:endParaRPr sz="1000" b="1" dirty="0">
                <a:solidFill>
                  <a:schemeClr val="tx1"/>
                </a:solidFill>
                <a:latin typeface="Consolas" panose="020B0609020204030204" pitchFamily="49" charset="0"/>
              </a:endParaRPr>
            </a:p>
          </p:txBody>
        </p:sp>
      </p:grpSp>
      <p:sp>
        <p:nvSpPr>
          <p:cNvPr id="15" name="Google Shape;4975;p67">
            <a:extLst>
              <a:ext uri="{FF2B5EF4-FFF2-40B4-BE49-F238E27FC236}">
                <a16:creationId xmlns:a16="http://schemas.microsoft.com/office/drawing/2014/main" id="{18E18446-C955-4349-4890-96A1FE958592}"/>
              </a:ext>
            </a:extLst>
          </p:cNvPr>
          <p:cNvSpPr txBox="1">
            <a:spLocks/>
          </p:cNvSpPr>
          <p:nvPr/>
        </p:nvSpPr>
        <p:spPr>
          <a:xfrm>
            <a:off x="1048313" y="275674"/>
            <a:ext cx="7047300" cy="5034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buClr>
                <a:srgbClr val="000000"/>
              </a:buClr>
              <a:buSzPts val="1100"/>
              <a:buFont typeface="Arial"/>
              <a:buNone/>
            </a:pPr>
            <a:r>
              <a:rPr lang="es-BO" dirty="0">
                <a:solidFill>
                  <a:schemeClr val="tx1"/>
                </a:solidFill>
                <a:latin typeface="Fjalla One" panose="02000506040000020004" pitchFamily="2" charset="0"/>
                <a:ea typeface="Arial"/>
                <a:cs typeface="Arial"/>
                <a:sym typeface="Arial"/>
              </a:rPr>
              <a:t>Fuentes y Colores Aplicados</a:t>
            </a:r>
          </a:p>
        </p:txBody>
      </p:sp>
      <p:sp>
        <p:nvSpPr>
          <p:cNvPr id="16" name="Google Shape;4976;p67">
            <a:extLst>
              <a:ext uri="{FF2B5EF4-FFF2-40B4-BE49-F238E27FC236}">
                <a16:creationId xmlns:a16="http://schemas.microsoft.com/office/drawing/2014/main" id="{08185A99-625E-F84E-3C3E-891FD1CB72EC}"/>
              </a:ext>
            </a:extLst>
          </p:cNvPr>
          <p:cNvSpPr txBox="1">
            <a:spLocks/>
          </p:cNvSpPr>
          <p:nvPr/>
        </p:nvSpPr>
        <p:spPr>
          <a:xfrm>
            <a:off x="1068100" y="1457874"/>
            <a:ext cx="7047300" cy="6058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BO" dirty="0">
                <a:solidFill>
                  <a:schemeClr val="tx1"/>
                </a:solidFill>
                <a:latin typeface="Barlow Semi Condensed" panose="00000506000000000000" pitchFamily="2" charset="0"/>
              </a:rPr>
              <a:t>El Proyecto se utilizo las siguientes fuentes y colores para la elaboración de la pagina web</a:t>
            </a:r>
            <a:endParaRPr lang="es-BO" sz="1200" dirty="0">
              <a:solidFill>
                <a:schemeClr val="tx1"/>
              </a:solidFill>
              <a:latin typeface="Barlow Semi Condensed" panose="00000506000000000000" pitchFamily="2" charset="0"/>
            </a:endParaRPr>
          </a:p>
        </p:txBody>
      </p:sp>
      <p:sp>
        <p:nvSpPr>
          <p:cNvPr id="17" name="Google Shape;4977;p67">
            <a:extLst>
              <a:ext uri="{FF2B5EF4-FFF2-40B4-BE49-F238E27FC236}">
                <a16:creationId xmlns:a16="http://schemas.microsoft.com/office/drawing/2014/main" id="{1325D3D9-D997-81D8-F718-727F4749A5E1}"/>
              </a:ext>
            </a:extLst>
          </p:cNvPr>
          <p:cNvSpPr txBox="1">
            <a:spLocks/>
          </p:cNvSpPr>
          <p:nvPr/>
        </p:nvSpPr>
        <p:spPr>
          <a:xfrm>
            <a:off x="1068100" y="1820411"/>
            <a:ext cx="7047300" cy="152140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Semi Condensed" panose="00000506000000000000" pitchFamily="2" charset="0"/>
              </a:rPr>
              <a:t>Poppins Font</a:t>
            </a:r>
          </a:p>
          <a:p>
            <a:pPr algn="ctr"/>
            <a:r>
              <a:rPr lang="en-US" b="1" dirty="0">
                <a:solidFill>
                  <a:schemeClr val="accent1"/>
                </a:solidFill>
                <a:latin typeface="Barlow Semi Condensed" panose="00000506000000000000" pitchFamily="2" charset="0"/>
                <a:hlinkClick r:id="rId2">
                  <a:extLst>
                    <a:ext uri="{A12FA001-AC4F-418D-AE19-62706E023703}">
                      <ahyp:hlinkClr xmlns:ahyp="http://schemas.microsoft.com/office/drawing/2018/hyperlinkcolor" val="tx"/>
                    </a:ext>
                  </a:extLst>
                </a:hlinkClick>
              </a:rPr>
              <a:t>Poppins - Google Fonts</a:t>
            </a:r>
            <a:endParaRPr lang="en-US" b="1" dirty="0">
              <a:solidFill>
                <a:schemeClr val="accent1"/>
              </a:solidFill>
              <a:latin typeface="Barlow Semi Condensed" panose="00000506000000000000" pitchFamily="2" charset="0"/>
            </a:endParaRPr>
          </a:p>
          <a:p>
            <a:pPr algn="ctr"/>
            <a:endParaRPr lang="en-US" b="1" dirty="0">
              <a:solidFill>
                <a:schemeClr val="tx1"/>
              </a:solidFill>
              <a:latin typeface="Barlow Semi Condensed" panose="00000506000000000000" pitchFamily="2" charset="0"/>
            </a:endParaRPr>
          </a:p>
          <a:p>
            <a:pPr algn="ctr"/>
            <a:r>
              <a:rPr lang="en-US" sz="1050" b="1" dirty="0">
                <a:solidFill>
                  <a:schemeClr val="tx1"/>
                </a:solidFill>
                <a:latin typeface="Barlow Semi Condensed" panose="00000506000000000000" pitchFamily="2" charset="0"/>
              </a:rPr>
              <a:t>Fuente de texto de las diapositivas</a:t>
            </a:r>
          </a:p>
          <a:p>
            <a:pPr algn="ctr"/>
            <a:endParaRPr lang="en-US" sz="1000" b="1" dirty="0">
              <a:solidFill>
                <a:schemeClr val="tx1"/>
              </a:solidFill>
              <a:latin typeface="Barlow Semi Condensed" panose="00000506000000000000" pitchFamily="2" charset="0"/>
            </a:endParaRPr>
          </a:p>
          <a:p>
            <a:pPr algn="ctr"/>
            <a:r>
              <a:rPr lang="en-US" b="1" u="sng" dirty="0">
                <a:solidFill>
                  <a:schemeClr val="accent1"/>
                </a:solidFill>
                <a:latin typeface="Barlow Semi Condensed" panose="00000506000000000000" pitchFamily="2" charset="0"/>
              </a:rPr>
              <a:t>Barlow Condensed</a:t>
            </a:r>
          </a:p>
          <a:p>
            <a:pPr algn="ctr">
              <a:buClr>
                <a:schemeClr val="dk1"/>
              </a:buClr>
              <a:buSzPts val="1100"/>
            </a:pPr>
            <a:endParaRPr lang="en-US" dirty="0">
              <a:solidFill>
                <a:srgbClr val="FFFFFF"/>
              </a:solidFill>
              <a:latin typeface="Barlow Semi Condensed" panose="00000506000000000000" pitchFamily="2" charset="0"/>
            </a:endParaRPr>
          </a:p>
        </p:txBody>
      </p:sp>
      <p:sp>
        <p:nvSpPr>
          <p:cNvPr id="2" name="CuadroTexto 1">
            <a:extLst>
              <a:ext uri="{FF2B5EF4-FFF2-40B4-BE49-F238E27FC236}">
                <a16:creationId xmlns:a16="http://schemas.microsoft.com/office/drawing/2014/main" id="{18D41692-F83D-9B15-8D8C-B82EBD0530E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38564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850" y="137549"/>
            <a:ext cx="6006300" cy="13587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METODOLOGÍA DE DESARROLLO</a:t>
            </a:r>
            <a:endParaRPr dirty="0"/>
          </a:p>
        </p:txBody>
      </p:sp>
      <p:pic>
        <p:nvPicPr>
          <p:cNvPr id="4" name="Picture 3">
            <a:extLst>
              <a:ext uri="{FF2B5EF4-FFF2-40B4-BE49-F238E27FC236}">
                <a16:creationId xmlns:a16="http://schemas.microsoft.com/office/drawing/2014/main" id="{9FE0ED71-B1EB-C6EA-EE7C-66C63DCCDD9A}"/>
              </a:ext>
            </a:extLst>
          </p:cNvPr>
          <p:cNvPicPr>
            <a:picLocks noChangeAspect="1"/>
          </p:cNvPicPr>
          <p:nvPr/>
        </p:nvPicPr>
        <p:blipFill>
          <a:blip r:embed="rId3"/>
          <a:stretch>
            <a:fillRect/>
          </a:stretch>
        </p:blipFill>
        <p:spPr>
          <a:xfrm>
            <a:off x="3410816" y="1071130"/>
            <a:ext cx="2322368" cy="2322368"/>
          </a:xfrm>
          <a:prstGeom prst="rect">
            <a:avLst/>
          </a:prstGeom>
        </p:spPr>
      </p:pic>
      <p:sp>
        <p:nvSpPr>
          <p:cNvPr id="5" name="Subtitle 3">
            <a:extLst>
              <a:ext uri="{FF2B5EF4-FFF2-40B4-BE49-F238E27FC236}">
                <a16:creationId xmlns:a16="http://schemas.microsoft.com/office/drawing/2014/main" id="{14AC17DF-108B-3BAB-449D-46217B9DD200}"/>
              </a:ext>
            </a:extLst>
          </p:cNvPr>
          <p:cNvSpPr txBox="1">
            <a:spLocks/>
          </p:cNvSpPr>
          <p:nvPr/>
        </p:nvSpPr>
        <p:spPr>
          <a:xfrm>
            <a:off x="1936173" y="3647211"/>
            <a:ext cx="5271654" cy="12618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0" marR="0" algn="ctr">
              <a:lnSpc>
                <a:spcPct val="150000"/>
              </a:lnSpc>
              <a:spcBef>
                <a:spcPts val="0"/>
              </a:spcBef>
              <a:spcAft>
                <a:spcPts val="800"/>
              </a:spcAft>
              <a:tabLst>
                <a:tab pos="2103120" algn="l"/>
              </a:tabLst>
            </a:pPr>
            <a:r>
              <a:rPr lang="es-BO" dirty="0">
                <a:effectLst/>
                <a:latin typeface="Bahnschrift" panose="020B0502040204020203" pitchFamily="34" charset="0"/>
                <a:ea typeface="Calibri" panose="020F0502020204030204" pitchFamily="34" charset="0"/>
                <a:cs typeface="Times New Roman" panose="02020603050405020304" pitchFamily="18" charset="0"/>
              </a:rPr>
              <a:t>Una metodología de desarrollo es básicamente un método para poder realizar nuestro proyecto de manera eficaz.</a:t>
            </a:r>
            <a:endParaRPr lang="en-US" dirty="0">
              <a:effectLst/>
              <a:latin typeface="Bahnschrift" panose="020B0502040204020203" pitchFamily="34" charset="0"/>
              <a:ea typeface="Calibri" panose="020F0502020204030204" pitchFamily="34" charset="0"/>
              <a:cs typeface="Times New Roman" panose="02020603050405020304" pitchFamily="18" charset="0"/>
            </a:endParaRPr>
          </a:p>
        </p:txBody>
      </p:sp>
      <p:sp>
        <p:nvSpPr>
          <p:cNvPr id="2" name="CuadroTexto 1">
            <a:extLst>
              <a:ext uri="{FF2B5EF4-FFF2-40B4-BE49-F238E27FC236}">
                <a16:creationId xmlns:a16="http://schemas.microsoft.com/office/drawing/2014/main" id="{FAC0465C-00CE-5F82-316B-69E1992AF88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43447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dirty="0"/>
              <a:t>CONTENIDOS</a:t>
            </a:r>
          </a:p>
        </p:txBody>
      </p:sp>
      <p:sp>
        <p:nvSpPr>
          <p:cNvPr id="2178" name="Google Shape;2178;p39"/>
          <p:cNvSpPr txBox="1">
            <a:spLocks noGrp="1"/>
          </p:cNvSpPr>
          <p:nvPr>
            <p:ph type="subTitle" idx="1"/>
          </p:nvPr>
        </p:nvSpPr>
        <p:spPr>
          <a:xfrm>
            <a:off x="1307509" y="1010477"/>
            <a:ext cx="6678809" cy="3804803"/>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Font typeface="Arial" panose="020B0604020202020204" pitchFamily="34" charset="0"/>
              <a:buChar char="•"/>
            </a:pPr>
            <a:r>
              <a:rPr lang="en-US" dirty="0"/>
              <a:t>EMPRESA MXT TECHNOLOGY</a:t>
            </a:r>
          </a:p>
          <a:p>
            <a:pPr marL="342900" lvl="0" indent="-342900" algn="l" rtl="0">
              <a:lnSpc>
                <a:spcPct val="150000"/>
              </a:lnSpc>
              <a:spcBef>
                <a:spcPts val="0"/>
              </a:spcBef>
              <a:spcAft>
                <a:spcPts val="0"/>
              </a:spcAft>
              <a:buFont typeface="Arial" panose="020B0604020202020204" pitchFamily="34" charset="0"/>
              <a:buChar char="•"/>
            </a:pPr>
            <a:r>
              <a:rPr lang="en-US" dirty="0"/>
              <a:t>PROBLEMATICA</a:t>
            </a:r>
          </a:p>
          <a:p>
            <a:pPr marL="342900" lvl="0" indent="-342900" algn="l" rtl="0">
              <a:lnSpc>
                <a:spcPct val="150000"/>
              </a:lnSpc>
              <a:spcBef>
                <a:spcPts val="0"/>
              </a:spcBef>
              <a:spcAft>
                <a:spcPts val="0"/>
              </a:spcAft>
              <a:buFont typeface="Arial" panose="020B0604020202020204" pitchFamily="34" charset="0"/>
              <a:buChar char="•"/>
            </a:pPr>
            <a:r>
              <a:rPr lang="en-US" dirty="0">
                <a:latin typeface="Barlow Semi Condensed"/>
                <a:ea typeface="Barlow Semi Condensed"/>
                <a:cs typeface="Barlow Semi Condensed"/>
                <a:sym typeface="Barlow Semi Condensed"/>
              </a:rPr>
              <a:t>OBJETIVOS</a:t>
            </a:r>
          </a:p>
          <a:p>
            <a:pPr marL="342900" lvl="0" indent="-342900" algn="l" rtl="0">
              <a:lnSpc>
                <a:spcPct val="150000"/>
              </a:lnSpc>
              <a:spcBef>
                <a:spcPts val="0"/>
              </a:spcBef>
              <a:spcAft>
                <a:spcPts val="0"/>
              </a:spcAft>
              <a:buFont typeface="Arial" panose="020B0604020202020204" pitchFamily="34" charset="0"/>
              <a:buChar char="•"/>
            </a:pPr>
            <a:r>
              <a:rPr lang="en-US" dirty="0"/>
              <a:t>JUSTIFICACION</a:t>
            </a:r>
          </a:p>
          <a:p>
            <a:pPr marL="342900" lvl="0" indent="-342900" algn="l" rtl="0">
              <a:lnSpc>
                <a:spcPct val="150000"/>
              </a:lnSpc>
              <a:spcBef>
                <a:spcPts val="0"/>
              </a:spcBef>
              <a:spcAft>
                <a:spcPts val="0"/>
              </a:spcAft>
              <a:buFont typeface="Arial" panose="020B0604020202020204" pitchFamily="34" charset="0"/>
              <a:buChar char="•"/>
            </a:pPr>
            <a:r>
              <a:rPr lang="en-US" dirty="0"/>
              <a:t>LIMITES</a:t>
            </a:r>
          </a:p>
          <a:p>
            <a:pPr marL="342900" lvl="0" indent="-342900" algn="l" rtl="0">
              <a:lnSpc>
                <a:spcPct val="150000"/>
              </a:lnSpc>
              <a:spcBef>
                <a:spcPts val="0"/>
              </a:spcBef>
              <a:spcAft>
                <a:spcPts val="0"/>
              </a:spcAft>
              <a:buFont typeface="Arial" panose="020B0604020202020204" pitchFamily="34" charset="0"/>
              <a:buChar char="•"/>
            </a:pPr>
            <a:r>
              <a:rPr lang="en-US" dirty="0"/>
              <a:t>HERRAMIENTAS DE DESARROLLO</a:t>
            </a:r>
          </a:p>
          <a:p>
            <a:pPr marL="342900" lvl="0" indent="-342900" algn="l" rtl="0">
              <a:lnSpc>
                <a:spcPct val="150000"/>
              </a:lnSpc>
              <a:spcBef>
                <a:spcPts val="0"/>
              </a:spcBef>
              <a:spcAft>
                <a:spcPts val="0"/>
              </a:spcAft>
              <a:buFont typeface="Arial" panose="020B0604020202020204" pitchFamily="34" charset="0"/>
              <a:buChar char="•"/>
            </a:pPr>
            <a:r>
              <a:rPr lang="en-US" dirty="0"/>
              <a:t>COLORES Y FUENTES APLICADAS AL SISTEMA WEB</a:t>
            </a:r>
          </a:p>
          <a:p>
            <a:pPr marL="342900" lvl="0" indent="-342900" algn="l" rtl="0">
              <a:lnSpc>
                <a:spcPct val="150000"/>
              </a:lnSpc>
              <a:spcBef>
                <a:spcPts val="0"/>
              </a:spcBef>
              <a:spcAft>
                <a:spcPts val="0"/>
              </a:spcAft>
              <a:buFont typeface="Arial" panose="020B0604020202020204" pitchFamily="34" charset="0"/>
              <a:buChar char="•"/>
            </a:pPr>
            <a:r>
              <a:rPr lang="en-US" dirty="0"/>
              <a:t>METODOLOGIA</a:t>
            </a:r>
          </a:p>
          <a:p>
            <a:pPr marL="342900" lvl="0" indent="-342900" algn="l" rtl="0">
              <a:lnSpc>
                <a:spcPct val="150000"/>
              </a:lnSpc>
              <a:spcBef>
                <a:spcPts val="0"/>
              </a:spcBef>
              <a:spcAft>
                <a:spcPts val="0"/>
              </a:spcAft>
              <a:buFont typeface="Arial" panose="020B0604020202020204" pitchFamily="34" charset="0"/>
              <a:buChar char="•"/>
            </a:pPr>
            <a:r>
              <a:rPr lang="en-US" dirty="0"/>
              <a:t>MARCO APLICATIVO</a:t>
            </a:r>
          </a:p>
          <a:p>
            <a:pPr marL="342900" lvl="0" indent="-342900" algn="l" rtl="0">
              <a:lnSpc>
                <a:spcPct val="150000"/>
              </a:lnSpc>
              <a:spcBef>
                <a:spcPts val="0"/>
              </a:spcBef>
              <a:spcAft>
                <a:spcPts val="0"/>
              </a:spcAft>
              <a:buFont typeface="Arial" panose="020B0604020202020204" pitchFamily="34" charset="0"/>
              <a:buChar char="•"/>
            </a:pPr>
            <a:r>
              <a:rPr lang="en-US" dirty="0"/>
              <a:t>DISE</a:t>
            </a:r>
            <a:r>
              <a:rPr lang="es-BO" dirty="0"/>
              <a:t>ÑO</a:t>
            </a:r>
            <a:endParaRPr lang="en-US" dirty="0"/>
          </a:p>
        </p:txBody>
      </p:sp>
      <p:sp>
        <p:nvSpPr>
          <p:cNvPr id="2" name="CuadroTexto 1">
            <a:extLst>
              <a:ext uri="{FF2B5EF4-FFF2-40B4-BE49-F238E27FC236}">
                <a16:creationId xmlns:a16="http://schemas.microsoft.com/office/drawing/2014/main" id="{ED6A3046-09AC-491C-91FB-3D4C87E168F4}"/>
              </a:ext>
            </a:extLst>
          </p:cNvPr>
          <p:cNvSpPr txBox="1"/>
          <p:nvPr/>
        </p:nvSpPr>
        <p:spPr>
          <a:xfrm>
            <a:off x="3867325" y="4866500"/>
            <a:ext cx="2063692" cy="276999"/>
          </a:xfrm>
          <a:prstGeom prst="rect">
            <a:avLst/>
          </a:prstGeom>
          <a:noFill/>
        </p:spPr>
        <p:txBody>
          <a:bodyPr wrap="square" rtlCol="0">
            <a:spAutoFit/>
          </a:bodyPr>
          <a:lstStyle/>
          <a:p>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053882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9896-5C23-A636-8A9A-3259F9E75A8E}"/>
              </a:ext>
            </a:extLst>
          </p:cNvPr>
          <p:cNvSpPr>
            <a:spLocks noGrp="1"/>
          </p:cNvSpPr>
          <p:nvPr>
            <p:ph type="title"/>
          </p:nvPr>
        </p:nvSpPr>
        <p:spPr/>
        <p:txBody>
          <a:bodyPr/>
          <a:lstStyle/>
          <a:p>
            <a:r>
              <a:rPr lang="en-US" dirty="0"/>
              <a:t>SCRUM</a:t>
            </a:r>
          </a:p>
        </p:txBody>
      </p:sp>
      <p:sp>
        <p:nvSpPr>
          <p:cNvPr id="3" name="Subtitle 2">
            <a:extLst>
              <a:ext uri="{FF2B5EF4-FFF2-40B4-BE49-F238E27FC236}">
                <a16:creationId xmlns:a16="http://schemas.microsoft.com/office/drawing/2014/main" id="{FCD712FA-E803-25C7-A00C-C230FDC56EE2}"/>
              </a:ext>
            </a:extLst>
          </p:cNvPr>
          <p:cNvSpPr>
            <a:spLocks noGrp="1"/>
          </p:cNvSpPr>
          <p:nvPr>
            <p:ph type="subTitle" idx="1"/>
          </p:nvPr>
        </p:nvSpPr>
        <p:spPr>
          <a:xfrm>
            <a:off x="3602879" y="1514952"/>
            <a:ext cx="1945200" cy="375000"/>
          </a:xfrm>
        </p:spPr>
        <p:txBody>
          <a:bodyPr/>
          <a:lstStyle/>
          <a:p>
            <a:pPr algn="ctr"/>
            <a:r>
              <a:rPr lang="en-US" dirty="0"/>
              <a:t>Historia</a:t>
            </a:r>
          </a:p>
        </p:txBody>
      </p:sp>
      <p:sp>
        <p:nvSpPr>
          <p:cNvPr id="4" name="Subtitle 3">
            <a:extLst>
              <a:ext uri="{FF2B5EF4-FFF2-40B4-BE49-F238E27FC236}">
                <a16:creationId xmlns:a16="http://schemas.microsoft.com/office/drawing/2014/main" id="{B780FC5A-6E4C-CFFD-7902-4B98219D2087}"/>
              </a:ext>
            </a:extLst>
          </p:cNvPr>
          <p:cNvSpPr>
            <a:spLocks noGrp="1"/>
          </p:cNvSpPr>
          <p:nvPr>
            <p:ph type="subTitle" idx="2"/>
          </p:nvPr>
        </p:nvSpPr>
        <p:spPr>
          <a:xfrm>
            <a:off x="3199770" y="1889379"/>
            <a:ext cx="2744309" cy="1261872"/>
          </a:xfrm>
        </p:spPr>
        <p:txBody>
          <a:bodyPr/>
          <a:lstStyle/>
          <a:p>
            <a:pPr algn="ctr">
              <a:lnSpc>
                <a:spcPct val="150000"/>
              </a:lnSpc>
            </a:pPr>
            <a:r>
              <a:rPr lang="en-US" dirty="0"/>
              <a:t>Elaborado por Ikujiro Nonaka y Takeuchi a principios de los 80.</a:t>
            </a:r>
          </a:p>
        </p:txBody>
      </p:sp>
      <p:sp>
        <p:nvSpPr>
          <p:cNvPr id="5" name="Subtitle 4">
            <a:extLst>
              <a:ext uri="{FF2B5EF4-FFF2-40B4-BE49-F238E27FC236}">
                <a16:creationId xmlns:a16="http://schemas.microsoft.com/office/drawing/2014/main" id="{C1128EDE-62F3-80E2-0833-EA3FB148267F}"/>
              </a:ext>
            </a:extLst>
          </p:cNvPr>
          <p:cNvSpPr>
            <a:spLocks noGrp="1"/>
          </p:cNvSpPr>
          <p:nvPr>
            <p:ph type="subTitle" idx="3"/>
          </p:nvPr>
        </p:nvSpPr>
        <p:spPr>
          <a:xfrm>
            <a:off x="6105421" y="1429913"/>
            <a:ext cx="1947600" cy="375000"/>
          </a:xfrm>
        </p:spPr>
        <p:txBody>
          <a:bodyPr/>
          <a:lstStyle/>
          <a:p>
            <a:pPr algn="ctr"/>
            <a:r>
              <a:rPr lang="en-US" dirty="0" err="1"/>
              <a:t>Características</a:t>
            </a:r>
            <a:endParaRPr lang="en-US" dirty="0"/>
          </a:p>
        </p:txBody>
      </p:sp>
      <p:sp>
        <p:nvSpPr>
          <p:cNvPr id="6" name="Subtitle 5">
            <a:extLst>
              <a:ext uri="{FF2B5EF4-FFF2-40B4-BE49-F238E27FC236}">
                <a16:creationId xmlns:a16="http://schemas.microsoft.com/office/drawing/2014/main" id="{134E482A-D871-698F-17DD-16DEDE9AD844}"/>
              </a:ext>
            </a:extLst>
          </p:cNvPr>
          <p:cNvSpPr>
            <a:spLocks noGrp="1"/>
          </p:cNvSpPr>
          <p:nvPr>
            <p:ph type="subTitle" idx="4"/>
          </p:nvPr>
        </p:nvSpPr>
        <p:spPr>
          <a:xfrm>
            <a:off x="6313240" y="1774090"/>
            <a:ext cx="1947600" cy="1109472"/>
          </a:xfrm>
        </p:spPr>
        <p:txBody>
          <a:bodyPr/>
          <a:lstStyle/>
          <a:p>
            <a:pPr marL="171450" indent="-171450">
              <a:buFont typeface="Arial" panose="020B0604020202020204" pitchFamily="34" charset="0"/>
              <a:buChar char="•"/>
            </a:pPr>
            <a:r>
              <a:rPr lang="en-US" dirty="0"/>
              <a:t>Timeboxing</a:t>
            </a:r>
          </a:p>
          <a:p>
            <a:pPr marL="171450" indent="-171450">
              <a:buFont typeface="Arial" panose="020B0604020202020204" pitchFamily="34" charset="0"/>
              <a:buChar char="•"/>
            </a:pPr>
            <a:r>
              <a:rPr lang="en-US" dirty="0"/>
              <a:t>Sprints</a:t>
            </a:r>
          </a:p>
          <a:p>
            <a:pPr marL="171450" indent="-171450">
              <a:buFont typeface="Arial" panose="020B0604020202020204" pitchFamily="34" charset="0"/>
              <a:buChar char="•"/>
            </a:pPr>
            <a:r>
              <a:rPr lang="en-US" dirty="0"/>
              <a:t>Iterativo</a:t>
            </a:r>
          </a:p>
          <a:p>
            <a:pPr marL="171450" indent="-171450">
              <a:buFont typeface="Arial" panose="020B0604020202020204" pitchFamily="34" charset="0"/>
              <a:buChar char="•"/>
            </a:pPr>
            <a:r>
              <a:rPr lang="en-US" dirty="0"/>
              <a:t>Control</a:t>
            </a:r>
          </a:p>
          <a:p>
            <a:pPr marL="171450" indent="-171450">
              <a:buFont typeface="Arial" panose="020B0604020202020204" pitchFamily="34" charset="0"/>
              <a:buChar char="•"/>
            </a:pPr>
            <a:r>
              <a:rPr lang="en-US" dirty="0"/>
              <a:t>Rapidez</a:t>
            </a:r>
          </a:p>
        </p:txBody>
      </p:sp>
      <p:sp>
        <p:nvSpPr>
          <p:cNvPr id="7" name="Subtitle 6">
            <a:extLst>
              <a:ext uri="{FF2B5EF4-FFF2-40B4-BE49-F238E27FC236}">
                <a16:creationId xmlns:a16="http://schemas.microsoft.com/office/drawing/2014/main" id="{C0C34B1B-5933-895B-E5ED-3DA5BD89F148}"/>
              </a:ext>
            </a:extLst>
          </p:cNvPr>
          <p:cNvSpPr>
            <a:spLocks noGrp="1"/>
          </p:cNvSpPr>
          <p:nvPr>
            <p:ph type="subTitle" idx="5"/>
          </p:nvPr>
        </p:nvSpPr>
        <p:spPr>
          <a:xfrm>
            <a:off x="3540081" y="3124352"/>
            <a:ext cx="1945200" cy="375000"/>
          </a:xfrm>
        </p:spPr>
        <p:txBody>
          <a:bodyPr/>
          <a:lstStyle/>
          <a:p>
            <a:pPr algn="ctr"/>
            <a:r>
              <a:rPr lang="en-US" dirty="0"/>
              <a:t>Roles</a:t>
            </a:r>
          </a:p>
        </p:txBody>
      </p:sp>
      <p:sp>
        <p:nvSpPr>
          <p:cNvPr id="8" name="Subtitle 7">
            <a:extLst>
              <a:ext uri="{FF2B5EF4-FFF2-40B4-BE49-F238E27FC236}">
                <a16:creationId xmlns:a16="http://schemas.microsoft.com/office/drawing/2014/main" id="{EA96A706-C557-5A59-58A7-F8CCEE253AA4}"/>
              </a:ext>
            </a:extLst>
          </p:cNvPr>
          <p:cNvSpPr>
            <a:spLocks noGrp="1"/>
          </p:cNvSpPr>
          <p:nvPr>
            <p:ph type="subTitle" idx="6"/>
          </p:nvPr>
        </p:nvSpPr>
        <p:spPr>
          <a:xfrm>
            <a:off x="3602879" y="3547971"/>
            <a:ext cx="1945200" cy="1107558"/>
          </a:xfrm>
        </p:spPr>
        <p:txBody>
          <a:bodyPr/>
          <a:lstStyle/>
          <a:p>
            <a:pPr marL="171450" indent="-171450">
              <a:buFont typeface="Arial" panose="020B0604020202020204" pitchFamily="34" charset="0"/>
              <a:buChar char="•"/>
            </a:pPr>
            <a:r>
              <a:rPr lang="en-US" dirty="0"/>
              <a:t>Scrum Master</a:t>
            </a:r>
          </a:p>
          <a:p>
            <a:pPr marL="171450" indent="-171450">
              <a:buFont typeface="Arial" panose="020B0604020202020204" pitchFamily="34" charset="0"/>
              <a:buChar char="•"/>
            </a:pPr>
            <a:r>
              <a:rPr lang="en-US" dirty="0"/>
              <a:t>Product Owner</a:t>
            </a:r>
          </a:p>
          <a:p>
            <a:pPr marL="171450" indent="-171450">
              <a:buFont typeface="Arial" panose="020B0604020202020204" pitchFamily="34" charset="0"/>
              <a:buChar char="•"/>
            </a:pPr>
            <a:r>
              <a:rPr lang="en-US" dirty="0"/>
              <a:t>Team</a:t>
            </a:r>
          </a:p>
          <a:p>
            <a:pPr marL="171450" indent="-171450">
              <a:buFont typeface="Arial" panose="020B0604020202020204" pitchFamily="34" charset="0"/>
              <a:buChar char="•"/>
            </a:pPr>
            <a:r>
              <a:rPr lang="en-US" dirty="0"/>
              <a:t>Stakeholders</a:t>
            </a:r>
          </a:p>
          <a:p>
            <a:pPr marL="171450" indent="-171450">
              <a:buFont typeface="Arial" panose="020B0604020202020204" pitchFamily="34" charset="0"/>
              <a:buChar char="•"/>
            </a:pPr>
            <a:r>
              <a:rPr lang="en-US" dirty="0"/>
              <a:t>Usuarios</a:t>
            </a:r>
          </a:p>
        </p:txBody>
      </p:sp>
      <p:sp>
        <p:nvSpPr>
          <p:cNvPr id="9" name="Subtitle 8">
            <a:extLst>
              <a:ext uri="{FF2B5EF4-FFF2-40B4-BE49-F238E27FC236}">
                <a16:creationId xmlns:a16="http://schemas.microsoft.com/office/drawing/2014/main" id="{14572183-BE77-40C0-AE01-131A91E4C765}"/>
              </a:ext>
            </a:extLst>
          </p:cNvPr>
          <p:cNvSpPr>
            <a:spLocks noGrp="1"/>
          </p:cNvSpPr>
          <p:nvPr>
            <p:ph type="subTitle" idx="7"/>
          </p:nvPr>
        </p:nvSpPr>
        <p:spPr>
          <a:xfrm>
            <a:off x="6409690" y="3121731"/>
            <a:ext cx="1993500" cy="375000"/>
          </a:xfrm>
        </p:spPr>
        <p:txBody>
          <a:bodyPr/>
          <a:lstStyle/>
          <a:p>
            <a:pPr algn="ctr"/>
            <a:r>
              <a:rPr lang="en-US" dirty="0"/>
              <a:t>Artefactos</a:t>
            </a:r>
          </a:p>
          <a:p>
            <a:endParaRPr lang="en-US" dirty="0"/>
          </a:p>
        </p:txBody>
      </p:sp>
      <p:sp>
        <p:nvSpPr>
          <p:cNvPr id="10" name="Subtitle 9">
            <a:extLst>
              <a:ext uri="{FF2B5EF4-FFF2-40B4-BE49-F238E27FC236}">
                <a16:creationId xmlns:a16="http://schemas.microsoft.com/office/drawing/2014/main" id="{C4905B8C-CFD5-F9B8-D5B9-BBB60C7EB081}"/>
              </a:ext>
            </a:extLst>
          </p:cNvPr>
          <p:cNvSpPr>
            <a:spLocks noGrp="1"/>
          </p:cNvSpPr>
          <p:nvPr>
            <p:ph type="subTitle" idx="8"/>
          </p:nvPr>
        </p:nvSpPr>
        <p:spPr>
          <a:xfrm>
            <a:off x="6135231" y="3546889"/>
            <a:ext cx="2542417" cy="1261872"/>
          </a:xfrm>
        </p:spPr>
        <p:txBody>
          <a:bodyPr/>
          <a:lstStyle/>
          <a:p>
            <a:pPr algn="ctr">
              <a:lnSpc>
                <a:spcPct val="150000"/>
              </a:lnSpc>
            </a:pPr>
            <a:r>
              <a:rPr lang="en-US" dirty="0" err="1">
                <a:latin typeface="Barlow Semi Condensed" panose="00000506000000000000" pitchFamily="2" charset="0"/>
                <a:ea typeface="Calibri" panose="020F0502020204030204" pitchFamily="34" charset="0"/>
                <a:cs typeface="Times New Roman" panose="02020603050405020304" pitchFamily="18" charset="0"/>
              </a:rPr>
              <a:t>Herramientas</a:t>
            </a:r>
            <a:r>
              <a:rPr lang="en-US" dirty="0">
                <a:latin typeface="Barlow Semi Condensed" panose="00000506000000000000" pitchFamily="2" charset="0"/>
                <a:ea typeface="Calibri" panose="020F0502020204030204" pitchFamily="34" charset="0"/>
                <a:cs typeface="Times New Roman" panose="02020603050405020304" pitchFamily="18" charset="0"/>
              </a:rPr>
              <a:t> de </a:t>
            </a:r>
            <a:r>
              <a:rPr lang="en-US" dirty="0" err="1">
                <a:latin typeface="Barlow Semi Condensed" panose="00000506000000000000" pitchFamily="2" charset="0"/>
                <a:ea typeface="Calibri" panose="020F0502020204030204" pitchFamily="34" charset="0"/>
                <a:cs typeface="Times New Roman" panose="02020603050405020304" pitchFamily="18" charset="0"/>
              </a:rPr>
              <a:t>trabajo</a:t>
            </a:r>
            <a:r>
              <a:rPr lang="en-US" dirty="0">
                <a:latin typeface="Barlow Semi Condensed" panose="00000506000000000000" pitchFamily="2" charset="0"/>
                <a:ea typeface="Calibri" panose="020F0502020204030204" pitchFamily="34" charset="0"/>
                <a:cs typeface="Times New Roman" panose="02020603050405020304" pitchFamily="18" charset="0"/>
              </a:rPr>
              <a:t> para </a:t>
            </a:r>
            <a:r>
              <a:rPr lang="en-US" dirty="0" err="1">
                <a:latin typeface="Barlow Semi Condensed" panose="00000506000000000000" pitchFamily="2" charset="0"/>
                <a:ea typeface="Calibri" panose="020F0502020204030204" pitchFamily="34" charset="0"/>
                <a:cs typeface="Times New Roman" panose="02020603050405020304" pitchFamily="18" charset="0"/>
              </a:rPr>
              <a:t>realizar</a:t>
            </a:r>
            <a:r>
              <a:rPr lang="en-US" dirty="0">
                <a:latin typeface="Barlow Semi Condensed" panose="00000506000000000000" pitchFamily="2" charset="0"/>
                <a:ea typeface="Calibri" panose="020F0502020204030204" pitchFamily="34" charset="0"/>
                <a:cs typeface="Times New Roman" panose="02020603050405020304" pitchFamily="18" charset="0"/>
              </a:rPr>
              <a:t> </a:t>
            </a:r>
            <a:r>
              <a:rPr lang="en-US" dirty="0" err="1">
                <a:latin typeface="Barlow Semi Condensed" panose="00000506000000000000" pitchFamily="2" charset="0"/>
                <a:ea typeface="Calibri" panose="020F0502020204030204" pitchFamily="34" charset="0"/>
                <a:cs typeface="Times New Roman" panose="02020603050405020304" pitchFamily="18" charset="0"/>
              </a:rPr>
              <a:t>el</a:t>
            </a:r>
            <a:r>
              <a:rPr lang="en-US" dirty="0">
                <a:latin typeface="Barlow Semi Condensed" panose="00000506000000000000" pitchFamily="2" charset="0"/>
                <a:ea typeface="Calibri" panose="020F0502020204030204" pitchFamily="34" charset="0"/>
                <a:cs typeface="Times New Roman" panose="02020603050405020304" pitchFamily="18" charset="0"/>
              </a:rPr>
              <a:t> sprint.</a:t>
            </a:r>
            <a:endParaRPr lang="en-US"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11" name="Subtitle 2">
            <a:extLst>
              <a:ext uri="{FF2B5EF4-FFF2-40B4-BE49-F238E27FC236}">
                <a16:creationId xmlns:a16="http://schemas.microsoft.com/office/drawing/2014/main" id="{54919EB5-4D17-9CD3-B3BD-2DB38521029A}"/>
              </a:ext>
            </a:extLst>
          </p:cNvPr>
          <p:cNvSpPr txBox="1">
            <a:spLocks/>
          </p:cNvSpPr>
          <p:nvPr/>
        </p:nvSpPr>
        <p:spPr>
          <a:xfrm>
            <a:off x="549911" y="1529317"/>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err="1"/>
              <a:t>Reuniónes</a:t>
            </a:r>
            <a:endParaRPr lang="en-US" dirty="0"/>
          </a:p>
        </p:txBody>
      </p:sp>
      <p:sp>
        <p:nvSpPr>
          <p:cNvPr id="12" name="Subtitle 3">
            <a:extLst>
              <a:ext uri="{FF2B5EF4-FFF2-40B4-BE49-F238E27FC236}">
                <a16:creationId xmlns:a16="http://schemas.microsoft.com/office/drawing/2014/main" id="{B0FE03F2-EA08-E2F3-C331-E4EF47FA77E4}"/>
              </a:ext>
            </a:extLst>
          </p:cNvPr>
          <p:cNvSpPr txBox="1">
            <a:spLocks/>
          </p:cNvSpPr>
          <p:nvPr/>
        </p:nvSpPr>
        <p:spPr>
          <a:xfrm>
            <a:off x="549911" y="1868575"/>
            <a:ext cx="2744309" cy="1802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0">
              <a:tabLst>
                <a:tab pos="2103120" algn="l"/>
              </a:tabLst>
            </a:pPr>
            <a:r>
              <a:rPr lang="es-BO" dirty="0"/>
              <a:t>Las reuniones de actualización diarias son tu oportunidad para informar con respecto al trabajo que se está realizando e identificar cualquier obstáculo inesperado que haya surgido.</a:t>
            </a:r>
            <a:endParaRPr lang="en-US" dirty="0"/>
          </a:p>
        </p:txBody>
      </p:sp>
      <p:sp>
        <p:nvSpPr>
          <p:cNvPr id="13" name="Subtitle 6">
            <a:extLst>
              <a:ext uri="{FF2B5EF4-FFF2-40B4-BE49-F238E27FC236}">
                <a16:creationId xmlns:a16="http://schemas.microsoft.com/office/drawing/2014/main" id="{DDD30A95-3B67-9617-C650-A687A4AAE4D3}"/>
              </a:ext>
            </a:extLst>
          </p:cNvPr>
          <p:cNvSpPr txBox="1">
            <a:spLocks/>
          </p:cNvSpPr>
          <p:nvPr/>
        </p:nvSpPr>
        <p:spPr>
          <a:xfrm>
            <a:off x="549911" y="3249046"/>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Sprint</a:t>
            </a:r>
          </a:p>
        </p:txBody>
      </p:sp>
      <p:sp>
        <p:nvSpPr>
          <p:cNvPr id="14" name="Subtitle 7">
            <a:extLst>
              <a:ext uri="{FF2B5EF4-FFF2-40B4-BE49-F238E27FC236}">
                <a16:creationId xmlns:a16="http://schemas.microsoft.com/office/drawing/2014/main" id="{2D3DF822-1700-497A-A8A3-1554264C25F4}"/>
              </a:ext>
            </a:extLst>
          </p:cNvPr>
          <p:cNvSpPr txBox="1">
            <a:spLocks/>
          </p:cNvSpPr>
          <p:nvPr/>
        </p:nvSpPr>
        <p:spPr>
          <a:xfrm>
            <a:off x="549911" y="3667030"/>
            <a:ext cx="2441362" cy="1174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tabLst>
                <a:tab pos="2103120" algn="l"/>
              </a:tabLst>
            </a:pPr>
            <a:r>
              <a:rPr lang="es-BO" dirty="0"/>
              <a:t>Sprint </a:t>
            </a:r>
            <a:r>
              <a:rPr lang="es-BO" dirty="0" err="1"/>
              <a:t>Planing</a:t>
            </a:r>
            <a:r>
              <a:rPr lang="es-BO" dirty="0"/>
              <a:t> (2/4 </a:t>
            </a:r>
            <a:r>
              <a:rPr lang="es-BO" dirty="0" err="1"/>
              <a:t>hrs</a:t>
            </a:r>
            <a:r>
              <a:rPr lang="es-BO" dirty="0"/>
              <a:t>)</a:t>
            </a:r>
          </a:p>
          <a:p>
            <a:pPr>
              <a:tabLst>
                <a:tab pos="2103120" algn="l"/>
              </a:tabLst>
            </a:pPr>
            <a:r>
              <a:rPr lang="es-BO" dirty="0" err="1"/>
              <a:t>Daily</a:t>
            </a:r>
            <a:r>
              <a:rPr lang="es-BO" dirty="0"/>
              <a:t> Sprint (15min)</a:t>
            </a:r>
          </a:p>
          <a:p>
            <a:pPr>
              <a:tabLst>
                <a:tab pos="2103120" algn="l"/>
              </a:tabLst>
            </a:pPr>
            <a:r>
              <a:rPr lang="es-BO" dirty="0"/>
              <a:t>Demo Sprint</a:t>
            </a:r>
          </a:p>
          <a:p>
            <a:pPr>
              <a:tabLst>
                <a:tab pos="2103120" algn="l"/>
              </a:tabLst>
            </a:pPr>
            <a:r>
              <a:rPr lang="es-BO" dirty="0"/>
              <a:t>Sprint Retrospective(2/4hrs)</a:t>
            </a:r>
            <a:endParaRPr lang="en-US" dirty="0"/>
          </a:p>
        </p:txBody>
      </p:sp>
      <p:grpSp>
        <p:nvGrpSpPr>
          <p:cNvPr id="15" name="Google Shape;2297;p42">
            <a:extLst>
              <a:ext uri="{FF2B5EF4-FFF2-40B4-BE49-F238E27FC236}">
                <a16:creationId xmlns:a16="http://schemas.microsoft.com/office/drawing/2014/main" id="{E7F354E7-A9ED-983E-AE78-AC4D39B1086B}"/>
              </a:ext>
            </a:extLst>
          </p:cNvPr>
          <p:cNvGrpSpPr/>
          <p:nvPr/>
        </p:nvGrpSpPr>
        <p:grpSpPr>
          <a:xfrm>
            <a:off x="5160958" y="638987"/>
            <a:ext cx="202574" cy="202526"/>
            <a:chOff x="2081650" y="4993750"/>
            <a:chExt cx="483125" cy="483125"/>
          </a:xfrm>
        </p:grpSpPr>
        <p:sp>
          <p:nvSpPr>
            <p:cNvPr id="16" name="Google Shape;2298;p42">
              <a:extLst>
                <a:ext uri="{FF2B5EF4-FFF2-40B4-BE49-F238E27FC236}">
                  <a16:creationId xmlns:a16="http://schemas.microsoft.com/office/drawing/2014/main" id="{501C6D60-5FBB-B2A4-1F2E-30E4FFF4C7CE}"/>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7" name="Google Shape;2299;p42">
              <a:extLst>
                <a:ext uri="{FF2B5EF4-FFF2-40B4-BE49-F238E27FC236}">
                  <a16:creationId xmlns:a16="http://schemas.microsoft.com/office/drawing/2014/main" id="{DC3F4926-1BCF-8E66-28F3-5A03F37E37F7}"/>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8" name="Google Shape;2297;p42">
            <a:extLst>
              <a:ext uri="{FF2B5EF4-FFF2-40B4-BE49-F238E27FC236}">
                <a16:creationId xmlns:a16="http://schemas.microsoft.com/office/drawing/2014/main" id="{EBE68859-C340-5CAC-1445-15862214D9EC}"/>
              </a:ext>
            </a:extLst>
          </p:cNvPr>
          <p:cNvGrpSpPr/>
          <p:nvPr/>
        </p:nvGrpSpPr>
        <p:grpSpPr>
          <a:xfrm>
            <a:off x="3780469" y="638987"/>
            <a:ext cx="202574" cy="202526"/>
            <a:chOff x="2081650" y="4993750"/>
            <a:chExt cx="483125" cy="483125"/>
          </a:xfrm>
        </p:grpSpPr>
        <p:sp>
          <p:nvSpPr>
            <p:cNvPr id="19" name="Google Shape;2298;p42">
              <a:extLst>
                <a:ext uri="{FF2B5EF4-FFF2-40B4-BE49-F238E27FC236}">
                  <a16:creationId xmlns:a16="http://schemas.microsoft.com/office/drawing/2014/main" id="{DDEDBFE4-32ED-4C5D-475D-58D137A5606F}"/>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 name="Google Shape;2299;p42">
              <a:extLst>
                <a:ext uri="{FF2B5EF4-FFF2-40B4-BE49-F238E27FC236}">
                  <a16:creationId xmlns:a16="http://schemas.microsoft.com/office/drawing/2014/main" id="{8637E011-6219-D60F-5C35-9E9CE18D5F08}"/>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1" name="CuadroTexto 20">
            <a:extLst>
              <a:ext uri="{FF2B5EF4-FFF2-40B4-BE49-F238E27FC236}">
                <a16:creationId xmlns:a16="http://schemas.microsoft.com/office/drawing/2014/main" id="{B26059DF-8E25-E450-57C3-130FECE9805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57484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51"/>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ROLES SCRUM</a:t>
            </a:r>
            <a:endParaRPr dirty="0"/>
          </a:p>
        </p:txBody>
      </p:sp>
      <p:grpSp>
        <p:nvGrpSpPr>
          <p:cNvPr id="2739" name="Google Shape;2739;p51"/>
          <p:cNvGrpSpPr/>
          <p:nvPr/>
        </p:nvGrpSpPr>
        <p:grpSpPr>
          <a:xfrm>
            <a:off x="1980375" y="1074788"/>
            <a:ext cx="5183250" cy="3541786"/>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1" name="Google Shape;2741;p51"/>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8" name="Google Shape;2818;p51"/>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7" name="Google Shape;2827;p51"/>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31" name="Google Shape;2931;p51"/>
          <p:cNvSpPr txBox="1">
            <a:spLocks noGrp="1"/>
          </p:cNvSpPr>
          <p:nvPr>
            <p:ph type="subTitle" idx="2"/>
          </p:nvPr>
        </p:nvSpPr>
        <p:spPr>
          <a:xfrm>
            <a:off x="3822706" y="1128150"/>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Scrum Master</a:t>
            </a:r>
            <a:endParaRPr dirty="0"/>
          </a:p>
        </p:txBody>
      </p:sp>
      <p:sp>
        <p:nvSpPr>
          <p:cNvPr id="2932" name="Google Shape;2932;p51"/>
          <p:cNvSpPr txBox="1">
            <a:spLocks noGrp="1"/>
          </p:cNvSpPr>
          <p:nvPr>
            <p:ph type="subTitle" idx="1"/>
          </p:nvPr>
        </p:nvSpPr>
        <p:spPr>
          <a:xfrm>
            <a:off x="6217920"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Team Scrum</a:t>
            </a:r>
            <a:endParaRPr dirty="0"/>
          </a:p>
        </p:txBody>
      </p:sp>
      <p:sp>
        <p:nvSpPr>
          <p:cNvPr id="2933" name="Google Shape;2933;p51"/>
          <p:cNvSpPr txBox="1">
            <a:spLocks noGrp="1"/>
          </p:cNvSpPr>
          <p:nvPr>
            <p:ph type="subTitle" idx="3"/>
          </p:nvPr>
        </p:nvSpPr>
        <p:spPr>
          <a:xfrm>
            <a:off x="1289304"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 Owner</a:t>
            </a:r>
            <a:endParaRPr dirty="0"/>
          </a:p>
        </p:txBody>
      </p:sp>
      <p:sp>
        <p:nvSpPr>
          <p:cNvPr id="2934" name="Google Shape;2934;p51"/>
          <p:cNvSpPr txBox="1">
            <a:spLocks noGrp="1"/>
          </p:cNvSpPr>
          <p:nvPr>
            <p:ph type="subTitle" idx="4"/>
          </p:nvPr>
        </p:nvSpPr>
        <p:spPr>
          <a:xfrm>
            <a:off x="6039019" y="2139696"/>
            <a:ext cx="2215939" cy="10505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1200" i="0" dirty="0">
                <a:solidFill>
                  <a:srgbClr val="000000"/>
                </a:solidFill>
                <a:effectLst/>
                <a:latin typeface="Barlow Semi Condensed" panose="00000506000000000000" pitchFamily="2" charset="0"/>
              </a:rPr>
              <a:t>Se encargan de desarrollar el producto, autoorganizándose y autogestionándose para conseguir entregar un incremento de software</a:t>
            </a:r>
            <a:endParaRPr sz="1200" dirty="0">
              <a:latin typeface="Barlow Semi Condensed" panose="00000506000000000000" pitchFamily="2" charset="0"/>
              <a:ea typeface="Barlow Semi Condensed"/>
              <a:cs typeface="Barlow Semi Condensed"/>
              <a:sym typeface="Barlow Semi Condensed"/>
            </a:endParaRPr>
          </a:p>
        </p:txBody>
      </p:sp>
      <p:sp>
        <p:nvSpPr>
          <p:cNvPr id="2935" name="Google Shape;2935;p51"/>
          <p:cNvSpPr txBox="1">
            <a:spLocks noGrp="1"/>
          </p:cNvSpPr>
          <p:nvPr>
            <p:ph type="subTitle" idx="5"/>
          </p:nvPr>
        </p:nvSpPr>
        <p:spPr>
          <a:xfrm>
            <a:off x="3302411" y="1356180"/>
            <a:ext cx="2688094" cy="115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1200" dirty="0">
                <a:solidFill>
                  <a:srgbClr val="000000"/>
                </a:solidFill>
                <a:latin typeface="Barlow Semi Condensed" panose="00000506000000000000" pitchFamily="2" charset="0"/>
              </a:rPr>
              <a:t>G</a:t>
            </a:r>
            <a:r>
              <a:rPr lang="es-BO" sz="1200" b="0" i="0" dirty="0">
                <a:solidFill>
                  <a:srgbClr val="000000"/>
                </a:solidFill>
                <a:effectLst/>
                <a:latin typeface="Barlow Semi Condensed" panose="00000506000000000000" pitchFamily="2" charset="0"/>
              </a:rPr>
              <a:t>estionar el proceso Scrum y ayudar a eliminar impedimentos que puedan afectar a la entrega del producto</a:t>
            </a:r>
            <a:endParaRPr sz="1200" dirty="0">
              <a:latin typeface="Barlow Semi Condensed" panose="00000506000000000000" pitchFamily="2" charset="0"/>
              <a:sym typeface="Barlow Semi Condensed"/>
            </a:endParaRPr>
          </a:p>
        </p:txBody>
      </p:sp>
      <p:sp>
        <p:nvSpPr>
          <p:cNvPr id="2936" name="Google Shape;2936;p51"/>
          <p:cNvSpPr txBox="1">
            <a:spLocks noGrp="1"/>
          </p:cNvSpPr>
          <p:nvPr>
            <p:ph type="subTitle" idx="6"/>
          </p:nvPr>
        </p:nvSpPr>
        <p:spPr>
          <a:xfrm>
            <a:off x="906011" y="2139696"/>
            <a:ext cx="2413191" cy="106814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s-BO" sz="1200" dirty="0">
                <a:solidFill>
                  <a:srgbClr val="000000"/>
                </a:solidFill>
                <a:latin typeface="Barlow Semi Condensed" panose="00000506000000000000" pitchFamily="2" charset="0"/>
              </a:rPr>
              <a:t>E</a:t>
            </a:r>
            <a:r>
              <a:rPr lang="es-BO" sz="1200" i="0" dirty="0">
                <a:solidFill>
                  <a:srgbClr val="000000"/>
                </a:solidFill>
                <a:effectLst/>
                <a:latin typeface="Barlow Semi Condensed" panose="00000506000000000000" pitchFamily="2" charset="0"/>
              </a:rPr>
              <a:t>s el encargado de optimizar y maximizar el valor del producto</a:t>
            </a:r>
            <a:endParaRPr sz="1200" dirty="0">
              <a:latin typeface="Barlow Semi Condensed" panose="00000506000000000000" pitchFamily="2" charset="0"/>
              <a:sym typeface="Barlow Semi Condensed"/>
            </a:endParaRPr>
          </a:p>
        </p:txBody>
      </p:sp>
      <p:grpSp>
        <p:nvGrpSpPr>
          <p:cNvPr id="2937" name="Google Shape;2937;p51"/>
          <p:cNvGrpSpPr/>
          <p:nvPr/>
        </p:nvGrpSpPr>
        <p:grpSpPr>
          <a:xfrm>
            <a:off x="2021644" y="1725712"/>
            <a:ext cx="175013" cy="27000"/>
            <a:chOff x="5662375" y="212375"/>
            <a:chExt cx="175013" cy="27000"/>
          </a:xfrm>
        </p:grpSpPr>
        <p:sp>
          <p:nvSpPr>
            <p:cNvPr id="2938" name="Google Shape;2938;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9" name="Google Shape;2939;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0" name="Google Shape;2940;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5" name="Google Shape;2945;p51"/>
          <p:cNvGrpSpPr/>
          <p:nvPr/>
        </p:nvGrpSpPr>
        <p:grpSpPr>
          <a:xfrm>
            <a:off x="6949194" y="1725699"/>
            <a:ext cx="175013" cy="27000"/>
            <a:chOff x="5662375" y="212375"/>
            <a:chExt cx="175013" cy="27000"/>
          </a:xfrm>
        </p:grpSpPr>
        <p:sp>
          <p:nvSpPr>
            <p:cNvPr id="2946" name="Google Shape;2946;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7" name="Google Shape;2947;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8" name="Google Shape;2948;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9" name="Google Shape;2949;p51"/>
          <p:cNvGrpSpPr/>
          <p:nvPr/>
        </p:nvGrpSpPr>
        <p:grpSpPr>
          <a:xfrm>
            <a:off x="5495189" y="2811226"/>
            <a:ext cx="203374" cy="179736"/>
            <a:chOff x="-3137650" y="2787000"/>
            <a:chExt cx="291450" cy="257575"/>
          </a:xfrm>
        </p:grpSpPr>
        <p:sp>
          <p:nvSpPr>
            <p:cNvPr id="2950" name="Google Shape;2950;p5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1" name="Google Shape;2951;p5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2" name="Google Shape;2952;p5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3" name="Google Shape;2953;p5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4" name="Google Shape;2954;p5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5" name="Google Shape;2955;p5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6" name="Google Shape;2956;p5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7" name="Google Shape;2957;p5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58" name="Google Shape;2958;p51"/>
          <p:cNvGrpSpPr/>
          <p:nvPr/>
        </p:nvGrpSpPr>
        <p:grpSpPr>
          <a:xfrm>
            <a:off x="3830965" y="2799136"/>
            <a:ext cx="203915" cy="203915"/>
            <a:chOff x="-6354300" y="2757075"/>
            <a:chExt cx="292225" cy="292225"/>
          </a:xfrm>
        </p:grpSpPr>
        <p:sp>
          <p:nvSpPr>
            <p:cNvPr id="2959" name="Google Shape;2959;p51"/>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0" name="Google Shape;2960;p51"/>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1" name="Google Shape;2961;p51"/>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2" name="Google Shape;2962;p51"/>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63" name="Google Shape;2963;p51"/>
          <p:cNvGrpSpPr/>
          <p:nvPr/>
        </p:nvGrpSpPr>
        <p:grpSpPr>
          <a:xfrm>
            <a:off x="4917834" y="2603164"/>
            <a:ext cx="203374" cy="203915"/>
            <a:chOff x="-1700225" y="2768875"/>
            <a:chExt cx="291450" cy="292225"/>
          </a:xfrm>
        </p:grpSpPr>
        <p:sp>
          <p:nvSpPr>
            <p:cNvPr id="2964" name="Google Shape;2964;p5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5" name="Google Shape;2965;p5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6" name="Google Shape;2966;p5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7" name="Google Shape;2967;p5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8" name="Google Shape;2968;p5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9" name="Google Shape;2969;p5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CuadroTexto 1">
            <a:extLst>
              <a:ext uri="{FF2B5EF4-FFF2-40B4-BE49-F238E27FC236}">
                <a16:creationId xmlns:a16="http://schemas.microsoft.com/office/drawing/2014/main" id="{74E813DC-ABF1-F4A0-C75A-316710D4EE9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MARCO APLICATIVO</a:t>
            </a:r>
            <a:endParaRPr dirty="0"/>
          </a:p>
        </p:txBody>
      </p:sp>
      <p:grpSp>
        <p:nvGrpSpPr>
          <p:cNvPr id="2300" name="Google Shape;2300;p42"/>
          <p:cNvGrpSpPr/>
          <p:nvPr/>
        </p:nvGrpSpPr>
        <p:grpSpPr>
          <a:xfrm>
            <a:off x="6657734" y="2674839"/>
            <a:ext cx="202574" cy="202526"/>
            <a:chOff x="1487200" y="4993750"/>
            <a:chExt cx="483125" cy="483125"/>
          </a:xfrm>
        </p:grpSpPr>
        <p:sp>
          <p:nvSpPr>
            <p:cNvPr id="2301" name="Google Shape;2301;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02" name="Google Shape;2302;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3" name="Google Shape;2178;p39">
            <a:extLst>
              <a:ext uri="{FF2B5EF4-FFF2-40B4-BE49-F238E27FC236}">
                <a16:creationId xmlns:a16="http://schemas.microsoft.com/office/drawing/2014/main" id="{9D94918B-8B34-4C17-C1B1-A144E14EC6F9}"/>
              </a:ext>
            </a:extLst>
          </p:cNvPr>
          <p:cNvSpPr txBox="1">
            <a:spLocks/>
          </p:cNvSpPr>
          <p:nvPr/>
        </p:nvSpPr>
        <p:spPr>
          <a:xfrm>
            <a:off x="871728" y="1687287"/>
            <a:ext cx="4809600" cy="19751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200000"/>
              </a:lnSpc>
              <a:buFont typeface="Arial" panose="020B0604020202020204" pitchFamily="34" charset="0"/>
              <a:buChar char="•"/>
            </a:pPr>
            <a:r>
              <a:rPr lang="en-US" dirty="0">
                <a:latin typeface="Barlow Semi Condensed" panose="00000506000000000000" pitchFamily="2" charset="0"/>
              </a:rPr>
              <a:t>HISTORIAS DE USUARIO</a:t>
            </a:r>
          </a:p>
          <a:p>
            <a:pPr marL="342900" indent="-342900">
              <a:lnSpc>
                <a:spcPct val="200000"/>
              </a:lnSpc>
              <a:buFont typeface="Arial" panose="020B0604020202020204" pitchFamily="34" charset="0"/>
              <a:buChar char="•"/>
            </a:pPr>
            <a:r>
              <a:rPr lang="en-US" dirty="0">
                <a:latin typeface="Barlow Semi Condensed" panose="00000506000000000000" pitchFamily="2" charset="0"/>
                <a:ea typeface="Barlow Semi Condensed"/>
                <a:cs typeface="Barlow Semi Condensed"/>
                <a:sym typeface="Barlow Semi Condensed"/>
              </a:rPr>
              <a:t>PLANIFICACIÓN DE SPRINTS</a:t>
            </a:r>
          </a:p>
          <a:p>
            <a:pPr marL="342900" indent="-342900">
              <a:lnSpc>
                <a:spcPct val="200000"/>
              </a:lnSpc>
              <a:buFont typeface="Arial" panose="020B0604020202020204" pitchFamily="34" charset="0"/>
              <a:buChar char="•"/>
            </a:pPr>
            <a:r>
              <a:rPr lang="en-US" dirty="0">
                <a:latin typeface="Barlow Semi Condensed" panose="00000506000000000000" pitchFamily="2" charset="0"/>
              </a:rPr>
              <a:t>CRONOGRAMA DE REUNIONES</a:t>
            </a:r>
          </a:p>
        </p:txBody>
      </p:sp>
      <p:sp>
        <p:nvSpPr>
          <p:cNvPr id="2" name="CuadroTexto 1">
            <a:extLst>
              <a:ext uri="{FF2B5EF4-FFF2-40B4-BE49-F238E27FC236}">
                <a16:creationId xmlns:a16="http://schemas.microsoft.com/office/drawing/2014/main" id="{4D68666E-01F6-58EA-38F0-83AE9BFFDF6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dirty="0"/>
              <a:t>HISTORIAS DE USUARIO</a:t>
            </a:r>
            <a:endParaRPr lang="es-BO" sz="4000" dirty="0"/>
          </a:p>
        </p:txBody>
      </p:sp>
      <p:sp>
        <p:nvSpPr>
          <p:cNvPr id="3" name="CuadroTexto 2">
            <a:extLst>
              <a:ext uri="{FF2B5EF4-FFF2-40B4-BE49-F238E27FC236}">
                <a16:creationId xmlns:a16="http://schemas.microsoft.com/office/drawing/2014/main" id="{80DE542D-31ED-18F7-4A2E-043FA53CDAB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67579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00DE-DAC5-BFB6-DE14-B2532EF525CB}"/>
              </a:ext>
            </a:extLst>
          </p:cNvPr>
          <p:cNvSpPr>
            <a:spLocks noGrp="1"/>
          </p:cNvSpPr>
          <p:nvPr>
            <p:ph type="title"/>
          </p:nvPr>
        </p:nvSpPr>
        <p:spPr/>
        <p:txBody>
          <a:bodyPr/>
          <a:lstStyle/>
          <a:p>
            <a:r>
              <a:rPr lang="en-US" dirty="0"/>
              <a:t>Historias de Usuario</a:t>
            </a:r>
          </a:p>
        </p:txBody>
      </p:sp>
      <p:sp>
        <p:nvSpPr>
          <p:cNvPr id="4" name="Subtitle 2">
            <a:extLst>
              <a:ext uri="{FF2B5EF4-FFF2-40B4-BE49-F238E27FC236}">
                <a16:creationId xmlns:a16="http://schemas.microsoft.com/office/drawing/2014/main" id="{0E19D2D4-955B-D8D2-EA78-607BF86E32A8}"/>
              </a:ext>
            </a:extLst>
          </p:cNvPr>
          <p:cNvSpPr txBox="1">
            <a:spLocks/>
          </p:cNvSpPr>
          <p:nvPr/>
        </p:nvSpPr>
        <p:spPr>
          <a:xfrm>
            <a:off x="1505874" y="1366085"/>
            <a:ext cx="2795962"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USUARIO:ADMINISTRADOR</a:t>
            </a:r>
          </a:p>
        </p:txBody>
      </p:sp>
      <p:sp>
        <p:nvSpPr>
          <p:cNvPr id="6" name="Subtitle 2">
            <a:extLst>
              <a:ext uri="{FF2B5EF4-FFF2-40B4-BE49-F238E27FC236}">
                <a16:creationId xmlns:a16="http://schemas.microsoft.com/office/drawing/2014/main" id="{C5B23800-C5A5-D757-6A1B-964A07F4F1B5}"/>
              </a:ext>
            </a:extLst>
          </p:cNvPr>
          <p:cNvSpPr txBox="1">
            <a:spLocks/>
          </p:cNvSpPr>
          <p:nvPr/>
        </p:nvSpPr>
        <p:spPr>
          <a:xfrm>
            <a:off x="1505872" y="1715473"/>
            <a:ext cx="2795962" cy="221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Gestionar Reportes.</a:t>
            </a:r>
          </a:p>
          <a:p>
            <a:pPr marL="171450" indent="-171450">
              <a:lnSpc>
                <a:spcPct val="200000"/>
              </a:lnSpc>
              <a:buFont typeface="Arial" panose="020B0604020202020204" pitchFamily="34" charset="0"/>
              <a:buChar char="•"/>
            </a:pPr>
            <a:r>
              <a:rPr lang="en-US" sz="1200" dirty="0">
                <a:solidFill>
                  <a:schemeClr val="tx1"/>
                </a:solidFill>
              </a:rPr>
              <a:t>Administrar Usuarios</a:t>
            </a:r>
          </a:p>
          <a:p>
            <a:pPr marL="171450" indent="-171450">
              <a:lnSpc>
                <a:spcPct val="200000"/>
              </a:lnSpc>
              <a:buFont typeface="Arial" panose="020B0604020202020204" pitchFamily="34" charset="0"/>
              <a:buChar char="•"/>
            </a:pPr>
            <a:r>
              <a:rPr lang="en-US" sz="1200" dirty="0">
                <a:solidFill>
                  <a:schemeClr val="tx1"/>
                </a:solidFill>
              </a:rPr>
              <a:t>Gestionar los roles y funciones.</a:t>
            </a:r>
          </a:p>
          <a:p>
            <a:pPr>
              <a:lnSpc>
                <a:spcPct val="200000"/>
              </a:lnSpc>
            </a:pPr>
            <a:endParaRPr lang="en-US" sz="1200" dirty="0">
              <a:solidFill>
                <a:schemeClr val="tx1"/>
              </a:solidFill>
            </a:endParaRPr>
          </a:p>
        </p:txBody>
      </p:sp>
      <p:sp>
        <p:nvSpPr>
          <p:cNvPr id="5" name="Subtitle 2">
            <a:extLst>
              <a:ext uri="{FF2B5EF4-FFF2-40B4-BE49-F238E27FC236}">
                <a16:creationId xmlns:a16="http://schemas.microsoft.com/office/drawing/2014/main" id="{EF353847-7837-3199-AC92-E2FFD3377B25}"/>
              </a:ext>
            </a:extLst>
          </p:cNvPr>
          <p:cNvSpPr txBox="1">
            <a:spLocks/>
          </p:cNvSpPr>
          <p:nvPr/>
        </p:nvSpPr>
        <p:spPr>
          <a:xfrm>
            <a:off x="4937173" y="1366085"/>
            <a:ext cx="2605947"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 CLIENTE</a:t>
            </a:r>
          </a:p>
        </p:txBody>
      </p:sp>
      <p:sp>
        <p:nvSpPr>
          <p:cNvPr id="7" name="Subtitle 2">
            <a:extLst>
              <a:ext uri="{FF2B5EF4-FFF2-40B4-BE49-F238E27FC236}">
                <a16:creationId xmlns:a16="http://schemas.microsoft.com/office/drawing/2014/main" id="{E0111B2C-A0A8-E1A3-1A1A-ED52845966E9}"/>
              </a:ext>
            </a:extLst>
          </p:cNvPr>
          <p:cNvSpPr txBox="1">
            <a:spLocks/>
          </p:cNvSpPr>
          <p:nvPr/>
        </p:nvSpPr>
        <p:spPr>
          <a:xfrm>
            <a:off x="4842166" y="1741085"/>
            <a:ext cx="2795962" cy="2906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Realizar una interfaz grafica e intuitiva</a:t>
            </a:r>
          </a:p>
          <a:p>
            <a:pPr marL="171450" indent="-171450">
              <a:lnSpc>
                <a:spcPct val="200000"/>
              </a:lnSpc>
              <a:buFont typeface="Arial" panose="020B0604020202020204" pitchFamily="34" charset="0"/>
              <a:buChar char="•"/>
            </a:pPr>
            <a:r>
              <a:rPr lang="en-US" sz="1200" dirty="0">
                <a:solidFill>
                  <a:schemeClr val="tx1"/>
                </a:solidFill>
              </a:rPr>
              <a:t>Contar con un login para poder identificarme en la pagina web</a:t>
            </a:r>
          </a:p>
          <a:p>
            <a:pPr marL="171450" indent="-171450">
              <a:lnSpc>
                <a:spcPct val="200000"/>
              </a:lnSpc>
              <a:buFont typeface="Arial" panose="020B0604020202020204" pitchFamily="34" charset="0"/>
              <a:buChar char="•"/>
            </a:pPr>
            <a:r>
              <a:rPr lang="en-US" sz="1200" dirty="0">
                <a:solidFill>
                  <a:schemeClr val="tx1"/>
                </a:solidFill>
              </a:rPr>
              <a:t>Poder ver descripciones sobre los productos Tener un carrito de compras</a:t>
            </a:r>
          </a:p>
          <a:p>
            <a:pPr marL="171450" indent="-171450">
              <a:lnSpc>
                <a:spcPct val="200000"/>
              </a:lnSpc>
              <a:buFont typeface="Arial" panose="020B0604020202020204" pitchFamily="34" charset="0"/>
              <a:buChar char="•"/>
            </a:pPr>
            <a:r>
              <a:rPr lang="en-US" sz="1200" dirty="0">
                <a:solidFill>
                  <a:schemeClr val="tx1"/>
                </a:solidFill>
              </a:rPr>
              <a:t>Poder ver los pedidos que realice.</a:t>
            </a:r>
          </a:p>
          <a:p>
            <a:pPr marL="171450" indent="-171450">
              <a:lnSpc>
                <a:spcPct val="200000"/>
              </a:lnSpc>
              <a:buFont typeface="Arial" panose="020B0604020202020204" pitchFamily="34" charset="0"/>
              <a:buChar char="•"/>
            </a:pPr>
            <a:endParaRPr lang="en-US" sz="1200" dirty="0">
              <a:solidFill>
                <a:schemeClr val="tx1"/>
              </a:solidFill>
            </a:endParaRPr>
          </a:p>
          <a:p>
            <a:pPr marL="171450" indent="-171450">
              <a:lnSpc>
                <a:spcPct val="200000"/>
              </a:lnSpc>
              <a:buFont typeface="Arial" panose="020B0604020202020204" pitchFamily="34" charset="0"/>
              <a:buChar char="•"/>
            </a:pPr>
            <a:endParaRPr lang="en-US" sz="1200" dirty="0">
              <a:solidFill>
                <a:schemeClr val="tx1"/>
              </a:solidFill>
            </a:endParaRPr>
          </a:p>
        </p:txBody>
      </p:sp>
      <p:sp>
        <p:nvSpPr>
          <p:cNvPr id="3" name="CuadroTexto 2">
            <a:extLst>
              <a:ext uri="{FF2B5EF4-FFF2-40B4-BE49-F238E27FC236}">
                <a16:creationId xmlns:a16="http://schemas.microsoft.com/office/drawing/2014/main" id="{CDBF76F8-7796-2BFB-9AE0-4627DB9C3EC1}"/>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11822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00DE-DAC5-BFB6-DE14-B2532EF525CB}"/>
              </a:ext>
            </a:extLst>
          </p:cNvPr>
          <p:cNvSpPr>
            <a:spLocks noGrp="1"/>
          </p:cNvSpPr>
          <p:nvPr>
            <p:ph type="title"/>
          </p:nvPr>
        </p:nvSpPr>
        <p:spPr/>
        <p:txBody>
          <a:bodyPr/>
          <a:lstStyle/>
          <a:p>
            <a:r>
              <a:rPr lang="en-US" dirty="0"/>
              <a:t>Historias de Usuario</a:t>
            </a:r>
          </a:p>
        </p:txBody>
      </p:sp>
      <p:sp>
        <p:nvSpPr>
          <p:cNvPr id="4" name="Subtitle 2">
            <a:extLst>
              <a:ext uri="{FF2B5EF4-FFF2-40B4-BE49-F238E27FC236}">
                <a16:creationId xmlns:a16="http://schemas.microsoft.com/office/drawing/2014/main" id="{0E19D2D4-955B-D8D2-EA78-607BF86E32A8}"/>
              </a:ext>
            </a:extLst>
          </p:cNvPr>
          <p:cNvSpPr txBox="1">
            <a:spLocks/>
          </p:cNvSpPr>
          <p:nvPr/>
        </p:nvSpPr>
        <p:spPr>
          <a:xfrm>
            <a:off x="1505874" y="1366085"/>
            <a:ext cx="2795962"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USUARIO:VENDEDOR</a:t>
            </a:r>
          </a:p>
        </p:txBody>
      </p:sp>
      <p:sp>
        <p:nvSpPr>
          <p:cNvPr id="6" name="Subtitle 2">
            <a:extLst>
              <a:ext uri="{FF2B5EF4-FFF2-40B4-BE49-F238E27FC236}">
                <a16:creationId xmlns:a16="http://schemas.microsoft.com/office/drawing/2014/main" id="{C5B23800-C5A5-D757-6A1B-964A07F4F1B5}"/>
              </a:ext>
            </a:extLst>
          </p:cNvPr>
          <p:cNvSpPr txBox="1">
            <a:spLocks/>
          </p:cNvSpPr>
          <p:nvPr/>
        </p:nvSpPr>
        <p:spPr>
          <a:xfrm>
            <a:off x="1505872" y="1715473"/>
            <a:ext cx="2795962" cy="221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Administracion de productos</a:t>
            </a:r>
          </a:p>
          <a:p>
            <a:pPr marL="171450" indent="-171450">
              <a:lnSpc>
                <a:spcPct val="200000"/>
              </a:lnSpc>
              <a:buFont typeface="Arial" panose="020B0604020202020204" pitchFamily="34" charset="0"/>
              <a:buChar char="•"/>
            </a:pPr>
            <a:r>
              <a:rPr lang="en-US" sz="1200" dirty="0">
                <a:solidFill>
                  <a:schemeClr val="tx1"/>
                </a:solidFill>
              </a:rPr>
              <a:t>Administracion de pedidos</a:t>
            </a:r>
          </a:p>
          <a:p>
            <a:pPr marL="171450" indent="-171450">
              <a:lnSpc>
                <a:spcPct val="200000"/>
              </a:lnSpc>
              <a:buFont typeface="Arial" panose="020B0604020202020204" pitchFamily="34" charset="0"/>
              <a:buChar char="•"/>
            </a:pPr>
            <a:r>
              <a:rPr lang="en-US" sz="1200" dirty="0">
                <a:solidFill>
                  <a:schemeClr val="tx1"/>
                </a:solidFill>
              </a:rPr>
              <a:t>Poder ver los estados sobre un pedido</a:t>
            </a:r>
          </a:p>
          <a:p>
            <a:pPr marL="171450" indent="-171450">
              <a:lnSpc>
                <a:spcPct val="200000"/>
              </a:lnSpc>
              <a:buFont typeface="Arial" panose="020B0604020202020204" pitchFamily="34" charset="0"/>
              <a:buChar char="•"/>
            </a:pPr>
            <a:r>
              <a:rPr lang="en-US" sz="1200" dirty="0">
                <a:solidFill>
                  <a:schemeClr val="tx1"/>
                </a:solidFill>
              </a:rPr>
              <a:t>Realizar modificaciones sobre los clients registrados.</a:t>
            </a:r>
          </a:p>
          <a:p>
            <a:pPr marL="171450" indent="-171450">
              <a:lnSpc>
                <a:spcPct val="200000"/>
              </a:lnSpc>
              <a:buFont typeface="Arial" panose="020B0604020202020204" pitchFamily="34" charset="0"/>
              <a:buChar char="•"/>
            </a:pPr>
            <a:endParaRPr lang="en-US" sz="1200" dirty="0">
              <a:solidFill>
                <a:schemeClr val="tx1"/>
              </a:solidFill>
            </a:endParaRPr>
          </a:p>
          <a:p>
            <a:pPr>
              <a:lnSpc>
                <a:spcPct val="200000"/>
              </a:lnSpc>
            </a:pPr>
            <a:endParaRPr lang="en-US" sz="1200" dirty="0">
              <a:solidFill>
                <a:schemeClr val="tx1"/>
              </a:solidFill>
            </a:endParaRPr>
          </a:p>
        </p:txBody>
      </p:sp>
      <p:sp>
        <p:nvSpPr>
          <p:cNvPr id="5" name="Subtitle 2">
            <a:extLst>
              <a:ext uri="{FF2B5EF4-FFF2-40B4-BE49-F238E27FC236}">
                <a16:creationId xmlns:a16="http://schemas.microsoft.com/office/drawing/2014/main" id="{EF353847-7837-3199-AC92-E2FFD3377B25}"/>
              </a:ext>
            </a:extLst>
          </p:cNvPr>
          <p:cNvSpPr txBox="1">
            <a:spLocks/>
          </p:cNvSpPr>
          <p:nvPr/>
        </p:nvSpPr>
        <p:spPr>
          <a:xfrm>
            <a:off x="4937173" y="1366085"/>
            <a:ext cx="2605947"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 SUPERVISOR</a:t>
            </a:r>
          </a:p>
        </p:txBody>
      </p:sp>
      <p:sp>
        <p:nvSpPr>
          <p:cNvPr id="7" name="Subtitle 2">
            <a:extLst>
              <a:ext uri="{FF2B5EF4-FFF2-40B4-BE49-F238E27FC236}">
                <a16:creationId xmlns:a16="http://schemas.microsoft.com/office/drawing/2014/main" id="{E0111B2C-A0A8-E1A3-1A1A-ED52845966E9}"/>
              </a:ext>
            </a:extLst>
          </p:cNvPr>
          <p:cNvSpPr txBox="1">
            <a:spLocks/>
          </p:cNvSpPr>
          <p:nvPr/>
        </p:nvSpPr>
        <p:spPr>
          <a:xfrm>
            <a:off x="4842166" y="1741085"/>
            <a:ext cx="2795962" cy="1787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Administracion de categorias.</a:t>
            </a:r>
          </a:p>
          <a:p>
            <a:pPr marL="171450" indent="-171450">
              <a:lnSpc>
                <a:spcPct val="200000"/>
              </a:lnSpc>
              <a:buFont typeface="Arial" panose="020B0604020202020204" pitchFamily="34" charset="0"/>
              <a:buChar char="•"/>
            </a:pPr>
            <a:r>
              <a:rPr lang="en-US" sz="1200" dirty="0">
                <a:solidFill>
                  <a:schemeClr val="tx1"/>
                </a:solidFill>
              </a:rPr>
              <a:t>Gestion de Usuarios.</a:t>
            </a:r>
          </a:p>
          <a:p>
            <a:pPr marL="171450" indent="-171450">
              <a:lnSpc>
                <a:spcPct val="200000"/>
              </a:lnSpc>
              <a:buFont typeface="Arial" panose="020B0604020202020204" pitchFamily="34" charset="0"/>
              <a:buChar char="•"/>
            </a:pPr>
            <a:r>
              <a:rPr lang="en-US" sz="1200" dirty="0">
                <a:solidFill>
                  <a:schemeClr val="tx1"/>
                </a:solidFill>
              </a:rPr>
              <a:t>Gestion paginas.</a:t>
            </a:r>
          </a:p>
          <a:p>
            <a:pPr marL="171450" indent="-171450">
              <a:lnSpc>
                <a:spcPct val="200000"/>
              </a:lnSpc>
              <a:buFont typeface="Arial" panose="020B0604020202020204" pitchFamily="34" charset="0"/>
              <a:buChar char="•"/>
            </a:pPr>
            <a:endParaRPr lang="en-US" sz="1200" dirty="0">
              <a:solidFill>
                <a:schemeClr val="tx1"/>
              </a:solidFill>
            </a:endParaRPr>
          </a:p>
        </p:txBody>
      </p:sp>
      <p:sp>
        <p:nvSpPr>
          <p:cNvPr id="3" name="CuadroTexto 2">
            <a:extLst>
              <a:ext uri="{FF2B5EF4-FFF2-40B4-BE49-F238E27FC236}">
                <a16:creationId xmlns:a16="http://schemas.microsoft.com/office/drawing/2014/main" id="{4D4B231E-ACA3-9B53-BB74-921E6387C331}"/>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998573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dirty="0"/>
              <a:t>SPRINTS</a:t>
            </a:r>
            <a:endParaRPr lang="es-BO" sz="4000" dirty="0"/>
          </a:p>
        </p:txBody>
      </p:sp>
      <p:sp>
        <p:nvSpPr>
          <p:cNvPr id="3" name="CuadroTexto 2">
            <a:extLst>
              <a:ext uri="{FF2B5EF4-FFF2-40B4-BE49-F238E27FC236}">
                <a16:creationId xmlns:a16="http://schemas.microsoft.com/office/drawing/2014/main" id="{E02A15C2-02C5-12B2-9320-4DA8BEFBB89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724214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9D6C-139E-414C-56FA-74AC04A187CD}"/>
              </a:ext>
            </a:extLst>
          </p:cNvPr>
          <p:cNvSpPr>
            <a:spLocks noGrp="1"/>
          </p:cNvSpPr>
          <p:nvPr>
            <p:ph type="title"/>
          </p:nvPr>
        </p:nvSpPr>
        <p:spPr/>
        <p:txBody>
          <a:bodyPr/>
          <a:lstStyle/>
          <a:p>
            <a:r>
              <a:rPr lang="en-US" dirty="0"/>
              <a:t>Planificación de Sprints</a:t>
            </a:r>
          </a:p>
        </p:txBody>
      </p:sp>
      <p:sp>
        <p:nvSpPr>
          <p:cNvPr id="3" name="Subtitle 2">
            <a:extLst>
              <a:ext uri="{FF2B5EF4-FFF2-40B4-BE49-F238E27FC236}">
                <a16:creationId xmlns:a16="http://schemas.microsoft.com/office/drawing/2014/main" id="{BBEC1A54-22D7-D43F-1501-B43C69BC93AE}"/>
              </a:ext>
            </a:extLst>
          </p:cNvPr>
          <p:cNvSpPr txBox="1">
            <a:spLocks/>
          </p:cNvSpPr>
          <p:nvPr/>
        </p:nvSpPr>
        <p:spPr>
          <a:xfrm>
            <a:off x="850875" y="101833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PRIMER SPRINT</a:t>
            </a:r>
          </a:p>
        </p:txBody>
      </p:sp>
      <p:sp>
        <p:nvSpPr>
          <p:cNvPr id="4" name="Subtitle 2">
            <a:extLst>
              <a:ext uri="{FF2B5EF4-FFF2-40B4-BE49-F238E27FC236}">
                <a16:creationId xmlns:a16="http://schemas.microsoft.com/office/drawing/2014/main" id="{86E22169-6E45-9D62-1C47-91B2E30B2023}"/>
              </a:ext>
            </a:extLst>
          </p:cNvPr>
          <p:cNvSpPr txBox="1">
            <a:spLocks/>
          </p:cNvSpPr>
          <p:nvPr/>
        </p:nvSpPr>
        <p:spPr>
          <a:xfrm>
            <a:off x="3599325" y="1021552"/>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SEGUNDO SPRINT</a:t>
            </a:r>
          </a:p>
        </p:txBody>
      </p:sp>
      <p:sp>
        <p:nvSpPr>
          <p:cNvPr id="5" name="Subtitle 2">
            <a:extLst>
              <a:ext uri="{FF2B5EF4-FFF2-40B4-BE49-F238E27FC236}">
                <a16:creationId xmlns:a16="http://schemas.microsoft.com/office/drawing/2014/main" id="{4A730F1D-7BFD-46F5-62A4-557BD597A1FC}"/>
              </a:ext>
            </a:extLst>
          </p:cNvPr>
          <p:cNvSpPr txBox="1">
            <a:spLocks/>
          </p:cNvSpPr>
          <p:nvPr/>
        </p:nvSpPr>
        <p:spPr>
          <a:xfrm>
            <a:off x="6347775" y="101833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TERCER SPRINT</a:t>
            </a:r>
          </a:p>
        </p:txBody>
      </p:sp>
      <p:sp>
        <p:nvSpPr>
          <p:cNvPr id="6" name="Subtitle 2">
            <a:extLst>
              <a:ext uri="{FF2B5EF4-FFF2-40B4-BE49-F238E27FC236}">
                <a16:creationId xmlns:a16="http://schemas.microsoft.com/office/drawing/2014/main" id="{C68E8BE7-8453-4362-2F84-D28D3E2B5E79}"/>
              </a:ext>
            </a:extLst>
          </p:cNvPr>
          <p:cNvSpPr txBox="1">
            <a:spLocks/>
          </p:cNvSpPr>
          <p:nvPr/>
        </p:nvSpPr>
        <p:spPr>
          <a:xfrm>
            <a:off x="850875" y="1393331"/>
            <a:ext cx="1945200" cy="28863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nSpc>
                <a:spcPct val="150000"/>
              </a:lnSpc>
              <a:buFont typeface="Arial" panose="020B0604020202020204" pitchFamily="34" charset="0"/>
              <a:buChar char="•"/>
            </a:pPr>
            <a:r>
              <a:rPr lang="en-US" sz="1200" dirty="0">
                <a:solidFill>
                  <a:schemeClr val="tx1"/>
                </a:solidFill>
              </a:rPr>
              <a:t>Realizar interfaz grafica de la pagina web.</a:t>
            </a:r>
          </a:p>
          <a:p>
            <a:pPr marL="285750" indent="-285750">
              <a:lnSpc>
                <a:spcPct val="150000"/>
              </a:lnSpc>
              <a:buFont typeface="Arial" panose="020B0604020202020204" pitchFamily="34" charset="0"/>
              <a:buChar char="•"/>
            </a:pPr>
            <a:r>
              <a:rPr lang="en-US" sz="1200" dirty="0">
                <a:solidFill>
                  <a:schemeClr val="tx1"/>
                </a:solidFill>
              </a:rPr>
              <a:t>Implementar la administracion de productos.</a:t>
            </a:r>
          </a:p>
          <a:p>
            <a:pPr marL="285750" indent="-285750">
              <a:lnSpc>
                <a:spcPct val="150000"/>
              </a:lnSpc>
              <a:buFont typeface="Arial" panose="020B0604020202020204" pitchFamily="34" charset="0"/>
              <a:buChar char="•"/>
            </a:pPr>
            <a:r>
              <a:rPr lang="en-US" sz="1200" dirty="0">
                <a:solidFill>
                  <a:schemeClr val="tx1"/>
                </a:solidFill>
              </a:rPr>
              <a:t>Realizar un login tanto como para cliente y administrador.</a:t>
            </a:r>
          </a:p>
        </p:txBody>
      </p:sp>
      <p:sp>
        <p:nvSpPr>
          <p:cNvPr id="7" name="Subtitle 2">
            <a:extLst>
              <a:ext uri="{FF2B5EF4-FFF2-40B4-BE49-F238E27FC236}">
                <a16:creationId xmlns:a16="http://schemas.microsoft.com/office/drawing/2014/main" id="{E49D02BC-9431-A8EA-A5EF-2F9F1976B230}"/>
              </a:ext>
            </a:extLst>
          </p:cNvPr>
          <p:cNvSpPr txBox="1">
            <a:spLocks/>
          </p:cNvSpPr>
          <p:nvPr/>
        </p:nvSpPr>
        <p:spPr>
          <a:xfrm>
            <a:off x="3599400" y="1393331"/>
            <a:ext cx="1945200" cy="322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nSpc>
                <a:spcPct val="150000"/>
              </a:lnSpc>
              <a:buFont typeface="Arial" panose="020B0604020202020204" pitchFamily="34" charset="0"/>
              <a:buChar char="•"/>
            </a:pPr>
            <a:r>
              <a:rPr lang="en-US" sz="1200" dirty="0">
                <a:solidFill>
                  <a:schemeClr val="tx1"/>
                </a:solidFill>
              </a:rPr>
              <a:t>Agregar descripciones a los productos publicados.</a:t>
            </a:r>
          </a:p>
          <a:p>
            <a:pPr marL="285750" indent="-285750">
              <a:lnSpc>
                <a:spcPct val="150000"/>
              </a:lnSpc>
              <a:buFont typeface="Arial" panose="020B0604020202020204" pitchFamily="34" charset="0"/>
              <a:buChar char="•"/>
            </a:pPr>
            <a:r>
              <a:rPr lang="en-US" sz="1200" dirty="0">
                <a:solidFill>
                  <a:schemeClr val="tx1"/>
                </a:solidFill>
              </a:rPr>
              <a:t>Elaboracion de la Base de Datos.</a:t>
            </a:r>
          </a:p>
          <a:p>
            <a:pPr marL="285750" indent="-285750">
              <a:lnSpc>
                <a:spcPct val="150000"/>
              </a:lnSpc>
              <a:buFont typeface="Arial" panose="020B0604020202020204" pitchFamily="34" charset="0"/>
              <a:buChar char="•"/>
            </a:pPr>
            <a:r>
              <a:rPr lang="en-US" sz="1200" dirty="0">
                <a:solidFill>
                  <a:schemeClr val="tx1"/>
                </a:solidFill>
              </a:rPr>
              <a:t>Administracion de pedidos de los clientes.</a:t>
            </a:r>
          </a:p>
        </p:txBody>
      </p:sp>
      <p:sp>
        <p:nvSpPr>
          <p:cNvPr id="8" name="Subtitle 2">
            <a:extLst>
              <a:ext uri="{FF2B5EF4-FFF2-40B4-BE49-F238E27FC236}">
                <a16:creationId xmlns:a16="http://schemas.microsoft.com/office/drawing/2014/main" id="{2EFD0715-5637-F48C-AA96-3AF42F2C771F}"/>
              </a:ext>
            </a:extLst>
          </p:cNvPr>
          <p:cNvSpPr txBox="1">
            <a:spLocks/>
          </p:cNvSpPr>
          <p:nvPr/>
        </p:nvSpPr>
        <p:spPr>
          <a:xfrm>
            <a:off x="6347775" y="1393331"/>
            <a:ext cx="1945200" cy="322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150000"/>
              </a:lnSpc>
              <a:buFont typeface="Arial" panose="020B0604020202020204" pitchFamily="34" charset="0"/>
              <a:buChar char="•"/>
            </a:pPr>
            <a:r>
              <a:rPr lang="en-US" sz="1200" dirty="0">
                <a:solidFill>
                  <a:schemeClr val="tx1"/>
                </a:solidFill>
              </a:rPr>
              <a:t>Agregar carrito de compras para los clients</a:t>
            </a:r>
          </a:p>
          <a:p>
            <a:pPr marL="171450" indent="-171450">
              <a:lnSpc>
                <a:spcPct val="150000"/>
              </a:lnSpc>
              <a:buFont typeface="Arial" panose="020B0604020202020204" pitchFamily="34" charset="0"/>
              <a:buChar char="•"/>
            </a:pPr>
            <a:r>
              <a:rPr lang="en-US" sz="1200" dirty="0">
                <a:solidFill>
                  <a:schemeClr val="tx1"/>
                </a:solidFill>
              </a:rPr>
              <a:t>Mostrar estados de un pedido para el personal de trabajo y cliente.</a:t>
            </a:r>
          </a:p>
          <a:p>
            <a:pPr marL="171450" indent="-171450">
              <a:lnSpc>
                <a:spcPct val="150000"/>
              </a:lnSpc>
              <a:buFont typeface="Arial" panose="020B0604020202020204" pitchFamily="34" charset="0"/>
              <a:buChar char="•"/>
            </a:pPr>
            <a:r>
              <a:rPr lang="en-US" sz="1200" dirty="0">
                <a:solidFill>
                  <a:schemeClr val="tx1"/>
                </a:solidFill>
              </a:rPr>
              <a:t>Modificaciones de clientes.</a:t>
            </a:r>
          </a:p>
          <a:p>
            <a:pPr marL="171450" indent="-171450">
              <a:lnSpc>
                <a:spcPct val="150000"/>
              </a:lnSpc>
              <a:buFont typeface="Arial" panose="020B0604020202020204" pitchFamily="34" charset="0"/>
              <a:buChar char="•"/>
            </a:pPr>
            <a:r>
              <a:rPr lang="en-US" sz="1200" dirty="0">
                <a:solidFill>
                  <a:schemeClr val="tx1"/>
                </a:solidFill>
              </a:rPr>
              <a:t>Administracion de categorias.</a:t>
            </a:r>
          </a:p>
          <a:p>
            <a:pPr marL="171450" indent="-171450">
              <a:lnSpc>
                <a:spcPct val="150000"/>
              </a:lnSpc>
              <a:buFont typeface="Arial" panose="020B0604020202020204" pitchFamily="34" charset="0"/>
              <a:buChar char="•"/>
            </a:pPr>
            <a:r>
              <a:rPr lang="en-US" sz="1200" dirty="0">
                <a:solidFill>
                  <a:schemeClr val="tx1"/>
                </a:solidFill>
              </a:rPr>
              <a:t>Pedidos.</a:t>
            </a:r>
          </a:p>
          <a:p>
            <a:pPr marL="171450" indent="-171450">
              <a:lnSpc>
                <a:spcPct val="150000"/>
              </a:lnSpc>
              <a:buFont typeface="Arial" panose="020B0604020202020204" pitchFamily="34" charset="0"/>
              <a:buChar char="•"/>
            </a:pPr>
            <a:r>
              <a:rPr lang="en-US" sz="1200" dirty="0">
                <a:solidFill>
                  <a:schemeClr val="tx1"/>
                </a:solidFill>
              </a:rPr>
              <a:t>Generacion de Reportes.</a:t>
            </a:r>
          </a:p>
        </p:txBody>
      </p:sp>
      <p:sp>
        <p:nvSpPr>
          <p:cNvPr id="9" name="CuadroTexto 8">
            <a:extLst>
              <a:ext uri="{FF2B5EF4-FFF2-40B4-BE49-F238E27FC236}">
                <a16:creationId xmlns:a16="http://schemas.microsoft.com/office/drawing/2014/main" id="{6996C46B-CD4F-D9D4-86AC-FA53505E92F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101755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BFE0-C1A2-9640-FB8C-5506E6EEB6EF}"/>
              </a:ext>
            </a:extLst>
          </p:cNvPr>
          <p:cNvSpPr>
            <a:spLocks noGrp="1"/>
          </p:cNvSpPr>
          <p:nvPr>
            <p:ph type="title"/>
          </p:nvPr>
        </p:nvSpPr>
        <p:spPr/>
        <p:txBody>
          <a:bodyPr/>
          <a:lstStyle/>
          <a:p>
            <a:r>
              <a:rPr lang="en-US" dirty="0"/>
              <a:t>Cronograma de Reuniones</a:t>
            </a:r>
          </a:p>
        </p:txBody>
      </p:sp>
      <p:graphicFrame>
        <p:nvGraphicFramePr>
          <p:cNvPr id="3" name="Table 3">
            <a:extLst>
              <a:ext uri="{FF2B5EF4-FFF2-40B4-BE49-F238E27FC236}">
                <a16:creationId xmlns:a16="http://schemas.microsoft.com/office/drawing/2014/main" id="{466DAA4C-EF95-CC1C-69F9-F54E53D6DE5A}"/>
              </a:ext>
            </a:extLst>
          </p:cNvPr>
          <p:cNvGraphicFramePr>
            <a:graphicFrameLocks noGrp="1"/>
          </p:cNvGraphicFramePr>
          <p:nvPr>
            <p:extLst>
              <p:ext uri="{D42A27DB-BD31-4B8C-83A1-F6EECF244321}">
                <p14:modId xmlns:p14="http://schemas.microsoft.com/office/powerpoint/2010/main" val="2498707603"/>
              </p:ext>
            </p:extLst>
          </p:nvPr>
        </p:nvGraphicFramePr>
        <p:xfrm>
          <a:off x="1523925" y="970863"/>
          <a:ext cx="6096000" cy="4016773"/>
        </p:xfrm>
        <a:graphic>
          <a:graphicData uri="http://schemas.openxmlformats.org/drawingml/2006/table">
            <a:tbl>
              <a:tblPr firstRow="1" bandRow="1">
                <a:tableStyleId>{C69E80CB-7FAF-4A03-B269-BF5C69DF8E7A}</a:tableStyleId>
              </a:tblPr>
              <a:tblGrid>
                <a:gridCol w="2032000">
                  <a:extLst>
                    <a:ext uri="{9D8B030D-6E8A-4147-A177-3AD203B41FA5}">
                      <a16:colId xmlns:a16="http://schemas.microsoft.com/office/drawing/2014/main" val="698268834"/>
                    </a:ext>
                  </a:extLst>
                </a:gridCol>
                <a:gridCol w="2032000">
                  <a:extLst>
                    <a:ext uri="{9D8B030D-6E8A-4147-A177-3AD203B41FA5}">
                      <a16:colId xmlns:a16="http://schemas.microsoft.com/office/drawing/2014/main" val="2901607700"/>
                    </a:ext>
                  </a:extLst>
                </a:gridCol>
                <a:gridCol w="2032000">
                  <a:extLst>
                    <a:ext uri="{9D8B030D-6E8A-4147-A177-3AD203B41FA5}">
                      <a16:colId xmlns:a16="http://schemas.microsoft.com/office/drawing/2014/main" val="3748305101"/>
                    </a:ext>
                  </a:extLst>
                </a:gridCol>
              </a:tblGrid>
              <a:tr h="277531">
                <a:tc>
                  <a:txBody>
                    <a:bodyPr/>
                    <a:lstStyle/>
                    <a:p>
                      <a:pPr algn="ctr"/>
                      <a:r>
                        <a:rPr lang="en-US" sz="1100" b="1" dirty="0">
                          <a:latin typeface="Barlow Semi Condensed" panose="00000506000000000000" pitchFamily="2" charset="0"/>
                        </a:rPr>
                        <a:t>SPRINTS</a:t>
                      </a:r>
                    </a:p>
                  </a:txBody>
                  <a:tcPr/>
                </a:tc>
                <a:tc>
                  <a:txBody>
                    <a:bodyPr/>
                    <a:lstStyle/>
                    <a:p>
                      <a:pPr algn="ctr"/>
                      <a:r>
                        <a:rPr lang="en-US" sz="1100" b="1" dirty="0">
                          <a:latin typeface="Barlow Semi Condensed" panose="00000506000000000000" pitchFamily="2" charset="0"/>
                        </a:rPr>
                        <a:t>INICIO Y CONCLUSION</a:t>
                      </a:r>
                    </a:p>
                  </a:txBody>
                  <a:tcPr/>
                </a:tc>
                <a:tc>
                  <a:txBody>
                    <a:bodyPr/>
                    <a:lstStyle/>
                    <a:p>
                      <a:pPr algn="ctr"/>
                      <a:r>
                        <a:rPr lang="en-US" sz="1100" b="1" dirty="0">
                          <a:latin typeface="Barlow Semi Condensed" panose="00000506000000000000" pitchFamily="2" charset="0"/>
                        </a:rPr>
                        <a:t>OBSERVACIONES</a:t>
                      </a:r>
                    </a:p>
                  </a:txBody>
                  <a:tcPr/>
                </a:tc>
                <a:extLst>
                  <a:ext uri="{0D108BD9-81ED-4DB2-BD59-A6C34878D82A}">
                    <a16:rowId xmlns:a16="http://schemas.microsoft.com/office/drawing/2014/main" val="2257632426"/>
                  </a:ext>
                </a:extLst>
              </a:tr>
              <a:tr h="1821682">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1</a:t>
                      </a:r>
                    </a:p>
                  </a:txBody>
                  <a:tcPr/>
                </a:tc>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14/07/22</a:t>
                      </a:r>
                    </a:p>
                  </a:txBody>
                  <a:tcPr/>
                </a:tc>
                <a:tc>
                  <a:txBody>
                    <a:bodyPr/>
                    <a:lstStyle/>
                    <a:p>
                      <a:pPr marL="171450" lvl="0" indent="-171450">
                        <a:buFont typeface="Arial" panose="020B0604020202020204" pitchFamily="34" charset="0"/>
                        <a:buChar char="•"/>
                      </a:pPr>
                      <a:r>
                        <a:rPr lang="es-BO" sz="1200" b="0" i="0" u="none" strike="noStrike" cap="none" dirty="0">
                          <a:solidFill>
                            <a:srgbClr val="000000"/>
                          </a:solidFill>
                          <a:effectLst/>
                          <a:latin typeface="Barlow Semi Condensed" panose="00000506000000000000" pitchFamily="2" charset="0"/>
                          <a:ea typeface="Arial"/>
                          <a:cs typeface="Arial"/>
                          <a:sym typeface="Arial"/>
                        </a:rPr>
                        <a:t>Los colores de la página deben ser los que solicito la empresa.</a:t>
                      </a:r>
                      <a:endParaRPr lang="en-US" sz="1200" b="0" i="0" u="none" strike="noStrike" cap="none" dirty="0">
                        <a:solidFill>
                          <a:srgbClr val="000000"/>
                        </a:solidFill>
                        <a:effectLst/>
                        <a:latin typeface="Barlow Semi Condensed" panose="00000506000000000000" pitchFamily="2" charset="0"/>
                        <a:ea typeface="Arial"/>
                        <a:cs typeface="Arial"/>
                        <a:sym typeface="Arial"/>
                      </a:endParaRPr>
                    </a:p>
                    <a:p>
                      <a:pPr marL="171450" lvl="0" indent="-171450">
                        <a:buFont typeface="Arial" panose="020B0604020202020204" pitchFamily="34" charset="0"/>
                        <a:buChar char="•"/>
                      </a:pPr>
                      <a:r>
                        <a:rPr lang="es-BO" sz="1200" b="0" i="0" u="none" strike="noStrike" cap="none" dirty="0">
                          <a:solidFill>
                            <a:srgbClr val="000000"/>
                          </a:solidFill>
                          <a:effectLst/>
                          <a:latin typeface="Barlow Semi Condensed" panose="00000506000000000000" pitchFamily="2" charset="0"/>
                          <a:ea typeface="Arial"/>
                          <a:cs typeface="Arial"/>
                          <a:sym typeface="Arial"/>
                        </a:rPr>
                        <a:t>Debe de existir una opción para recuperar la contraseña tanto como del cliente y del administrador.</a:t>
                      </a:r>
                      <a:endParaRPr lang="en-US" sz="1200" b="0" i="0" u="none" strike="noStrike" cap="none" dirty="0">
                        <a:solidFill>
                          <a:srgbClr val="000000"/>
                        </a:solidFill>
                        <a:effectLst/>
                        <a:latin typeface="Barlow Semi Condensed" panose="00000506000000000000" pitchFamily="2" charset="0"/>
                        <a:ea typeface="Arial"/>
                        <a:cs typeface="Arial"/>
                        <a:sym typeface="Arial"/>
                      </a:endParaRPr>
                    </a:p>
                    <a:p>
                      <a:endParaRPr lang="en-US" sz="1200" dirty="0">
                        <a:latin typeface="Barlow Semi Condensed" panose="00000506000000000000" pitchFamily="2" charset="0"/>
                      </a:endParaRPr>
                    </a:p>
                  </a:txBody>
                  <a:tcPr/>
                </a:tc>
                <a:extLst>
                  <a:ext uri="{0D108BD9-81ED-4DB2-BD59-A6C34878D82A}">
                    <a16:rowId xmlns:a16="http://schemas.microsoft.com/office/drawing/2014/main" val="4193949791"/>
                  </a:ext>
                </a:extLst>
              </a:tr>
              <a:tr h="1438170">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2</a:t>
                      </a:r>
                    </a:p>
                  </a:txBody>
                  <a:tcPr/>
                </a:tc>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04/08/22</a:t>
                      </a:r>
                    </a:p>
                  </a:txBody>
                  <a:tcPr/>
                </a:tc>
                <a:tc>
                  <a:txBody>
                    <a:bodyPr/>
                    <a:lstStyle/>
                    <a:p>
                      <a:pPr marL="285750" indent="-285750">
                        <a:buFont typeface="Arial" panose="020B0604020202020204" pitchFamily="34" charset="0"/>
                        <a:buChar char="•"/>
                      </a:pPr>
                      <a:r>
                        <a:rPr lang="en-US" sz="1200" dirty="0">
                          <a:latin typeface="Barlow Semi Condensed" panose="00000506000000000000" pitchFamily="2" charset="0"/>
                        </a:rPr>
                        <a:t>El personal debe poder </a:t>
                      </a:r>
                      <a:r>
                        <a:rPr lang="en-US" sz="1200" dirty="0" err="1">
                          <a:latin typeface="Barlow Semi Condensed" panose="00000506000000000000" pitchFamily="2" charset="0"/>
                        </a:rPr>
                        <a:t>agregar</a:t>
                      </a:r>
                      <a:r>
                        <a:rPr lang="en-US" sz="1200" dirty="0">
                          <a:latin typeface="Barlow Semi Condensed" panose="00000506000000000000" pitchFamily="2" charset="0"/>
                        </a:rPr>
                        <a:t> las categorias o eliminarlas</a:t>
                      </a:r>
                    </a:p>
                    <a:p>
                      <a:pPr marL="285750" indent="-285750">
                        <a:buFont typeface="Arial" panose="020B0604020202020204" pitchFamily="34" charset="0"/>
                        <a:buChar char="•"/>
                      </a:pPr>
                      <a:r>
                        <a:rPr lang="en-US" sz="1200" dirty="0">
                          <a:latin typeface="Barlow Semi Condensed" panose="00000506000000000000" pitchFamily="2" charset="0"/>
                        </a:rPr>
                        <a:t>La modificacion solo debe ser para un rol.</a:t>
                      </a:r>
                    </a:p>
                    <a:p>
                      <a:pPr marL="285750" indent="-285750">
                        <a:buFont typeface="Arial" panose="020B0604020202020204" pitchFamily="34" charset="0"/>
                        <a:buChar char="•"/>
                      </a:pPr>
                      <a:endParaRPr lang="en-US" sz="1200" dirty="0">
                        <a:latin typeface="Barlow Semi Condensed" panose="00000506000000000000" pitchFamily="2" charset="0"/>
                      </a:endParaRPr>
                    </a:p>
                  </a:txBody>
                  <a:tcPr/>
                </a:tc>
                <a:extLst>
                  <a:ext uri="{0D108BD9-81ED-4DB2-BD59-A6C34878D82A}">
                    <a16:rowId xmlns:a16="http://schemas.microsoft.com/office/drawing/2014/main" val="1000261568"/>
                  </a:ext>
                </a:extLst>
              </a:tr>
              <a:tr h="479390">
                <a:tc>
                  <a:txBody>
                    <a:bodyPr/>
                    <a:lstStyle/>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3</a:t>
                      </a:r>
                    </a:p>
                  </a:txBody>
                  <a:tcPr/>
                </a:tc>
                <a:tc>
                  <a:txBody>
                    <a:bodyPr/>
                    <a:lstStyle/>
                    <a:p>
                      <a:pPr algn="ctr"/>
                      <a:r>
                        <a:rPr lang="es-BO" sz="1200" b="0" i="0" u="none" strike="noStrike" cap="none" dirty="0">
                          <a:solidFill>
                            <a:srgbClr val="000000"/>
                          </a:solidFill>
                          <a:effectLst/>
                          <a:latin typeface="Barlow Semi Condensed" panose="00000506000000000000" pitchFamily="2" charset="0"/>
                          <a:ea typeface="Arial"/>
                          <a:cs typeface="Arial"/>
                          <a:sym typeface="Arial"/>
                        </a:rPr>
                        <a:t>08/09/2022</a:t>
                      </a:r>
                      <a:endParaRPr lang="en-US" sz="1100" dirty="0">
                        <a:latin typeface="Barlow Semi Condensed" panose="00000506000000000000" pitchFamily="2" charset="0"/>
                      </a:endParaRPr>
                    </a:p>
                  </a:txBody>
                  <a:tcPr/>
                </a:tc>
                <a:tc>
                  <a:txBody>
                    <a:bodyPr/>
                    <a:lstStyle/>
                    <a:p>
                      <a:pPr marL="285750" indent="-285750" algn="l">
                        <a:buFont typeface="Arial" panose="020B0604020202020204" pitchFamily="34" charset="0"/>
                        <a:buChar char="•"/>
                      </a:pPr>
                      <a:r>
                        <a:rPr lang="en-US" sz="1200" dirty="0">
                          <a:latin typeface="Barlow Semi Condensed" panose="00000506000000000000" pitchFamily="2" charset="0"/>
                        </a:rPr>
                        <a:t>Agregar opcion de compra en el carrito</a:t>
                      </a:r>
                    </a:p>
                  </a:txBody>
                  <a:tcPr/>
                </a:tc>
                <a:extLst>
                  <a:ext uri="{0D108BD9-81ED-4DB2-BD59-A6C34878D82A}">
                    <a16:rowId xmlns:a16="http://schemas.microsoft.com/office/drawing/2014/main" val="1490425290"/>
                  </a:ext>
                </a:extLst>
              </a:tr>
            </a:tbl>
          </a:graphicData>
        </a:graphic>
      </p:graphicFrame>
      <p:grpSp>
        <p:nvGrpSpPr>
          <p:cNvPr id="4" name="Google Shape;4241;p64">
            <a:extLst>
              <a:ext uri="{FF2B5EF4-FFF2-40B4-BE49-F238E27FC236}">
                <a16:creationId xmlns:a16="http://schemas.microsoft.com/office/drawing/2014/main" id="{7F06C678-8A4D-AA1A-7455-8EB8FFF182F6}"/>
              </a:ext>
            </a:extLst>
          </p:cNvPr>
          <p:cNvGrpSpPr/>
          <p:nvPr/>
        </p:nvGrpSpPr>
        <p:grpSpPr>
          <a:xfrm>
            <a:off x="7973291" y="2106113"/>
            <a:ext cx="768950" cy="730697"/>
            <a:chOff x="1338075" y="463925"/>
            <a:chExt cx="5022575" cy="4585450"/>
          </a:xfrm>
        </p:grpSpPr>
        <p:sp>
          <p:nvSpPr>
            <p:cNvPr id="5" name="Google Shape;4242;p64">
              <a:extLst>
                <a:ext uri="{FF2B5EF4-FFF2-40B4-BE49-F238E27FC236}">
                  <a16:creationId xmlns:a16="http://schemas.microsoft.com/office/drawing/2014/main" id="{5D520881-5131-8D99-194F-3F642B4B9900}"/>
                </a:ext>
              </a:extLst>
            </p:cNvPr>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243;p64">
              <a:extLst>
                <a:ext uri="{FF2B5EF4-FFF2-40B4-BE49-F238E27FC236}">
                  <a16:creationId xmlns:a16="http://schemas.microsoft.com/office/drawing/2014/main" id="{F6FF9FA1-D333-E684-376F-5B34188F4B2A}"/>
                </a:ext>
              </a:extLst>
            </p:cNvPr>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244;p64">
              <a:extLst>
                <a:ext uri="{FF2B5EF4-FFF2-40B4-BE49-F238E27FC236}">
                  <a16:creationId xmlns:a16="http://schemas.microsoft.com/office/drawing/2014/main" id="{4A04FDFC-83C7-CF2F-01A2-82F3965E1BAF}"/>
                </a:ext>
              </a:extLst>
            </p:cNvPr>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245;p64">
              <a:extLst>
                <a:ext uri="{FF2B5EF4-FFF2-40B4-BE49-F238E27FC236}">
                  <a16:creationId xmlns:a16="http://schemas.microsoft.com/office/drawing/2014/main" id="{656E16F4-1103-EA38-9915-BD931857440E}"/>
                </a:ext>
              </a:extLst>
            </p:cNvPr>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246;p64">
              <a:extLst>
                <a:ext uri="{FF2B5EF4-FFF2-40B4-BE49-F238E27FC236}">
                  <a16:creationId xmlns:a16="http://schemas.microsoft.com/office/drawing/2014/main" id="{501A5783-FF0B-C92B-88C2-63D370FCE869}"/>
                </a:ext>
              </a:extLst>
            </p:cNvPr>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247;p64">
              <a:extLst>
                <a:ext uri="{FF2B5EF4-FFF2-40B4-BE49-F238E27FC236}">
                  <a16:creationId xmlns:a16="http://schemas.microsoft.com/office/drawing/2014/main" id="{6B6F9771-6ADB-5C06-76A8-4DBD003BF882}"/>
                </a:ext>
              </a:extLst>
            </p:cNvPr>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4248;p64">
              <a:extLst>
                <a:ext uri="{FF2B5EF4-FFF2-40B4-BE49-F238E27FC236}">
                  <a16:creationId xmlns:a16="http://schemas.microsoft.com/office/drawing/2014/main" id="{4C4AF274-5EEF-4BC5-DF7C-79BF298F6C41}"/>
                </a:ext>
              </a:extLst>
            </p:cNvPr>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249;p64">
              <a:extLst>
                <a:ext uri="{FF2B5EF4-FFF2-40B4-BE49-F238E27FC236}">
                  <a16:creationId xmlns:a16="http://schemas.microsoft.com/office/drawing/2014/main" id="{10A1A9E6-73FC-4285-23A8-E9B3A6D40714}"/>
                </a:ext>
              </a:extLst>
            </p:cNvPr>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250;p64">
              <a:extLst>
                <a:ext uri="{FF2B5EF4-FFF2-40B4-BE49-F238E27FC236}">
                  <a16:creationId xmlns:a16="http://schemas.microsoft.com/office/drawing/2014/main" id="{3A223294-BB9D-7EAC-FD07-B5524DC69EB4}"/>
                </a:ext>
              </a:extLst>
            </p:cNvPr>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251;p64">
              <a:extLst>
                <a:ext uri="{FF2B5EF4-FFF2-40B4-BE49-F238E27FC236}">
                  <a16:creationId xmlns:a16="http://schemas.microsoft.com/office/drawing/2014/main" id="{5D9DDD92-D8E5-4AA7-29CC-5A95B769E871}"/>
                </a:ext>
              </a:extLst>
            </p:cNvPr>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252;p64">
              <a:extLst>
                <a:ext uri="{FF2B5EF4-FFF2-40B4-BE49-F238E27FC236}">
                  <a16:creationId xmlns:a16="http://schemas.microsoft.com/office/drawing/2014/main" id="{EBAE0CC7-E248-2220-F322-71872BAA1B18}"/>
                </a:ext>
              </a:extLst>
            </p:cNvPr>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253;p64">
              <a:extLst>
                <a:ext uri="{FF2B5EF4-FFF2-40B4-BE49-F238E27FC236}">
                  <a16:creationId xmlns:a16="http://schemas.microsoft.com/office/drawing/2014/main" id="{6E08C77E-CB66-FEDD-20C5-2059010E9714}"/>
                </a:ext>
              </a:extLst>
            </p:cNvPr>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4254;p64">
              <a:extLst>
                <a:ext uri="{FF2B5EF4-FFF2-40B4-BE49-F238E27FC236}">
                  <a16:creationId xmlns:a16="http://schemas.microsoft.com/office/drawing/2014/main" id="{21832BD2-50C3-E431-0AF4-0DFBD96420C1}"/>
                </a:ext>
              </a:extLst>
            </p:cNvPr>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4255;p64">
              <a:extLst>
                <a:ext uri="{FF2B5EF4-FFF2-40B4-BE49-F238E27FC236}">
                  <a16:creationId xmlns:a16="http://schemas.microsoft.com/office/drawing/2014/main" id="{A0A90255-7163-D59C-ABDE-9B9CB156FD4C}"/>
                </a:ext>
              </a:extLst>
            </p:cNvPr>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256;p64">
              <a:extLst>
                <a:ext uri="{FF2B5EF4-FFF2-40B4-BE49-F238E27FC236}">
                  <a16:creationId xmlns:a16="http://schemas.microsoft.com/office/drawing/2014/main" id="{678FF57F-EBBB-746C-0EBE-995DF179AD3A}"/>
                </a:ext>
              </a:extLst>
            </p:cNvPr>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257;p64">
              <a:extLst>
                <a:ext uri="{FF2B5EF4-FFF2-40B4-BE49-F238E27FC236}">
                  <a16:creationId xmlns:a16="http://schemas.microsoft.com/office/drawing/2014/main" id="{CCDB752F-FC53-C2F7-182C-F47286024DAC}"/>
                </a:ext>
              </a:extLst>
            </p:cNvPr>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4258;p64">
              <a:extLst>
                <a:ext uri="{FF2B5EF4-FFF2-40B4-BE49-F238E27FC236}">
                  <a16:creationId xmlns:a16="http://schemas.microsoft.com/office/drawing/2014/main" id="{B86ED88C-568E-0D29-BDB1-7E7D52C6A3D0}"/>
                </a:ext>
              </a:extLst>
            </p:cNvPr>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259;p64">
              <a:extLst>
                <a:ext uri="{FF2B5EF4-FFF2-40B4-BE49-F238E27FC236}">
                  <a16:creationId xmlns:a16="http://schemas.microsoft.com/office/drawing/2014/main" id="{8C84E348-70E5-CC27-CFE2-06C6CA7D620D}"/>
                </a:ext>
              </a:extLst>
            </p:cNvPr>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260;p64">
              <a:extLst>
                <a:ext uri="{FF2B5EF4-FFF2-40B4-BE49-F238E27FC236}">
                  <a16:creationId xmlns:a16="http://schemas.microsoft.com/office/drawing/2014/main" id="{2FD410D2-729A-6857-2F5A-E92874AF1FFE}"/>
                </a:ext>
              </a:extLst>
            </p:cNvPr>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261;p64">
              <a:extLst>
                <a:ext uri="{FF2B5EF4-FFF2-40B4-BE49-F238E27FC236}">
                  <a16:creationId xmlns:a16="http://schemas.microsoft.com/office/drawing/2014/main" id="{AE4BC737-452D-72F1-A013-BC6110A606DF}"/>
                </a:ext>
              </a:extLst>
            </p:cNvPr>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262;p64">
              <a:extLst>
                <a:ext uri="{FF2B5EF4-FFF2-40B4-BE49-F238E27FC236}">
                  <a16:creationId xmlns:a16="http://schemas.microsoft.com/office/drawing/2014/main" id="{AF7FEA10-CE1E-DF33-84B9-F51C3DF33085}"/>
                </a:ext>
              </a:extLst>
            </p:cNvPr>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263;p64">
              <a:extLst>
                <a:ext uri="{FF2B5EF4-FFF2-40B4-BE49-F238E27FC236}">
                  <a16:creationId xmlns:a16="http://schemas.microsoft.com/office/drawing/2014/main" id="{00727915-AFCC-C335-0B8F-77BC8EBFF79B}"/>
                </a:ext>
              </a:extLst>
            </p:cNvPr>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264;p64">
              <a:extLst>
                <a:ext uri="{FF2B5EF4-FFF2-40B4-BE49-F238E27FC236}">
                  <a16:creationId xmlns:a16="http://schemas.microsoft.com/office/drawing/2014/main" id="{5F2C6A36-0A87-B0A4-FB6C-A4A417201232}"/>
                </a:ext>
              </a:extLst>
            </p:cNvPr>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4265;p64">
              <a:extLst>
                <a:ext uri="{FF2B5EF4-FFF2-40B4-BE49-F238E27FC236}">
                  <a16:creationId xmlns:a16="http://schemas.microsoft.com/office/drawing/2014/main" id="{17644938-2AA1-E627-76AC-81DF8CE6C053}"/>
                </a:ext>
              </a:extLst>
            </p:cNvPr>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266;p64">
              <a:extLst>
                <a:ext uri="{FF2B5EF4-FFF2-40B4-BE49-F238E27FC236}">
                  <a16:creationId xmlns:a16="http://schemas.microsoft.com/office/drawing/2014/main" id="{3B56A8F3-6790-D6D3-84A3-05960A8B20F8}"/>
                </a:ext>
              </a:extLst>
            </p:cNvPr>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267;p64">
              <a:extLst>
                <a:ext uri="{FF2B5EF4-FFF2-40B4-BE49-F238E27FC236}">
                  <a16:creationId xmlns:a16="http://schemas.microsoft.com/office/drawing/2014/main" id="{9E86133E-3136-8A3F-32BF-C15C1BB9BF35}"/>
                </a:ext>
              </a:extLst>
            </p:cNvPr>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268;p64">
              <a:extLst>
                <a:ext uri="{FF2B5EF4-FFF2-40B4-BE49-F238E27FC236}">
                  <a16:creationId xmlns:a16="http://schemas.microsoft.com/office/drawing/2014/main" id="{5DFBACE7-CA99-B332-2981-96FFCB8583FD}"/>
                </a:ext>
              </a:extLst>
            </p:cNvPr>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269;p64">
              <a:extLst>
                <a:ext uri="{FF2B5EF4-FFF2-40B4-BE49-F238E27FC236}">
                  <a16:creationId xmlns:a16="http://schemas.microsoft.com/office/drawing/2014/main" id="{A6B9D50B-B733-E33D-F56D-76C77AB30FC2}"/>
                </a:ext>
              </a:extLst>
            </p:cNvPr>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4270;p64">
              <a:extLst>
                <a:ext uri="{FF2B5EF4-FFF2-40B4-BE49-F238E27FC236}">
                  <a16:creationId xmlns:a16="http://schemas.microsoft.com/office/drawing/2014/main" id="{5F9A9AEF-26D3-24A1-B3C2-984A1EAC29B0}"/>
                </a:ext>
              </a:extLst>
            </p:cNvPr>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4271;p64">
              <a:extLst>
                <a:ext uri="{FF2B5EF4-FFF2-40B4-BE49-F238E27FC236}">
                  <a16:creationId xmlns:a16="http://schemas.microsoft.com/office/drawing/2014/main" id="{625A65F8-DF7F-74AF-9463-2259E1A48B99}"/>
                </a:ext>
              </a:extLst>
            </p:cNvPr>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4272;p64">
              <a:extLst>
                <a:ext uri="{FF2B5EF4-FFF2-40B4-BE49-F238E27FC236}">
                  <a16:creationId xmlns:a16="http://schemas.microsoft.com/office/drawing/2014/main" id="{4EC80A3B-7720-8166-F7C1-8967B7CF9365}"/>
                </a:ext>
              </a:extLst>
            </p:cNvPr>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4273;p64">
              <a:extLst>
                <a:ext uri="{FF2B5EF4-FFF2-40B4-BE49-F238E27FC236}">
                  <a16:creationId xmlns:a16="http://schemas.microsoft.com/office/drawing/2014/main" id="{D832FAB4-FD19-97A1-66DA-428195952F02}"/>
                </a:ext>
              </a:extLst>
            </p:cNvPr>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4274;p64">
              <a:extLst>
                <a:ext uri="{FF2B5EF4-FFF2-40B4-BE49-F238E27FC236}">
                  <a16:creationId xmlns:a16="http://schemas.microsoft.com/office/drawing/2014/main" id="{DBFB5DF2-F4A0-18D0-F423-2F4274643EA5}"/>
                </a:ext>
              </a:extLst>
            </p:cNvPr>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275;p64">
              <a:extLst>
                <a:ext uri="{FF2B5EF4-FFF2-40B4-BE49-F238E27FC236}">
                  <a16:creationId xmlns:a16="http://schemas.microsoft.com/office/drawing/2014/main" id="{93BCFD07-35F0-307D-A76F-A6829B8F2B7A}"/>
                </a:ext>
              </a:extLst>
            </p:cNvPr>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4276;p64">
              <a:extLst>
                <a:ext uri="{FF2B5EF4-FFF2-40B4-BE49-F238E27FC236}">
                  <a16:creationId xmlns:a16="http://schemas.microsoft.com/office/drawing/2014/main" id="{9E21F944-27D3-4EAB-E3EB-7B4C4D646479}"/>
                </a:ext>
              </a:extLst>
            </p:cNvPr>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277;p64">
              <a:extLst>
                <a:ext uri="{FF2B5EF4-FFF2-40B4-BE49-F238E27FC236}">
                  <a16:creationId xmlns:a16="http://schemas.microsoft.com/office/drawing/2014/main" id="{F3CDF315-CB13-7F28-D291-D5219C4C5D69}"/>
                </a:ext>
              </a:extLst>
            </p:cNvPr>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278;p64">
              <a:extLst>
                <a:ext uri="{FF2B5EF4-FFF2-40B4-BE49-F238E27FC236}">
                  <a16:creationId xmlns:a16="http://schemas.microsoft.com/office/drawing/2014/main" id="{5A4E24F5-5FC0-76AA-37EC-FD0F576C8B1D}"/>
                </a:ext>
              </a:extLst>
            </p:cNvPr>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79;p64">
              <a:extLst>
                <a:ext uri="{FF2B5EF4-FFF2-40B4-BE49-F238E27FC236}">
                  <a16:creationId xmlns:a16="http://schemas.microsoft.com/office/drawing/2014/main" id="{94932F72-8CC6-25EC-8A46-B0B4B6F2B486}"/>
                </a:ext>
              </a:extLst>
            </p:cNvPr>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280;p64">
              <a:extLst>
                <a:ext uri="{FF2B5EF4-FFF2-40B4-BE49-F238E27FC236}">
                  <a16:creationId xmlns:a16="http://schemas.microsoft.com/office/drawing/2014/main" id="{E2B61B58-4F93-4502-70EC-515B626F24B0}"/>
                </a:ext>
              </a:extLst>
            </p:cNvPr>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281;p64">
              <a:extLst>
                <a:ext uri="{FF2B5EF4-FFF2-40B4-BE49-F238E27FC236}">
                  <a16:creationId xmlns:a16="http://schemas.microsoft.com/office/drawing/2014/main" id="{9100AFBA-4607-FF8E-C1CC-03129CC16705}"/>
                </a:ext>
              </a:extLst>
            </p:cNvPr>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282;p64">
              <a:extLst>
                <a:ext uri="{FF2B5EF4-FFF2-40B4-BE49-F238E27FC236}">
                  <a16:creationId xmlns:a16="http://schemas.microsoft.com/office/drawing/2014/main" id="{363B310B-38F6-BD0D-7220-04CD241B6A65}"/>
                </a:ext>
              </a:extLst>
            </p:cNvPr>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283;p64">
              <a:extLst>
                <a:ext uri="{FF2B5EF4-FFF2-40B4-BE49-F238E27FC236}">
                  <a16:creationId xmlns:a16="http://schemas.microsoft.com/office/drawing/2014/main" id="{57B1B00F-5263-5C55-7139-EA9B62620EE0}"/>
                </a:ext>
              </a:extLst>
            </p:cNvPr>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284;p64">
              <a:extLst>
                <a:ext uri="{FF2B5EF4-FFF2-40B4-BE49-F238E27FC236}">
                  <a16:creationId xmlns:a16="http://schemas.microsoft.com/office/drawing/2014/main" id="{26A2C173-90E0-B876-E018-62834B50BFA2}"/>
                </a:ext>
              </a:extLst>
            </p:cNvPr>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285;p64">
              <a:extLst>
                <a:ext uri="{FF2B5EF4-FFF2-40B4-BE49-F238E27FC236}">
                  <a16:creationId xmlns:a16="http://schemas.microsoft.com/office/drawing/2014/main" id="{5E87EDE6-5FA0-A35B-8FF0-9C013AECEF8A}"/>
                </a:ext>
              </a:extLst>
            </p:cNvPr>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286;p64">
              <a:extLst>
                <a:ext uri="{FF2B5EF4-FFF2-40B4-BE49-F238E27FC236}">
                  <a16:creationId xmlns:a16="http://schemas.microsoft.com/office/drawing/2014/main" id="{17F9C9BF-63E3-B5C9-5F7E-9D4FFF69321E}"/>
                </a:ext>
              </a:extLst>
            </p:cNvPr>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4287;p64">
              <a:extLst>
                <a:ext uri="{FF2B5EF4-FFF2-40B4-BE49-F238E27FC236}">
                  <a16:creationId xmlns:a16="http://schemas.microsoft.com/office/drawing/2014/main" id="{A428DFDE-23B6-7755-F8B1-E90604BADC1B}"/>
                </a:ext>
              </a:extLst>
            </p:cNvPr>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4288;p64">
              <a:extLst>
                <a:ext uri="{FF2B5EF4-FFF2-40B4-BE49-F238E27FC236}">
                  <a16:creationId xmlns:a16="http://schemas.microsoft.com/office/drawing/2014/main" id="{A18E22CA-9A11-0EF6-D8E4-A19FCC73ADA0}"/>
                </a:ext>
              </a:extLst>
            </p:cNvPr>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4289;p64">
              <a:extLst>
                <a:ext uri="{FF2B5EF4-FFF2-40B4-BE49-F238E27FC236}">
                  <a16:creationId xmlns:a16="http://schemas.microsoft.com/office/drawing/2014/main" id="{17A551D9-6010-2E68-45A9-F7F5EF41E16C}"/>
                </a:ext>
              </a:extLst>
            </p:cNvPr>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4290;p64">
              <a:extLst>
                <a:ext uri="{FF2B5EF4-FFF2-40B4-BE49-F238E27FC236}">
                  <a16:creationId xmlns:a16="http://schemas.microsoft.com/office/drawing/2014/main" id="{52C3CFFE-C2A3-5482-CC70-37B5FD5D0231}"/>
                </a:ext>
              </a:extLst>
            </p:cNvPr>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4291;p64">
              <a:extLst>
                <a:ext uri="{FF2B5EF4-FFF2-40B4-BE49-F238E27FC236}">
                  <a16:creationId xmlns:a16="http://schemas.microsoft.com/office/drawing/2014/main" id="{1798DFB0-B822-7CFD-DB90-4370E5A4DBEE}"/>
                </a:ext>
              </a:extLst>
            </p:cNvPr>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4292;p64">
              <a:extLst>
                <a:ext uri="{FF2B5EF4-FFF2-40B4-BE49-F238E27FC236}">
                  <a16:creationId xmlns:a16="http://schemas.microsoft.com/office/drawing/2014/main" id="{A01B9313-2F06-619F-864F-83ED0754DE30}"/>
                </a:ext>
              </a:extLst>
            </p:cNvPr>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4293;p64">
              <a:extLst>
                <a:ext uri="{FF2B5EF4-FFF2-40B4-BE49-F238E27FC236}">
                  <a16:creationId xmlns:a16="http://schemas.microsoft.com/office/drawing/2014/main" id="{3A89AB5C-535A-3C3B-CE4F-61AE5975FF52}"/>
                </a:ext>
              </a:extLst>
            </p:cNvPr>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4294;p64">
              <a:extLst>
                <a:ext uri="{FF2B5EF4-FFF2-40B4-BE49-F238E27FC236}">
                  <a16:creationId xmlns:a16="http://schemas.microsoft.com/office/drawing/2014/main" id="{CF2CF360-75F0-C6D4-6690-E780B7EF875D}"/>
                </a:ext>
              </a:extLst>
            </p:cNvPr>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4295;p64">
              <a:extLst>
                <a:ext uri="{FF2B5EF4-FFF2-40B4-BE49-F238E27FC236}">
                  <a16:creationId xmlns:a16="http://schemas.microsoft.com/office/drawing/2014/main" id="{1F810FBC-48A0-AC5C-9C8E-236B6091950E}"/>
                </a:ext>
              </a:extLst>
            </p:cNvPr>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4296;p64">
              <a:extLst>
                <a:ext uri="{FF2B5EF4-FFF2-40B4-BE49-F238E27FC236}">
                  <a16:creationId xmlns:a16="http://schemas.microsoft.com/office/drawing/2014/main" id="{AC37E559-9DA8-945D-2AF7-A0D8FA99F743}"/>
                </a:ext>
              </a:extLst>
            </p:cNvPr>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4297;p64">
              <a:extLst>
                <a:ext uri="{FF2B5EF4-FFF2-40B4-BE49-F238E27FC236}">
                  <a16:creationId xmlns:a16="http://schemas.microsoft.com/office/drawing/2014/main" id="{343A59E1-044A-C9AB-DDEF-33D032689AD7}"/>
                </a:ext>
              </a:extLst>
            </p:cNvPr>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4298;p64">
              <a:extLst>
                <a:ext uri="{FF2B5EF4-FFF2-40B4-BE49-F238E27FC236}">
                  <a16:creationId xmlns:a16="http://schemas.microsoft.com/office/drawing/2014/main" id="{04727686-55D6-3F51-0F8A-B3D51A5920F1}"/>
                </a:ext>
              </a:extLst>
            </p:cNvPr>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4299;p64">
              <a:extLst>
                <a:ext uri="{FF2B5EF4-FFF2-40B4-BE49-F238E27FC236}">
                  <a16:creationId xmlns:a16="http://schemas.microsoft.com/office/drawing/2014/main" id="{D81AC01A-E22B-D788-9ECD-C1992BD40A26}"/>
                </a:ext>
              </a:extLst>
            </p:cNvPr>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4300;p64">
              <a:extLst>
                <a:ext uri="{FF2B5EF4-FFF2-40B4-BE49-F238E27FC236}">
                  <a16:creationId xmlns:a16="http://schemas.microsoft.com/office/drawing/2014/main" id="{0DC9F5C5-9DD1-325B-B890-843D24937219}"/>
                </a:ext>
              </a:extLst>
            </p:cNvPr>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4301;p64">
              <a:extLst>
                <a:ext uri="{FF2B5EF4-FFF2-40B4-BE49-F238E27FC236}">
                  <a16:creationId xmlns:a16="http://schemas.microsoft.com/office/drawing/2014/main" id="{A1ADB2DC-B40A-AC5D-9056-31A36213906C}"/>
                </a:ext>
              </a:extLst>
            </p:cNvPr>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4302;p64">
              <a:extLst>
                <a:ext uri="{FF2B5EF4-FFF2-40B4-BE49-F238E27FC236}">
                  <a16:creationId xmlns:a16="http://schemas.microsoft.com/office/drawing/2014/main" id="{9F5CE6B6-6027-918E-9487-E51D677B7DB2}"/>
                </a:ext>
              </a:extLst>
            </p:cNvPr>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4303;p64">
              <a:extLst>
                <a:ext uri="{FF2B5EF4-FFF2-40B4-BE49-F238E27FC236}">
                  <a16:creationId xmlns:a16="http://schemas.microsoft.com/office/drawing/2014/main" id="{B94CC143-562C-CAC1-540F-FD409D87F2B1}"/>
                </a:ext>
              </a:extLst>
            </p:cNvPr>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4304;p64">
              <a:extLst>
                <a:ext uri="{FF2B5EF4-FFF2-40B4-BE49-F238E27FC236}">
                  <a16:creationId xmlns:a16="http://schemas.microsoft.com/office/drawing/2014/main" id="{4CA88F2C-634F-6F37-C9D6-AD06FCB85707}"/>
                </a:ext>
              </a:extLst>
            </p:cNvPr>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4305;p64">
              <a:extLst>
                <a:ext uri="{FF2B5EF4-FFF2-40B4-BE49-F238E27FC236}">
                  <a16:creationId xmlns:a16="http://schemas.microsoft.com/office/drawing/2014/main" id="{542CC7D4-9359-F941-92BA-BBAFFD78331F}"/>
                </a:ext>
              </a:extLst>
            </p:cNvPr>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4306;p64">
              <a:extLst>
                <a:ext uri="{FF2B5EF4-FFF2-40B4-BE49-F238E27FC236}">
                  <a16:creationId xmlns:a16="http://schemas.microsoft.com/office/drawing/2014/main" id="{B09536BE-A94B-6CA3-8712-C12BBFA1DD92}"/>
                </a:ext>
              </a:extLst>
            </p:cNvPr>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4307;p64">
              <a:extLst>
                <a:ext uri="{FF2B5EF4-FFF2-40B4-BE49-F238E27FC236}">
                  <a16:creationId xmlns:a16="http://schemas.microsoft.com/office/drawing/2014/main" id="{4964E148-4C25-267C-C390-A6652930094D}"/>
                </a:ext>
              </a:extLst>
            </p:cNvPr>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4308;p64">
              <a:extLst>
                <a:ext uri="{FF2B5EF4-FFF2-40B4-BE49-F238E27FC236}">
                  <a16:creationId xmlns:a16="http://schemas.microsoft.com/office/drawing/2014/main" id="{AF3734A8-C41E-10D1-5685-3B16EB106C4F}"/>
                </a:ext>
              </a:extLst>
            </p:cNvPr>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4309;p64">
              <a:extLst>
                <a:ext uri="{FF2B5EF4-FFF2-40B4-BE49-F238E27FC236}">
                  <a16:creationId xmlns:a16="http://schemas.microsoft.com/office/drawing/2014/main" id="{EF703574-A332-4BC1-3008-D248DB6EED14}"/>
                </a:ext>
              </a:extLst>
            </p:cNvPr>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4310;p64">
              <a:extLst>
                <a:ext uri="{FF2B5EF4-FFF2-40B4-BE49-F238E27FC236}">
                  <a16:creationId xmlns:a16="http://schemas.microsoft.com/office/drawing/2014/main" id="{2B863971-348F-4CC1-A960-C3BAA15E85EB}"/>
                </a:ext>
              </a:extLst>
            </p:cNvPr>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4311;p64">
              <a:extLst>
                <a:ext uri="{FF2B5EF4-FFF2-40B4-BE49-F238E27FC236}">
                  <a16:creationId xmlns:a16="http://schemas.microsoft.com/office/drawing/2014/main" id="{B27F932D-810A-5D5F-2312-9DEA49A6789C}"/>
                </a:ext>
              </a:extLst>
            </p:cNvPr>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4312;p64">
              <a:extLst>
                <a:ext uri="{FF2B5EF4-FFF2-40B4-BE49-F238E27FC236}">
                  <a16:creationId xmlns:a16="http://schemas.microsoft.com/office/drawing/2014/main" id="{FEFB70D0-53DE-D52A-69E3-F8DA4835E6C0}"/>
                </a:ext>
              </a:extLst>
            </p:cNvPr>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4313;p64">
              <a:extLst>
                <a:ext uri="{FF2B5EF4-FFF2-40B4-BE49-F238E27FC236}">
                  <a16:creationId xmlns:a16="http://schemas.microsoft.com/office/drawing/2014/main" id="{1489D667-1A55-ADF4-F57F-3EA014C3F150}"/>
                </a:ext>
              </a:extLst>
            </p:cNvPr>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4314;p64">
              <a:extLst>
                <a:ext uri="{FF2B5EF4-FFF2-40B4-BE49-F238E27FC236}">
                  <a16:creationId xmlns:a16="http://schemas.microsoft.com/office/drawing/2014/main" id="{1A2E7860-98E3-16D3-CEC6-6BEF5C63D97B}"/>
                </a:ext>
              </a:extLst>
            </p:cNvPr>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4315;p64">
              <a:extLst>
                <a:ext uri="{FF2B5EF4-FFF2-40B4-BE49-F238E27FC236}">
                  <a16:creationId xmlns:a16="http://schemas.microsoft.com/office/drawing/2014/main" id="{150DB050-8199-3839-BF45-C19BFB4C6186}"/>
                </a:ext>
              </a:extLst>
            </p:cNvPr>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4316;p64">
              <a:extLst>
                <a:ext uri="{FF2B5EF4-FFF2-40B4-BE49-F238E27FC236}">
                  <a16:creationId xmlns:a16="http://schemas.microsoft.com/office/drawing/2014/main" id="{4E506CC0-7888-EE7A-06D4-FD1815877E93}"/>
                </a:ext>
              </a:extLst>
            </p:cNvPr>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4317;p64">
              <a:extLst>
                <a:ext uri="{FF2B5EF4-FFF2-40B4-BE49-F238E27FC236}">
                  <a16:creationId xmlns:a16="http://schemas.microsoft.com/office/drawing/2014/main" id="{FBBE509E-4FBE-A028-B621-22891FB45AFC}"/>
                </a:ext>
              </a:extLst>
            </p:cNvPr>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4318;p64">
              <a:extLst>
                <a:ext uri="{FF2B5EF4-FFF2-40B4-BE49-F238E27FC236}">
                  <a16:creationId xmlns:a16="http://schemas.microsoft.com/office/drawing/2014/main" id="{915362EB-E115-0916-33A5-986EF253BDA0}"/>
                </a:ext>
              </a:extLst>
            </p:cNvPr>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4319;p64">
              <a:extLst>
                <a:ext uri="{FF2B5EF4-FFF2-40B4-BE49-F238E27FC236}">
                  <a16:creationId xmlns:a16="http://schemas.microsoft.com/office/drawing/2014/main" id="{685158FB-2151-4F56-B0CD-ADDB00885D21}"/>
                </a:ext>
              </a:extLst>
            </p:cNvPr>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4320;p64">
              <a:extLst>
                <a:ext uri="{FF2B5EF4-FFF2-40B4-BE49-F238E27FC236}">
                  <a16:creationId xmlns:a16="http://schemas.microsoft.com/office/drawing/2014/main" id="{66EA66EA-BEF7-ABD8-25F4-959B2D8F3EE7}"/>
                </a:ext>
              </a:extLst>
            </p:cNvPr>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4321;p64">
              <a:extLst>
                <a:ext uri="{FF2B5EF4-FFF2-40B4-BE49-F238E27FC236}">
                  <a16:creationId xmlns:a16="http://schemas.microsoft.com/office/drawing/2014/main" id="{4F4084AC-17EF-FF07-7360-E1E0FE6FBEFA}"/>
                </a:ext>
              </a:extLst>
            </p:cNvPr>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4322;p64">
              <a:extLst>
                <a:ext uri="{FF2B5EF4-FFF2-40B4-BE49-F238E27FC236}">
                  <a16:creationId xmlns:a16="http://schemas.microsoft.com/office/drawing/2014/main" id="{51494523-FD8D-8F2E-65FC-067726CC118A}"/>
                </a:ext>
              </a:extLst>
            </p:cNvPr>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4323;p64">
              <a:extLst>
                <a:ext uri="{FF2B5EF4-FFF2-40B4-BE49-F238E27FC236}">
                  <a16:creationId xmlns:a16="http://schemas.microsoft.com/office/drawing/2014/main" id="{2B4CEB16-E8BE-111B-89A1-D8ED56620307}"/>
                </a:ext>
              </a:extLst>
            </p:cNvPr>
            <p:cNvSpPr/>
            <p:nvPr/>
          </p:nvSpPr>
          <p:spPr>
            <a:xfrm>
              <a:off x="4690725" y="1282000"/>
              <a:ext cx="57900" cy="58700"/>
            </a:xfrm>
            <a:custGeom>
              <a:avLst/>
              <a:gdLst/>
              <a:ahLst/>
              <a:cxnLst/>
              <a:rect l="l" t="t" r="r" b="b"/>
              <a:pathLst>
                <a:path w="2316" h="2348" extrusionOk="0">
                  <a:moveTo>
                    <a:pt x="1" y="2347"/>
                  </a:moveTo>
                  <a:lnTo>
                    <a:pt x="231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4324;p64">
              <a:extLst>
                <a:ext uri="{FF2B5EF4-FFF2-40B4-BE49-F238E27FC236}">
                  <a16:creationId xmlns:a16="http://schemas.microsoft.com/office/drawing/2014/main" id="{5FA4FDB7-EFBB-8214-6F86-1BF4DB252832}"/>
                </a:ext>
              </a:extLst>
            </p:cNvPr>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4325;p64">
              <a:extLst>
                <a:ext uri="{FF2B5EF4-FFF2-40B4-BE49-F238E27FC236}">
                  <a16:creationId xmlns:a16="http://schemas.microsoft.com/office/drawing/2014/main" id="{7FA82B16-984A-D97C-8646-49A8851C7425}"/>
                </a:ext>
              </a:extLst>
            </p:cNvPr>
            <p:cNvSpPr/>
            <p:nvPr/>
          </p:nvSpPr>
          <p:spPr>
            <a:xfrm>
              <a:off x="4434375" y="1175925"/>
              <a:ext cx="30575" cy="68325"/>
            </a:xfrm>
            <a:custGeom>
              <a:avLst/>
              <a:gdLst/>
              <a:ahLst/>
              <a:cxnLst/>
              <a:rect l="l" t="t" r="r" b="b"/>
              <a:pathLst>
                <a:path w="1223" h="2733" extrusionOk="0">
                  <a:moveTo>
                    <a:pt x="1" y="2733"/>
                  </a:moveTo>
                  <a:lnTo>
                    <a:pt x="122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4326;p64">
              <a:extLst>
                <a:ext uri="{FF2B5EF4-FFF2-40B4-BE49-F238E27FC236}">
                  <a16:creationId xmlns:a16="http://schemas.microsoft.com/office/drawing/2014/main" id="{56D69E16-33D3-D610-BCF1-EF5584EFC395}"/>
                </a:ext>
              </a:extLst>
            </p:cNvPr>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4327;p64">
              <a:extLst>
                <a:ext uri="{FF2B5EF4-FFF2-40B4-BE49-F238E27FC236}">
                  <a16:creationId xmlns:a16="http://schemas.microsoft.com/office/drawing/2014/main" id="{1B745375-9A6C-9251-354B-C796548002E7}"/>
                </a:ext>
              </a:extLst>
            </p:cNvPr>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4328;p64">
              <a:extLst>
                <a:ext uri="{FF2B5EF4-FFF2-40B4-BE49-F238E27FC236}">
                  <a16:creationId xmlns:a16="http://schemas.microsoft.com/office/drawing/2014/main" id="{36AC8165-FF5F-93FD-46C7-697E8066D972}"/>
                </a:ext>
              </a:extLst>
            </p:cNvPr>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4329;p64">
              <a:extLst>
                <a:ext uri="{FF2B5EF4-FFF2-40B4-BE49-F238E27FC236}">
                  <a16:creationId xmlns:a16="http://schemas.microsoft.com/office/drawing/2014/main" id="{34C0E8E6-52AF-8EBD-F181-CB73DD8955C1}"/>
                </a:ext>
              </a:extLst>
            </p:cNvPr>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4330;p64">
              <a:extLst>
                <a:ext uri="{FF2B5EF4-FFF2-40B4-BE49-F238E27FC236}">
                  <a16:creationId xmlns:a16="http://schemas.microsoft.com/office/drawing/2014/main" id="{0E7C097E-BBF9-75A4-B741-8A4FC04AC503}"/>
                </a:ext>
              </a:extLst>
            </p:cNvPr>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4331;p64">
              <a:extLst>
                <a:ext uri="{FF2B5EF4-FFF2-40B4-BE49-F238E27FC236}">
                  <a16:creationId xmlns:a16="http://schemas.microsoft.com/office/drawing/2014/main" id="{84872384-989E-5DD3-D50B-E75C12AE1AF8}"/>
                </a:ext>
              </a:extLst>
            </p:cNvPr>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4332;p64">
              <a:extLst>
                <a:ext uri="{FF2B5EF4-FFF2-40B4-BE49-F238E27FC236}">
                  <a16:creationId xmlns:a16="http://schemas.microsoft.com/office/drawing/2014/main" id="{7F8CCD80-AB11-84C1-70CF-DCC31FB0DC63}"/>
                </a:ext>
              </a:extLst>
            </p:cNvPr>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4333;p64">
              <a:extLst>
                <a:ext uri="{FF2B5EF4-FFF2-40B4-BE49-F238E27FC236}">
                  <a16:creationId xmlns:a16="http://schemas.microsoft.com/office/drawing/2014/main" id="{BB205C39-AFBA-CCF3-CDC9-6D8FD88F0561}"/>
                </a:ext>
              </a:extLst>
            </p:cNvPr>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4334;p64">
              <a:extLst>
                <a:ext uri="{FF2B5EF4-FFF2-40B4-BE49-F238E27FC236}">
                  <a16:creationId xmlns:a16="http://schemas.microsoft.com/office/drawing/2014/main" id="{C5EF3931-8F45-CBCE-C4E1-AE75F3472FA7}"/>
                </a:ext>
              </a:extLst>
            </p:cNvPr>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4335;p64">
              <a:extLst>
                <a:ext uri="{FF2B5EF4-FFF2-40B4-BE49-F238E27FC236}">
                  <a16:creationId xmlns:a16="http://schemas.microsoft.com/office/drawing/2014/main" id="{78B06DC4-709A-417C-6ABA-29DEFF78198C}"/>
                </a:ext>
              </a:extLst>
            </p:cNvPr>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4336;p64">
              <a:extLst>
                <a:ext uri="{FF2B5EF4-FFF2-40B4-BE49-F238E27FC236}">
                  <a16:creationId xmlns:a16="http://schemas.microsoft.com/office/drawing/2014/main" id="{326689FD-A46E-C394-BC8C-7A70045B3B89}"/>
                </a:ext>
              </a:extLst>
            </p:cNvPr>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4337;p64">
              <a:extLst>
                <a:ext uri="{FF2B5EF4-FFF2-40B4-BE49-F238E27FC236}">
                  <a16:creationId xmlns:a16="http://schemas.microsoft.com/office/drawing/2014/main" id="{FB5820BB-AA35-FF65-C32F-72B5A70DA1E0}"/>
                </a:ext>
              </a:extLst>
            </p:cNvPr>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4338;p64">
              <a:extLst>
                <a:ext uri="{FF2B5EF4-FFF2-40B4-BE49-F238E27FC236}">
                  <a16:creationId xmlns:a16="http://schemas.microsoft.com/office/drawing/2014/main" id="{B6776F98-4388-6C37-C94E-9599A474F4BF}"/>
                </a:ext>
              </a:extLst>
            </p:cNvPr>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4339;p64">
              <a:extLst>
                <a:ext uri="{FF2B5EF4-FFF2-40B4-BE49-F238E27FC236}">
                  <a16:creationId xmlns:a16="http://schemas.microsoft.com/office/drawing/2014/main" id="{5BCC6EC1-3103-FBAC-3073-AB5235D4C2FD}"/>
                </a:ext>
              </a:extLst>
            </p:cNvPr>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4340;p64">
              <a:extLst>
                <a:ext uri="{FF2B5EF4-FFF2-40B4-BE49-F238E27FC236}">
                  <a16:creationId xmlns:a16="http://schemas.microsoft.com/office/drawing/2014/main" id="{38978EF6-D760-C88E-EE2D-B285D21FB8E9}"/>
                </a:ext>
              </a:extLst>
            </p:cNvPr>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4341;p64">
              <a:extLst>
                <a:ext uri="{FF2B5EF4-FFF2-40B4-BE49-F238E27FC236}">
                  <a16:creationId xmlns:a16="http://schemas.microsoft.com/office/drawing/2014/main" id="{211653DE-FF78-EDDB-5A86-564FF0B4D042}"/>
                </a:ext>
              </a:extLst>
            </p:cNvPr>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4342;p64">
              <a:extLst>
                <a:ext uri="{FF2B5EF4-FFF2-40B4-BE49-F238E27FC236}">
                  <a16:creationId xmlns:a16="http://schemas.microsoft.com/office/drawing/2014/main" id="{2837B7A5-0E8E-6E99-82F5-2FAD6635F7BF}"/>
                </a:ext>
              </a:extLst>
            </p:cNvPr>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4343;p64">
              <a:extLst>
                <a:ext uri="{FF2B5EF4-FFF2-40B4-BE49-F238E27FC236}">
                  <a16:creationId xmlns:a16="http://schemas.microsoft.com/office/drawing/2014/main" id="{F17F5B1E-D7E2-01F2-B0B7-72565FCFBEA0}"/>
                </a:ext>
              </a:extLst>
            </p:cNvPr>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4344;p64">
              <a:extLst>
                <a:ext uri="{FF2B5EF4-FFF2-40B4-BE49-F238E27FC236}">
                  <a16:creationId xmlns:a16="http://schemas.microsoft.com/office/drawing/2014/main" id="{7A2BD467-4A30-C9D4-7FF3-7D8F03BBA6E8}"/>
                </a:ext>
              </a:extLst>
            </p:cNvPr>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4345;p64">
              <a:extLst>
                <a:ext uri="{FF2B5EF4-FFF2-40B4-BE49-F238E27FC236}">
                  <a16:creationId xmlns:a16="http://schemas.microsoft.com/office/drawing/2014/main" id="{CE5317E0-5120-E8B9-6184-F86113D48DE4}"/>
                </a:ext>
              </a:extLst>
            </p:cNvPr>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4346;p64">
              <a:extLst>
                <a:ext uri="{FF2B5EF4-FFF2-40B4-BE49-F238E27FC236}">
                  <a16:creationId xmlns:a16="http://schemas.microsoft.com/office/drawing/2014/main" id="{DD5878C4-8F15-E16C-F255-DD5E9857C3FF}"/>
                </a:ext>
              </a:extLst>
            </p:cNvPr>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4347;p64">
              <a:extLst>
                <a:ext uri="{FF2B5EF4-FFF2-40B4-BE49-F238E27FC236}">
                  <a16:creationId xmlns:a16="http://schemas.microsoft.com/office/drawing/2014/main" id="{C5E5BE15-E5D3-62E2-EDB7-D9023ABA3A3D}"/>
                </a:ext>
              </a:extLst>
            </p:cNvPr>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4348;p64">
              <a:extLst>
                <a:ext uri="{FF2B5EF4-FFF2-40B4-BE49-F238E27FC236}">
                  <a16:creationId xmlns:a16="http://schemas.microsoft.com/office/drawing/2014/main" id="{F474359F-B8DA-C5AB-1348-A6002DF997F0}"/>
                </a:ext>
              </a:extLst>
            </p:cNvPr>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4349;p64">
              <a:extLst>
                <a:ext uri="{FF2B5EF4-FFF2-40B4-BE49-F238E27FC236}">
                  <a16:creationId xmlns:a16="http://schemas.microsoft.com/office/drawing/2014/main" id="{1CE35A7E-21FB-A5ED-5822-EA74CD4F472C}"/>
                </a:ext>
              </a:extLst>
            </p:cNvPr>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4350;p64">
              <a:extLst>
                <a:ext uri="{FF2B5EF4-FFF2-40B4-BE49-F238E27FC236}">
                  <a16:creationId xmlns:a16="http://schemas.microsoft.com/office/drawing/2014/main" id="{F75A1601-3903-91DF-04DD-7ABC00B22667}"/>
                </a:ext>
              </a:extLst>
            </p:cNvPr>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4351;p64">
              <a:extLst>
                <a:ext uri="{FF2B5EF4-FFF2-40B4-BE49-F238E27FC236}">
                  <a16:creationId xmlns:a16="http://schemas.microsoft.com/office/drawing/2014/main" id="{5DE9B48E-D650-97D2-1276-09C3FD17E99E}"/>
                </a:ext>
              </a:extLst>
            </p:cNvPr>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4352;p64">
              <a:extLst>
                <a:ext uri="{FF2B5EF4-FFF2-40B4-BE49-F238E27FC236}">
                  <a16:creationId xmlns:a16="http://schemas.microsoft.com/office/drawing/2014/main" id="{FED206A0-2EB8-4663-EDF3-5E6589D77C9C}"/>
                </a:ext>
              </a:extLst>
            </p:cNvPr>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4353;p64">
              <a:extLst>
                <a:ext uri="{FF2B5EF4-FFF2-40B4-BE49-F238E27FC236}">
                  <a16:creationId xmlns:a16="http://schemas.microsoft.com/office/drawing/2014/main" id="{7C0A95DB-AE93-4274-2368-85351AF04B20}"/>
                </a:ext>
              </a:extLst>
            </p:cNvPr>
            <p:cNvSpPr/>
            <p:nvPr/>
          </p:nvSpPr>
          <p:spPr>
            <a:xfrm>
              <a:off x="2458302" y="1932123"/>
              <a:ext cx="3007126" cy="2323272"/>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4354;p64">
              <a:extLst>
                <a:ext uri="{FF2B5EF4-FFF2-40B4-BE49-F238E27FC236}">
                  <a16:creationId xmlns:a16="http://schemas.microsoft.com/office/drawing/2014/main" id="{695395B8-BE1D-F63C-8C89-601370A0C9DE}"/>
                </a:ext>
              </a:extLst>
            </p:cNvPr>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4355;p64">
              <a:extLst>
                <a:ext uri="{FF2B5EF4-FFF2-40B4-BE49-F238E27FC236}">
                  <a16:creationId xmlns:a16="http://schemas.microsoft.com/office/drawing/2014/main" id="{1DD983A3-C719-0F10-6B3B-24A753F069C6}"/>
                </a:ext>
              </a:extLst>
            </p:cNvPr>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4356;p64">
              <a:extLst>
                <a:ext uri="{FF2B5EF4-FFF2-40B4-BE49-F238E27FC236}">
                  <a16:creationId xmlns:a16="http://schemas.microsoft.com/office/drawing/2014/main" id="{518B217C-4863-BF60-380B-CEDE8416F17F}"/>
                </a:ext>
              </a:extLst>
            </p:cNvPr>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4357;p64">
              <a:extLst>
                <a:ext uri="{FF2B5EF4-FFF2-40B4-BE49-F238E27FC236}">
                  <a16:creationId xmlns:a16="http://schemas.microsoft.com/office/drawing/2014/main" id="{23D3239E-A1CC-A75B-F1B2-B16367618798}"/>
                </a:ext>
              </a:extLst>
            </p:cNvPr>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4358;p64">
              <a:extLst>
                <a:ext uri="{FF2B5EF4-FFF2-40B4-BE49-F238E27FC236}">
                  <a16:creationId xmlns:a16="http://schemas.microsoft.com/office/drawing/2014/main" id="{9608B147-CB2F-A1E4-C208-3DADAC696D97}"/>
                </a:ext>
              </a:extLst>
            </p:cNvPr>
            <p:cNvSpPr/>
            <p:nvPr/>
          </p:nvSpPr>
          <p:spPr>
            <a:xfrm>
              <a:off x="3355925" y="2391722"/>
              <a:ext cx="611574" cy="512252"/>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4359;p64">
              <a:extLst>
                <a:ext uri="{FF2B5EF4-FFF2-40B4-BE49-F238E27FC236}">
                  <a16:creationId xmlns:a16="http://schemas.microsoft.com/office/drawing/2014/main" id="{65350D2B-FFEF-E093-F0F8-A85E43813592}"/>
                </a:ext>
              </a:extLst>
            </p:cNvPr>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4360;p64">
              <a:extLst>
                <a:ext uri="{FF2B5EF4-FFF2-40B4-BE49-F238E27FC236}">
                  <a16:creationId xmlns:a16="http://schemas.microsoft.com/office/drawing/2014/main" id="{8C4C2361-3474-7B5D-AA6E-F03562CF4267}"/>
                </a:ext>
              </a:extLst>
            </p:cNvPr>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4361;p64">
              <a:extLst>
                <a:ext uri="{FF2B5EF4-FFF2-40B4-BE49-F238E27FC236}">
                  <a16:creationId xmlns:a16="http://schemas.microsoft.com/office/drawing/2014/main" id="{88EF5C87-6368-3A9A-FE69-7AE061D1C31C}"/>
                </a:ext>
              </a:extLst>
            </p:cNvPr>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4362;p64">
              <a:extLst>
                <a:ext uri="{FF2B5EF4-FFF2-40B4-BE49-F238E27FC236}">
                  <a16:creationId xmlns:a16="http://schemas.microsoft.com/office/drawing/2014/main" id="{EFA0F9F1-7A29-8A46-45DB-C8A6456FB790}"/>
                </a:ext>
              </a:extLst>
            </p:cNvPr>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4363;p64">
              <a:extLst>
                <a:ext uri="{FF2B5EF4-FFF2-40B4-BE49-F238E27FC236}">
                  <a16:creationId xmlns:a16="http://schemas.microsoft.com/office/drawing/2014/main" id="{293B75F5-520E-784A-A45E-4025AC70EFFE}"/>
                </a:ext>
              </a:extLst>
            </p:cNvPr>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4364;p64">
              <a:extLst>
                <a:ext uri="{FF2B5EF4-FFF2-40B4-BE49-F238E27FC236}">
                  <a16:creationId xmlns:a16="http://schemas.microsoft.com/office/drawing/2014/main" id="{FF7796F0-53F6-4A27-4648-DBD041C9D5B8}"/>
                </a:ext>
              </a:extLst>
            </p:cNvPr>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4365;p64">
              <a:extLst>
                <a:ext uri="{FF2B5EF4-FFF2-40B4-BE49-F238E27FC236}">
                  <a16:creationId xmlns:a16="http://schemas.microsoft.com/office/drawing/2014/main" id="{82E9A082-9D0A-4093-C848-A237790066D6}"/>
                </a:ext>
              </a:extLst>
            </p:cNvPr>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4366;p64">
              <a:extLst>
                <a:ext uri="{FF2B5EF4-FFF2-40B4-BE49-F238E27FC236}">
                  <a16:creationId xmlns:a16="http://schemas.microsoft.com/office/drawing/2014/main" id="{6D3F5129-B573-06C7-8437-07BAFE6F5A57}"/>
                </a:ext>
              </a:extLst>
            </p:cNvPr>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4367;p64">
              <a:extLst>
                <a:ext uri="{FF2B5EF4-FFF2-40B4-BE49-F238E27FC236}">
                  <a16:creationId xmlns:a16="http://schemas.microsoft.com/office/drawing/2014/main" id="{4957419C-B440-05ED-882C-E885ED56D9FE}"/>
                </a:ext>
              </a:extLst>
            </p:cNvPr>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4368;p64">
              <a:extLst>
                <a:ext uri="{FF2B5EF4-FFF2-40B4-BE49-F238E27FC236}">
                  <a16:creationId xmlns:a16="http://schemas.microsoft.com/office/drawing/2014/main" id="{6AAD305F-1BEE-1F92-D51B-8058E2373C71}"/>
                </a:ext>
              </a:extLst>
            </p:cNvPr>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4369;p64">
              <a:extLst>
                <a:ext uri="{FF2B5EF4-FFF2-40B4-BE49-F238E27FC236}">
                  <a16:creationId xmlns:a16="http://schemas.microsoft.com/office/drawing/2014/main" id="{308220AC-8C74-7E99-47DA-C249C4A23B00}"/>
                </a:ext>
              </a:extLst>
            </p:cNvPr>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4370;p64">
              <a:extLst>
                <a:ext uri="{FF2B5EF4-FFF2-40B4-BE49-F238E27FC236}">
                  <a16:creationId xmlns:a16="http://schemas.microsoft.com/office/drawing/2014/main" id="{213803AB-D0E5-C464-4B02-87422A9B9C9E}"/>
                </a:ext>
              </a:extLst>
            </p:cNvPr>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4371;p64">
              <a:extLst>
                <a:ext uri="{FF2B5EF4-FFF2-40B4-BE49-F238E27FC236}">
                  <a16:creationId xmlns:a16="http://schemas.microsoft.com/office/drawing/2014/main" id="{3501F808-E477-771D-91CC-E6FD4BCBD276}"/>
                </a:ext>
              </a:extLst>
            </p:cNvPr>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4372;p64">
              <a:extLst>
                <a:ext uri="{FF2B5EF4-FFF2-40B4-BE49-F238E27FC236}">
                  <a16:creationId xmlns:a16="http://schemas.microsoft.com/office/drawing/2014/main" id="{313B0B15-B8F6-CAEF-9C22-FD45493D0C46}"/>
                </a:ext>
              </a:extLst>
            </p:cNvPr>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4373;p64">
              <a:extLst>
                <a:ext uri="{FF2B5EF4-FFF2-40B4-BE49-F238E27FC236}">
                  <a16:creationId xmlns:a16="http://schemas.microsoft.com/office/drawing/2014/main" id="{22533723-F76F-5B60-9B36-0843D91F0235}"/>
                </a:ext>
              </a:extLst>
            </p:cNvPr>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4374;p64">
              <a:extLst>
                <a:ext uri="{FF2B5EF4-FFF2-40B4-BE49-F238E27FC236}">
                  <a16:creationId xmlns:a16="http://schemas.microsoft.com/office/drawing/2014/main" id="{99893712-922C-3AF5-79B8-A4553C078113}"/>
                </a:ext>
              </a:extLst>
            </p:cNvPr>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4375;p64">
              <a:extLst>
                <a:ext uri="{FF2B5EF4-FFF2-40B4-BE49-F238E27FC236}">
                  <a16:creationId xmlns:a16="http://schemas.microsoft.com/office/drawing/2014/main" id="{BC58E0F2-B122-ACD3-28F7-880A2DEDF4B8}"/>
                </a:ext>
              </a:extLst>
            </p:cNvPr>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4376;p64">
              <a:extLst>
                <a:ext uri="{FF2B5EF4-FFF2-40B4-BE49-F238E27FC236}">
                  <a16:creationId xmlns:a16="http://schemas.microsoft.com/office/drawing/2014/main" id="{4AC333B0-CEFE-DF12-AC60-9D6BBF3D76D9}"/>
                </a:ext>
              </a:extLst>
            </p:cNvPr>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4377;p64">
              <a:extLst>
                <a:ext uri="{FF2B5EF4-FFF2-40B4-BE49-F238E27FC236}">
                  <a16:creationId xmlns:a16="http://schemas.microsoft.com/office/drawing/2014/main" id="{D14532C3-6EF0-0F31-47B2-B6B44A94F4A8}"/>
                </a:ext>
              </a:extLst>
            </p:cNvPr>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4378;p64">
              <a:extLst>
                <a:ext uri="{FF2B5EF4-FFF2-40B4-BE49-F238E27FC236}">
                  <a16:creationId xmlns:a16="http://schemas.microsoft.com/office/drawing/2014/main" id="{3CE012A2-CF31-A366-F731-99ED2BA42D35}"/>
                </a:ext>
              </a:extLst>
            </p:cNvPr>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4379;p64">
              <a:extLst>
                <a:ext uri="{FF2B5EF4-FFF2-40B4-BE49-F238E27FC236}">
                  <a16:creationId xmlns:a16="http://schemas.microsoft.com/office/drawing/2014/main" id="{44181A41-1E1D-5087-9BE6-12C92BF623D9}"/>
                </a:ext>
              </a:extLst>
            </p:cNvPr>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4380;p64">
              <a:extLst>
                <a:ext uri="{FF2B5EF4-FFF2-40B4-BE49-F238E27FC236}">
                  <a16:creationId xmlns:a16="http://schemas.microsoft.com/office/drawing/2014/main" id="{9032829F-9792-1E21-FC19-33E972759098}"/>
                </a:ext>
              </a:extLst>
            </p:cNvPr>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4381;p64">
              <a:extLst>
                <a:ext uri="{FF2B5EF4-FFF2-40B4-BE49-F238E27FC236}">
                  <a16:creationId xmlns:a16="http://schemas.microsoft.com/office/drawing/2014/main" id="{A6E5EC16-C27D-0A54-8F91-597EBC344B0B}"/>
                </a:ext>
              </a:extLst>
            </p:cNvPr>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4382;p64">
              <a:extLst>
                <a:ext uri="{FF2B5EF4-FFF2-40B4-BE49-F238E27FC236}">
                  <a16:creationId xmlns:a16="http://schemas.microsoft.com/office/drawing/2014/main" id="{81A194FB-4A53-B108-080B-9A04CECEAB00}"/>
                </a:ext>
              </a:extLst>
            </p:cNvPr>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4383;p64">
              <a:extLst>
                <a:ext uri="{FF2B5EF4-FFF2-40B4-BE49-F238E27FC236}">
                  <a16:creationId xmlns:a16="http://schemas.microsoft.com/office/drawing/2014/main" id="{E8BC2B77-6A95-19AD-DDA7-0811FA030BA2}"/>
                </a:ext>
              </a:extLst>
            </p:cNvPr>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4384;p64">
              <a:extLst>
                <a:ext uri="{FF2B5EF4-FFF2-40B4-BE49-F238E27FC236}">
                  <a16:creationId xmlns:a16="http://schemas.microsoft.com/office/drawing/2014/main" id="{5969FE6F-4D72-C442-4978-C61722AE319D}"/>
                </a:ext>
              </a:extLst>
            </p:cNvPr>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4385;p64">
              <a:extLst>
                <a:ext uri="{FF2B5EF4-FFF2-40B4-BE49-F238E27FC236}">
                  <a16:creationId xmlns:a16="http://schemas.microsoft.com/office/drawing/2014/main" id="{688EC801-250B-064C-7C36-7E337AAA77BD}"/>
                </a:ext>
              </a:extLst>
            </p:cNvPr>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4386;p64">
              <a:extLst>
                <a:ext uri="{FF2B5EF4-FFF2-40B4-BE49-F238E27FC236}">
                  <a16:creationId xmlns:a16="http://schemas.microsoft.com/office/drawing/2014/main" id="{6DD9BDF9-4B29-3CA1-29DF-39597FDED4FC}"/>
                </a:ext>
              </a:extLst>
            </p:cNvPr>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4387;p64">
              <a:extLst>
                <a:ext uri="{FF2B5EF4-FFF2-40B4-BE49-F238E27FC236}">
                  <a16:creationId xmlns:a16="http://schemas.microsoft.com/office/drawing/2014/main" id="{ACEE9F10-D723-D9EB-E9B6-C6B9FF07012D}"/>
                </a:ext>
              </a:extLst>
            </p:cNvPr>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4388;p64">
              <a:extLst>
                <a:ext uri="{FF2B5EF4-FFF2-40B4-BE49-F238E27FC236}">
                  <a16:creationId xmlns:a16="http://schemas.microsoft.com/office/drawing/2014/main" id="{41A3BFE9-2F88-E117-A098-D6E19C251255}"/>
                </a:ext>
              </a:extLst>
            </p:cNvPr>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4389;p64">
              <a:extLst>
                <a:ext uri="{FF2B5EF4-FFF2-40B4-BE49-F238E27FC236}">
                  <a16:creationId xmlns:a16="http://schemas.microsoft.com/office/drawing/2014/main" id="{D9AD17E2-0971-8E86-6974-13829492D1A8}"/>
                </a:ext>
              </a:extLst>
            </p:cNvPr>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4390;p64">
              <a:extLst>
                <a:ext uri="{FF2B5EF4-FFF2-40B4-BE49-F238E27FC236}">
                  <a16:creationId xmlns:a16="http://schemas.microsoft.com/office/drawing/2014/main" id="{81830CAC-A682-E203-DAF5-FA927A0EA18C}"/>
                </a:ext>
              </a:extLst>
            </p:cNvPr>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4391;p64">
              <a:extLst>
                <a:ext uri="{FF2B5EF4-FFF2-40B4-BE49-F238E27FC236}">
                  <a16:creationId xmlns:a16="http://schemas.microsoft.com/office/drawing/2014/main" id="{FEEA5D8C-6B03-825F-EB7B-C95AC7EDD8CD}"/>
                </a:ext>
              </a:extLst>
            </p:cNvPr>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4392;p64">
              <a:extLst>
                <a:ext uri="{FF2B5EF4-FFF2-40B4-BE49-F238E27FC236}">
                  <a16:creationId xmlns:a16="http://schemas.microsoft.com/office/drawing/2014/main" id="{88E1D258-DDEB-AEA4-BEFB-061C2AA9680C}"/>
                </a:ext>
              </a:extLst>
            </p:cNvPr>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4393;p64">
              <a:extLst>
                <a:ext uri="{FF2B5EF4-FFF2-40B4-BE49-F238E27FC236}">
                  <a16:creationId xmlns:a16="http://schemas.microsoft.com/office/drawing/2014/main" id="{1059D1F4-09CE-1E1B-3386-AE6010EFEC7A}"/>
                </a:ext>
              </a:extLst>
            </p:cNvPr>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4394;p64">
              <a:extLst>
                <a:ext uri="{FF2B5EF4-FFF2-40B4-BE49-F238E27FC236}">
                  <a16:creationId xmlns:a16="http://schemas.microsoft.com/office/drawing/2014/main" id="{E7F61E2C-514A-7493-7AAC-1BCD8D061995}"/>
                </a:ext>
              </a:extLst>
            </p:cNvPr>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4395;p64">
              <a:extLst>
                <a:ext uri="{FF2B5EF4-FFF2-40B4-BE49-F238E27FC236}">
                  <a16:creationId xmlns:a16="http://schemas.microsoft.com/office/drawing/2014/main" id="{0035D12D-139C-90E0-2E1F-276C73786D87}"/>
                </a:ext>
              </a:extLst>
            </p:cNvPr>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4396;p64">
              <a:extLst>
                <a:ext uri="{FF2B5EF4-FFF2-40B4-BE49-F238E27FC236}">
                  <a16:creationId xmlns:a16="http://schemas.microsoft.com/office/drawing/2014/main" id="{2E6C7B76-5B5F-DEDC-2A56-4D18E8554D2E}"/>
                </a:ext>
              </a:extLst>
            </p:cNvPr>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4397;p64">
              <a:extLst>
                <a:ext uri="{FF2B5EF4-FFF2-40B4-BE49-F238E27FC236}">
                  <a16:creationId xmlns:a16="http://schemas.microsoft.com/office/drawing/2014/main" id="{E8F5618C-B4F9-1E5C-C44F-80BC40973619}"/>
                </a:ext>
              </a:extLst>
            </p:cNvPr>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4398;p64">
              <a:extLst>
                <a:ext uri="{FF2B5EF4-FFF2-40B4-BE49-F238E27FC236}">
                  <a16:creationId xmlns:a16="http://schemas.microsoft.com/office/drawing/2014/main" id="{323C6109-3E6C-2C47-F877-E1A6EB6D84B8}"/>
                </a:ext>
              </a:extLst>
            </p:cNvPr>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4399;p64">
              <a:extLst>
                <a:ext uri="{FF2B5EF4-FFF2-40B4-BE49-F238E27FC236}">
                  <a16:creationId xmlns:a16="http://schemas.microsoft.com/office/drawing/2014/main" id="{744478C6-6F27-636A-C27D-33029F143015}"/>
                </a:ext>
              </a:extLst>
            </p:cNvPr>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4400;p64">
              <a:extLst>
                <a:ext uri="{FF2B5EF4-FFF2-40B4-BE49-F238E27FC236}">
                  <a16:creationId xmlns:a16="http://schemas.microsoft.com/office/drawing/2014/main" id="{269FE084-662F-E140-86A5-3A2BC91A4E58}"/>
                </a:ext>
              </a:extLst>
            </p:cNvPr>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4401;p64">
              <a:extLst>
                <a:ext uri="{FF2B5EF4-FFF2-40B4-BE49-F238E27FC236}">
                  <a16:creationId xmlns:a16="http://schemas.microsoft.com/office/drawing/2014/main" id="{257B70CA-B58C-6D20-21C1-0AA9F1F14901}"/>
                </a:ext>
              </a:extLst>
            </p:cNvPr>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4402;p64">
              <a:extLst>
                <a:ext uri="{FF2B5EF4-FFF2-40B4-BE49-F238E27FC236}">
                  <a16:creationId xmlns:a16="http://schemas.microsoft.com/office/drawing/2014/main" id="{59D12593-7A0F-AA6C-E359-C79C46EE7316}"/>
                </a:ext>
              </a:extLst>
            </p:cNvPr>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4403;p64">
              <a:extLst>
                <a:ext uri="{FF2B5EF4-FFF2-40B4-BE49-F238E27FC236}">
                  <a16:creationId xmlns:a16="http://schemas.microsoft.com/office/drawing/2014/main" id="{2F66E604-C973-30DB-3FD0-403C8CC0E311}"/>
                </a:ext>
              </a:extLst>
            </p:cNvPr>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4404;p64">
              <a:extLst>
                <a:ext uri="{FF2B5EF4-FFF2-40B4-BE49-F238E27FC236}">
                  <a16:creationId xmlns:a16="http://schemas.microsoft.com/office/drawing/2014/main" id="{86261C35-E08F-7F37-DEC9-9F59F5001B81}"/>
                </a:ext>
              </a:extLst>
            </p:cNvPr>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4405;p64">
              <a:extLst>
                <a:ext uri="{FF2B5EF4-FFF2-40B4-BE49-F238E27FC236}">
                  <a16:creationId xmlns:a16="http://schemas.microsoft.com/office/drawing/2014/main" id="{7B698EF9-D9D2-6EC0-32A5-BC11D291E5F2}"/>
                </a:ext>
              </a:extLst>
            </p:cNvPr>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4406;p64">
              <a:extLst>
                <a:ext uri="{FF2B5EF4-FFF2-40B4-BE49-F238E27FC236}">
                  <a16:creationId xmlns:a16="http://schemas.microsoft.com/office/drawing/2014/main" id="{7AF74457-A309-1B2F-71BA-C34F8E075EE3}"/>
                </a:ext>
              </a:extLst>
            </p:cNvPr>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4407;p64">
              <a:extLst>
                <a:ext uri="{FF2B5EF4-FFF2-40B4-BE49-F238E27FC236}">
                  <a16:creationId xmlns:a16="http://schemas.microsoft.com/office/drawing/2014/main" id="{E661C85C-887C-C76C-390D-D5BEE834A96C}"/>
                </a:ext>
              </a:extLst>
            </p:cNvPr>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4408;p64">
              <a:extLst>
                <a:ext uri="{FF2B5EF4-FFF2-40B4-BE49-F238E27FC236}">
                  <a16:creationId xmlns:a16="http://schemas.microsoft.com/office/drawing/2014/main" id="{C70113D4-62DE-9597-04B2-5FDABB454EAD}"/>
                </a:ext>
              </a:extLst>
            </p:cNvPr>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4409;p64">
              <a:extLst>
                <a:ext uri="{FF2B5EF4-FFF2-40B4-BE49-F238E27FC236}">
                  <a16:creationId xmlns:a16="http://schemas.microsoft.com/office/drawing/2014/main" id="{03E06091-2CFA-DA69-74AC-A69D27AFEA01}"/>
                </a:ext>
              </a:extLst>
            </p:cNvPr>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4410;p64">
              <a:extLst>
                <a:ext uri="{FF2B5EF4-FFF2-40B4-BE49-F238E27FC236}">
                  <a16:creationId xmlns:a16="http://schemas.microsoft.com/office/drawing/2014/main" id="{414B8731-D153-3A0A-12E9-1B9D97D185AA}"/>
                </a:ext>
              </a:extLst>
            </p:cNvPr>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4411;p64">
              <a:extLst>
                <a:ext uri="{FF2B5EF4-FFF2-40B4-BE49-F238E27FC236}">
                  <a16:creationId xmlns:a16="http://schemas.microsoft.com/office/drawing/2014/main" id="{8DB8D85F-3EA2-337C-948C-8222980F5ADE}"/>
                </a:ext>
              </a:extLst>
            </p:cNvPr>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4412;p64">
              <a:extLst>
                <a:ext uri="{FF2B5EF4-FFF2-40B4-BE49-F238E27FC236}">
                  <a16:creationId xmlns:a16="http://schemas.microsoft.com/office/drawing/2014/main" id="{47D3E774-9323-6DAF-5623-506E3EB163E3}"/>
                </a:ext>
              </a:extLst>
            </p:cNvPr>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4413;p64">
              <a:extLst>
                <a:ext uri="{FF2B5EF4-FFF2-40B4-BE49-F238E27FC236}">
                  <a16:creationId xmlns:a16="http://schemas.microsoft.com/office/drawing/2014/main" id="{584672D5-E703-63D3-0E14-AFDAFA0FF3A7}"/>
                </a:ext>
              </a:extLst>
            </p:cNvPr>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4414;p64">
              <a:extLst>
                <a:ext uri="{FF2B5EF4-FFF2-40B4-BE49-F238E27FC236}">
                  <a16:creationId xmlns:a16="http://schemas.microsoft.com/office/drawing/2014/main" id="{C52D9FED-8E72-CD65-D613-47B7052E60A3}"/>
                </a:ext>
              </a:extLst>
            </p:cNvPr>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4415;p64">
              <a:extLst>
                <a:ext uri="{FF2B5EF4-FFF2-40B4-BE49-F238E27FC236}">
                  <a16:creationId xmlns:a16="http://schemas.microsoft.com/office/drawing/2014/main" id="{6748C844-33D9-ECF1-0BF6-C59D3F9AA9C3}"/>
                </a:ext>
              </a:extLst>
            </p:cNvPr>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4416;p64">
              <a:extLst>
                <a:ext uri="{FF2B5EF4-FFF2-40B4-BE49-F238E27FC236}">
                  <a16:creationId xmlns:a16="http://schemas.microsoft.com/office/drawing/2014/main" id="{C47D902C-35E3-2C47-3B3A-7455045877AE}"/>
                </a:ext>
              </a:extLst>
            </p:cNvPr>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4417;p64">
              <a:extLst>
                <a:ext uri="{FF2B5EF4-FFF2-40B4-BE49-F238E27FC236}">
                  <a16:creationId xmlns:a16="http://schemas.microsoft.com/office/drawing/2014/main" id="{F98489CE-3085-31B1-C806-90EFB3CA7807}"/>
                </a:ext>
              </a:extLst>
            </p:cNvPr>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4418;p64">
              <a:extLst>
                <a:ext uri="{FF2B5EF4-FFF2-40B4-BE49-F238E27FC236}">
                  <a16:creationId xmlns:a16="http://schemas.microsoft.com/office/drawing/2014/main" id="{0F766C65-B388-795A-3B53-3B8839613B30}"/>
                </a:ext>
              </a:extLst>
            </p:cNvPr>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4419;p64">
              <a:extLst>
                <a:ext uri="{FF2B5EF4-FFF2-40B4-BE49-F238E27FC236}">
                  <a16:creationId xmlns:a16="http://schemas.microsoft.com/office/drawing/2014/main" id="{AA43BE06-FE42-CFC3-3590-4621212005F7}"/>
                </a:ext>
              </a:extLst>
            </p:cNvPr>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4420;p64">
              <a:extLst>
                <a:ext uri="{FF2B5EF4-FFF2-40B4-BE49-F238E27FC236}">
                  <a16:creationId xmlns:a16="http://schemas.microsoft.com/office/drawing/2014/main" id="{6FDE43C8-FD3E-E618-B501-69B1E80066B4}"/>
                </a:ext>
              </a:extLst>
            </p:cNvPr>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4421;p64">
              <a:extLst>
                <a:ext uri="{FF2B5EF4-FFF2-40B4-BE49-F238E27FC236}">
                  <a16:creationId xmlns:a16="http://schemas.microsoft.com/office/drawing/2014/main" id="{5FC83B86-387C-2D36-1797-A921A66D7303}"/>
                </a:ext>
              </a:extLst>
            </p:cNvPr>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4422;p64">
              <a:extLst>
                <a:ext uri="{FF2B5EF4-FFF2-40B4-BE49-F238E27FC236}">
                  <a16:creationId xmlns:a16="http://schemas.microsoft.com/office/drawing/2014/main" id="{39DC4CAF-7168-D236-7DEF-6F17C752FD4D}"/>
                </a:ext>
              </a:extLst>
            </p:cNvPr>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4423;p64">
              <a:extLst>
                <a:ext uri="{FF2B5EF4-FFF2-40B4-BE49-F238E27FC236}">
                  <a16:creationId xmlns:a16="http://schemas.microsoft.com/office/drawing/2014/main" id="{DB6990B5-B1F4-07C5-0D6E-953A6A46FF06}"/>
                </a:ext>
              </a:extLst>
            </p:cNvPr>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4424;p64">
              <a:extLst>
                <a:ext uri="{FF2B5EF4-FFF2-40B4-BE49-F238E27FC236}">
                  <a16:creationId xmlns:a16="http://schemas.microsoft.com/office/drawing/2014/main" id="{E0DDA5F8-0329-2470-2686-8AD9C8FDAEDA}"/>
                </a:ext>
              </a:extLst>
            </p:cNvPr>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4425;p64">
              <a:extLst>
                <a:ext uri="{FF2B5EF4-FFF2-40B4-BE49-F238E27FC236}">
                  <a16:creationId xmlns:a16="http://schemas.microsoft.com/office/drawing/2014/main" id="{87C261C5-53E5-0A6A-A787-824E7892EE2C}"/>
                </a:ext>
              </a:extLst>
            </p:cNvPr>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4426;p64">
              <a:extLst>
                <a:ext uri="{FF2B5EF4-FFF2-40B4-BE49-F238E27FC236}">
                  <a16:creationId xmlns:a16="http://schemas.microsoft.com/office/drawing/2014/main" id="{5ECC1675-6316-92D0-C148-409BAD497BC2}"/>
                </a:ext>
              </a:extLst>
            </p:cNvPr>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4427;p64">
              <a:extLst>
                <a:ext uri="{FF2B5EF4-FFF2-40B4-BE49-F238E27FC236}">
                  <a16:creationId xmlns:a16="http://schemas.microsoft.com/office/drawing/2014/main" id="{30DB50D0-4A6E-2A27-3229-6A31A16D8D0F}"/>
                </a:ext>
              </a:extLst>
            </p:cNvPr>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4428;p64">
              <a:extLst>
                <a:ext uri="{FF2B5EF4-FFF2-40B4-BE49-F238E27FC236}">
                  <a16:creationId xmlns:a16="http://schemas.microsoft.com/office/drawing/2014/main" id="{48B13A23-C91A-8F2C-889B-439B4BB8F3A2}"/>
                </a:ext>
              </a:extLst>
            </p:cNvPr>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4429;p64">
              <a:extLst>
                <a:ext uri="{FF2B5EF4-FFF2-40B4-BE49-F238E27FC236}">
                  <a16:creationId xmlns:a16="http://schemas.microsoft.com/office/drawing/2014/main" id="{B98ADFE3-AD5F-76E9-F652-25843375F0BC}"/>
                </a:ext>
              </a:extLst>
            </p:cNvPr>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4430;p64">
              <a:extLst>
                <a:ext uri="{FF2B5EF4-FFF2-40B4-BE49-F238E27FC236}">
                  <a16:creationId xmlns:a16="http://schemas.microsoft.com/office/drawing/2014/main" id="{AADD2B21-B143-C20E-5D03-99CECE7BB006}"/>
                </a:ext>
              </a:extLst>
            </p:cNvPr>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4431;p64">
              <a:extLst>
                <a:ext uri="{FF2B5EF4-FFF2-40B4-BE49-F238E27FC236}">
                  <a16:creationId xmlns:a16="http://schemas.microsoft.com/office/drawing/2014/main" id="{FDDD9D93-76F1-3991-8006-E719FD5212C7}"/>
                </a:ext>
              </a:extLst>
            </p:cNvPr>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4432;p64">
              <a:extLst>
                <a:ext uri="{FF2B5EF4-FFF2-40B4-BE49-F238E27FC236}">
                  <a16:creationId xmlns:a16="http://schemas.microsoft.com/office/drawing/2014/main" id="{B312A46C-3A66-A560-55CC-681D4E0C642C}"/>
                </a:ext>
              </a:extLst>
            </p:cNvPr>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4433;p64">
              <a:extLst>
                <a:ext uri="{FF2B5EF4-FFF2-40B4-BE49-F238E27FC236}">
                  <a16:creationId xmlns:a16="http://schemas.microsoft.com/office/drawing/2014/main" id="{01CDBD71-FACB-7EAF-0006-01326BF31220}"/>
                </a:ext>
              </a:extLst>
            </p:cNvPr>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4434;p64">
              <a:extLst>
                <a:ext uri="{FF2B5EF4-FFF2-40B4-BE49-F238E27FC236}">
                  <a16:creationId xmlns:a16="http://schemas.microsoft.com/office/drawing/2014/main" id="{A9836ECB-D7E3-CD4D-9FB5-F081C5516641}"/>
                </a:ext>
              </a:extLst>
            </p:cNvPr>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4435;p64">
              <a:extLst>
                <a:ext uri="{FF2B5EF4-FFF2-40B4-BE49-F238E27FC236}">
                  <a16:creationId xmlns:a16="http://schemas.microsoft.com/office/drawing/2014/main" id="{0E580ABC-E8EB-3A4B-034D-05F5AD09E970}"/>
                </a:ext>
              </a:extLst>
            </p:cNvPr>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4436;p64">
              <a:extLst>
                <a:ext uri="{FF2B5EF4-FFF2-40B4-BE49-F238E27FC236}">
                  <a16:creationId xmlns:a16="http://schemas.microsoft.com/office/drawing/2014/main" id="{F22FC84E-8FD2-DB04-25DA-8E807E526374}"/>
                </a:ext>
              </a:extLst>
            </p:cNvPr>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4437;p64">
              <a:extLst>
                <a:ext uri="{FF2B5EF4-FFF2-40B4-BE49-F238E27FC236}">
                  <a16:creationId xmlns:a16="http://schemas.microsoft.com/office/drawing/2014/main" id="{DF05968A-C79F-5417-1973-D85604DF0FAA}"/>
                </a:ext>
              </a:extLst>
            </p:cNvPr>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4438;p64">
              <a:extLst>
                <a:ext uri="{FF2B5EF4-FFF2-40B4-BE49-F238E27FC236}">
                  <a16:creationId xmlns:a16="http://schemas.microsoft.com/office/drawing/2014/main" id="{2B24B381-F567-0495-3987-792E55A79F92}"/>
                </a:ext>
              </a:extLst>
            </p:cNvPr>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4439;p64">
              <a:extLst>
                <a:ext uri="{FF2B5EF4-FFF2-40B4-BE49-F238E27FC236}">
                  <a16:creationId xmlns:a16="http://schemas.microsoft.com/office/drawing/2014/main" id="{60837309-64A2-DB26-0694-EF822722D472}"/>
                </a:ext>
              </a:extLst>
            </p:cNvPr>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4440;p64">
              <a:extLst>
                <a:ext uri="{FF2B5EF4-FFF2-40B4-BE49-F238E27FC236}">
                  <a16:creationId xmlns:a16="http://schemas.microsoft.com/office/drawing/2014/main" id="{67D116B1-2F98-CBA3-977D-094BFB98F949}"/>
                </a:ext>
              </a:extLst>
            </p:cNvPr>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4441;p64">
              <a:extLst>
                <a:ext uri="{FF2B5EF4-FFF2-40B4-BE49-F238E27FC236}">
                  <a16:creationId xmlns:a16="http://schemas.microsoft.com/office/drawing/2014/main" id="{D0DA5203-258A-8F51-B7C8-F5F8DD0A24AD}"/>
                </a:ext>
              </a:extLst>
            </p:cNvPr>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4442;p64">
              <a:extLst>
                <a:ext uri="{FF2B5EF4-FFF2-40B4-BE49-F238E27FC236}">
                  <a16:creationId xmlns:a16="http://schemas.microsoft.com/office/drawing/2014/main" id="{7298BC69-CDD2-0924-9516-FA17F47CE9F9}"/>
                </a:ext>
              </a:extLst>
            </p:cNvPr>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4443;p64">
              <a:extLst>
                <a:ext uri="{FF2B5EF4-FFF2-40B4-BE49-F238E27FC236}">
                  <a16:creationId xmlns:a16="http://schemas.microsoft.com/office/drawing/2014/main" id="{1C48090C-585C-280F-688C-A4EA15A3348E}"/>
                </a:ext>
              </a:extLst>
            </p:cNvPr>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4444;p64">
              <a:extLst>
                <a:ext uri="{FF2B5EF4-FFF2-40B4-BE49-F238E27FC236}">
                  <a16:creationId xmlns:a16="http://schemas.microsoft.com/office/drawing/2014/main" id="{5D45445C-D6FA-F4EF-11DE-F455984E7638}"/>
                </a:ext>
              </a:extLst>
            </p:cNvPr>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4445;p64">
              <a:extLst>
                <a:ext uri="{FF2B5EF4-FFF2-40B4-BE49-F238E27FC236}">
                  <a16:creationId xmlns:a16="http://schemas.microsoft.com/office/drawing/2014/main" id="{BE8015E0-2510-4EB5-CE65-A7E6492EAC05}"/>
                </a:ext>
              </a:extLst>
            </p:cNvPr>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4446;p64">
              <a:extLst>
                <a:ext uri="{FF2B5EF4-FFF2-40B4-BE49-F238E27FC236}">
                  <a16:creationId xmlns:a16="http://schemas.microsoft.com/office/drawing/2014/main" id="{78AE8D8A-E730-1CEC-B79F-28D663D57FAB}"/>
                </a:ext>
              </a:extLst>
            </p:cNvPr>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4447;p64">
              <a:extLst>
                <a:ext uri="{FF2B5EF4-FFF2-40B4-BE49-F238E27FC236}">
                  <a16:creationId xmlns:a16="http://schemas.microsoft.com/office/drawing/2014/main" id="{1914F9C9-CEF8-60BB-382C-DDE514B99FBF}"/>
                </a:ext>
              </a:extLst>
            </p:cNvPr>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4448;p64">
              <a:extLst>
                <a:ext uri="{FF2B5EF4-FFF2-40B4-BE49-F238E27FC236}">
                  <a16:creationId xmlns:a16="http://schemas.microsoft.com/office/drawing/2014/main" id="{29244781-18F0-713D-15C1-446C1C4F3C96}"/>
                </a:ext>
              </a:extLst>
            </p:cNvPr>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4449;p64">
              <a:extLst>
                <a:ext uri="{FF2B5EF4-FFF2-40B4-BE49-F238E27FC236}">
                  <a16:creationId xmlns:a16="http://schemas.microsoft.com/office/drawing/2014/main" id="{1B04DB1B-6765-E425-F183-13F43E5F8F44}"/>
                </a:ext>
              </a:extLst>
            </p:cNvPr>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4450;p64">
              <a:extLst>
                <a:ext uri="{FF2B5EF4-FFF2-40B4-BE49-F238E27FC236}">
                  <a16:creationId xmlns:a16="http://schemas.microsoft.com/office/drawing/2014/main" id="{9BDBF957-0C0E-42AE-A45C-710F22AD79E0}"/>
                </a:ext>
              </a:extLst>
            </p:cNvPr>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4451;p64">
              <a:extLst>
                <a:ext uri="{FF2B5EF4-FFF2-40B4-BE49-F238E27FC236}">
                  <a16:creationId xmlns:a16="http://schemas.microsoft.com/office/drawing/2014/main" id="{F837868D-1E96-81F5-6005-2CDA63DCBA73}"/>
                </a:ext>
              </a:extLst>
            </p:cNvPr>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4452;p64">
              <a:extLst>
                <a:ext uri="{FF2B5EF4-FFF2-40B4-BE49-F238E27FC236}">
                  <a16:creationId xmlns:a16="http://schemas.microsoft.com/office/drawing/2014/main" id="{90669779-DDE0-6E33-9539-67A7523728A1}"/>
                </a:ext>
              </a:extLst>
            </p:cNvPr>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4453;p64">
              <a:extLst>
                <a:ext uri="{FF2B5EF4-FFF2-40B4-BE49-F238E27FC236}">
                  <a16:creationId xmlns:a16="http://schemas.microsoft.com/office/drawing/2014/main" id="{7E791333-5F33-AAE5-51C6-1FE4F9EBD01D}"/>
                </a:ext>
              </a:extLst>
            </p:cNvPr>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4454;p64">
              <a:extLst>
                <a:ext uri="{FF2B5EF4-FFF2-40B4-BE49-F238E27FC236}">
                  <a16:creationId xmlns:a16="http://schemas.microsoft.com/office/drawing/2014/main" id="{FFCDF246-9E1A-9B38-CCD4-8C015D3B51EF}"/>
                </a:ext>
              </a:extLst>
            </p:cNvPr>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4455;p64">
              <a:extLst>
                <a:ext uri="{FF2B5EF4-FFF2-40B4-BE49-F238E27FC236}">
                  <a16:creationId xmlns:a16="http://schemas.microsoft.com/office/drawing/2014/main" id="{F8B27DB2-9964-E14F-DBC8-FFC312893DC9}"/>
                </a:ext>
              </a:extLst>
            </p:cNvPr>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4456;p64">
              <a:extLst>
                <a:ext uri="{FF2B5EF4-FFF2-40B4-BE49-F238E27FC236}">
                  <a16:creationId xmlns:a16="http://schemas.microsoft.com/office/drawing/2014/main" id="{EB94AEAE-D3A0-E058-61AB-3E19E721F03B}"/>
                </a:ext>
              </a:extLst>
            </p:cNvPr>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4457;p64">
              <a:extLst>
                <a:ext uri="{FF2B5EF4-FFF2-40B4-BE49-F238E27FC236}">
                  <a16:creationId xmlns:a16="http://schemas.microsoft.com/office/drawing/2014/main" id="{A1B4CC27-E191-CD37-E46D-60AE4A1DB2E4}"/>
                </a:ext>
              </a:extLst>
            </p:cNvPr>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4458;p64">
              <a:extLst>
                <a:ext uri="{FF2B5EF4-FFF2-40B4-BE49-F238E27FC236}">
                  <a16:creationId xmlns:a16="http://schemas.microsoft.com/office/drawing/2014/main" id="{E6124088-A19B-5B83-96E4-9DD0014A396C}"/>
                </a:ext>
              </a:extLst>
            </p:cNvPr>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4459;p64">
              <a:extLst>
                <a:ext uri="{FF2B5EF4-FFF2-40B4-BE49-F238E27FC236}">
                  <a16:creationId xmlns:a16="http://schemas.microsoft.com/office/drawing/2014/main" id="{08DDC0E1-61D4-5DB1-27A0-2B5AB290C1F7}"/>
                </a:ext>
              </a:extLst>
            </p:cNvPr>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4460;p64">
              <a:extLst>
                <a:ext uri="{FF2B5EF4-FFF2-40B4-BE49-F238E27FC236}">
                  <a16:creationId xmlns:a16="http://schemas.microsoft.com/office/drawing/2014/main" id="{D97F666F-BFC5-A3B1-75D0-90E5E37F0045}"/>
                </a:ext>
              </a:extLst>
            </p:cNvPr>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4461;p64">
              <a:extLst>
                <a:ext uri="{FF2B5EF4-FFF2-40B4-BE49-F238E27FC236}">
                  <a16:creationId xmlns:a16="http://schemas.microsoft.com/office/drawing/2014/main" id="{62A1F67D-AA1A-8B97-7D02-55496987470B}"/>
                </a:ext>
              </a:extLst>
            </p:cNvPr>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4462;p64">
              <a:extLst>
                <a:ext uri="{FF2B5EF4-FFF2-40B4-BE49-F238E27FC236}">
                  <a16:creationId xmlns:a16="http://schemas.microsoft.com/office/drawing/2014/main" id="{6ABCE36D-B6E7-44F5-DDF7-DCBA77AEE538}"/>
                </a:ext>
              </a:extLst>
            </p:cNvPr>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4463;p64">
              <a:extLst>
                <a:ext uri="{FF2B5EF4-FFF2-40B4-BE49-F238E27FC236}">
                  <a16:creationId xmlns:a16="http://schemas.microsoft.com/office/drawing/2014/main" id="{0C2856B0-FCDE-39B1-0D47-615CF47D26C9}"/>
                </a:ext>
              </a:extLst>
            </p:cNvPr>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4464;p64">
              <a:extLst>
                <a:ext uri="{FF2B5EF4-FFF2-40B4-BE49-F238E27FC236}">
                  <a16:creationId xmlns:a16="http://schemas.microsoft.com/office/drawing/2014/main" id="{3F8C35B8-EB26-2E75-065B-ACDBD8FC30B2}"/>
                </a:ext>
              </a:extLst>
            </p:cNvPr>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4465;p64">
              <a:extLst>
                <a:ext uri="{FF2B5EF4-FFF2-40B4-BE49-F238E27FC236}">
                  <a16:creationId xmlns:a16="http://schemas.microsoft.com/office/drawing/2014/main" id="{51C64205-DEC8-81D3-37BB-38A795AD44B9}"/>
                </a:ext>
              </a:extLst>
            </p:cNvPr>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4466;p64">
              <a:extLst>
                <a:ext uri="{FF2B5EF4-FFF2-40B4-BE49-F238E27FC236}">
                  <a16:creationId xmlns:a16="http://schemas.microsoft.com/office/drawing/2014/main" id="{0F99C3D2-28B7-BFC5-E580-D270FE1DCAE0}"/>
                </a:ext>
              </a:extLst>
            </p:cNvPr>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4467;p64">
              <a:extLst>
                <a:ext uri="{FF2B5EF4-FFF2-40B4-BE49-F238E27FC236}">
                  <a16:creationId xmlns:a16="http://schemas.microsoft.com/office/drawing/2014/main" id="{418042D5-037C-DF2B-B3A0-C0ADE98E0B83}"/>
                </a:ext>
              </a:extLst>
            </p:cNvPr>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4468;p64">
              <a:extLst>
                <a:ext uri="{FF2B5EF4-FFF2-40B4-BE49-F238E27FC236}">
                  <a16:creationId xmlns:a16="http://schemas.microsoft.com/office/drawing/2014/main" id="{91979275-9608-3681-3965-2E4482878305}"/>
                </a:ext>
              </a:extLst>
            </p:cNvPr>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4469;p64">
              <a:extLst>
                <a:ext uri="{FF2B5EF4-FFF2-40B4-BE49-F238E27FC236}">
                  <a16:creationId xmlns:a16="http://schemas.microsoft.com/office/drawing/2014/main" id="{0FD4E10A-CDE8-D209-F493-0E1DE3B1B776}"/>
                </a:ext>
              </a:extLst>
            </p:cNvPr>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4470;p64">
              <a:extLst>
                <a:ext uri="{FF2B5EF4-FFF2-40B4-BE49-F238E27FC236}">
                  <a16:creationId xmlns:a16="http://schemas.microsoft.com/office/drawing/2014/main" id="{8ACBF511-5054-C083-EEDD-C8252FA53419}"/>
                </a:ext>
              </a:extLst>
            </p:cNvPr>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4471;p64">
              <a:extLst>
                <a:ext uri="{FF2B5EF4-FFF2-40B4-BE49-F238E27FC236}">
                  <a16:creationId xmlns:a16="http://schemas.microsoft.com/office/drawing/2014/main" id="{54C8CBF9-552D-343F-1E62-B005FE2ABB36}"/>
                </a:ext>
              </a:extLst>
            </p:cNvPr>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4472;p64">
              <a:extLst>
                <a:ext uri="{FF2B5EF4-FFF2-40B4-BE49-F238E27FC236}">
                  <a16:creationId xmlns:a16="http://schemas.microsoft.com/office/drawing/2014/main" id="{E3C1A424-8191-7C07-2BC9-00F07AC2C779}"/>
                </a:ext>
              </a:extLst>
            </p:cNvPr>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4473;p64">
              <a:extLst>
                <a:ext uri="{FF2B5EF4-FFF2-40B4-BE49-F238E27FC236}">
                  <a16:creationId xmlns:a16="http://schemas.microsoft.com/office/drawing/2014/main" id="{DA6221D9-63A6-9BF6-A06B-BF524E6DD194}"/>
                </a:ext>
              </a:extLst>
            </p:cNvPr>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4474;p64">
              <a:extLst>
                <a:ext uri="{FF2B5EF4-FFF2-40B4-BE49-F238E27FC236}">
                  <a16:creationId xmlns:a16="http://schemas.microsoft.com/office/drawing/2014/main" id="{2841F4A5-5321-B631-E21D-AEDB01E6B976}"/>
                </a:ext>
              </a:extLst>
            </p:cNvPr>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4475;p64">
              <a:extLst>
                <a:ext uri="{FF2B5EF4-FFF2-40B4-BE49-F238E27FC236}">
                  <a16:creationId xmlns:a16="http://schemas.microsoft.com/office/drawing/2014/main" id="{97A381DB-A4FA-F8A5-75AF-1978EA3CF1E5}"/>
                </a:ext>
              </a:extLst>
            </p:cNvPr>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4476;p64">
              <a:extLst>
                <a:ext uri="{FF2B5EF4-FFF2-40B4-BE49-F238E27FC236}">
                  <a16:creationId xmlns:a16="http://schemas.microsoft.com/office/drawing/2014/main" id="{E2414E0D-B127-BEC1-5694-8A4FDB426419}"/>
                </a:ext>
              </a:extLst>
            </p:cNvPr>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4477;p64">
              <a:extLst>
                <a:ext uri="{FF2B5EF4-FFF2-40B4-BE49-F238E27FC236}">
                  <a16:creationId xmlns:a16="http://schemas.microsoft.com/office/drawing/2014/main" id="{436883C8-9D9F-A6F4-9715-2C48969B9798}"/>
                </a:ext>
              </a:extLst>
            </p:cNvPr>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4478;p64">
              <a:extLst>
                <a:ext uri="{FF2B5EF4-FFF2-40B4-BE49-F238E27FC236}">
                  <a16:creationId xmlns:a16="http://schemas.microsoft.com/office/drawing/2014/main" id="{A757C1F4-990B-64ED-E3B3-09A96A94C598}"/>
                </a:ext>
              </a:extLst>
            </p:cNvPr>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4479;p64">
              <a:extLst>
                <a:ext uri="{FF2B5EF4-FFF2-40B4-BE49-F238E27FC236}">
                  <a16:creationId xmlns:a16="http://schemas.microsoft.com/office/drawing/2014/main" id="{90532FB5-0080-A90E-5F3E-F181DC13F52B}"/>
                </a:ext>
              </a:extLst>
            </p:cNvPr>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4480;p64">
              <a:extLst>
                <a:ext uri="{FF2B5EF4-FFF2-40B4-BE49-F238E27FC236}">
                  <a16:creationId xmlns:a16="http://schemas.microsoft.com/office/drawing/2014/main" id="{93AFD92F-9D72-7C1E-9905-AF44713097FE}"/>
                </a:ext>
              </a:extLst>
            </p:cNvPr>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4481;p64">
              <a:extLst>
                <a:ext uri="{FF2B5EF4-FFF2-40B4-BE49-F238E27FC236}">
                  <a16:creationId xmlns:a16="http://schemas.microsoft.com/office/drawing/2014/main" id="{01F9A1F1-505C-946B-0C51-863E8868B5DC}"/>
                </a:ext>
              </a:extLst>
            </p:cNvPr>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4482;p64">
              <a:extLst>
                <a:ext uri="{FF2B5EF4-FFF2-40B4-BE49-F238E27FC236}">
                  <a16:creationId xmlns:a16="http://schemas.microsoft.com/office/drawing/2014/main" id="{05200473-4EFA-A08B-5A5F-8330541FE229}"/>
                </a:ext>
              </a:extLst>
            </p:cNvPr>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4483;p64">
              <a:extLst>
                <a:ext uri="{FF2B5EF4-FFF2-40B4-BE49-F238E27FC236}">
                  <a16:creationId xmlns:a16="http://schemas.microsoft.com/office/drawing/2014/main" id="{AA1099F3-4D65-7712-648D-97D50F67601D}"/>
                </a:ext>
              </a:extLst>
            </p:cNvPr>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4484;p64">
              <a:extLst>
                <a:ext uri="{FF2B5EF4-FFF2-40B4-BE49-F238E27FC236}">
                  <a16:creationId xmlns:a16="http://schemas.microsoft.com/office/drawing/2014/main" id="{C6D66FA3-FE5B-C09B-7A2E-9D63E9EE519F}"/>
                </a:ext>
              </a:extLst>
            </p:cNvPr>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4485;p64">
              <a:extLst>
                <a:ext uri="{FF2B5EF4-FFF2-40B4-BE49-F238E27FC236}">
                  <a16:creationId xmlns:a16="http://schemas.microsoft.com/office/drawing/2014/main" id="{3C1A6FD1-151E-0B51-0B53-D4935BF79081}"/>
                </a:ext>
              </a:extLst>
            </p:cNvPr>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4486;p64">
              <a:extLst>
                <a:ext uri="{FF2B5EF4-FFF2-40B4-BE49-F238E27FC236}">
                  <a16:creationId xmlns:a16="http://schemas.microsoft.com/office/drawing/2014/main" id="{213F23AF-8256-7AFF-FCEE-1ED6AB44034C}"/>
                </a:ext>
              </a:extLst>
            </p:cNvPr>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4487;p64">
              <a:extLst>
                <a:ext uri="{FF2B5EF4-FFF2-40B4-BE49-F238E27FC236}">
                  <a16:creationId xmlns:a16="http://schemas.microsoft.com/office/drawing/2014/main" id="{25BF85FD-7E62-7A4D-8FB1-29E8014FB47B}"/>
                </a:ext>
              </a:extLst>
            </p:cNvPr>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4488;p64">
              <a:extLst>
                <a:ext uri="{FF2B5EF4-FFF2-40B4-BE49-F238E27FC236}">
                  <a16:creationId xmlns:a16="http://schemas.microsoft.com/office/drawing/2014/main" id="{0C2B80E4-92E0-49FC-8C80-3EEAA98A15C8}"/>
                </a:ext>
              </a:extLst>
            </p:cNvPr>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4489;p64">
              <a:extLst>
                <a:ext uri="{FF2B5EF4-FFF2-40B4-BE49-F238E27FC236}">
                  <a16:creationId xmlns:a16="http://schemas.microsoft.com/office/drawing/2014/main" id="{A6C78930-5940-A67E-6847-441FCE8846AA}"/>
                </a:ext>
              </a:extLst>
            </p:cNvPr>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4490;p64">
              <a:extLst>
                <a:ext uri="{FF2B5EF4-FFF2-40B4-BE49-F238E27FC236}">
                  <a16:creationId xmlns:a16="http://schemas.microsoft.com/office/drawing/2014/main" id="{987FAB42-3C84-8BC4-80C7-22E5916B1A1E}"/>
                </a:ext>
              </a:extLst>
            </p:cNvPr>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4491;p64">
              <a:extLst>
                <a:ext uri="{FF2B5EF4-FFF2-40B4-BE49-F238E27FC236}">
                  <a16:creationId xmlns:a16="http://schemas.microsoft.com/office/drawing/2014/main" id="{FF2AB6A9-9289-A0CE-88A1-300FDEEF794C}"/>
                </a:ext>
              </a:extLst>
            </p:cNvPr>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4492;p64">
              <a:extLst>
                <a:ext uri="{FF2B5EF4-FFF2-40B4-BE49-F238E27FC236}">
                  <a16:creationId xmlns:a16="http://schemas.microsoft.com/office/drawing/2014/main" id="{A223743B-4160-F599-1353-F1ED44E631A2}"/>
                </a:ext>
              </a:extLst>
            </p:cNvPr>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4493;p64">
              <a:extLst>
                <a:ext uri="{FF2B5EF4-FFF2-40B4-BE49-F238E27FC236}">
                  <a16:creationId xmlns:a16="http://schemas.microsoft.com/office/drawing/2014/main" id="{362A5DE9-93A8-614B-260D-3A8B952A1F8B}"/>
                </a:ext>
              </a:extLst>
            </p:cNvPr>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4494;p64">
              <a:extLst>
                <a:ext uri="{FF2B5EF4-FFF2-40B4-BE49-F238E27FC236}">
                  <a16:creationId xmlns:a16="http://schemas.microsoft.com/office/drawing/2014/main" id="{4600D953-442A-A6CD-3F41-54140C0C0795}"/>
                </a:ext>
              </a:extLst>
            </p:cNvPr>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4495;p64">
              <a:extLst>
                <a:ext uri="{FF2B5EF4-FFF2-40B4-BE49-F238E27FC236}">
                  <a16:creationId xmlns:a16="http://schemas.microsoft.com/office/drawing/2014/main" id="{F3460A69-2202-FCCD-8E00-64A8E86BBE7C}"/>
                </a:ext>
              </a:extLst>
            </p:cNvPr>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4496;p64">
              <a:extLst>
                <a:ext uri="{FF2B5EF4-FFF2-40B4-BE49-F238E27FC236}">
                  <a16:creationId xmlns:a16="http://schemas.microsoft.com/office/drawing/2014/main" id="{02E4B4A8-F9D4-463B-BDF3-D373FD42C67B}"/>
                </a:ext>
              </a:extLst>
            </p:cNvPr>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4497;p64">
              <a:extLst>
                <a:ext uri="{FF2B5EF4-FFF2-40B4-BE49-F238E27FC236}">
                  <a16:creationId xmlns:a16="http://schemas.microsoft.com/office/drawing/2014/main" id="{49C26D83-C02C-F438-38AE-CE4515FDC939}"/>
                </a:ext>
              </a:extLst>
            </p:cNvPr>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4498;p64">
              <a:extLst>
                <a:ext uri="{FF2B5EF4-FFF2-40B4-BE49-F238E27FC236}">
                  <a16:creationId xmlns:a16="http://schemas.microsoft.com/office/drawing/2014/main" id="{9E5FAEBF-8D1F-3CDE-E801-DA7AFA4E0580}"/>
                </a:ext>
              </a:extLst>
            </p:cNvPr>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4499;p64">
              <a:extLst>
                <a:ext uri="{FF2B5EF4-FFF2-40B4-BE49-F238E27FC236}">
                  <a16:creationId xmlns:a16="http://schemas.microsoft.com/office/drawing/2014/main" id="{13B3EA23-87D5-E7D5-F8EB-0A63C213093B}"/>
                </a:ext>
              </a:extLst>
            </p:cNvPr>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4500;p64">
              <a:extLst>
                <a:ext uri="{FF2B5EF4-FFF2-40B4-BE49-F238E27FC236}">
                  <a16:creationId xmlns:a16="http://schemas.microsoft.com/office/drawing/2014/main" id="{A7DFFADC-2BF8-94F4-2179-9C038AE46985}"/>
                </a:ext>
              </a:extLst>
            </p:cNvPr>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4501;p64">
              <a:extLst>
                <a:ext uri="{FF2B5EF4-FFF2-40B4-BE49-F238E27FC236}">
                  <a16:creationId xmlns:a16="http://schemas.microsoft.com/office/drawing/2014/main" id="{5824D361-B155-C751-F250-E8667E7A84EC}"/>
                </a:ext>
              </a:extLst>
            </p:cNvPr>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4502;p64">
              <a:extLst>
                <a:ext uri="{FF2B5EF4-FFF2-40B4-BE49-F238E27FC236}">
                  <a16:creationId xmlns:a16="http://schemas.microsoft.com/office/drawing/2014/main" id="{97BD5B10-B8FC-FBC5-8620-B0817BF9E7EE}"/>
                </a:ext>
              </a:extLst>
            </p:cNvPr>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4503;p64">
              <a:extLst>
                <a:ext uri="{FF2B5EF4-FFF2-40B4-BE49-F238E27FC236}">
                  <a16:creationId xmlns:a16="http://schemas.microsoft.com/office/drawing/2014/main" id="{8BAAE037-1554-02EC-64DD-CE017F79FFDC}"/>
                </a:ext>
              </a:extLst>
            </p:cNvPr>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4504;p64">
              <a:extLst>
                <a:ext uri="{FF2B5EF4-FFF2-40B4-BE49-F238E27FC236}">
                  <a16:creationId xmlns:a16="http://schemas.microsoft.com/office/drawing/2014/main" id="{9A3E52D2-DA31-67C3-C532-EF2B688F8B49}"/>
                </a:ext>
              </a:extLst>
            </p:cNvPr>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4505;p64">
              <a:extLst>
                <a:ext uri="{FF2B5EF4-FFF2-40B4-BE49-F238E27FC236}">
                  <a16:creationId xmlns:a16="http://schemas.microsoft.com/office/drawing/2014/main" id="{394F93AC-6FE4-9CB5-C130-A1951911CF0E}"/>
                </a:ext>
              </a:extLst>
            </p:cNvPr>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9" name="CuadroTexto 268">
            <a:extLst>
              <a:ext uri="{FF2B5EF4-FFF2-40B4-BE49-F238E27FC236}">
                <a16:creationId xmlns:a16="http://schemas.microsoft.com/office/drawing/2014/main" id="{0027B786-BC99-9F3E-7709-602AAFD88B1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102862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dirty="0"/>
              <a:t>DIAGRAMAS</a:t>
            </a:r>
            <a:endParaRPr lang="es-BO" sz="4000" dirty="0"/>
          </a:p>
        </p:txBody>
      </p:sp>
      <p:sp>
        <p:nvSpPr>
          <p:cNvPr id="3" name="CuadroTexto 2">
            <a:extLst>
              <a:ext uri="{FF2B5EF4-FFF2-40B4-BE49-F238E27FC236}">
                <a16:creationId xmlns:a16="http://schemas.microsoft.com/office/drawing/2014/main" id="{A3019BF6-AEE9-D1DB-C453-9B395CA16DB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16758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2A459F-1788-619D-5FAF-704619909A6B}"/>
              </a:ext>
            </a:extLst>
          </p:cNvPr>
          <p:cNvSpPr>
            <a:spLocks noGrp="1"/>
          </p:cNvSpPr>
          <p:nvPr>
            <p:ph type="title"/>
          </p:nvPr>
        </p:nvSpPr>
        <p:spPr>
          <a:xfrm>
            <a:off x="2167128" y="1995749"/>
            <a:ext cx="4809600" cy="906841"/>
          </a:xfrm>
        </p:spPr>
        <p:txBody>
          <a:bodyPr/>
          <a:lstStyle/>
          <a:p>
            <a:r>
              <a:rPr lang="en-US" sz="4400" dirty="0">
                <a:solidFill>
                  <a:srgbClr val="70E000"/>
                </a:solidFill>
                <a:latin typeface="Fjalla One" panose="02000506040000020004" pitchFamily="2" charset="0"/>
              </a:rPr>
              <a:t>MXT TECHNOLOGY</a:t>
            </a:r>
            <a:endParaRPr lang="es-BO" sz="4400" dirty="0">
              <a:solidFill>
                <a:srgbClr val="70E000"/>
              </a:solidFill>
              <a:latin typeface="Fjalla One" panose="02000506040000020004" pitchFamily="2" charset="0"/>
            </a:endParaRPr>
          </a:p>
        </p:txBody>
      </p:sp>
      <p:sp>
        <p:nvSpPr>
          <p:cNvPr id="2" name="CuadroTexto 1">
            <a:extLst>
              <a:ext uri="{FF2B5EF4-FFF2-40B4-BE49-F238E27FC236}">
                <a16:creationId xmlns:a16="http://schemas.microsoft.com/office/drawing/2014/main" id="{BD859F5D-0664-7ABF-332D-480E44F40508}"/>
              </a:ext>
            </a:extLst>
          </p:cNvPr>
          <p:cNvSpPr txBox="1"/>
          <p:nvPr/>
        </p:nvSpPr>
        <p:spPr>
          <a:xfrm>
            <a:off x="3540082"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4075931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3F85-F382-3192-2925-D6D29D113A8E}"/>
              </a:ext>
            </a:extLst>
          </p:cNvPr>
          <p:cNvSpPr>
            <a:spLocks noGrp="1"/>
          </p:cNvSpPr>
          <p:nvPr>
            <p:ph type="title"/>
          </p:nvPr>
        </p:nvSpPr>
        <p:spPr>
          <a:xfrm>
            <a:off x="1823475" y="124691"/>
            <a:ext cx="5496900" cy="786337"/>
          </a:xfrm>
        </p:spPr>
        <p:txBody>
          <a:bodyPr/>
          <a:lstStyle/>
          <a:p>
            <a:r>
              <a:rPr lang="en" dirty="0"/>
              <a:t>DIAGRAMA CASOS DE USO </a:t>
            </a:r>
            <a:br>
              <a:rPr lang="en" dirty="0"/>
            </a:br>
            <a:r>
              <a:rPr lang="en" dirty="0"/>
              <a:t>INGRESO AL SISTEMA</a:t>
            </a:r>
            <a:endParaRPr lang="en-US" dirty="0"/>
          </a:p>
        </p:txBody>
      </p:sp>
      <p:sp>
        <p:nvSpPr>
          <p:cNvPr id="5" name="Google Shape;2320;p43">
            <a:extLst>
              <a:ext uri="{FF2B5EF4-FFF2-40B4-BE49-F238E27FC236}">
                <a16:creationId xmlns:a16="http://schemas.microsoft.com/office/drawing/2014/main" id="{23AF0DEF-8CAF-BAC2-9F9D-9AF7A467AD09}"/>
              </a:ext>
            </a:extLst>
          </p:cNvPr>
          <p:cNvSpPr txBox="1"/>
          <p:nvPr/>
        </p:nvSpPr>
        <p:spPr>
          <a:xfrm>
            <a:off x="1529981" y="4232472"/>
            <a:ext cx="6083885"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Este diagrama mostrara el escenario de casos de uso del ingreso al sistema (</a:t>
            </a:r>
            <a:r>
              <a:rPr lang="en" sz="1200" b="1" dirty="0">
                <a:solidFill>
                  <a:schemeClr val="dk2"/>
                </a:solidFill>
                <a:latin typeface="Barlow Semi Condensed"/>
                <a:ea typeface="Barlow Semi Condensed"/>
                <a:cs typeface="Barlow Semi Condensed"/>
                <a:sym typeface="Barlow Semi Condensed"/>
              </a:rPr>
              <a:t>Supervisor</a:t>
            </a:r>
            <a:r>
              <a:rPr lang="en" sz="1200" dirty="0">
                <a:solidFill>
                  <a:schemeClr val="dk2"/>
                </a:solidFill>
                <a:latin typeface="Barlow Semi Condensed"/>
                <a:ea typeface="Barlow Semi Condensed"/>
                <a:cs typeface="Barlow Semi Condensed"/>
                <a:sym typeface="Barlow Semi Condensed"/>
              </a:rPr>
              <a:t>,</a:t>
            </a:r>
            <a:r>
              <a:rPr lang="en" sz="1200" b="1" dirty="0">
                <a:solidFill>
                  <a:schemeClr val="dk2"/>
                </a:solidFill>
                <a:latin typeface="Barlow Semi Condensed"/>
                <a:ea typeface="Barlow Semi Condensed"/>
                <a:cs typeface="Barlow Semi Condensed"/>
                <a:sym typeface="Barlow Semi Condensed"/>
              </a:rPr>
              <a:t>Vendedor</a:t>
            </a:r>
            <a:r>
              <a:rPr lang="en" sz="1200" dirty="0">
                <a:solidFill>
                  <a:schemeClr val="dk2"/>
                </a:solidFill>
                <a:latin typeface="Barlow Semi Condensed"/>
                <a:ea typeface="Barlow Semi Condensed"/>
                <a:cs typeface="Barlow Semi Condensed"/>
                <a:sym typeface="Barlow Semi Condensed"/>
              </a:rPr>
              <a:t>,</a:t>
            </a:r>
            <a:r>
              <a:rPr lang="en" sz="1200" b="1" dirty="0">
                <a:solidFill>
                  <a:schemeClr val="dk2"/>
                </a:solidFill>
                <a:latin typeface="Barlow Semi Condensed"/>
                <a:ea typeface="Barlow Semi Condensed"/>
                <a:cs typeface="Barlow Semi Condensed"/>
                <a:sym typeface="Barlow Semi Condensed"/>
              </a:rPr>
              <a:t>Cliente</a:t>
            </a:r>
            <a:r>
              <a:rPr lang="en" sz="1200" dirty="0">
                <a:solidFill>
                  <a:schemeClr val="dk2"/>
                </a:solidFill>
                <a:latin typeface="Barlow Semi Condensed"/>
                <a:ea typeface="Barlow Semi Condensed"/>
                <a:cs typeface="Barlow Semi Condensed"/>
                <a:sym typeface="Barlow Semi Condensed"/>
              </a:rPr>
              <a:t>,</a:t>
            </a:r>
            <a:r>
              <a:rPr lang="en" sz="1200" b="1" dirty="0">
                <a:solidFill>
                  <a:schemeClr val="dk2"/>
                </a:solidFill>
                <a:latin typeface="Barlow Semi Condensed"/>
                <a:ea typeface="Barlow Semi Condensed"/>
                <a:cs typeface="Barlow Semi Condensed"/>
                <a:sym typeface="Barlow Semi Condensed"/>
              </a:rPr>
              <a:t>Administrador</a:t>
            </a:r>
            <a:r>
              <a:rPr lang="en" sz="1200" dirty="0">
                <a:solidFill>
                  <a:schemeClr val="dk2"/>
                </a:solidFill>
                <a:latin typeface="Barlow Semi Condensed"/>
                <a:ea typeface="Barlow Semi Condensed"/>
                <a:cs typeface="Barlow Semi Condensed"/>
                <a:sym typeface="Barlow Semi Condensed"/>
              </a:rPr>
              <a:t>)</a:t>
            </a:r>
            <a:endParaRPr sz="1200" b="1" dirty="0">
              <a:solidFill>
                <a:schemeClr val="dk2"/>
              </a:solidFill>
              <a:latin typeface="Barlow Semi Condensed"/>
              <a:ea typeface="Barlow Semi Condensed"/>
              <a:cs typeface="Barlow Semi Condensed"/>
              <a:sym typeface="Barlow Semi Condensed"/>
            </a:endParaRPr>
          </a:p>
        </p:txBody>
      </p:sp>
      <p:pic>
        <p:nvPicPr>
          <p:cNvPr id="9" name="Picture 8">
            <a:extLst>
              <a:ext uri="{FF2B5EF4-FFF2-40B4-BE49-F238E27FC236}">
                <a16:creationId xmlns:a16="http://schemas.microsoft.com/office/drawing/2014/main" id="{B806D3AC-72B7-345A-17D0-91DB5FFE73BA}"/>
              </a:ext>
            </a:extLst>
          </p:cNvPr>
          <p:cNvPicPr>
            <a:picLocks noChangeAspect="1"/>
          </p:cNvPicPr>
          <p:nvPr/>
        </p:nvPicPr>
        <p:blipFill>
          <a:blip r:embed="rId2"/>
          <a:stretch>
            <a:fillRect/>
          </a:stretch>
        </p:blipFill>
        <p:spPr>
          <a:xfrm>
            <a:off x="2840901" y="1011068"/>
            <a:ext cx="3462043" cy="3121363"/>
          </a:xfrm>
          <a:prstGeom prst="rect">
            <a:avLst/>
          </a:prstGeom>
        </p:spPr>
      </p:pic>
      <p:sp>
        <p:nvSpPr>
          <p:cNvPr id="3" name="CuadroTexto 2">
            <a:extLst>
              <a:ext uri="{FF2B5EF4-FFF2-40B4-BE49-F238E27FC236}">
                <a16:creationId xmlns:a16="http://schemas.microsoft.com/office/drawing/2014/main" id="{A0D3D2EF-E728-56F5-752A-F6888AFA674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4984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6EB8-CDC6-B3A5-20B6-529349B36BB8}"/>
              </a:ext>
            </a:extLst>
          </p:cNvPr>
          <p:cNvSpPr>
            <a:spLocks noGrp="1"/>
          </p:cNvSpPr>
          <p:nvPr>
            <p:ph type="title"/>
          </p:nvPr>
        </p:nvSpPr>
        <p:spPr>
          <a:xfrm>
            <a:off x="1823475" y="69273"/>
            <a:ext cx="5496900" cy="962891"/>
          </a:xfrm>
        </p:spPr>
        <p:txBody>
          <a:bodyPr/>
          <a:lstStyle/>
          <a:p>
            <a:r>
              <a:rPr lang="en" dirty="0"/>
              <a:t>DIAGRAMA CASOS DE USO </a:t>
            </a:r>
            <a:br>
              <a:rPr lang="en" dirty="0"/>
            </a:br>
            <a:r>
              <a:rPr lang="en" dirty="0"/>
              <a:t>REGISTRO DE CLIENTE</a:t>
            </a:r>
            <a:endParaRPr lang="en-US" dirty="0"/>
          </a:p>
        </p:txBody>
      </p:sp>
      <p:pic>
        <p:nvPicPr>
          <p:cNvPr id="6" name="Picture 5">
            <a:extLst>
              <a:ext uri="{FF2B5EF4-FFF2-40B4-BE49-F238E27FC236}">
                <a16:creationId xmlns:a16="http://schemas.microsoft.com/office/drawing/2014/main" id="{C4FC55A1-E470-9913-7C8B-C6DDB8710846}"/>
              </a:ext>
            </a:extLst>
          </p:cNvPr>
          <p:cNvPicPr>
            <a:picLocks noChangeAspect="1"/>
          </p:cNvPicPr>
          <p:nvPr/>
        </p:nvPicPr>
        <p:blipFill>
          <a:blip r:embed="rId2"/>
          <a:stretch>
            <a:fillRect/>
          </a:stretch>
        </p:blipFill>
        <p:spPr>
          <a:xfrm>
            <a:off x="2368060" y="977272"/>
            <a:ext cx="4407730" cy="3595780"/>
          </a:xfrm>
          <a:prstGeom prst="rect">
            <a:avLst/>
          </a:prstGeom>
        </p:spPr>
      </p:pic>
      <p:sp>
        <p:nvSpPr>
          <p:cNvPr id="7" name="Google Shape;2320;p43">
            <a:extLst>
              <a:ext uri="{FF2B5EF4-FFF2-40B4-BE49-F238E27FC236}">
                <a16:creationId xmlns:a16="http://schemas.microsoft.com/office/drawing/2014/main" id="{63B931F2-BBE1-39E7-1945-0534A6EF0579}"/>
              </a:ext>
            </a:extLst>
          </p:cNvPr>
          <p:cNvSpPr txBox="1"/>
          <p:nvPr/>
        </p:nvSpPr>
        <p:spPr>
          <a:xfrm>
            <a:off x="1529982" y="4376196"/>
            <a:ext cx="6083885"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Este diagrama mostrara el escenario de casos de uso del registro de un cliente al realizar una compra </a:t>
            </a:r>
            <a:r>
              <a:rPr lang="en-US" sz="1200" dirty="0">
                <a:solidFill>
                  <a:schemeClr val="dk2"/>
                </a:solidFill>
                <a:latin typeface="Barlow Semi Condensed"/>
                <a:ea typeface="Barlow Semi Condensed"/>
                <a:cs typeface="Barlow Semi Condensed"/>
                <a:sym typeface="Barlow Semi Condensed"/>
              </a:rPr>
              <a:t>(</a:t>
            </a:r>
            <a:r>
              <a:rPr lang="en-US" sz="1200" b="1" dirty="0">
                <a:solidFill>
                  <a:schemeClr val="dk2"/>
                </a:solidFill>
                <a:latin typeface="Barlow Semi Condensed"/>
                <a:ea typeface="Barlow Semi Condensed"/>
                <a:cs typeface="Barlow Semi Condensed"/>
                <a:sym typeface="Barlow Semi Condensed"/>
              </a:rPr>
              <a:t>Cliente</a:t>
            </a:r>
            <a:r>
              <a:rPr lang="en-US" sz="1200" dirty="0">
                <a:solidFill>
                  <a:schemeClr val="dk2"/>
                </a:solidFill>
                <a:latin typeface="Barlow Semi Condensed"/>
                <a:ea typeface="Barlow Semi Condensed"/>
                <a:cs typeface="Barlow Semi Condensed"/>
                <a:sym typeface="Barlow Semi Condensed"/>
              </a:rPr>
              <a:t> o  </a:t>
            </a:r>
            <a:r>
              <a:rPr lang="en-US" sz="1200" b="1" dirty="0">
                <a:solidFill>
                  <a:schemeClr val="dk2"/>
                </a:solidFill>
                <a:latin typeface="Barlow Semi Condensed"/>
                <a:ea typeface="Barlow Semi Condensed"/>
                <a:cs typeface="Barlow Semi Condensed"/>
                <a:sym typeface="Barlow Semi Condensed"/>
              </a:rPr>
              <a:t>usuario</a:t>
            </a:r>
            <a:r>
              <a:rPr lang="en-US" sz="1200" dirty="0">
                <a:solidFill>
                  <a:schemeClr val="dk2"/>
                </a:solidFill>
                <a:latin typeface="Barlow Semi Condensed"/>
                <a:ea typeface="Barlow Semi Condensed"/>
                <a:cs typeface="Barlow Semi Condensed"/>
                <a:sym typeface="Barlow Semi Condensed"/>
              </a:rPr>
              <a:t> no registrado)</a:t>
            </a:r>
            <a:endParaRPr sz="1200" b="1" dirty="0">
              <a:solidFill>
                <a:schemeClr val="dk2"/>
              </a:solidFill>
              <a:latin typeface="Barlow Semi Condensed"/>
              <a:ea typeface="Barlow Semi Condensed"/>
              <a:cs typeface="Barlow Semi Condensed"/>
              <a:sym typeface="Barlow Semi Condensed"/>
            </a:endParaRPr>
          </a:p>
        </p:txBody>
      </p:sp>
      <p:sp>
        <p:nvSpPr>
          <p:cNvPr id="3" name="CuadroTexto 2">
            <a:extLst>
              <a:ext uri="{FF2B5EF4-FFF2-40B4-BE49-F238E27FC236}">
                <a16:creationId xmlns:a16="http://schemas.microsoft.com/office/drawing/2014/main" id="{1B9E4695-F7DE-BE6F-48E1-929176ADF08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477868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CA16-88AF-D865-1C4B-FB396056CDDC}"/>
              </a:ext>
            </a:extLst>
          </p:cNvPr>
          <p:cNvSpPr>
            <a:spLocks noGrp="1"/>
          </p:cNvSpPr>
          <p:nvPr>
            <p:ph type="title"/>
          </p:nvPr>
        </p:nvSpPr>
        <p:spPr>
          <a:xfrm>
            <a:off x="1823475" y="55419"/>
            <a:ext cx="5496900" cy="855610"/>
          </a:xfrm>
        </p:spPr>
        <p:txBody>
          <a:bodyPr/>
          <a:lstStyle/>
          <a:p>
            <a:r>
              <a:rPr lang="en" dirty="0"/>
              <a:t>DIAGRAMA CASOS DE USO </a:t>
            </a:r>
            <a:br>
              <a:rPr lang="en" dirty="0"/>
            </a:br>
            <a:r>
              <a:rPr lang="en" dirty="0"/>
              <a:t>COMPRA DE PRODUCTOS</a:t>
            </a:r>
            <a:endParaRPr lang="en-US" dirty="0"/>
          </a:p>
        </p:txBody>
      </p:sp>
      <p:pic>
        <p:nvPicPr>
          <p:cNvPr id="4" name="Picture 3">
            <a:extLst>
              <a:ext uri="{FF2B5EF4-FFF2-40B4-BE49-F238E27FC236}">
                <a16:creationId xmlns:a16="http://schemas.microsoft.com/office/drawing/2014/main" id="{DAB8B5BD-7041-9A46-206A-950FC05FDC9A}"/>
              </a:ext>
            </a:extLst>
          </p:cNvPr>
          <p:cNvPicPr>
            <a:picLocks noChangeAspect="1"/>
          </p:cNvPicPr>
          <p:nvPr/>
        </p:nvPicPr>
        <p:blipFill>
          <a:blip r:embed="rId2"/>
          <a:stretch>
            <a:fillRect/>
          </a:stretch>
        </p:blipFill>
        <p:spPr>
          <a:xfrm>
            <a:off x="2519841" y="911028"/>
            <a:ext cx="4104167" cy="3380510"/>
          </a:xfrm>
          <a:prstGeom prst="rect">
            <a:avLst/>
          </a:prstGeom>
        </p:spPr>
      </p:pic>
      <p:sp>
        <p:nvSpPr>
          <p:cNvPr id="5" name="Google Shape;2320;p43">
            <a:extLst>
              <a:ext uri="{FF2B5EF4-FFF2-40B4-BE49-F238E27FC236}">
                <a16:creationId xmlns:a16="http://schemas.microsoft.com/office/drawing/2014/main" id="{95238127-1073-1C04-12E3-4E999255DBE4}"/>
              </a:ext>
            </a:extLst>
          </p:cNvPr>
          <p:cNvSpPr txBox="1"/>
          <p:nvPr/>
        </p:nvSpPr>
        <p:spPr>
          <a:xfrm>
            <a:off x="1529981" y="4278972"/>
            <a:ext cx="6083885"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Este diagrama mostrara el escenario de casos de uso del registro de un cliente al realizar una compra </a:t>
            </a:r>
            <a:r>
              <a:rPr lang="en-US" sz="1200" dirty="0">
                <a:solidFill>
                  <a:schemeClr val="dk2"/>
                </a:solidFill>
                <a:latin typeface="Barlow Semi Condensed"/>
                <a:ea typeface="Barlow Semi Condensed"/>
                <a:cs typeface="Barlow Semi Condensed"/>
                <a:sym typeface="Barlow Semi Condensed"/>
              </a:rPr>
              <a:t>(</a:t>
            </a:r>
            <a:r>
              <a:rPr lang="en-US" sz="1200" b="1" dirty="0">
                <a:solidFill>
                  <a:schemeClr val="dk2"/>
                </a:solidFill>
                <a:latin typeface="Barlow Semi Condensed"/>
                <a:ea typeface="Barlow Semi Condensed"/>
                <a:cs typeface="Barlow Semi Condensed"/>
                <a:sym typeface="Barlow Semi Condensed"/>
              </a:rPr>
              <a:t>Cliente</a:t>
            </a:r>
            <a:r>
              <a:rPr lang="en-US" sz="1200" dirty="0">
                <a:solidFill>
                  <a:schemeClr val="dk2"/>
                </a:solidFill>
                <a:latin typeface="Barlow Semi Condensed"/>
                <a:ea typeface="Barlow Semi Condensed"/>
                <a:cs typeface="Barlow Semi Condensed"/>
                <a:sym typeface="Barlow Semi Condensed"/>
              </a:rPr>
              <a:t> o  </a:t>
            </a:r>
            <a:r>
              <a:rPr lang="en-US" sz="1200" b="1" dirty="0">
                <a:solidFill>
                  <a:schemeClr val="dk2"/>
                </a:solidFill>
                <a:latin typeface="Barlow Semi Condensed"/>
                <a:ea typeface="Barlow Semi Condensed"/>
                <a:cs typeface="Barlow Semi Condensed"/>
                <a:sym typeface="Barlow Semi Condensed"/>
              </a:rPr>
              <a:t>usuario</a:t>
            </a:r>
            <a:r>
              <a:rPr lang="en-US" sz="1200" dirty="0">
                <a:solidFill>
                  <a:schemeClr val="dk2"/>
                </a:solidFill>
                <a:latin typeface="Barlow Semi Condensed"/>
                <a:ea typeface="Barlow Semi Condensed"/>
                <a:cs typeface="Barlow Semi Condensed"/>
                <a:sym typeface="Barlow Semi Condensed"/>
              </a:rPr>
              <a:t> no registrado)</a:t>
            </a:r>
            <a:endParaRPr sz="1200" b="1" dirty="0">
              <a:solidFill>
                <a:schemeClr val="dk2"/>
              </a:solidFill>
              <a:latin typeface="Barlow Semi Condensed"/>
              <a:ea typeface="Barlow Semi Condensed"/>
              <a:cs typeface="Barlow Semi Condensed"/>
              <a:sym typeface="Barlow Semi Condensed"/>
            </a:endParaRPr>
          </a:p>
        </p:txBody>
      </p:sp>
      <p:sp>
        <p:nvSpPr>
          <p:cNvPr id="3" name="CuadroTexto 2">
            <a:extLst>
              <a:ext uri="{FF2B5EF4-FFF2-40B4-BE49-F238E27FC236}">
                <a16:creationId xmlns:a16="http://schemas.microsoft.com/office/drawing/2014/main" id="{9748709A-BD4A-2DEA-4FBA-E6DF02AF6F8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983317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1473-9978-456B-BDD7-FA5CE4C511C8}"/>
              </a:ext>
            </a:extLst>
          </p:cNvPr>
          <p:cNvSpPr>
            <a:spLocks noGrp="1"/>
          </p:cNvSpPr>
          <p:nvPr>
            <p:ph type="title"/>
          </p:nvPr>
        </p:nvSpPr>
        <p:spPr>
          <a:xfrm>
            <a:off x="1823475" y="69273"/>
            <a:ext cx="5496900" cy="1032163"/>
          </a:xfrm>
        </p:spPr>
        <p:txBody>
          <a:bodyPr/>
          <a:lstStyle/>
          <a:p>
            <a:r>
              <a:rPr lang="en" dirty="0"/>
              <a:t>DIAGRAMA CASOS DE USO </a:t>
            </a:r>
            <a:br>
              <a:rPr lang="en" dirty="0"/>
            </a:br>
            <a:r>
              <a:rPr lang="en" dirty="0"/>
              <a:t>VER ACCIONES ADMINISTRATIVAS</a:t>
            </a:r>
            <a:endParaRPr lang="en-US" dirty="0"/>
          </a:p>
        </p:txBody>
      </p:sp>
      <p:pic>
        <p:nvPicPr>
          <p:cNvPr id="4" name="Picture 3">
            <a:extLst>
              <a:ext uri="{FF2B5EF4-FFF2-40B4-BE49-F238E27FC236}">
                <a16:creationId xmlns:a16="http://schemas.microsoft.com/office/drawing/2014/main" id="{0BC5AA79-87CB-4603-0614-F6BD8081CE5B}"/>
              </a:ext>
            </a:extLst>
          </p:cNvPr>
          <p:cNvPicPr>
            <a:picLocks noChangeAspect="1"/>
          </p:cNvPicPr>
          <p:nvPr/>
        </p:nvPicPr>
        <p:blipFill>
          <a:blip r:embed="rId2"/>
          <a:stretch>
            <a:fillRect/>
          </a:stretch>
        </p:blipFill>
        <p:spPr>
          <a:xfrm>
            <a:off x="2549374" y="1046018"/>
            <a:ext cx="4045101" cy="3311236"/>
          </a:xfrm>
          <a:prstGeom prst="rect">
            <a:avLst/>
          </a:prstGeom>
        </p:spPr>
      </p:pic>
      <p:sp>
        <p:nvSpPr>
          <p:cNvPr id="5" name="Google Shape;2320;p43">
            <a:extLst>
              <a:ext uri="{FF2B5EF4-FFF2-40B4-BE49-F238E27FC236}">
                <a16:creationId xmlns:a16="http://schemas.microsoft.com/office/drawing/2014/main" id="{6927B29E-9878-C480-6410-9522EE975D92}"/>
              </a:ext>
            </a:extLst>
          </p:cNvPr>
          <p:cNvSpPr txBox="1"/>
          <p:nvPr/>
        </p:nvSpPr>
        <p:spPr>
          <a:xfrm>
            <a:off x="1374880" y="4412244"/>
            <a:ext cx="6394087"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Este diagrama mostrara el escenario de las opciones administrativas de un supervisor de la pagina (</a:t>
            </a:r>
            <a:r>
              <a:rPr lang="en" sz="1200" b="1" dirty="0">
                <a:solidFill>
                  <a:schemeClr val="dk2"/>
                </a:solidFill>
                <a:latin typeface="Barlow Semi Condensed"/>
                <a:ea typeface="Barlow Semi Condensed"/>
                <a:cs typeface="Barlow Semi Condensed"/>
                <a:sym typeface="Barlow Semi Condensed"/>
              </a:rPr>
              <a:t>supervisor</a:t>
            </a:r>
            <a:r>
              <a:rPr lang="en" sz="1200" dirty="0">
                <a:solidFill>
                  <a:schemeClr val="dk2"/>
                </a:solidFill>
                <a:latin typeface="Barlow Semi Condensed"/>
                <a:ea typeface="Barlow Semi Condensed"/>
                <a:cs typeface="Barlow Semi Condensed"/>
                <a:sym typeface="Barlow Semi Condensed"/>
              </a:rPr>
              <a:t>)</a:t>
            </a:r>
            <a:endParaRPr sz="1200" b="1" dirty="0">
              <a:solidFill>
                <a:schemeClr val="dk2"/>
              </a:solidFill>
              <a:latin typeface="Barlow Semi Condensed"/>
              <a:ea typeface="Barlow Semi Condensed"/>
              <a:cs typeface="Barlow Semi Condensed"/>
              <a:sym typeface="Barlow Semi Condensed"/>
            </a:endParaRPr>
          </a:p>
        </p:txBody>
      </p:sp>
      <p:sp>
        <p:nvSpPr>
          <p:cNvPr id="3" name="CuadroTexto 2">
            <a:extLst>
              <a:ext uri="{FF2B5EF4-FFF2-40B4-BE49-F238E27FC236}">
                <a16:creationId xmlns:a16="http://schemas.microsoft.com/office/drawing/2014/main" id="{7A0E7D13-426B-D82B-EC6B-318CD002D5D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024344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6150-9B6B-6228-AF03-D8C59F7EC61B}"/>
              </a:ext>
            </a:extLst>
          </p:cNvPr>
          <p:cNvSpPr>
            <a:spLocks noGrp="1"/>
          </p:cNvSpPr>
          <p:nvPr>
            <p:ph type="title"/>
          </p:nvPr>
        </p:nvSpPr>
        <p:spPr>
          <a:xfrm>
            <a:off x="1823475" y="48491"/>
            <a:ext cx="5496900" cy="862537"/>
          </a:xfrm>
        </p:spPr>
        <p:txBody>
          <a:bodyPr/>
          <a:lstStyle/>
          <a:p>
            <a:r>
              <a:rPr lang="en" dirty="0"/>
              <a:t>DIAGRAMA CASOS DE USO </a:t>
            </a:r>
            <a:br>
              <a:rPr lang="en" dirty="0"/>
            </a:br>
            <a:r>
              <a:rPr lang="en" dirty="0"/>
              <a:t>VER ACCIONES ADMINISTRATIVAS</a:t>
            </a:r>
            <a:endParaRPr lang="en-US" dirty="0"/>
          </a:p>
        </p:txBody>
      </p:sp>
      <p:pic>
        <p:nvPicPr>
          <p:cNvPr id="4" name="Picture 3">
            <a:extLst>
              <a:ext uri="{FF2B5EF4-FFF2-40B4-BE49-F238E27FC236}">
                <a16:creationId xmlns:a16="http://schemas.microsoft.com/office/drawing/2014/main" id="{233C51F9-53C6-B61C-C8CF-94BF23D79334}"/>
              </a:ext>
            </a:extLst>
          </p:cNvPr>
          <p:cNvPicPr>
            <a:picLocks noChangeAspect="1"/>
          </p:cNvPicPr>
          <p:nvPr/>
        </p:nvPicPr>
        <p:blipFill>
          <a:blip r:embed="rId2"/>
          <a:stretch>
            <a:fillRect/>
          </a:stretch>
        </p:blipFill>
        <p:spPr>
          <a:xfrm>
            <a:off x="2473715" y="990599"/>
            <a:ext cx="4196570" cy="3584962"/>
          </a:xfrm>
          <a:prstGeom prst="rect">
            <a:avLst/>
          </a:prstGeom>
        </p:spPr>
      </p:pic>
      <p:sp>
        <p:nvSpPr>
          <p:cNvPr id="5" name="Google Shape;2320;p43">
            <a:extLst>
              <a:ext uri="{FF2B5EF4-FFF2-40B4-BE49-F238E27FC236}">
                <a16:creationId xmlns:a16="http://schemas.microsoft.com/office/drawing/2014/main" id="{6B7BFD9E-EB8C-ED6B-C0FF-D0B73AC6E0E4}"/>
              </a:ext>
            </a:extLst>
          </p:cNvPr>
          <p:cNvSpPr txBox="1"/>
          <p:nvPr/>
        </p:nvSpPr>
        <p:spPr>
          <a:xfrm>
            <a:off x="1374881" y="4312461"/>
            <a:ext cx="6394087"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Este diagrama mostrara el escenario de las opciones administrativas de un vendedor de la pagina (</a:t>
            </a:r>
            <a:r>
              <a:rPr lang="en" sz="1200" b="1" dirty="0">
                <a:solidFill>
                  <a:schemeClr val="dk2"/>
                </a:solidFill>
                <a:latin typeface="Barlow Semi Condensed"/>
                <a:ea typeface="Barlow Semi Condensed"/>
                <a:cs typeface="Barlow Semi Condensed"/>
                <a:sym typeface="Barlow Semi Condensed"/>
              </a:rPr>
              <a:t>Vendedor</a:t>
            </a:r>
            <a:r>
              <a:rPr lang="en" sz="1200" dirty="0">
                <a:solidFill>
                  <a:schemeClr val="dk2"/>
                </a:solidFill>
                <a:latin typeface="Barlow Semi Condensed"/>
                <a:ea typeface="Barlow Semi Condensed"/>
                <a:cs typeface="Barlow Semi Condensed"/>
                <a:sym typeface="Barlow Semi Condensed"/>
              </a:rPr>
              <a:t>)</a:t>
            </a:r>
            <a:endParaRPr sz="1200" b="1" dirty="0">
              <a:solidFill>
                <a:schemeClr val="dk2"/>
              </a:solidFill>
              <a:latin typeface="Barlow Semi Condensed"/>
              <a:ea typeface="Barlow Semi Condensed"/>
              <a:cs typeface="Barlow Semi Condensed"/>
              <a:sym typeface="Barlow Semi Condensed"/>
            </a:endParaRPr>
          </a:p>
        </p:txBody>
      </p:sp>
      <p:sp>
        <p:nvSpPr>
          <p:cNvPr id="3" name="CuadroTexto 2">
            <a:extLst>
              <a:ext uri="{FF2B5EF4-FFF2-40B4-BE49-F238E27FC236}">
                <a16:creationId xmlns:a16="http://schemas.microsoft.com/office/drawing/2014/main" id="{05BDCEF1-B36F-FCFE-113F-2D86F027E33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04211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DIAGRAMA ENTIDAD RELACION</a:t>
            </a:r>
            <a:endParaRPr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lt1"/>
                </a:solidFill>
                <a:latin typeface="Barlow Semi Condensed Medium"/>
                <a:ea typeface="Barlow Semi Condensed Medium"/>
                <a:cs typeface="Barlow Semi Condensed Medium"/>
                <a:sym typeface="Barlow Semi Condensed Medium"/>
              </a:rPr>
              <a:t>10</a:t>
            </a:r>
            <a:endParaRPr sz="2700" dirty="0">
              <a:solidFill>
                <a:schemeClr val="lt1"/>
              </a:solidFill>
              <a:latin typeface="Barlow Semi Condensed Medium"/>
              <a:ea typeface="Barlow Semi Condensed Medium"/>
              <a:cs typeface="Barlow Semi Condensed Medium"/>
              <a:sym typeface="Barlow Semi Condensed Medium"/>
            </a:endParaRPr>
          </a:p>
        </p:txBody>
      </p:sp>
      <p:sp>
        <p:nvSpPr>
          <p:cNvPr id="2320" name="Google Shape;2320;p43"/>
          <p:cNvSpPr txBox="1"/>
          <p:nvPr/>
        </p:nvSpPr>
        <p:spPr>
          <a:xfrm>
            <a:off x="2672925" y="4083750"/>
            <a:ext cx="3798000"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El diagrama a presentar cuenta con 15 tablas para la correcta funcionalidad de la pagina web.</a:t>
            </a:r>
            <a:endParaRPr sz="1200" dirty="0">
              <a:solidFill>
                <a:schemeClr val="dk2"/>
              </a:solidFill>
              <a:latin typeface="Barlow Semi Condensed"/>
              <a:ea typeface="Barlow Semi Condensed"/>
              <a:cs typeface="Barlow Semi Condensed"/>
              <a:sym typeface="Barlow Semi Condensed"/>
            </a:endParaRPr>
          </a:p>
        </p:txBody>
      </p:sp>
      <p:pic>
        <p:nvPicPr>
          <p:cNvPr id="5" name="Picture 4">
            <a:extLst>
              <a:ext uri="{FF2B5EF4-FFF2-40B4-BE49-F238E27FC236}">
                <a16:creationId xmlns:a16="http://schemas.microsoft.com/office/drawing/2014/main" id="{CC119238-D106-62C2-8515-BCF50EA501EE}"/>
              </a:ext>
            </a:extLst>
          </p:cNvPr>
          <p:cNvPicPr>
            <a:picLocks noChangeAspect="1"/>
          </p:cNvPicPr>
          <p:nvPr/>
        </p:nvPicPr>
        <p:blipFill>
          <a:blip r:embed="rId3"/>
          <a:stretch>
            <a:fillRect/>
          </a:stretch>
        </p:blipFill>
        <p:spPr>
          <a:xfrm>
            <a:off x="1820098" y="1142229"/>
            <a:ext cx="5437943" cy="2941521"/>
          </a:xfrm>
          <a:prstGeom prst="rect">
            <a:avLst/>
          </a:prstGeom>
        </p:spPr>
      </p:pic>
      <p:sp>
        <p:nvSpPr>
          <p:cNvPr id="2" name="CuadroTexto 1">
            <a:extLst>
              <a:ext uri="{FF2B5EF4-FFF2-40B4-BE49-F238E27FC236}">
                <a16:creationId xmlns:a16="http://schemas.microsoft.com/office/drawing/2014/main" id="{92515768-C3FF-5AD9-7BF2-6D6FF349184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25580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DIAGRAMA DE DESPLIEGUE</a:t>
            </a:r>
            <a:endParaRPr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sp>
        <p:nvSpPr>
          <p:cNvPr id="2320" name="Google Shape;2320;p43"/>
          <p:cNvSpPr txBox="1"/>
          <p:nvPr/>
        </p:nvSpPr>
        <p:spPr>
          <a:xfrm>
            <a:off x="2672925" y="4232471"/>
            <a:ext cx="3798000"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Diagrama de despliegue para explicar el funcionamiento y conexion entre el cliente y la base de datos.</a:t>
            </a:r>
            <a:endParaRPr sz="1200" dirty="0">
              <a:solidFill>
                <a:schemeClr val="dk2"/>
              </a:solidFill>
              <a:latin typeface="Barlow Semi Condensed"/>
              <a:ea typeface="Barlow Semi Condensed"/>
              <a:cs typeface="Barlow Semi Condensed"/>
              <a:sym typeface="Barlow Semi Condensed"/>
            </a:endParaRPr>
          </a:p>
        </p:txBody>
      </p:sp>
      <p:pic>
        <p:nvPicPr>
          <p:cNvPr id="4" name="Picture 3">
            <a:extLst>
              <a:ext uri="{FF2B5EF4-FFF2-40B4-BE49-F238E27FC236}">
                <a16:creationId xmlns:a16="http://schemas.microsoft.com/office/drawing/2014/main" id="{D5844642-41EA-8AB8-67ED-EF6CEB30C6A8}"/>
              </a:ext>
            </a:extLst>
          </p:cNvPr>
          <p:cNvPicPr>
            <a:picLocks noChangeAspect="1"/>
          </p:cNvPicPr>
          <p:nvPr/>
        </p:nvPicPr>
        <p:blipFill>
          <a:blip r:embed="rId3"/>
          <a:stretch>
            <a:fillRect/>
          </a:stretch>
        </p:blipFill>
        <p:spPr>
          <a:xfrm>
            <a:off x="2422177" y="1196686"/>
            <a:ext cx="4299495" cy="2750127"/>
          </a:xfrm>
          <a:prstGeom prst="rect">
            <a:avLst/>
          </a:prstGeom>
        </p:spPr>
      </p:pic>
      <p:sp>
        <p:nvSpPr>
          <p:cNvPr id="2" name="CuadroTexto 1">
            <a:extLst>
              <a:ext uri="{FF2B5EF4-FFF2-40B4-BE49-F238E27FC236}">
                <a16:creationId xmlns:a16="http://schemas.microsoft.com/office/drawing/2014/main" id="{D70B99B8-70DC-6C5F-3B43-D8151957546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006637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DIAGRAMA DE ESTADOS</a:t>
            </a:r>
            <a:endParaRPr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sp>
        <p:nvSpPr>
          <p:cNvPr id="2320" name="Google Shape;2320;p43"/>
          <p:cNvSpPr txBox="1"/>
          <p:nvPr/>
        </p:nvSpPr>
        <p:spPr>
          <a:xfrm>
            <a:off x="2673000" y="4398999"/>
            <a:ext cx="3798000"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Mostramos los estados en los que puede llegar a estar (usuarios,pedidos,productos).</a:t>
            </a:r>
            <a:endParaRPr sz="1200" dirty="0">
              <a:solidFill>
                <a:schemeClr val="dk2"/>
              </a:solidFill>
              <a:latin typeface="Barlow Semi Condensed"/>
              <a:ea typeface="Barlow Semi Condensed"/>
              <a:cs typeface="Barlow Semi Condensed"/>
              <a:sym typeface="Barlow Semi Condensed"/>
            </a:endParaRPr>
          </a:p>
        </p:txBody>
      </p:sp>
      <p:pic>
        <p:nvPicPr>
          <p:cNvPr id="3" name="Imagen 2">
            <a:extLst>
              <a:ext uri="{FF2B5EF4-FFF2-40B4-BE49-F238E27FC236}">
                <a16:creationId xmlns:a16="http://schemas.microsoft.com/office/drawing/2014/main" id="{21820F08-272D-D49C-C1F5-723AD87054DE}"/>
              </a:ext>
            </a:extLst>
          </p:cNvPr>
          <p:cNvPicPr>
            <a:picLocks noChangeAspect="1"/>
          </p:cNvPicPr>
          <p:nvPr/>
        </p:nvPicPr>
        <p:blipFill>
          <a:blip r:embed="rId3"/>
          <a:stretch>
            <a:fillRect/>
          </a:stretch>
        </p:blipFill>
        <p:spPr>
          <a:xfrm>
            <a:off x="2154817" y="807119"/>
            <a:ext cx="4834215" cy="3335390"/>
          </a:xfrm>
          <a:prstGeom prst="rect">
            <a:avLst/>
          </a:prstGeom>
        </p:spPr>
      </p:pic>
      <p:sp>
        <p:nvSpPr>
          <p:cNvPr id="2" name="CuadroTexto 1">
            <a:extLst>
              <a:ext uri="{FF2B5EF4-FFF2-40B4-BE49-F238E27FC236}">
                <a16:creationId xmlns:a16="http://schemas.microsoft.com/office/drawing/2014/main" id="{BC543156-12E6-4789-8204-739C5B9ADFE8}"/>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92923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A39-8A0C-E815-1B02-F65633452438}"/>
              </a:ext>
            </a:extLst>
          </p:cNvPr>
          <p:cNvSpPr>
            <a:spLocks noGrp="1"/>
          </p:cNvSpPr>
          <p:nvPr>
            <p:ph type="title"/>
          </p:nvPr>
        </p:nvSpPr>
        <p:spPr>
          <a:xfrm>
            <a:off x="1985465" y="303691"/>
            <a:ext cx="5173070" cy="659199"/>
          </a:xfrm>
        </p:spPr>
        <p:txBody>
          <a:bodyPr/>
          <a:lstStyle/>
          <a:p>
            <a:r>
              <a:rPr lang="en-US" dirty="0"/>
              <a:t>DIAGRAMA DE SECUENCIA</a:t>
            </a:r>
          </a:p>
        </p:txBody>
      </p:sp>
      <p:pic>
        <p:nvPicPr>
          <p:cNvPr id="4" name="Picture 3">
            <a:extLst>
              <a:ext uri="{FF2B5EF4-FFF2-40B4-BE49-F238E27FC236}">
                <a16:creationId xmlns:a16="http://schemas.microsoft.com/office/drawing/2014/main" id="{0738B254-9AD5-5AE5-5A52-5DF81F7CCBB3}"/>
              </a:ext>
            </a:extLst>
          </p:cNvPr>
          <p:cNvPicPr>
            <a:picLocks noChangeAspect="1"/>
          </p:cNvPicPr>
          <p:nvPr/>
        </p:nvPicPr>
        <p:blipFill>
          <a:blip r:embed="rId2"/>
          <a:stretch>
            <a:fillRect/>
          </a:stretch>
        </p:blipFill>
        <p:spPr>
          <a:xfrm>
            <a:off x="2281972" y="886690"/>
            <a:ext cx="4580056" cy="3631970"/>
          </a:xfrm>
          <a:prstGeom prst="rect">
            <a:avLst/>
          </a:prstGeom>
        </p:spPr>
      </p:pic>
      <p:sp>
        <p:nvSpPr>
          <p:cNvPr id="6" name="Google Shape;2320;p43">
            <a:extLst>
              <a:ext uri="{FF2B5EF4-FFF2-40B4-BE49-F238E27FC236}">
                <a16:creationId xmlns:a16="http://schemas.microsoft.com/office/drawing/2014/main" id="{C73C9878-ADA1-3B52-92BE-15AAD677440D}"/>
              </a:ext>
            </a:extLst>
          </p:cNvPr>
          <p:cNvSpPr txBox="1"/>
          <p:nvPr/>
        </p:nvSpPr>
        <p:spPr>
          <a:xfrm>
            <a:off x="2673000" y="4430048"/>
            <a:ext cx="3798000"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Diagrama de secuencia de las actvidades del administrador en el sistema web</a:t>
            </a:r>
            <a:endParaRPr sz="1200" dirty="0">
              <a:solidFill>
                <a:schemeClr val="dk2"/>
              </a:solidFill>
              <a:latin typeface="Barlow Semi Condensed"/>
              <a:ea typeface="Barlow Semi Condensed"/>
              <a:cs typeface="Barlow Semi Condensed"/>
              <a:sym typeface="Barlow Semi Condensed"/>
            </a:endParaRPr>
          </a:p>
        </p:txBody>
      </p:sp>
      <p:sp>
        <p:nvSpPr>
          <p:cNvPr id="3" name="CuadroTexto 2">
            <a:extLst>
              <a:ext uri="{FF2B5EF4-FFF2-40B4-BE49-F238E27FC236}">
                <a16:creationId xmlns:a16="http://schemas.microsoft.com/office/drawing/2014/main" id="{9911272A-7701-C861-D1A4-B26EBD8D2DF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582334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A39-8A0C-E815-1B02-F65633452438}"/>
              </a:ext>
            </a:extLst>
          </p:cNvPr>
          <p:cNvSpPr>
            <a:spLocks noGrp="1"/>
          </p:cNvSpPr>
          <p:nvPr>
            <p:ph type="title"/>
          </p:nvPr>
        </p:nvSpPr>
        <p:spPr>
          <a:xfrm>
            <a:off x="1985465" y="303691"/>
            <a:ext cx="5173070" cy="659199"/>
          </a:xfrm>
        </p:spPr>
        <p:txBody>
          <a:bodyPr/>
          <a:lstStyle/>
          <a:p>
            <a:r>
              <a:rPr lang="en-US" dirty="0"/>
              <a:t>DIAGRAMA DE SECUENCIA</a:t>
            </a:r>
          </a:p>
        </p:txBody>
      </p:sp>
      <p:sp>
        <p:nvSpPr>
          <p:cNvPr id="6" name="Google Shape;2320;p43">
            <a:extLst>
              <a:ext uri="{FF2B5EF4-FFF2-40B4-BE49-F238E27FC236}">
                <a16:creationId xmlns:a16="http://schemas.microsoft.com/office/drawing/2014/main" id="{C73C9878-ADA1-3B52-92BE-15AAD677440D}"/>
              </a:ext>
            </a:extLst>
          </p:cNvPr>
          <p:cNvSpPr txBox="1"/>
          <p:nvPr/>
        </p:nvSpPr>
        <p:spPr>
          <a:xfrm>
            <a:off x="2673000" y="4430048"/>
            <a:ext cx="3798000" cy="5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2"/>
                </a:solidFill>
                <a:latin typeface="Barlow Semi Condensed"/>
                <a:ea typeface="Barlow Semi Condensed"/>
                <a:cs typeface="Barlow Semi Condensed"/>
                <a:sym typeface="Barlow Semi Condensed"/>
              </a:rPr>
              <a:t>Diagrama de secuencia sobre los productos</a:t>
            </a:r>
            <a:endParaRPr sz="1200" dirty="0">
              <a:solidFill>
                <a:schemeClr val="dk2"/>
              </a:solidFill>
              <a:latin typeface="Barlow Semi Condensed"/>
              <a:ea typeface="Barlow Semi Condensed"/>
              <a:cs typeface="Barlow Semi Condensed"/>
              <a:sym typeface="Barlow Semi Condensed"/>
            </a:endParaRPr>
          </a:p>
        </p:txBody>
      </p:sp>
      <p:pic>
        <p:nvPicPr>
          <p:cNvPr id="7" name="Imagen 6">
            <a:extLst>
              <a:ext uri="{FF2B5EF4-FFF2-40B4-BE49-F238E27FC236}">
                <a16:creationId xmlns:a16="http://schemas.microsoft.com/office/drawing/2014/main" id="{B15FE836-6B0D-A779-6600-FCA723C6D637}"/>
              </a:ext>
            </a:extLst>
          </p:cNvPr>
          <p:cNvPicPr>
            <a:picLocks noChangeAspect="1"/>
          </p:cNvPicPr>
          <p:nvPr/>
        </p:nvPicPr>
        <p:blipFill>
          <a:blip r:embed="rId2"/>
          <a:stretch>
            <a:fillRect/>
          </a:stretch>
        </p:blipFill>
        <p:spPr>
          <a:xfrm>
            <a:off x="2138112" y="792480"/>
            <a:ext cx="4867776" cy="3340427"/>
          </a:xfrm>
          <a:prstGeom prst="rect">
            <a:avLst/>
          </a:prstGeom>
        </p:spPr>
      </p:pic>
      <p:sp>
        <p:nvSpPr>
          <p:cNvPr id="3" name="CuadroTexto 2">
            <a:extLst>
              <a:ext uri="{FF2B5EF4-FFF2-40B4-BE49-F238E27FC236}">
                <a16:creationId xmlns:a16="http://schemas.microsoft.com/office/drawing/2014/main" id="{F77F91B6-586D-31B4-3D96-2C3F15C4217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92726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16BAF89-B2C9-A909-1A8D-7BA20EE06E63}"/>
              </a:ext>
            </a:extLst>
          </p:cNvPr>
          <p:cNvSpPr>
            <a:spLocks noGrp="1"/>
          </p:cNvSpPr>
          <p:nvPr>
            <p:ph type="subTitle" idx="1"/>
          </p:nvPr>
        </p:nvSpPr>
        <p:spPr>
          <a:xfrm>
            <a:off x="1010801" y="1309114"/>
            <a:ext cx="7122253" cy="4287391"/>
          </a:xfrm>
        </p:spPr>
        <p:txBody>
          <a:bodyPr/>
          <a:lstStyle/>
          <a:p>
            <a:pPr marL="251460">
              <a:lnSpc>
                <a:spcPct val="150000"/>
              </a:lnSpc>
              <a:spcAft>
                <a:spcPts val="800"/>
              </a:spcAft>
            </a:pPr>
            <a:r>
              <a:rPr lang="es-BO" dirty="0">
                <a:effectLst/>
                <a:latin typeface="Barlow Semi Condensed" panose="00000506000000000000" pitchFamily="2" charset="0"/>
                <a:ea typeface="Calibri" panose="020F0502020204030204" pitchFamily="34" charset="0"/>
                <a:cs typeface="Times New Roman" panose="02020603050405020304" pitchFamily="18" charset="0"/>
              </a:rPr>
              <a:t>La empresa fue fundada en el mes de noviembre del 2010. </a:t>
            </a:r>
          </a:p>
          <a:p>
            <a:pPr marL="251460">
              <a:lnSpc>
                <a:spcPct val="150000"/>
              </a:lnSpc>
              <a:spcAft>
                <a:spcPts val="800"/>
              </a:spcAft>
            </a:pPr>
            <a:r>
              <a:rPr lang="es-BO" dirty="0">
                <a:solidFill>
                  <a:schemeClr val="tx1"/>
                </a:solidFill>
                <a:effectLst/>
                <a:latin typeface="Barlow Semi Condensed" panose="00000506000000000000" pitchFamily="2" charset="0"/>
                <a:ea typeface="Calibri" panose="020F0502020204030204" pitchFamily="34" charset="0"/>
                <a:cs typeface="Times New Roman" panose="02020603050405020304" pitchFamily="18" charset="0"/>
              </a:rPr>
              <a:t>La misión de esta empresa es poder brindar productos de tecnología </a:t>
            </a:r>
            <a:r>
              <a:rPr lang="es-BO" dirty="0">
                <a:effectLst/>
                <a:latin typeface="Barlow Semi Condensed" panose="00000506000000000000" pitchFamily="2" charset="0"/>
                <a:ea typeface="Calibri" panose="020F0502020204030204" pitchFamily="34" charset="0"/>
                <a:cs typeface="Times New Roman" panose="02020603050405020304" pitchFamily="18" charset="0"/>
              </a:rPr>
              <a:t>con un asesoramiento correspondiente a cada producto y así facilitar las compras que requiera el cliente. </a:t>
            </a:r>
          </a:p>
          <a:p>
            <a:pPr marL="251460">
              <a:lnSpc>
                <a:spcPct val="150000"/>
              </a:lnSpc>
              <a:spcAft>
                <a:spcPts val="800"/>
              </a:spcAft>
            </a:pPr>
            <a:r>
              <a:rPr lang="es-BO" dirty="0">
                <a:solidFill>
                  <a:schemeClr val="tx1"/>
                </a:solidFill>
                <a:effectLst/>
                <a:latin typeface="Barlow Semi Condensed" panose="00000506000000000000" pitchFamily="2" charset="0"/>
                <a:ea typeface="Calibri" panose="020F0502020204030204" pitchFamily="34" charset="0"/>
                <a:cs typeface="Times New Roman" panose="02020603050405020304" pitchFamily="18" charset="0"/>
              </a:rPr>
              <a:t>La empresa Mxt-Technology tiene la visión de poder mantenerse firme frente a las nuevas adaptaciones tecnológicas y poder seguir brindando los productos y servicios durante muchos años mas. </a:t>
            </a:r>
          </a:p>
          <a:p>
            <a:endParaRPr lang="es-BO" dirty="0"/>
          </a:p>
        </p:txBody>
      </p:sp>
      <p:sp>
        <p:nvSpPr>
          <p:cNvPr id="3" name="Title 2">
            <a:extLst>
              <a:ext uri="{FF2B5EF4-FFF2-40B4-BE49-F238E27FC236}">
                <a16:creationId xmlns:a16="http://schemas.microsoft.com/office/drawing/2014/main" id="{AA7BB314-202F-B08D-15CE-317E93694691}"/>
              </a:ext>
            </a:extLst>
          </p:cNvPr>
          <p:cNvSpPr>
            <a:spLocks noGrp="1"/>
          </p:cNvSpPr>
          <p:nvPr>
            <p:ph type="title"/>
          </p:nvPr>
        </p:nvSpPr>
        <p:spPr>
          <a:xfrm>
            <a:off x="2167128" y="280109"/>
            <a:ext cx="4809600" cy="576000"/>
          </a:xfrm>
        </p:spPr>
        <p:txBody>
          <a:bodyPr/>
          <a:lstStyle/>
          <a:p>
            <a:r>
              <a:rPr lang="en-US" dirty="0"/>
              <a:t>Misión y Visión</a:t>
            </a:r>
            <a:endParaRPr lang="es-BO" dirty="0">
              <a:solidFill>
                <a:schemeClr val="tx1"/>
              </a:solidFill>
            </a:endParaRPr>
          </a:p>
        </p:txBody>
      </p:sp>
      <p:sp>
        <p:nvSpPr>
          <p:cNvPr id="4" name="CuadroTexto 3">
            <a:extLst>
              <a:ext uri="{FF2B5EF4-FFF2-40B4-BE49-F238E27FC236}">
                <a16:creationId xmlns:a16="http://schemas.microsoft.com/office/drawing/2014/main" id="{CE559546-46FE-3AD7-32C0-516999DA76D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55287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237509" y="1620753"/>
            <a:ext cx="49530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t>CONCLUSIÓNES</a:t>
            </a:r>
            <a:endParaRPr sz="6600" dirty="0"/>
          </a:p>
        </p:txBody>
      </p:sp>
      <p:sp>
        <p:nvSpPr>
          <p:cNvPr id="2" name="CuadroTexto 1">
            <a:extLst>
              <a:ext uri="{FF2B5EF4-FFF2-40B4-BE49-F238E27FC236}">
                <a16:creationId xmlns:a16="http://schemas.microsoft.com/office/drawing/2014/main" id="{3723D218-A014-1201-34C1-845E6FDA404F}"/>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19"/>
        <p:cNvGrpSpPr/>
        <p:nvPr/>
      </p:nvGrpSpPr>
      <p:grpSpPr>
        <a:xfrm>
          <a:off x="0" y="0"/>
          <a:ext cx="0" cy="0"/>
          <a:chOff x="0" y="0"/>
          <a:chExt cx="0" cy="0"/>
        </a:xfrm>
      </p:grpSpPr>
      <p:grpSp>
        <p:nvGrpSpPr>
          <p:cNvPr id="2620" name="Google Shape;2620;p47"/>
          <p:cNvGrpSpPr/>
          <p:nvPr/>
        </p:nvGrpSpPr>
        <p:grpSpPr>
          <a:xfrm>
            <a:off x="2334491" y="526920"/>
            <a:ext cx="4225635" cy="1145236"/>
            <a:chOff x="2771600" y="526920"/>
            <a:chExt cx="3480300" cy="1145236"/>
          </a:xfrm>
        </p:grpSpPr>
        <p:sp>
          <p:nvSpPr>
            <p:cNvPr id="2621" name="Google Shape;2621;p47"/>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2" name="Google Shape;2622;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3" name="Google Shape;2623;p47"/>
          <p:cNvGrpSpPr/>
          <p:nvPr/>
        </p:nvGrpSpPr>
        <p:grpSpPr>
          <a:xfrm>
            <a:off x="2334491" y="3471345"/>
            <a:ext cx="4225635" cy="1398528"/>
            <a:chOff x="2771600" y="526920"/>
            <a:chExt cx="3480300" cy="1145100"/>
          </a:xfrm>
        </p:grpSpPr>
        <p:sp>
          <p:nvSpPr>
            <p:cNvPr id="2624" name="Google Shape;2624;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5" name="Google Shape;2625;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6" name="Google Shape;2626;p47"/>
          <p:cNvGrpSpPr/>
          <p:nvPr/>
        </p:nvGrpSpPr>
        <p:grpSpPr>
          <a:xfrm>
            <a:off x="2334491" y="1999200"/>
            <a:ext cx="4225635" cy="1145100"/>
            <a:chOff x="2771600" y="526920"/>
            <a:chExt cx="3480300" cy="1145100"/>
          </a:xfrm>
        </p:grpSpPr>
        <p:sp>
          <p:nvSpPr>
            <p:cNvPr id="2627" name="Google Shape;2627;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8" name="Google Shape;2628;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2733;p50">
            <a:extLst>
              <a:ext uri="{FF2B5EF4-FFF2-40B4-BE49-F238E27FC236}">
                <a16:creationId xmlns:a16="http://schemas.microsoft.com/office/drawing/2014/main" id="{5D78647B-2FB4-C4B7-2B88-64AEB95D52DE}"/>
              </a:ext>
            </a:extLst>
          </p:cNvPr>
          <p:cNvSpPr txBox="1">
            <a:spLocks noGrp="1"/>
          </p:cNvSpPr>
          <p:nvPr>
            <p:ph type="subTitle" idx="1"/>
          </p:nvPr>
        </p:nvSpPr>
        <p:spPr>
          <a:xfrm>
            <a:off x="2479964" y="610643"/>
            <a:ext cx="3985154" cy="985500"/>
          </a:xfrm>
          <a:prstGeom prst="rect">
            <a:avLst/>
          </a:prstGeom>
        </p:spPr>
        <p:txBody>
          <a:bodyPr spcFirstLastPara="1" wrap="square" lIns="91425" tIns="91425" rIns="91425" bIns="91425" anchor="t" anchorCtr="0">
            <a:noAutofit/>
          </a:bodyPr>
          <a:lstStyle/>
          <a:p>
            <a:pPr marL="0" marR="0" algn="just">
              <a:lnSpc>
                <a:spcPct val="150000"/>
              </a:lnSpc>
              <a:spcBef>
                <a:spcPts val="0"/>
              </a:spcBef>
              <a:spcAft>
                <a:spcPts val="800"/>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Gracias al desarrollo de este sistema web logramos facilitar el trabajo y tiempo del cliente y del personal de venta de la empresa Mxt-Technology.</a:t>
            </a:r>
            <a:endParaRPr lang="en-US" sz="12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
        <p:nvSpPr>
          <p:cNvPr id="7" name="Google Shape;2733;p50">
            <a:extLst>
              <a:ext uri="{FF2B5EF4-FFF2-40B4-BE49-F238E27FC236}">
                <a16:creationId xmlns:a16="http://schemas.microsoft.com/office/drawing/2014/main" id="{5E7C8143-A5F8-D592-61BB-10C51149FA1C}"/>
              </a:ext>
            </a:extLst>
          </p:cNvPr>
          <p:cNvSpPr txBox="1">
            <a:spLocks/>
          </p:cNvSpPr>
          <p:nvPr/>
        </p:nvSpPr>
        <p:spPr>
          <a:xfrm>
            <a:off x="2429257" y="1981661"/>
            <a:ext cx="4035861" cy="1065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marR="0" algn="just">
              <a:lnSpc>
                <a:spcPct val="150000"/>
              </a:lnSpc>
              <a:spcBef>
                <a:spcPts val="0"/>
              </a:spcBef>
              <a:spcAft>
                <a:spcPts val="800"/>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También resaltar la implementación de los diagramas entidad relación y demás diagramas que facilitan la lógica y funcionamiento del sistema web, ya que nos permite ordenar el código y documentación del proyecto.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a:buClr>
                <a:schemeClr val="dk1"/>
              </a:buClr>
              <a:buSzPts val="1100"/>
            </a:pPr>
            <a:endParaRPr lang="es-ES" dirty="0"/>
          </a:p>
          <a:p>
            <a:endParaRPr lang="es-ES" dirty="0"/>
          </a:p>
        </p:txBody>
      </p:sp>
      <p:sp>
        <p:nvSpPr>
          <p:cNvPr id="8" name="Google Shape;2733;p50">
            <a:extLst>
              <a:ext uri="{FF2B5EF4-FFF2-40B4-BE49-F238E27FC236}">
                <a16:creationId xmlns:a16="http://schemas.microsoft.com/office/drawing/2014/main" id="{A58782C0-2646-D24D-8ABA-AC92454A1AF6}"/>
              </a:ext>
            </a:extLst>
          </p:cNvPr>
          <p:cNvSpPr txBox="1">
            <a:spLocks/>
          </p:cNvSpPr>
          <p:nvPr/>
        </p:nvSpPr>
        <p:spPr>
          <a:xfrm>
            <a:off x="2603249" y="3536822"/>
            <a:ext cx="3697025" cy="856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marR="0" algn="just">
              <a:lnSpc>
                <a:spcPct val="150000"/>
              </a:lnSpc>
              <a:spcBef>
                <a:spcPts val="0"/>
              </a:spcBef>
              <a:spcAft>
                <a:spcPts val="800"/>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El objetivo de una metodología es poder cumplir los requisitos del cliente, claramente se logro aplicar todos los requisitos en un 80% cumpliendo los mas importantes para el correcto funcionamiento del software elaborado en este proyecto.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a:buClr>
                <a:schemeClr val="dk1"/>
              </a:buClr>
              <a:buSzPts val="1100"/>
            </a:pPr>
            <a:endParaRPr lang="es-ES" dirty="0"/>
          </a:p>
          <a:p>
            <a:endParaRPr lang="es-ES" dirty="0"/>
          </a:p>
        </p:txBody>
      </p:sp>
      <p:sp>
        <p:nvSpPr>
          <p:cNvPr id="2" name="CuadroTexto 1">
            <a:extLst>
              <a:ext uri="{FF2B5EF4-FFF2-40B4-BE49-F238E27FC236}">
                <a16:creationId xmlns:a16="http://schemas.microsoft.com/office/drawing/2014/main" id="{689492AA-66AA-98E2-66F5-32550E961FB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6612367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304800" y="1620750"/>
            <a:ext cx="88392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RECOMENDACIONES</a:t>
            </a:r>
            <a:endParaRPr sz="4800" dirty="0"/>
          </a:p>
        </p:txBody>
      </p:sp>
      <p:sp>
        <p:nvSpPr>
          <p:cNvPr id="2" name="CuadroTexto 1">
            <a:extLst>
              <a:ext uri="{FF2B5EF4-FFF2-40B4-BE49-F238E27FC236}">
                <a16:creationId xmlns:a16="http://schemas.microsoft.com/office/drawing/2014/main" id="{29B1C6A3-A3BA-5C89-7AE2-96CABE92AA1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7413752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550" y="428382"/>
            <a:ext cx="5496900" cy="572700"/>
          </a:xfrm>
        </p:spPr>
        <p:txBody>
          <a:bodyPr/>
          <a:lstStyle/>
          <a:p>
            <a:r>
              <a:rPr lang="en-US" dirty="0"/>
              <a:t>RECOMENDACIONES TÉCNICAS</a:t>
            </a:r>
          </a:p>
        </p:txBody>
      </p:sp>
      <p:sp>
        <p:nvSpPr>
          <p:cNvPr id="5" name="Oval 4">
            <a:extLst>
              <a:ext uri="{FF2B5EF4-FFF2-40B4-BE49-F238E27FC236}">
                <a16:creationId xmlns:a16="http://schemas.microsoft.com/office/drawing/2014/main" id="{1F7A355C-FA4D-DD5E-86DA-5BA662EC96E2}"/>
              </a:ext>
            </a:extLst>
          </p:cNvPr>
          <p:cNvSpPr/>
          <p:nvPr/>
        </p:nvSpPr>
        <p:spPr>
          <a:xfrm>
            <a:off x="2751589" y="1317596"/>
            <a:ext cx="3640821" cy="250830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s-BO" sz="1200" dirty="0">
                <a:solidFill>
                  <a:schemeClr val="tx1"/>
                </a:solidFill>
                <a:effectLst/>
                <a:latin typeface="Barlow Semi Condensed" panose="00000506000000000000" pitchFamily="2" charset="0"/>
                <a:ea typeface="Calibri" panose="020F0502020204030204" pitchFamily="34" charset="0"/>
              </a:rPr>
              <a:t>Este apartado indicar al usuario final como realizar la instalación y uso del sistema, además que se realizara recomendaciones para el correcto funcionamiento del sistema web.</a:t>
            </a:r>
            <a:endParaRPr lang="en-US" sz="1050" dirty="0">
              <a:solidFill>
                <a:schemeClr val="tx1"/>
              </a:solidFill>
              <a:latin typeface="Barlow Semi Condensed" panose="00000506000000000000" pitchFamily="2" charset="0"/>
            </a:endParaRPr>
          </a:p>
        </p:txBody>
      </p:sp>
      <p:sp>
        <p:nvSpPr>
          <p:cNvPr id="3" name="CuadroTexto 2">
            <a:extLst>
              <a:ext uri="{FF2B5EF4-FFF2-40B4-BE49-F238E27FC236}">
                <a16:creationId xmlns:a16="http://schemas.microsoft.com/office/drawing/2014/main" id="{1D083392-FC2C-D052-734C-6FA79A6143E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502219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p:txBody>
          <a:bodyPr/>
          <a:lstStyle/>
          <a:p>
            <a:r>
              <a:rPr lang="en-US" dirty="0"/>
              <a:t>RECOMENDACIONES DE INSTALACIÓN</a:t>
            </a:r>
          </a:p>
        </p:txBody>
      </p:sp>
      <p:sp>
        <p:nvSpPr>
          <p:cNvPr id="3" name="Google Shape;2178;p39">
            <a:extLst>
              <a:ext uri="{FF2B5EF4-FFF2-40B4-BE49-F238E27FC236}">
                <a16:creationId xmlns:a16="http://schemas.microsoft.com/office/drawing/2014/main" id="{A84EA39D-376C-C5DF-FB4C-D1BDEDFF91F2}"/>
              </a:ext>
            </a:extLst>
          </p:cNvPr>
          <p:cNvSpPr txBox="1">
            <a:spLocks/>
          </p:cNvSpPr>
          <p:nvPr/>
        </p:nvSpPr>
        <p:spPr>
          <a:xfrm>
            <a:off x="1497092" y="1114459"/>
            <a:ext cx="6149816" cy="3519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Contar con personal capacitado en programación y servicios de alojamiento web.</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Contratar un hosting con almacenamiento de base de datos y dominio.</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Implementar el sistema web al hosting contratado mediante el panel de administración del hosting.</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solidFill>
                  <a:schemeClr val="tx1"/>
                </a:solidFill>
                <a:effectLst/>
                <a:latin typeface="Barlow Semi Condensed" panose="00000506000000000000" pitchFamily="2" charset="0"/>
                <a:ea typeface="Times New Roman" panose="02020603050405020304" pitchFamily="18" charset="0"/>
              </a:rPr>
              <a:t>Configurar</a:t>
            </a:r>
            <a:r>
              <a:rPr lang="es-BO" sz="1200" dirty="0">
                <a:effectLst/>
                <a:latin typeface="Barlow Semi Condensed" panose="00000506000000000000" pitchFamily="2" charset="0"/>
                <a:ea typeface="Times New Roman" panose="02020603050405020304" pitchFamily="18" charset="0"/>
              </a:rPr>
              <a:t> la base de datos.</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Revisar rutas de archivos de diseño, todo esto en la carpeta assets</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Modificar a pedido de la empresa el archivo config.php, acá podrá modificar datos de la empresa como : Teléfonos, Direcciones,Correos,Urls,Variables definidas. Todo esto en el archivo config.php en la carpeta Config.</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se adaptará a dispositivos móviles y ordenadores de escritorio debido a la función responsiva que tiene el sistema web.</a:t>
            </a:r>
          </a:p>
          <a:p>
            <a:pPr marL="342900" marR="0" lvl="0" indent="-342900" algn="just">
              <a:lnSpc>
                <a:spcPct val="150000"/>
              </a:lnSpc>
              <a:spcBef>
                <a:spcPts val="0"/>
              </a:spcBef>
              <a:spcAft>
                <a:spcPts val="0"/>
              </a:spcAft>
              <a:buFont typeface="Symbol" panose="05050102010706020507" pitchFamily="18" charset="2"/>
              <a:buChar char=""/>
            </a:pPr>
            <a:r>
              <a:rPr lang="es-BO" sz="1200" dirty="0">
                <a:latin typeface="Barlow Semi Condensed" panose="00000506000000000000" pitchFamily="2" charset="0"/>
                <a:ea typeface="Times New Roman" panose="02020603050405020304" pitchFamily="18" charset="0"/>
              </a:rPr>
              <a:t>Alojar el sistema en un servidor para evitar conflictos a futuro.</a:t>
            </a:r>
            <a:endParaRPr lang="en-US" sz="12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7054B841-A18B-6BBD-C9AB-FA24DEAB72F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343880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dirty="0"/>
              <a:t>RECOMENDACIONES ACERCA DEL USO DEL SISTEMA</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661891"/>
            <a:ext cx="4809600" cy="18197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just">
              <a:lnSpc>
                <a:spcPct val="150000"/>
              </a:lnSpc>
              <a:buFont typeface="Symbol" panose="05050102010706020507" pitchFamily="18" charset="2"/>
              <a:buChar char=""/>
            </a:pPr>
            <a:r>
              <a:rPr lang="es-BO" dirty="0">
                <a:effectLst/>
                <a:latin typeface="Barlow Semi Condensed" panose="00000506000000000000" pitchFamily="2" charset="0"/>
                <a:ea typeface="Times New Roman" panose="02020603050405020304" pitchFamily="18" charset="0"/>
              </a:rPr>
              <a:t>Se recomienda contar con un servicio de hosting optimo para el correcto funcionamiento de la página web.</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Utilizar solo una cuenta administrativa para evitar errores de administración sobre la pagina web.</a:t>
            </a:r>
          </a:p>
          <a:p>
            <a:pPr marL="342900" lvl="1" indent="-342900" algn="just">
              <a:lnSpc>
                <a:spcPct val="150000"/>
              </a:lnSpc>
              <a:buFont typeface="Symbol" panose="05050102010706020507" pitchFamily="18" charset="2"/>
              <a:buChar char=""/>
            </a:pPr>
            <a:r>
              <a:rPr lang="es-BO" dirty="0">
                <a:effectLst/>
                <a:latin typeface="Barlow Semi Condensed" panose="00000506000000000000" pitchFamily="2" charset="0"/>
                <a:ea typeface="Times New Roman" panose="02020603050405020304" pitchFamily="18" charset="0"/>
              </a:rPr>
              <a:t>Tener personal </a:t>
            </a:r>
            <a:r>
              <a:rPr lang="es-BO" dirty="0">
                <a:latin typeface="Barlow Semi Condensed" panose="00000506000000000000" pitchFamily="2" charset="0"/>
                <a:ea typeface="Times New Roman" panose="02020603050405020304" pitchFamily="18" charset="0"/>
              </a:rPr>
              <a:t>capacitado para el uso de este sistema web.</a:t>
            </a:r>
            <a:endParaRPr lang="es-BO"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990803A1-D14E-EBEE-AFF6-78718250115B}"/>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4623083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dirty="0"/>
              <a:t>NO RECOMENDAMOS REALIZAR LAS SIGUIENTES ACCIONES</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737215"/>
            <a:ext cx="4809600" cy="266700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Utilizar un sistema operativo común y corriente para el alojamiento del servidor.</a:t>
            </a:r>
            <a:endParaRPr lang="es-BO" dirty="0">
              <a:effectLst/>
              <a:latin typeface="Barlow Semi Condensed" panose="00000506000000000000" pitchFamily="2" charset="0"/>
              <a:ea typeface="Times New Roman" panose="02020603050405020304" pitchFamily="18" charset="0"/>
            </a:endParaRP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Ingresar a la base de datos y realizar modificaciones.</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Editar archivos de la carpeta del sistema web.</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Realizar actualizaciones sobre el sistema web sin haber realizado un backup.</a:t>
            </a:r>
          </a:p>
          <a:p>
            <a:pPr marL="342900" lvl="1" indent="-342900" algn="just">
              <a:lnSpc>
                <a:spcPct val="150000"/>
              </a:lnSpc>
              <a:buFont typeface="Symbol" panose="05050102010706020507" pitchFamily="18" charset="2"/>
              <a:buChar char=""/>
            </a:pPr>
            <a:endParaRPr lang="es-BO"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E2B4AD73-AAD5-DE7D-2263-CE9F17F0F65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134137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dirty="0"/>
              <a:t>RECOMENDACIONES ACERCA DE LAS ACTUALIZACIONES</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661714"/>
            <a:ext cx="4809600" cy="29449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just">
              <a:lnSpc>
                <a:spcPct val="150000"/>
              </a:lnSpc>
              <a:spcBef>
                <a:spcPts val="0"/>
              </a:spcBef>
              <a:spcAft>
                <a:spcPts val="0"/>
              </a:spcAft>
              <a:buFont typeface="Symbol" panose="05050102010706020507" pitchFamily="18" charset="2"/>
              <a:buChar char=""/>
            </a:pPr>
            <a:r>
              <a:rPr lang="es-BO" sz="1400" dirty="0">
                <a:effectLst/>
                <a:latin typeface="Barlow Semi Condensed" panose="00000506000000000000" pitchFamily="2" charset="0"/>
                <a:ea typeface="Times New Roman" panose="02020603050405020304" pitchFamily="18" charset="0"/>
              </a:rPr>
              <a:t>Realizar un backup (Copia de seguridad) antes de realizar un modificación sobre el sistema web.</a:t>
            </a:r>
          </a:p>
          <a:p>
            <a:pPr marL="342900" marR="0" lvl="0" indent="-342900" algn="just">
              <a:lnSpc>
                <a:spcPct val="150000"/>
              </a:lnSpc>
              <a:spcBef>
                <a:spcPts val="0"/>
              </a:spcBef>
              <a:spcAft>
                <a:spcPts val="0"/>
              </a:spcAft>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Plantear con tiempo y certeza la solicitud de actualización sobre el sistema web.</a:t>
            </a:r>
          </a:p>
          <a:p>
            <a:pPr marL="342900" marR="0" lvl="0" indent="-342900" algn="just">
              <a:lnSpc>
                <a:spcPct val="150000"/>
              </a:lnSpc>
              <a:spcBef>
                <a:spcPts val="0"/>
              </a:spcBef>
              <a:spcAft>
                <a:spcPts val="0"/>
              </a:spcAft>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Agregar métodos de pago como PayPal, para facilitar aun mas al cliente la compra rápida de un producto.</a:t>
            </a: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sz="14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sz="14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7FC39C41-2E90-68F4-AC67-0C36CE3A4ED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34485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dirty="0"/>
              <a:t>GRACIAS POR SU ATENCIÓN!</a:t>
            </a:r>
            <a:endParaRPr lang="es-BO" sz="4000" dirty="0"/>
          </a:p>
        </p:txBody>
      </p:sp>
      <p:sp>
        <p:nvSpPr>
          <p:cNvPr id="3" name="CuadroTexto 2">
            <a:extLst>
              <a:ext uri="{FF2B5EF4-FFF2-40B4-BE49-F238E27FC236}">
                <a16:creationId xmlns:a16="http://schemas.microsoft.com/office/drawing/2014/main" id="{A5978053-A186-6802-5256-04FD9D18487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800453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638"/>
        <p:cNvGrpSpPr/>
        <p:nvPr/>
      </p:nvGrpSpPr>
      <p:grpSpPr>
        <a:xfrm>
          <a:off x="0" y="0"/>
          <a:ext cx="0" cy="0"/>
          <a:chOff x="0" y="0"/>
          <a:chExt cx="0" cy="0"/>
        </a:xfrm>
      </p:grpSpPr>
      <p:pic>
        <p:nvPicPr>
          <p:cNvPr id="2639" name="Google Shape;2639;p48" title="Chart">
            <a:hlinkClick r:id="rId3"/>
          </p:cNvPr>
          <p:cNvPicPr preferRelativeResize="0"/>
          <p:nvPr/>
        </p:nvPicPr>
        <p:blipFill>
          <a:blip r:embed="rId4">
            <a:alphaModFix/>
          </a:blip>
          <a:stretch>
            <a:fillRect/>
          </a:stretch>
        </p:blipFill>
        <p:spPr>
          <a:xfrm>
            <a:off x="1124699" y="1524850"/>
            <a:ext cx="3218699" cy="2094979"/>
          </a:xfrm>
          <a:prstGeom prst="rect">
            <a:avLst/>
          </a:prstGeom>
          <a:noFill/>
          <a:ln>
            <a:noFill/>
          </a:ln>
        </p:spPr>
      </p:pic>
      <p:sp>
        <p:nvSpPr>
          <p:cNvPr id="2640" name="Google Shape;2640;p48"/>
          <p:cNvSpPr txBox="1">
            <a:spLocks noGrp="1"/>
          </p:cNvSpPr>
          <p:nvPr>
            <p:ph type="title"/>
          </p:nvPr>
        </p:nvSpPr>
        <p:spPr>
          <a:xfrm>
            <a:off x="723750" y="338323"/>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Target</a:t>
            </a:r>
            <a:endParaRPr dirty="0"/>
          </a:p>
        </p:txBody>
      </p:sp>
      <p:sp>
        <p:nvSpPr>
          <p:cNvPr id="2641" name="Google Shape;2641;p48"/>
          <p:cNvSpPr txBox="1"/>
          <p:nvPr/>
        </p:nvSpPr>
        <p:spPr>
          <a:xfrm>
            <a:off x="5184648" y="2825496"/>
            <a:ext cx="27522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Interests</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642" name="Google Shape;2642;p48"/>
          <p:cNvSpPr txBox="1"/>
          <p:nvPr/>
        </p:nvSpPr>
        <p:spPr>
          <a:xfrm>
            <a:off x="1124712" y="1078992"/>
            <a:ext cx="32187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Age</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643" name="Google Shape;2643;p48"/>
          <p:cNvSpPr txBox="1"/>
          <p:nvPr/>
        </p:nvSpPr>
        <p:spPr>
          <a:xfrm>
            <a:off x="5184648" y="1078992"/>
            <a:ext cx="2752200" cy="32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Gender</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644" name="Google Shape;2644;p48"/>
          <p:cNvSpPr txBox="1"/>
          <p:nvPr/>
        </p:nvSpPr>
        <p:spPr>
          <a:xfrm>
            <a:off x="5084064" y="2139696"/>
            <a:ext cx="621900" cy="37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a:solidFill>
                  <a:schemeClr val="dk2"/>
                </a:solidFill>
                <a:latin typeface="Fjalla One"/>
                <a:ea typeface="Fjalla One"/>
                <a:cs typeface="Fjalla One"/>
                <a:sym typeface="Fjalla One"/>
              </a:rPr>
              <a:t>30%</a:t>
            </a:r>
            <a:endParaRPr sz="1600" dirty="0">
              <a:solidFill>
                <a:schemeClr val="dk2"/>
              </a:solidFill>
              <a:latin typeface="Fjalla One"/>
              <a:ea typeface="Fjalla One"/>
              <a:cs typeface="Fjalla One"/>
              <a:sym typeface="Fjalla One"/>
            </a:endParaRPr>
          </a:p>
        </p:txBody>
      </p:sp>
      <p:sp>
        <p:nvSpPr>
          <p:cNvPr id="2645" name="Google Shape;2645;p48"/>
          <p:cNvSpPr txBox="1"/>
          <p:nvPr/>
        </p:nvSpPr>
        <p:spPr>
          <a:xfrm>
            <a:off x="7415784" y="2139696"/>
            <a:ext cx="622200" cy="37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600">
                <a:solidFill>
                  <a:schemeClr val="dk2"/>
                </a:solidFill>
                <a:latin typeface="Fjalla One"/>
                <a:ea typeface="Fjalla One"/>
                <a:cs typeface="Fjalla One"/>
                <a:sym typeface="Fjalla One"/>
              </a:rPr>
              <a:t>70%</a:t>
            </a:r>
            <a:endParaRPr sz="1600" dirty="0">
              <a:solidFill>
                <a:schemeClr val="dk2"/>
              </a:solidFill>
              <a:latin typeface="Fjalla One"/>
              <a:ea typeface="Fjalla One"/>
              <a:cs typeface="Fjalla One"/>
              <a:sym typeface="Fjalla One"/>
            </a:endParaRPr>
          </a:p>
        </p:txBody>
      </p:sp>
      <p:sp>
        <p:nvSpPr>
          <p:cNvPr id="2646" name="Google Shape;2646;p48"/>
          <p:cNvSpPr/>
          <p:nvPr/>
        </p:nvSpPr>
        <p:spPr>
          <a:xfrm rot="5400000">
            <a:off x="6447764" y="632350"/>
            <a:ext cx="218100" cy="2751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7" name="Google Shape;2647;p48"/>
          <p:cNvSpPr/>
          <p:nvPr/>
        </p:nvSpPr>
        <p:spPr>
          <a:xfrm rot="5400000">
            <a:off x="5521039" y="1559350"/>
            <a:ext cx="218100" cy="89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8" name="Google Shape;2648;p48"/>
          <p:cNvSpPr txBox="1"/>
          <p:nvPr/>
        </p:nvSpPr>
        <p:spPr>
          <a:xfrm>
            <a:off x="1125550" y="3825475"/>
            <a:ext cx="3216900" cy="54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Barlow Semi Condensed"/>
                <a:ea typeface="Barlow Semi Condensed"/>
                <a:cs typeface="Barlow Semi Condensed"/>
                <a:sym typeface="Barlow Semi Condensed"/>
              </a:rPr>
              <a:t>To modify this graph, click on it, follow the link, change the data and paste the new graph here</a:t>
            </a:r>
            <a:endParaRPr sz="1200" dirty="0">
              <a:solidFill>
                <a:schemeClr val="dk2"/>
              </a:solidFill>
              <a:latin typeface="Barlow Semi Condensed"/>
              <a:ea typeface="Barlow Semi Condensed"/>
              <a:cs typeface="Barlow Semi Condensed"/>
              <a:sym typeface="Barlow Semi Condensed"/>
            </a:endParaRPr>
          </a:p>
        </p:txBody>
      </p:sp>
      <p:grpSp>
        <p:nvGrpSpPr>
          <p:cNvPr id="2649" name="Google Shape;2649;p48"/>
          <p:cNvGrpSpPr/>
          <p:nvPr/>
        </p:nvGrpSpPr>
        <p:grpSpPr>
          <a:xfrm>
            <a:off x="5181414" y="1525569"/>
            <a:ext cx="256500" cy="290463"/>
            <a:chOff x="-57950750" y="2296300"/>
            <a:chExt cx="279625" cy="316650"/>
          </a:xfrm>
        </p:grpSpPr>
        <p:sp>
          <p:nvSpPr>
            <p:cNvPr id="2650" name="Google Shape;2650;p48"/>
            <p:cNvSpPr/>
            <p:nvPr/>
          </p:nvSpPr>
          <p:spPr>
            <a:xfrm>
              <a:off x="-57847575" y="2528075"/>
              <a:ext cx="73250" cy="29750"/>
            </a:xfrm>
            <a:custGeom>
              <a:avLst/>
              <a:gdLst/>
              <a:ahLst/>
              <a:cxnLst/>
              <a:rect l="l" t="t" r="r" b="b"/>
              <a:pathLst>
                <a:path w="2930" h="1190" extrusionOk="0">
                  <a:moveTo>
                    <a:pt x="414" y="0"/>
                  </a:moveTo>
                  <a:cubicBezTo>
                    <a:pt x="315" y="0"/>
                    <a:pt x="221" y="40"/>
                    <a:pt x="158" y="118"/>
                  </a:cubicBezTo>
                  <a:cubicBezTo>
                    <a:pt x="0" y="276"/>
                    <a:pt x="0" y="528"/>
                    <a:pt x="158" y="654"/>
                  </a:cubicBezTo>
                  <a:cubicBezTo>
                    <a:pt x="536" y="1000"/>
                    <a:pt x="1008" y="1189"/>
                    <a:pt x="1481" y="1189"/>
                  </a:cubicBezTo>
                  <a:cubicBezTo>
                    <a:pt x="1954" y="1189"/>
                    <a:pt x="2458" y="1000"/>
                    <a:pt x="2773" y="654"/>
                  </a:cubicBezTo>
                  <a:cubicBezTo>
                    <a:pt x="2930" y="496"/>
                    <a:pt x="2930" y="244"/>
                    <a:pt x="2773" y="118"/>
                  </a:cubicBezTo>
                  <a:cubicBezTo>
                    <a:pt x="2710" y="40"/>
                    <a:pt x="2623" y="0"/>
                    <a:pt x="2532" y="0"/>
                  </a:cubicBezTo>
                  <a:cubicBezTo>
                    <a:pt x="2442" y="0"/>
                    <a:pt x="2347" y="40"/>
                    <a:pt x="2269" y="118"/>
                  </a:cubicBezTo>
                  <a:cubicBezTo>
                    <a:pt x="2048" y="339"/>
                    <a:pt x="1733" y="433"/>
                    <a:pt x="1481" y="433"/>
                  </a:cubicBezTo>
                  <a:cubicBezTo>
                    <a:pt x="1197" y="433"/>
                    <a:pt x="882" y="339"/>
                    <a:pt x="693" y="118"/>
                  </a:cubicBezTo>
                  <a:cubicBezTo>
                    <a:pt x="615" y="40"/>
                    <a:pt x="512" y="0"/>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1" name="Google Shape;2651;p48"/>
            <p:cNvSpPr/>
            <p:nvPr/>
          </p:nvSpPr>
          <p:spPr>
            <a:xfrm>
              <a:off x="-57857025"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2" name="Google Shape;2652;p48"/>
            <p:cNvSpPr/>
            <p:nvPr/>
          </p:nvSpPr>
          <p:spPr>
            <a:xfrm>
              <a:off x="-57782200"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3" name="Google Shape;2653;p48"/>
            <p:cNvSpPr/>
            <p:nvPr/>
          </p:nvSpPr>
          <p:spPr>
            <a:xfrm>
              <a:off x="-57950750" y="2296300"/>
              <a:ext cx="279625" cy="316650"/>
            </a:xfrm>
            <a:custGeom>
              <a:avLst/>
              <a:gdLst/>
              <a:ahLst/>
              <a:cxnLst/>
              <a:rect l="l" t="t" r="r" b="b"/>
              <a:pathLst>
                <a:path w="11185" h="12666" extrusionOk="0">
                  <a:moveTo>
                    <a:pt x="5639" y="694"/>
                  </a:moveTo>
                  <a:cubicBezTo>
                    <a:pt x="5955" y="694"/>
                    <a:pt x="6270" y="914"/>
                    <a:pt x="6333" y="1230"/>
                  </a:cubicBezTo>
                  <a:cubicBezTo>
                    <a:pt x="6381" y="1399"/>
                    <a:pt x="6523" y="1513"/>
                    <a:pt x="6701" y="1513"/>
                  </a:cubicBezTo>
                  <a:cubicBezTo>
                    <a:pt x="6754" y="1513"/>
                    <a:pt x="6810" y="1503"/>
                    <a:pt x="6868" y="1482"/>
                  </a:cubicBezTo>
                  <a:cubicBezTo>
                    <a:pt x="6931" y="1450"/>
                    <a:pt x="7057" y="1450"/>
                    <a:pt x="7120" y="1450"/>
                  </a:cubicBezTo>
                  <a:cubicBezTo>
                    <a:pt x="7435" y="1450"/>
                    <a:pt x="7719" y="1639"/>
                    <a:pt x="7845" y="1954"/>
                  </a:cubicBezTo>
                  <a:cubicBezTo>
                    <a:pt x="7876" y="2112"/>
                    <a:pt x="8034" y="2206"/>
                    <a:pt x="8191" y="2206"/>
                  </a:cubicBezTo>
                  <a:cubicBezTo>
                    <a:pt x="8632" y="2206"/>
                    <a:pt x="9010" y="2553"/>
                    <a:pt x="9010" y="3025"/>
                  </a:cubicBezTo>
                  <a:lnTo>
                    <a:pt x="9010" y="3970"/>
                  </a:lnTo>
                  <a:lnTo>
                    <a:pt x="8160" y="3088"/>
                  </a:lnTo>
                  <a:cubicBezTo>
                    <a:pt x="8084" y="3032"/>
                    <a:pt x="7986" y="2986"/>
                    <a:pt x="7885" y="2986"/>
                  </a:cubicBezTo>
                  <a:cubicBezTo>
                    <a:pt x="7818" y="2986"/>
                    <a:pt x="7750" y="3006"/>
                    <a:pt x="7687" y="3057"/>
                  </a:cubicBezTo>
                  <a:cubicBezTo>
                    <a:pt x="7073" y="3466"/>
                    <a:pt x="6364" y="3671"/>
                    <a:pt x="5655" y="3671"/>
                  </a:cubicBezTo>
                  <a:cubicBezTo>
                    <a:pt x="4946" y="3671"/>
                    <a:pt x="4237" y="3466"/>
                    <a:pt x="3623" y="3057"/>
                  </a:cubicBezTo>
                  <a:cubicBezTo>
                    <a:pt x="3560" y="3006"/>
                    <a:pt x="3492" y="2986"/>
                    <a:pt x="3425" y="2986"/>
                  </a:cubicBezTo>
                  <a:cubicBezTo>
                    <a:pt x="3324" y="2986"/>
                    <a:pt x="3226" y="3032"/>
                    <a:pt x="3151" y="3088"/>
                  </a:cubicBezTo>
                  <a:lnTo>
                    <a:pt x="2300" y="3970"/>
                  </a:lnTo>
                  <a:cubicBezTo>
                    <a:pt x="2268" y="3293"/>
                    <a:pt x="2253" y="3191"/>
                    <a:pt x="2245" y="3191"/>
                  </a:cubicBezTo>
                  <a:cubicBezTo>
                    <a:pt x="2241" y="3191"/>
                    <a:pt x="2239" y="3210"/>
                    <a:pt x="2238" y="3210"/>
                  </a:cubicBezTo>
                  <a:cubicBezTo>
                    <a:pt x="2237" y="3210"/>
                    <a:pt x="2237" y="3177"/>
                    <a:pt x="2237" y="3025"/>
                  </a:cubicBezTo>
                  <a:cubicBezTo>
                    <a:pt x="2237" y="2584"/>
                    <a:pt x="2615" y="2206"/>
                    <a:pt x="3088" y="2206"/>
                  </a:cubicBezTo>
                  <a:cubicBezTo>
                    <a:pt x="3245" y="2206"/>
                    <a:pt x="3403" y="2080"/>
                    <a:pt x="3434" y="1954"/>
                  </a:cubicBezTo>
                  <a:cubicBezTo>
                    <a:pt x="3560" y="1639"/>
                    <a:pt x="3812" y="1450"/>
                    <a:pt x="4127" y="1450"/>
                  </a:cubicBezTo>
                  <a:cubicBezTo>
                    <a:pt x="4222" y="1450"/>
                    <a:pt x="4348" y="1450"/>
                    <a:pt x="4411" y="1482"/>
                  </a:cubicBezTo>
                  <a:cubicBezTo>
                    <a:pt x="4449" y="1494"/>
                    <a:pt x="4491" y="1501"/>
                    <a:pt x="4532" y="1501"/>
                  </a:cubicBezTo>
                  <a:cubicBezTo>
                    <a:pt x="4695" y="1501"/>
                    <a:pt x="4865" y="1405"/>
                    <a:pt x="4915" y="1230"/>
                  </a:cubicBezTo>
                  <a:cubicBezTo>
                    <a:pt x="5009" y="914"/>
                    <a:pt x="5324" y="694"/>
                    <a:pt x="5639" y="694"/>
                  </a:cubicBezTo>
                  <a:close/>
                  <a:moveTo>
                    <a:pt x="1512" y="5955"/>
                  </a:moveTo>
                  <a:lnTo>
                    <a:pt x="1512" y="7467"/>
                  </a:lnTo>
                  <a:cubicBezTo>
                    <a:pt x="1071" y="7467"/>
                    <a:pt x="756" y="7152"/>
                    <a:pt x="756" y="6711"/>
                  </a:cubicBezTo>
                  <a:cubicBezTo>
                    <a:pt x="756" y="6333"/>
                    <a:pt x="1103" y="5955"/>
                    <a:pt x="1512" y="5955"/>
                  </a:cubicBezTo>
                  <a:close/>
                  <a:moveTo>
                    <a:pt x="9704" y="5955"/>
                  </a:moveTo>
                  <a:cubicBezTo>
                    <a:pt x="10082" y="5955"/>
                    <a:pt x="10428" y="6302"/>
                    <a:pt x="10428" y="6711"/>
                  </a:cubicBezTo>
                  <a:cubicBezTo>
                    <a:pt x="10428" y="7152"/>
                    <a:pt x="10113" y="7467"/>
                    <a:pt x="9704" y="7467"/>
                  </a:cubicBezTo>
                  <a:lnTo>
                    <a:pt x="9704" y="5955"/>
                  </a:lnTo>
                  <a:close/>
                  <a:moveTo>
                    <a:pt x="7813" y="3813"/>
                  </a:moveTo>
                  <a:lnTo>
                    <a:pt x="8979" y="5042"/>
                  </a:lnTo>
                  <a:lnTo>
                    <a:pt x="8979" y="8224"/>
                  </a:lnTo>
                  <a:lnTo>
                    <a:pt x="7971" y="8224"/>
                  </a:lnTo>
                  <a:cubicBezTo>
                    <a:pt x="7230" y="7767"/>
                    <a:pt x="6411" y="7538"/>
                    <a:pt x="5600" y="7538"/>
                  </a:cubicBezTo>
                  <a:cubicBezTo>
                    <a:pt x="4789" y="7538"/>
                    <a:pt x="3985" y="7767"/>
                    <a:pt x="3277" y="8224"/>
                  </a:cubicBezTo>
                  <a:lnTo>
                    <a:pt x="2237" y="8224"/>
                  </a:lnTo>
                  <a:lnTo>
                    <a:pt x="2237" y="5042"/>
                  </a:lnTo>
                  <a:lnTo>
                    <a:pt x="3434" y="3813"/>
                  </a:lnTo>
                  <a:cubicBezTo>
                    <a:pt x="4096" y="4207"/>
                    <a:pt x="4844" y="4404"/>
                    <a:pt x="5600" y="4404"/>
                  </a:cubicBezTo>
                  <a:cubicBezTo>
                    <a:pt x="6356" y="4404"/>
                    <a:pt x="7120" y="4207"/>
                    <a:pt x="7813" y="3813"/>
                  </a:cubicBezTo>
                  <a:close/>
                  <a:moveTo>
                    <a:pt x="5576" y="8302"/>
                  </a:moveTo>
                  <a:cubicBezTo>
                    <a:pt x="6285" y="8302"/>
                    <a:pt x="6994" y="8507"/>
                    <a:pt x="7593" y="8917"/>
                  </a:cubicBezTo>
                  <a:cubicBezTo>
                    <a:pt x="7687" y="8980"/>
                    <a:pt x="7719" y="8980"/>
                    <a:pt x="7813" y="8980"/>
                  </a:cubicBezTo>
                  <a:lnTo>
                    <a:pt x="8916" y="8980"/>
                  </a:lnTo>
                  <a:cubicBezTo>
                    <a:pt x="8758" y="10649"/>
                    <a:pt x="7341" y="11973"/>
                    <a:pt x="5608" y="11973"/>
                  </a:cubicBezTo>
                  <a:cubicBezTo>
                    <a:pt x="3875" y="11973"/>
                    <a:pt x="2457" y="10649"/>
                    <a:pt x="2237" y="8980"/>
                  </a:cubicBezTo>
                  <a:lnTo>
                    <a:pt x="3340" y="8980"/>
                  </a:lnTo>
                  <a:cubicBezTo>
                    <a:pt x="3434" y="8980"/>
                    <a:pt x="3466" y="8980"/>
                    <a:pt x="3560" y="8917"/>
                  </a:cubicBezTo>
                  <a:cubicBezTo>
                    <a:pt x="4159" y="8507"/>
                    <a:pt x="4868" y="8302"/>
                    <a:pt x="5576" y="8302"/>
                  </a:cubicBezTo>
                  <a:close/>
                  <a:moveTo>
                    <a:pt x="5608" y="1"/>
                  </a:moveTo>
                  <a:cubicBezTo>
                    <a:pt x="5041" y="1"/>
                    <a:pt x="4568" y="316"/>
                    <a:pt x="4285" y="725"/>
                  </a:cubicBezTo>
                  <a:cubicBezTo>
                    <a:pt x="4231" y="720"/>
                    <a:pt x="4178" y="717"/>
                    <a:pt x="4125" y="717"/>
                  </a:cubicBezTo>
                  <a:cubicBezTo>
                    <a:pt x="3560" y="717"/>
                    <a:pt x="3063" y="1020"/>
                    <a:pt x="2804" y="1482"/>
                  </a:cubicBezTo>
                  <a:cubicBezTo>
                    <a:pt x="2048" y="1608"/>
                    <a:pt x="1512" y="2238"/>
                    <a:pt x="1512" y="3025"/>
                  </a:cubicBezTo>
                  <a:lnTo>
                    <a:pt x="1512" y="5231"/>
                  </a:lnTo>
                  <a:cubicBezTo>
                    <a:pt x="662" y="5231"/>
                    <a:pt x="0" y="5892"/>
                    <a:pt x="0" y="6711"/>
                  </a:cubicBezTo>
                  <a:cubicBezTo>
                    <a:pt x="0" y="7562"/>
                    <a:pt x="662" y="8224"/>
                    <a:pt x="1512" y="8224"/>
                  </a:cubicBezTo>
                  <a:lnTo>
                    <a:pt x="1512" y="8570"/>
                  </a:lnTo>
                  <a:cubicBezTo>
                    <a:pt x="1512" y="10807"/>
                    <a:pt x="3340" y="12666"/>
                    <a:pt x="5608" y="12666"/>
                  </a:cubicBezTo>
                  <a:cubicBezTo>
                    <a:pt x="7845" y="12666"/>
                    <a:pt x="9704" y="10807"/>
                    <a:pt x="9704" y="8570"/>
                  </a:cubicBezTo>
                  <a:lnTo>
                    <a:pt x="9704" y="8224"/>
                  </a:lnTo>
                  <a:cubicBezTo>
                    <a:pt x="10523" y="8224"/>
                    <a:pt x="11184" y="7562"/>
                    <a:pt x="11184" y="6711"/>
                  </a:cubicBezTo>
                  <a:cubicBezTo>
                    <a:pt x="11184" y="5892"/>
                    <a:pt x="10523" y="5231"/>
                    <a:pt x="9704" y="5231"/>
                  </a:cubicBezTo>
                  <a:lnTo>
                    <a:pt x="9704" y="3025"/>
                  </a:lnTo>
                  <a:cubicBezTo>
                    <a:pt x="9704" y="2238"/>
                    <a:pt x="9137" y="1608"/>
                    <a:pt x="8380" y="1482"/>
                  </a:cubicBezTo>
                  <a:cubicBezTo>
                    <a:pt x="8150" y="1020"/>
                    <a:pt x="7629" y="717"/>
                    <a:pt x="7060" y="717"/>
                  </a:cubicBezTo>
                  <a:cubicBezTo>
                    <a:pt x="7007" y="717"/>
                    <a:pt x="6953" y="720"/>
                    <a:pt x="6900" y="725"/>
                  </a:cubicBezTo>
                  <a:cubicBezTo>
                    <a:pt x="6616" y="253"/>
                    <a:pt x="6144" y="1"/>
                    <a:pt x="56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54" name="Google Shape;2654;p48"/>
          <p:cNvGrpSpPr/>
          <p:nvPr/>
        </p:nvGrpSpPr>
        <p:grpSpPr>
          <a:xfrm>
            <a:off x="7639818" y="1524849"/>
            <a:ext cx="292642" cy="291908"/>
            <a:chOff x="-57578225" y="1904075"/>
            <a:chExt cx="319025" cy="318225"/>
          </a:xfrm>
        </p:grpSpPr>
        <p:sp>
          <p:nvSpPr>
            <p:cNvPr id="2655" name="Google Shape;2655;p48"/>
            <p:cNvSpPr/>
            <p:nvPr/>
          </p:nvSpPr>
          <p:spPr>
            <a:xfrm>
              <a:off x="-57578225" y="1904075"/>
              <a:ext cx="319025" cy="318225"/>
            </a:xfrm>
            <a:custGeom>
              <a:avLst/>
              <a:gdLst/>
              <a:ahLst/>
              <a:cxnLst/>
              <a:rect l="l" t="t" r="r" b="b"/>
              <a:pathLst>
                <a:path w="12761" h="12729" extrusionOk="0">
                  <a:moveTo>
                    <a:pt x="4601" y="1418"/>
                  </a:moveTo>
                  <a:cubicBezTo>
                    <a:pt x="4632" y="1702"/>
                    <a:pt x="4727" y="1922"/>
                    <a:pt x="4790" y="2206"/>
                  </a:cubicBezTo>
                  <a:cubicBezTo>
                    <a:pt x="3687" y="2962"/>
                    <a:pt x="2994" y="4254"/>
                    <a:pt x="2994" y="5640"/>
                  </a:cubicBezTo>
                  <a:lnTo>
                    <a:pt x="2994" y="5986"/>
                  </a:lnTo>
                  <a:cubicBezTo>
                    <a:pt x="2710" y="5986"/>
                    <a:pt x="2458" y="6081"/>
                    <a:pt x="2238" y="6175"/>
                  </a:cubicBezTo>
                  <a:lnTo>
                    <a:pt x="2238" y="5608"/>
                  </a:lnTo>
                  <a:cubicBezTo>
                    <a:pt x="2238" y="3876"/>
                    <a:pt x="3183" y="2300"/>
                    <a:pt x="4601" y="1418"/>
                  </a:cubicBezTo>
                  <a:close/>
                  <a:moveTo>
                    <a:pt x="7121" y="757"/>
                  </a:moveTo>
                  <a:cubicBezTo>
                    <a:pt x="9799" y="757"/>
                    <a:pt x="12004" y="2930"/>
                    <a:pt x="12004" y="5640"/>
                  </a:cubicBezTo>
                  <a:lnTo>
                    <a:pt x="12004" y="6238"/>
                  </a:lnTo>
                  <a:cubicBezTo>
                    <a:pt x="11752" y="6112"/>
                    <a:pt x="11532" y="6018"/>
                    <a:pt x="11248" y="6018"/>
                  </a:cubicBezTo>
                  <a:lnTo>
                    <a:pt x="10902" y="6018"/>
                  </a:lnTo>
                  <a:cubicBezTo>
                    <a:pt x="8098" y="6018"/>
                    <a:pt x="5703" y="3907"/>
                    <a:pt x="5325" y="1103"/>
                  </a:cubicBezTo>
                  <a:cubicBezTo>
                    <a:pt x="5861" y="883"/>
                    <a:pt x="6491" y="757"/>
                    <a:pt x="7121" y="757"/>
                  </a:cubicBezTo>
                  <a:close/>
                  <a:moveTo>
                    <a:pt x="2994" y="6742"/>
                  </a:moveTo>
                  <a:lnTo>
                    <a:pt x="2994" y="8223"/>
                  </a:lnTo>
                  <a:cubicBezTo>
                    <a:pt x="2616" y="8223"/>
                    <a:pt x="2238" y="7971"/>
                    <a:pt x="2238" y="7436"/>
                  </a:cubicBezTo>
                  <a:cubicBezTo>
                    <a:pt x="2269" y="7058"/>
                    <a:pt x="2584" y="6742"/>
                    <a:pt x="2994" y="6742"/>
                  </a:cubicBezTo>
                  <a:close/>
                  <a:moveTo>
                    <a:pt x="11248" y="6742"/>
                  </a:moveTo>
                  <a:cubicBezTo>
                    <a:pt x="11658" y="6742"/>
                    <a:pt x="12004" y="7058"/>
                    <a:pt x="12004" y="7499"/>
                  </a:cubicBezTo>
                  <a:cubicBezTo>
                    <a:pt x="12004" y="7908"/>
                    <a:pt x="11658" y="8223"/>
                    <a:pt x="11248" y="8223"/>
                  </a:cubicBezTo>
                  <a:lnTo>
                    <a:pt x="11248" y="6742"/>
                  </a:lnTo>
                  <a:close/>
                  <a:moveTo>
                    <a:pt x="1828" y="8444"/>
                  </a:moveTo>
                  <a:cubicBezTo>
                    <a:pt x="2112" y="8790"/>
                    <a:pt x="2553" y="8979"/>
                    <a:pt x="3025" y="8979"/>
                  </a:cubicBezTo>
                  <a:cubicBezTo>
                    <a:pt x="3088" y="9830"/>
                    <a:pt x="3466" y="10681"/>
                    <a:pt x="4034" y="11311"/>
                  </a:cubicBezTo>
                  <a:cubicBezTo>
                    <a:pt x="3656" y="11752"/>
                    <a:pt x="3183" y="11972"/>
                    <a:pt x="2616" y="11972"/>
                  </a:cubicBezTo>
                  <a:cubicBezTo>
                    <a:pt x="1608" y="11972"/>
                    <a:pt x="789" y="11153"/>
                    <a:pt x="789" y="10113"/>
                  </a:cubicBezTo>
                  <a:cubicBezTo>
                    <a:pt x="789" y="9420"/>
                    <a:pt x="1198" y="8759"/>
                    <a:pt x="1828" y="8444"/>
                  </a:cubicBezTo>
                  <a:close/>
                  <a:moveTo>
                    <a:pt x="5042" y="2962"/>
                  </a:moveTo>
                  <a:cubicBezTo>
                    <a:pt x="5987" y="5073"/>
                    <a:pt x="8066" y="6616"/>
                    <a:pt x="10461" y="6774"/>
                  </a:cubicBezTo>
                  <a:lnTo>
                    <a:pt x="10461" y="8664"/>
                  </a:lnTo>
                  <a:cubicBezTo>
                    <a:pt x="10492" y="10492"/>
                    <a:pt x="8980" y="11972"/>
                    <a:pt x="7121" y="11972"/>
                  </a:cubicBezTo>
                  <a:cubicBezTo>
                    <a:pt x="5262" y="11972"/>
                    <a:pt x="3719" y="10460"/>
                    <a:pt x="3719" y="8633"/>
                  </a:cubicBezTo>
                  <a:lnTo>
                    <a:pt x="3719" y="5640"/>
                  </a:lnTo>
                  <a:cubicBezTo>
                    <a:pt x="3719" y="4600"/>
                    <a:pt x="4254" y="3592"/>
                    <a:pt x="5042" y="2962"/>
                  </a:cubicBezTo>
                  <a:close/>
                  <a:moveTo>
                    <a:pt x="7121" y="0"/>
                  </a:moveTo>
                  <a:cubicBezTo>
                    <a:pt x="5577" y="0"/>
                    <a:pt x="4191" y="631"/>
                    <a:pt x="3151" y="1670"/>
                  </a:cubicBezTo>
                  <a:cubicBezTo>
                    <a:pt x="2080" y="2710"/>
                    <a:pt x="1482" y="4128"/>
                    <a:pt x="1482" y="5640"/>
                  </a:cubicBezTo>
                  <a:lnTo>
                    <a:pt x="1482" y="7751"/>
                  </a:lnTo>
                  <a:cubicBezTo>
                    <a:pt x="568" y="8192"/>
                    <a:pt x="1" y="9105"/>
                    <a:pt x="1" y="10113"/>
                  </a:cubicBezTo>
                  <a:cubicBezTo>
                    <a:pt x="1" y="11594"/>
                    <a:pt x="1167" y="12728"/>
                    <a:pt x="2584" y="12728"/>
                  </a:cubicBezTo>
                  <a:cubicBezTo>
                    <a:pt x="3340" y="12728"/>
                    <a:pt x="4034" y="12413"/>
                    <a:pt x="4569" y="11846"/>
                  </a:cubicBezTo>
                  <a:cubicBezTo>
                    <a:pt x="5262" y="12413"/>
                    <a:pt x="6176" y="12728"/>
                    <a:pt x="7121" y="12728"/>
                  </a:cubicBezTo>
                  <a:cubicBezTo>
                    <a:pt x="8224" y="12728"/>
                    <a:pt x="9232" y="12287"/>
                    <a:pt x="10020" y="11500"/>
                  </a:cubicBezTo>
                  <a:cubicBezTo>
                    <a:pt x="10744" y="10838"/>
                    <a:pt x="11122" y="9924"/>
                    <a:pt x="11217" y="8979"/>
                  </a:cubicBezTo>
                  <a:cubicBezTo>
                    <a:pt x="12036" y="8979"/>
                    <a:pt x="12697" y="8318"/>
                    <a:pt x="12697" y="7499"/>
                  </a:cubicBezTo>
                  <a:lnTo>
                    <a:pt x="12697" y="5640"/>
                  </a:lnTo>
                  <a:cubicBezTo>
                    <a:pt x="12760" y="4128"/>
                    <a:pt x="12162" y="2710"/>
                    <a:pt x="11091" y="1670"/>
                  </a:cubicBezTo>
                  <a:cubicBezTo>
                    <a:pt x="10020" y="599"/>
                    <a:pt x="8602" y="0"/>
                    <a:pt x="7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6" name="Google Shape;2656;p48"/>
            <p:cNvSpPr/>
            <p:nvPr/>
          </p:nvSpPr>
          <p:spPr>
            <a:xfrm>
              <a:off x="-57446675" y="2073400"/>
              <a:ext cx="18125" cy="18150"/>
            </a:xfrm>
            <a:custGeom>
              <a:avLst/>
              <a:gdLst/>
              <a:ahLst/>
              <a:cxnLst/>
              <a:rect l="l" t="t" r="r" b="b"/>
              <a:pathLst>
                <a:path w="725" h="726" extrusionOk="0">
                  <a:moveTo>
                    <a:pt x="347" y="1"/>
                  </a:moveTo>
                  <a:cubicBezTo>
                    <a:pt x="158" y="1"/>
                    <a:pt x="0" y="158"/>
                    <a:pt x="0" y="348"/>
                  </a:cubicBezTo>
                  <a:cubicBezTo>
                    <a:pt x="0" y="568"/>
                    <a:pt x="158" y="726"/>
                    <a:pt x="347" y="726"/>
                  </a:cubicBezTo>
                  <a:cubicBezTo>
                    <a:pt x="567" y="726"/>
                    <a:pt x="725" y="568"/>
                    <a:pt x="725" y="348"/>
                  </a:cubicBezTo>
                  <a:cubicBezTo>
                    <a:pt x="725" y="158"/>
                    <a:pt x="56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7" name="Google Shape;2657;p48"/>
            <p:cNvSpPr/>
            <p:nvPr/>
          </p:nvSpPr>
          <p:spPr>
            <a:xfrm>
              <a:off x="-57371850" y="2073400"/>
              <a:ext cx="18125" cy="18150"/>
            </a:xfrm>
            <a:custGeom>
              <a:avLst/>
              <a:gdLst/>
              <a:ahLst/>
              <a:cxnLst/>
              <a:rect l="l" t="t" r="r" b="b"/>
              <a:pathLst>
                <a:path w="725" h="726" extrusionOk="0">
                  <a:moveTo>
                    <a:pt x="347" y="1"/>
                  </a:moveTo>
                  <a:cubicBezTo>
                    <a:pt x="158" y="1"/>
                    <a:pt x="0" y="158"/>
                    <a:pt x="0" y="348"/>
                  </a:cubicBezTo>
                  <a:cubicBezTo>
                    <a:pt x="0" y="537"/>
                    <a:pt x="158" y="726"/>
                    <a:pt x="347" y="726"/>
                  </a:cubicBezTo>
                  <a:cubicBezTo>
                    <a:pt x="567" y="726"/>
                    <a:pt x="725" y="537"/>
                    <a:pt x="725" y="348"/>
                  </a:cubicBezTo>
                  <a:cubicBezTo>
                    <a:pt x="725" y="158"/>
                    <a:pt x="56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8" name="Google Shape;2658;p48"/>
            <p:cNvSpPr/>
            <p:nvPr/>
          </p:nvSpPr>
          <p:spPr>
            <a:xfrm>
              <a:off x="-57436450" y="2136625"/>
              <a:ext cx="72500" cy="29750"/>
            </a:xfrm>
            <a:custGeom>
              <a:avLst/>
              <a:gdLst/>
              <a:ahLst/>
              <a:cxnLst/>
              <a:rect l="l" t="t" r="r" b="b"/>
              <a:pathLst>
                <a:path w="2900" h="1190" extrusionOk="0">
                  <a:moveTo>
                    <a:pt x="387" y="0"/>
                  </a:moveTo>
                  <a:cubicBezTo>
                    <a:pt x="292" y="0"/>
                    <a:pt x="206" y="40"/>
                    <a:pt x="158" y="118"/>
                  </a:cubicBezTo>
                  <a:cubicBezTo>
                    <a:pt x="1" y="276"/>
                    <a:pt x="1" y="496"/>
                    <a:pt x="158" y="622"/>
                  </a:cubicBezTo>
                  <a:cubicBezTo>
                    <a:pt x="505" y="969"/>
                    <a:pt x="977" y="1190"/>
                    <a:pt x="1450" y="1190"/>
                  </a:cubicBezTo>
                  <a:cubicBezTo>
                    <a:pt x="1923" y="1190"/>
                    <a:pt x="2427" y="969"/>
                    <a:pt x="2742" y="622"/>
                  </a:cubicBezTo>
                  <a:cubicBezTo>
                    <a:pt x="2899" y="465"/>
                    <a:pt x="2899" y="244"/>
                    <a:pt x="2742" y="118"/>
                  </a:cubicBezTo>
                  <a:cubicBezTo>
                    <a:pt x="2679" y="40"/>
                    <a:pt x="2592" y="0"/>
                    <a:pt x="2502" y="0"/>
                  </a:cubicBezTo>
                  <a:cubicBezTo>
                    <a:pt x="2411" y="0"/>
                    <a:pt x="2316" y="40"/>
                    <a:pt x="2238" y="118"/>
                  </a:cubicBezTo>
                  <a:cubicBezTo>
                    <a:pt x="2049" y="307"/>
                    <a:pt x="1734" y="433"/>
                    <a:pt x="1450" y="433"/>
                  </a:cubicBezTo>
                  <a:cubicBezTo>
                    <a:pt x="1167" y="433"/>
                    <a:pt x="851" y="307"/>
                    <a:pt x="662" y="118"/>
                  </a:cubicBezTo>
                  <a:cubicBezTo>
                    <a:pt x="584" y="40"/>
                    <a:pt x="481"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59" name="Google Shape;2659;p48"/>
          <p:cNvGrpSpPr/>
          <p:nvPr/>
        </p:nvGrpSpPr>
        <p:grpSpPr>
          <a:xfrm>
            <a:off x="5809702" y="3745800"/>
            <a:ext cx="1151564" cy="129600"/>
            <a:chOff x="5986376" y="1587999"/>
            <a:chExt cx="1151564" cy="129600"/>
          </a:xfrm>
        </p:grpSpPr>
        <p:sp>
          <p:nvSpPr>
            <p:cNvPr id="2660" name="Google Shape;2660;p48"/>
            <p:cNvSpPr/>
            <p:nvPr/>
          </p:nvSpPr>
          <p:spPr>
            <a:xfrm>
              <a:off x="5986376" y="1587999"/>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1" name="Google Shape;2661;p48"/>
            <p:cNvSpPr/>
            <p:nvPr/>
          </p:nvSpPr>
          <p:spPr>
            <a:xfrm>
              <a:off x="6241867" y="1587999"/>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2" name="Google Shape;2662;p48"/>
            <p:cNvSpPr/>
            <p:nvPr/>
          </p:nvSpPr>
          <p:spPr>
            <a:xfrm>
              <a:off x="6500843" y="1587999"/>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3" name="Google Shape;2663;p48"/>
            <p:cNvSpPr/>
            <p:nvPr/>
          </p:nvSpPr>
          <p:spPr>
            <a:xfrm>
              <a:off x="6756334" y="1587999"/>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4" name="Google Shape;2664;p48"/>
            <p:cNvSpPr/>
            <p:nvPr/>
          </p:nvSpPr>
          <p:spPr>
            <a:xfrm>
              <a:off x="7008340" y="1587999"/>
              <a:ext cx="129600" cy="129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65" name="Google Shape;2665;p48"/>
          <p:cNvGrpSpPr/>
          <p:nvPr/>
        </p:nvGrpSpPr>
        <p:grpSpPr>
          <a:xfrm>
            <a:off x="5809702" y="4175575"/>
            <a:ext cx="1151564" cy="129600"/>
            <a:chOff x="5986376" y="2065201"/>
            <a:chExt cx="1151564" cy="129600"/>
          </a:xfrm>
        </p:grpSpPr>
        <p:sp>
          <p:nvSpPr>
            <p:cNvPr id="2666" name="Google Shape;2666;p48"/>
            <p:cNvSpPr/>
            <p:nvPr/>
          </p:nvSpPr>
          <p:spPr>
            <a:xfrm>
              <a:off x="5986376" y="2065201"/>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7" name="Google Shape;2667;p48"/>
            <p:cNvSpPr/>
            <p:nvPr/>
          </p:nvSpPr>
          <p:spPr>
            <a:xfrm>
              <a:off x="6241867" y="2065201"/>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8" name="Google Shape;2668;p48"/>
            <p:cNvSpPr/>
            <p:nvPr/>
          </p:nvSpPr>
          <p:spPr>
            <a:xfrm>
              <a:off x="6500843" y="2065201"/>
              <a:ext cx="129600" cy="129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9" name="Google Shape;2669;p48"/>
            <p:cNvSpPr/>
            <p:nvPr/>
          </p:nvSpPr>
          <p:spPr>
            <a:xfrm>
              <a:off x="6756334" y="2065201"/>
              <a:ext cx="129600" cy="129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0" name="Google Shape;2670;p48"/>
            <p:cNvSpPr/>
            <p:nvPr/>
          </p:nvSpPr>
          <p:spPr>
            <a:xfrm>
              <a:off x="7008340" y="2065201"/>
              <a:ext cx="129600" cy="129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71" name="Google Shape;2671;p48"/>
          <p:cNvGrpSpPr/>
          <p:nvPr/>
        </p:nvGrpSpPr>
        <p:grpSpPr>
          <a:xfrm>
            <a:off x="5809702" y="3316176"/>
            <a:ext cx="1151564" cy="129600"/>
            <a:chOff x="5986376" y="1114525"/>
            <a:chExt cx="1151564" cy="129600"/>
          </a:xfrm>
        </p:grpSpPr>
        <p:sp>
          <p:nvSpPr>
            <p:cNvPr id="2672" name="Google Shape;2672;p48"/>
            <p:cNvSpPr/>
            <p:nvPr/>
          </p:nvSpPr>
          <p:spPr>
            <a:xfrm>
              <a:off x="5986376" y="1114525"/>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3" name="Google Shape;2673;p48"/>
            <p:cNvSpPr/>
            <p:nvPr/>
          </p:nvSpPr>
          <p:spPr>
            <a:xfrm>
              <a:off x="6241867" y="1114525"/>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4" name="Google Shape;2674;p48"/>
            <p:cNvSpPr/>
            <p:nvPr/>
          </p:nvSpPr>
          <p:spPr>
            <a:xfrm>
              <a:off x="6500843" y="1114525"/>
              <a:ext cx="129600" cy="1296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5" name="Google Shape;2675;p48"/>
            <p:cNvSpPr/>
            <p:nvPr/>
          </p:nvSpPr>
          <p:spPr>
            <a:xfrm>
              <a:off x="6756334" y="1114525"/>
              <a:ext cx="129600" cy="129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6" name="Google Shape;2676;p48"/>
            <p:cNvSpPr/>
            <p:nvPr/>
          </p:nvSpPr>
          <p:spPr>
            <a:xfrm>
              <a:off x="7008340" y="1114525"/>
              <a:ext cx="129600" cy="129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77" name="Google Shape;2677;p48"/>
          <p:cNvSpPr txBox="1"/>
          <p:nvPr/>
        </p:nvSpPr>
        <p:spPr>
          <a:xfrm>
            <a:off x="7068312" y="3218826"/>
            <a:ext cx="9876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Security</a:t>
            </a:r>
            <a:endParaRPr sz="1600" dirty="0">
              <a:solidFill>
                <a:schemeClr val="dk2"/>
              </a:solidFill>
              <a:latin typeface="Barlow Semi Condensed"/>
              <a:ea typeface="Barlow Semi Condensed"/>
              <a:cs typeface="Barlow Semi Condensed"/>
              <a:sym typeface="Barlow Semi Condensed"/>
            </a:endParaRPr>
          </a:p>
        </p:txBody>
      </p:sp>
      <p:sp>
        <p:nvSpPr>
          <p:cNvPr id="2678" name="Google Shape;2678;p48"/>
          <p:cNvSpPr txBox="1"/>
          <p:nvPr/>
        </p:nvSpPr>
        <p:spPr>
          <a:xfrm>
            <a:off x="7068300" y="3648450"/>
            <a:ext cx="9876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Usability</a:t>
            </a:r>
            <a:endParaRPr sz="1600" dirty="0">
              <a:solidFill>
                <a:schemeClr val="dk2"/>
              </a:solidFill>
              <a:latin typeface="Barlow Semi Condensed"/>
              <a:ea typeface="Barlow Semi Condensed"/>
              <a:cs typeface="Barlow Semi Condensed"/>
              <a:sym typeface="Barlow Semi Condensed"/>
            </a:endParaRPr>
          </a:p>
        </p:txBody>
      </p:sp>
      <p:sp>
        <p:nvSpPr>
          <p:cNvPr id="2679" name="Google Shape;2679;p48"/>
          <p:cNvSpPr txBox="1"/>
          <p:nvPr/>
        </p:nvSpPr>
        <p:spPr>
          <a:xfrm>
            <a:off x="7068301" y="4078225"/>
            <a:ext cx="987600" cy="32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Interface</a:t>
            </a:r>
            <a:endParaRPr sz="1600" dirty="0">
              <a:solidFill>
                <a:schemeClr val="dk2"/>
              </a:solidFill>
              <a:latin typeface="Barlow Semi Condensed"/>
              <a:ea typeface="Barlow Semi Condensed"/>
              <a:cs typeface="Barlow Semi Condensed"/>
              <a:sym typeface="Barlow Semi Condensed"/>
            </a:endParaRPr>
          </a:p>
        </p:txBody>
      </p:sp>
      <p:grpSp>
        <p:nvGrpSpPr>
          <p:cNvPr id="2680" name="Google Shape;2680;p48"/>
          <p:cNvGrpSpPr/>
          <p:nvPr/>
        </p:nvGrpSpPr>
        <p:grpSpPr>
          <a:xfrm>
            <a:off x="5227723" y="3258271"/>
            <a:ext cx="218254" cy="245410"/>
            <a:chOff x="2523000" y="1954875"/>
            <a:chExt cx="262325" cy="295000"/>
          </a:xfrm>
        </p:grpSpPr>
        <p:sp>
          <p:nvSpPr>
            <p:cNvPr id="2681" name="Google Shape;2681;p48"/>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2" name="Google Shape;2682;p48"/>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83" name="Google Shape;2683;p48"/>
          <p:cNvGrpSpPr/>
          <p:nvPr/>
        </p:nvGrpSpPr>
        <p:grpSpPr>
          <a:xfrm>
            <a:off x="5226242" y="3682593"/>
            <a:ext cx="227592" cy="256013"/>
            <a:chOff x="3299850" y="238575"/>
            <a:chExt cx="427725" cy="482225"/>
          </a:xfrm>
        </p:grpSpPr>
        <p:sp>
          <p:nvSpPr>
            <p:cNvPr id="2684" name="Google Shape;2684;p48"/>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685" name="Google Shape;2685;p48"/>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686" name="Google Shape;2686;p48"/>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687" name="Google Shape;2687;p48"/>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688" name="Google Shape;2688;p48"/>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689" name="Google Shape;2689;p48"/>
          <p:cNvSpPr/>
          <p:nvPr/>
        </p:nvSpPr>
        <p:spPr>
          <a:xfrm>
            <a:off x="5208607" y="4112442"/>
            <a:ext cx="256487" cy="255865"/>
          </a:xfrm>
          <a:custGeom>
            <a:avLst/>
            <a:gdLst/>
            <a:ahLst/>
            <a:cxnLst/>
            <a:rect l="l" t="t" r="r" b="b"/>
            <a:pathLst>
              <a:path w="12036" h="12004" extrusionOk="0">
                <a:moveTo>
                  <a:pt x="1450" y="693"/>
                </a:moveTo>
                <a:lnTo>
                  <a:pt x="1450" y="1418"/>
                </a:lnTo>
                <a:lnTo>
                  <a:pt x="756" y="1418"/>
                </a:lnTo>
                <a:lnTo>
                  <a:pt x="756" y="693"/>
                </a:lnTo>
                <a:close/>
                <a:moveTo>
                  <a:pt x="11342" y="693"/>
                </a:moveTo>
                <a:lnTo>
                  <a:pt x="11342" y="1418"/>
                </a:lnTo>
                <a:lnTo>
                  <a:pt x="10618" y="1418"/>
                </a:lnTo>
                <a:lnTo>
                  <a:pt x="10618" y="693"/>
                </a:lnTo>
                <a:close/>
                <a:moveTo>
                  <a:pt x="6049" y="4191"/>
                </a:moveTo>
                <a:cubicBezTo>
                  <a:pt x="6270" y="4191"/>
                  <a:pt x="6427" y="4380"/>
                  <a:pt x="6427" y="4569"/>
                </a:cubicBezTo>
                <a:cubicBezTo>
                  <a:pt x="6427" y="4758"/>
                  <a:pt x="6270" y="4915"/>
                  <a:pt x="6049" y="4915"/>
                </a:cubicBezTo>
                <a:cubicBezTo>
                  <a:pt x="5860" y="4915"/>
                  <a:pt x="5703" y="4758"/>
                  <a:pt x="5703" y="4569"/>
                </a:cubicBezTo>
                <a:cubicBezTo>
                  <a:pt x="5703" y="4380"/>
                  <a:pt x="5860" y="4191"/>
                  <a:pt x="6049" y="4191"/>
                </a:cubicBezTo>
                <a:close/>
                <a:moveTo>
                  <a:pt x="6081" y="1040"/>
                </a:moveTo>
                <a:cubicBezTo>
                  <a:pt x="6144" y="1166"/>
                  <a:pt x="8381" y="5167"/>
                  <a:pt x="8475" y="5262"/>
                </a:cubicBezTo>
                <a:lnTo>
                  <a:pt x="7278" y="7026"/>
                </a:lnTo>
                <a:lnTo>
                  <a:pt x="6427" y="7026"/>
                </a:lnTo>
                <a:lnTo>
                  <a:pt x="6427" y="5577"/>
                </a:lnTo>
                <a:cubicBezTo>
                  <a:pt x="6805" y="5419"/>
                  <a:pt x="7120" y="5041"/>
                  <a:pt x="7120" y="4600"/>
                </a:cubicBezTo>
                <a:cubicBezTo>
                  <a:pt x="7120" y="4001"/>
                  <a:pt x="6648" y="3529"/>
                  <a:pt x="6081" y="3529"/>
                </a:cubicBezTo>
                <a:cubicBezTo>
                  <a:pt x="5482" y="3529"/>
                  <a:pt x="5010" y="4001"/>
                  <a:pt x="5010" y="4600"/>
                </a:cubicBezTo>
                <a:cubicBezTo>
                  <a:pt x="5010" y="5073"/>
                  <a:pt x="5293" y="5451"/>
                  <a:pt x="5703" y="5577"/>
                </a:cubicBezTo>
                <a:lnTo>
                  <a:pt x="5703" y="7026"/>
                </a:lnTo>
                <a:lnTo>
                  <a:pt x="4852" y="7026"/>
                </a:lnTo>
                <a:lnTo>
                  <a:pt x="3655" y="5262"/>
                </a:lnTo>
                <a:cubicBezTo>
                  <a:pt x="3749" y="5167"/>
                  <a:pt x="5986" y="1166"/>
                  <a:pt x="6081" y="1040"/>
                </a:cubicBezTo>
                <a:close/>
                <a:moveTo>
                  <a:pt x="3812" y="3529"/>
                </a:moveTo>
                <a:lnTo>
                  <a:pt x="2899" y="5104"/>
                </a:lnTo>
                <a:cubicBezTo>
                  <a:pt x="2836" y="5230"/>
                  <a:pt x="2836" y="5388"/>
                  <a:pt x="2899" y="5451"/>
                </a:cubicBezTo>
                <a:lnTo>
                  <a:pt x="4064" y="7215"/>
                </a:lnTo>
                <a:cubicBezTo>
                  <a:pt x="3749" y="7404"/>
                  <a:pt x="3529" y="7719"/>
                  <a:pt x="3529" y="8097"/>
                </a:cubicBezTo>
                <a:lnTo>
                  <a:pt x="3529" y="8475"/>
                </a:lnTo>
                <a:lnTo>
                  <a:pt x="693" y="8475"/>
                </a:lnTo>
                <a:lnTo>
                  <a:pt x="693" y="3907"/>
                </a:lnTo>
                <a:cubicBezTo>
                  <a:pt x="788" y="3686"/>
                  <a:pt x="945" y="3529"/>
                  <a:pt x="1103" y="3529"/>
                </a:cubicBezTo>
                <a:close/>
                <a:moveTo>
                  <a:pt x="7436" y="7751"/>
                </a:moveTo>
                <a:cubicBezTo>
                  <a:pt x="7625" y="7751"/>
                  <a:pt x="7782" y="7908"/>
                  <a:pt x="7782" y="8097"/>
                </a:cubicBezTo>
                <a:lnTo>
                  <a:pt x="7782" y="8475"/>
                </a:lnTo>
                <a:lnTo>
                  <a:pt x="4285" y="8475"/>
                </a:lnTo>
                <a:lnTo>
                  <a:pt x="4285" y="8097"/>
                </a:lnTo>
                <a:cubicBezTo>
                  <a:pt x="4285" y="7908"/>
                  <a:pt x="4443" y="7751"/>
                  <a:pt x="4632" y="7751"/>
                </a:cubicBezTo>
                <a:close/>
                <a:moveTo>
                  <a:pt x="10996" y="3529"/>
                </a:moveTo>
                <a:cubicBezTo>
                  <a:pt x="11185" y="3529"/>
                  <a:pt x="11342" y="3686"/>
                  <a:pt x="11342" y="3907"/>
                </a:cubicBezTo>
                <a:lnTo>
                  <a:pt x="11342" y="8475"/>
                </a:lnTo>
                <a:lnTo>
                  <a:pt x="8507" y="8475"/>
                </a:lnTo>
                <a:lnTo>
                  <a:pt x="8507" y="8097"/>
                </a:lnTo>
                <a:cubicBezTo>
                  <a:pt x="8507" y="7719"/>
                  <a:pt x="8318" y="7404"/>
                  <a:pt x="8003" y="7215"/>
                </a:cubicBezTo>
                <a:lnTo>
                  <a:pt x="9137" y="5451"/>
                </a:lnTo>
                <a:cubicBezTo>
                  <a:pt x="9200" y="5356"/>
                  <a:pt x="9200" y="5230"/>
                  <a:pt x="9137" y="5104"/>
                </a:cubicBezTo>
                <a:lnTo>
                  <a:pt x="8223" y="3529"/>
                </a:lnTo>
                <a:close/>
                <a:moveTo>
                  <a:pt x="11342" y="9137"/>
                </a:moveTo>
                <a:lnTo>
                  <a:pt x="11342" y="9483"/>
                </a:lnTo>
                <a:cubicBezTo>
                  <a:pt x="11342" y="9672"/>
                  <a:pt x="11185" y="9830"/>
                  <a:pt x="10996" y="9830"/>
                </a:cubicBezTo>
                <a:lnTo>
                  <a:pt x="1103" y="9830"/>
                </a:lnTo>
                <a:cubicBezTo>
                  <a:pt x="914" y="9830"/>
                  <a:pt x="756" y="9672"/>
                  <a:pt x="756" y="9483"/>
                </a:cubicBezTo>
                <a:lnTo>
                  <a:pt x="756" y="9137"/>
                </a:lnTo>
                <a:close/>
                <a:moveTo>
                  <a:pt x="6427" y="10554"/>
                </a:moveTo>
                <a:lnTo>
                  <a:pt x="6427" y="11248"/>
                </a:lnTo>
                <a:lnTo>
                  <a:pt x="5703" y="11248"/>
                </a:lnTo>
                <a:lnTo>
                  <a:pt x="5703" y="10554"/>
                </a:lnTo>
                <a:close/>
                <a:moveTo>
                  <a:pt x="347" y="0"/>
                </a:moveTo>
                <a:cubicBezTo>
                  <a:pt x="158" y="0"/>
                  <a:pt x="0" y="158"/>
                  <a:pt x="0" y="347"/>
                </a:cubicBezTo>
                <a:lnTo>
                  <a:pt x="0" y="1765"/>
                </a:lnTo>
                <a:cubicBezTo>
                  <a:pt x="0" y="1954"/>
                  <a:pt x="158" y="2111"/>
                  <a:pt x="347" y="2111"/>
                </a:cubicBezTo>
                <a:lnTo>
                  <a:pt x="1765" y="2111"/>
                </a:lnTo>
                <a:cubicBezTo>
                  <a:pt x="1954" y="2111"/>
                  <a:pt x="2111" y="1954"/>
                  <a:pt x="2111" y="1765"/>
                </a:cubicBezTo>
                <a:lnTo>
                  <a:pt x="2111" y="1418"/>
                </a:lnTo>
                <a:lnTo>
                  <a:pt x="5010" y="1418"/>
                </a:lnTo>
                <a:lnTo>
                  <a:pt x="4159" y="2836"/>
                </a:lnTo>
                <a:lnTo>
                  <a:pt x="1072" y="2836"/>
                </a:lnTo>
                <a:cubicBezTo>
                  <a:pt x="473" y="2836"/>
                  <a:pt x="0" y="3308"/>
                  <a:pt x="0" y="3907"/>
                </a:cubicBezTo>
                <a:lnTo>
                  <a:pt x="0" y="9515"/>
                </a:lnTo>
                <a:cubicBezTo>
                  <a:pt x="0" y="10113"/>
                  <a:pt x="473" y="10586"/>
                  <a:pt x="1072" y="10586"/>
                </a:cubicBezTo>
                <a:lnTo>
                  <a:pt x="4947" y="10586"/>
                </a:lnTo>
                <a:lnTo>
                  <a:pt x="4947" y="11311"/>
                </a:lnTo>
                <a:lnTo>
                  <a:pt x="3907" y="11311"/>
                </a:lnTo>
                <a:cubicBezTo>
                  <a:pt x="3686" y="11311"/>
                  <a:pt x="3529" y="11468"/>
                  <a:pt x="3529" y="11657"/>
                </a:cubicBezTo>
                <a:cubicBezTo>
                  <a:pt x="3529" y="11846"/>
                  <a:pt x="3686" y="12004"/>
                  <a:pt x="3907" y="12004"/>
                </a:cubicBezTo>
                <a:lnTo>
                  <a:pt x="8097" y="12004"/>
                </a:lnTo>
                <a:cubicBezTo>
                  <a:pt x="8318" y="12004"/>
                  <a:pt x="8475" y="11846"/>
                  <a:pt x="8475" y="11657"/>
                </a:cubicBezTo>
                <a:cubicBezTo>
                  <a:pt x="8475" y="11468"/>
                  <a:pt x="8318" y="11311"/>
                  <a:pt x="8097" y="11311"/>
                </a:cubicBezTo>
                <a:lnTo>
                  <a:pt x="7057" y="11311"/>
                </a:lnTo>
                <a:lnTo>
                  <a:pt x="7057" y="10586"/>
                </a:lnTo>
                <a:lnTo>
                  <a:pt x="10933" y="10586"/>
                </a:lnTo>
                <a:cubicBezTo>
                  <a:pt x="11531" y="10586"/>
                  <a:pt x="12004" y="10113"/>
                  <a:pt x="12004" y="9515"/>
                </a:cubicBezTo>
                <a:lnTo>
                  <a:pt x="12004" y="3907"/>
                </a:lnTo>
                <a:cubicBezTo>
                  <a:pt x="12035" y="3308"/>
                  <a:pt x="11563" y="2836"/>
                  <a:pt x="10996" y="2836"/>
                </a:cubicBezTo>
                <a:lnTo>
                  <a:pt x="7877" y="2836"/>
                </a:lnTo>
                <a:lnTo>
                  <a:pt x="7057" y="1418"/>
                </a:lnTo>
                <a:lnTo>
                  <a:pt x="9924" y="1418"/>
                </a:lnTo>
                <a:lnTo>
                  <a:pt x="9924" y="1765"/>
                </a:lnTo>
                <a:cubicBezTo>
                  <a:pt x="9924" y="1954"/>
                  <a:pt x="10082" y="2111"/>
                  <a:pt x="10271" y="2111"/>
                </a:cubicBezTo>
                <a:lnTo>
                  <a:pt x="11689" y="2111"/>
                </a:lnTo>
                <a:cubicBezTo>
                  <a:pt x="11878" y="2111"/>
                  <a:pt x="12035" y="1954"/>
                  <a:pt x="12035" y="1765"/>
                </a:cubicBezTo>
                <a:lnTo>
                  <a:pt x="12035" y="347"/>
                </a:lnTo>
                <a:cubicBezTo>
                  <a:pt x="12035" y="158"/>
                  <a:pt x="11878" y="0"/>
                  <a:pt x="11689" y="0"/>
                </a:cubicBezTo>
                <a:lnTo>
                  <a:pt x="10271" y="0"/>
                </a:lnTo>
                <a:cubicBezTo>
                  <a:pt x="10082" y="0"/>
                  <a:pt x="9924" y="158"/>
                  <a:pt x="9924" y="347"/>
                </a:cubicBezTo>
                <a:lnTo>
                  <a:pt x="9924" y="693"/>
                </a:lnTo>
                <a:lnTo>
                  <a:pt x="6648" y="693"/>
                </a:lnTo>
                <a:lnTo>
                  <a:pt x="6333" y="189"/>
                </a:lnTo>
                <a:cubicBezTo>
                  <a:pt x="6270" y="63"/>
                  <a:pt x="6144" y="0"/>
                  <a:pt x="6018" y="0"/>
                </a:cubicBezTo>
                <a:cubicBezTo>
                  <a:pt x="5892" y="0"/>
                  <a:pt x="5797" y="63"/>
                  <a:pt x="5703" y="189"/>
                </a:cubicBezTo>
                <a:lnTo>
                  <a:pt x="5388" y="693"/>
                </a:lnTo>
                <a:lnTo>
                  <a:pt x="2111" y="693"/>
                </a:lnTo>
                <a:lnTo>
                  <a:pt x="2111" y="347"/>
                </a:lnTo>
                <a:cubicBezTo>
                  <a:pt x="2111" y="158"/>
                  <a:pt x="1954"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61BA84A-3F79-D6FC-B5DC-784279C5577A}"/>
              </a:ext>
            </a:extLst>
          </p:cNvPr>
          <p:cNvSpPr>
            <a:spLocks noGrp="1"/>
          </p:cNvSpPr>
          <p:nvPr>
            <p:ph type="subTitle" idx="1"/>
          </p:nvPr>
        </p:nvSpPr>
        <p:spPr>
          <a:xfrm>
            <a:off x="889233" y="1437750"/>
            <a:ext cx="7348756" cy="3326346"/>
          </a:xfrm>
        </p:spPr>
        <p:txBody>
          <a:bodyPr/>
          <a:lstStyle/>
          <a:p>
            <a:pPr marL="251460">
              <a:lnSpc>
                <a:spcPct val="150000"/>
              </a:lnSpc>
              <a:spcAft>
                <a:spcPts val="800"/>
              </a:spcAft>
            </a:pPr>
            <a:r>
              <a:rPr lang="es-BO" dirty="0">
                <a:latin typeface="Barlow Semi Condensed" panose="00000506000000000000" pitchFamily="2" charset="0"/>
                <a:ea typeface="Calibri" panose="020F0502020204030204" pitchFamily="34" charset="0"/>
                <a:cs typeface="Times New Roman" panose="02020603050405020304" pitchFamily="18" charset="0"/>
              </a:rPr>
              <a:t>El objetivo de la </a:t>
            </a:r>
            <a:r>
              <a:rPr lang="es-BO" sz="1400" dirty="0">
                <a:effectLst/>
                <a:latin typeface="Barlow Semi Condensed" panose="00000506000000000000" pitchFamily="2" charset="0"/>
                <a:ea typeface="Calibri" panose="020F0502020204030204" pitchFamily="34" charset="0"/>
                <a:cs typeface="Times New Roman" panose="02020603050405020304" pitchFamily="18" charset="0"/>
              </a:rPr>
              <a:t>empresa es  brindar productos informáticos para todo ambiente laboral informático, tanto como a clientes finales o a instituciones publicas y privadas.</a:t>
            </a:r>
          </a:p>
          <a:p>
            <a:pPr marL="251460">
              <a:lnSpc>
                <a:spcPct val="150000"/>
              </a:lnSpc>
              <a:spcAft>
                <a:spcPts val="800"/>
              </a:spcAft>
            </a:pPr>
            <a:r>
              <a:rPr lang="es-BO" sz="1400" dirty="0">
                <a:effectLst/>
                <a:latin typeface="Barlow Semi Condensed" panose="00000506000000000000" pitchFamily="2" charset="0"/>
                <a:ea typeface="Calibri" panose="020F0502020204030204" pitchFamily="34" charset="0"/>
                <a:cs typeface="Times New Roman" panose="02020603050405020304" pitchFamily="18" charset="0"/>
              </a:rPr>
              <a:t>La empresa Mxt-techonology cuenta con 2 sucursales la primera ubicada en Esteban Arce y la otra en la Blanco Galindo y av., Perú. </a:t>
            </a:r>
          </a:p>
          <a:p>
            <a:pPr marL="251460">
              <a:lnSpc>
                <a:spcPct val="150000"/>
              </a:lnSpc>
              <a:spcAft>
                <a:spcPts val="800"/>
              </a:spcAft>
            </a:pPr>
            <a:endParaRPr lang="es-BO" sz="14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s-BO" dirty="0"/>
          </a:p>
        </p:txBody>
      </p:sp>
      <p:sp>
        <p:nvSpPr>
          <p:cNvPr id="3" name="Title 2">
            <a:extLst>
              <a:ext uri="{FF2B5EF4-FFF2-40B4-BE49-F238E27FC236}">
                <a16:creationId xmlns:a16="http://schemas.microsoft.com/office/drawing/2014/main" id="{0B87A66B-15A3-3BC6-4C20-344E911AB4DC}"/>
              </a:ext>
            </a:extLst>
          </p:cNvPr>
          <p:cNvSpPr>
            <a:spLocks noGrp="1"/>
          </p:cNvSpPr>
          <p:nvPr>
            <p:ph type="title"/>
          </p:nvPr>
        </p:nvSpPr>
        <p:spPr>
          <a:xfrm>
            <a:off x="2167128" y="379404"/>
            <a:ext cx="4809600" cy="576000"/>
          </a:xfrm>
        </p:spPr>
        <p:txBody>
          <a:bodyPr/>
          <a:lstStyle/>
          <a:p>
            <a:r>
              <a:rPr lang="en-US" dirty="0"/>
              <a:t>Objetivo </a:t>
            </a:r>
            <a:endParaRPr lang="es-BO" dirty="0"/>
          </a:p>
        </p:txBody>
      </p:sp>
      <p:sp>
        <p:nvSpPr>
          <p:cNvPr id="4" name="CuadroTexto 3">
            <a:extLst>
              <a:ext uri="{FF2B5EF4-FFF2-40B4-BE49-F238E27FC236}">
                <a16:creationId xmlns:a16="http://schemas.microsoft.com/office/drawing/2014/main" id="{0F3E9B7F-AF6E-398F-E431-210A7F7CD60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9870164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sp>
        <p:nvSpPr>
          <p:cNvPr id="2694" name="Google Shape;2694;p49"/>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t>Our Process</a:t>
            </a:r>
            <a:endParaRPr dirty="0"/>
          </a:p>
        </p:txBody>
      </p:sp>
      <p:sp>
        <p:nvSpPr>
          <p:cNvPr id="2695" name="Google Shape;2695;p49"/>
          <p:cNvSpPr txBox="1"/>
          <p:nvPr/>
        </p:nvSpPr>
        <p:spPr>
          <a:xfrm>
            <a:off x="1005450" y="1404074"/>
            <a:ext cx="2219400" cy="63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Mercury is the closest planet to the Sun</a:t>
            </a:r>
            <a:endParaRPr sz="1600" dirty="0">
              <a:solidFill>
                <a:schemeClr val="dk2"/>
              </a:solidFill>
              <a:latin typeface="Barlow Semi Condensed"/>
              <a:ea typeface="Barlow Semi Condensed"/>
              <a:cs typeface="Barlow Semi Condensed"/>
              <a:sym typeface="Barlow Semi Condensed"/>
            </a:endParaRPr>
          </a:p>
        </p:txBody>
      </p:sp>
      <p:sp>
        <p:nvSpPr>
          <p:cNvPr id="2696" name="Google Shape;2696;p49"/>
          <p:cNvSpPr txBox="1"/>
          <p:nvPr/>
        </p:nvSpPr>
        <p:spPr>
          <a:xfrm>
            <a:off x="4281250" y="1404074"/>
            <a:ext cx="2219400" cy="63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Venus is the second planet from the Sun</a:t>
            </a:r>
            <a:endParaRPr sz="1600" dirty="0">
              <a:solidFill>
                <a:schemeClr val="dk2"/>
              </a:solidFill>
              <a:latin typeface="Barlow Semi Condensed"/>
              <a:ea typeface="Barlow Semi Condensed"/>
              <a:cs typeface="Barlow Semi Condensed"/>
              <a:sym typeface="Barlow Semi Condensed"/>
            </a:endParaRPr>
          </a:p>
        </p:txBody>
      </p:sp>
      <p:sp>
        <p:nvSpPr>
          <p:cNvPr id="2697" name="Google Shape;2697;p49"/>
          <p:cNvSpPr txBox="1"/>
          <p:nvPr/>
        </p:nvSpPr>
        <p:spPr>
          <a:xfrm>
            <a:off x="2643350" y="3609329"/>
            <a:ext cx="2219400" cy="63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Jupiter is the biggest planet in the Solar System </a:t>
            </a:r>
            <a:endParaRPr sz="1600" dirty="0">
              <a:solidFill>
                <a:schemeClr val="dk2"/>
              </a:solidFill>
              <a:latin typeface="Barlow Semi Condensed"/>
              <a:ea typeface="Barlow Semi Condensed"/>
              <a:cs typeface="Barlow Semi Condensed"/>
              <a:sym typeface="Barlow Semi Condensed"/>
            </a:endParaRPr>
          </a:p>
        </p:txBody>
      </p:sp>
      <p:sp>
        <p:nvSpPr>
          <p:cNvPr id="2698" name="Google Shape;2698;p49"/>
          <p:cNvSpPr txBox="1"/>
          <p:nvPr/>
        </p:nvSpPr>
        <p:spPr>
          <a:xfrm>
            <a:off x="5919150" y="3609329"/>
            <a:ext cx="2219400" cy="635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Neptune is the farthest planet from the Sun</a:t>
            </a:r>
            <a:endParaRPr sz="1600" dirty="0">
              <a:solidFill>
                <a:schemeClr val="dk2"/>
              </a:solidFill>
              <a:latin typeface="Barlow Semi Condensed"/>
              <a:ea typeface="Barlow Semi Condensed"/>
              <a:cs typeface="Barlow Semi Condensed"/>
              <a:sym typeface="Barlow Semi Condensed"/>
            </a:endParaRPr>
          </a:p>
        </p:txBody>
      </p:sp>
      <p:grpSp>
        <p:nvGrpSpPr>
          <p:cNvPr id="2699" name="Google Shape;2699;p49"/>
          <p:cNvGrpSpPr/>
          <p:nvPr/>
        </p:nvGrpSpPr>
        <p:grpSpPr>
          <a:xfrm>
            <a:off x="1620199" y="2106974"/>
            <a:ext cx="5900364" cy="1517351"/>
            <a:chOff x="1621724" y="2106974"/>
            <a:chExt cx="5900364" cy="1517351"/>
          </a:xfrm>
        </p:grpSpPr>
        <p:grpSp>
          <p:nvGrpSpPr>
            <p:cNvPr id="2700" name="Google Shape;2700;p49"/>
            <p:cNvGrpSpPr/>
            <p:nvPr/>
          </p:nvGrpSpPr>
          <p:grpSpPr>
            <a:xfrm>
              <a:off x="2604811" y="2884996"/>
              <a:ext cx="4021725" cy="538"/>
              <a:chOff x="3762462" y="2553002"/>
              <a:chExt cx="1121570" cy="150"/>
            </a:xfrm>
          </p:grpSpPr>
          <p:cxnSp>
            <p:nvCxnSpPr>
              <p:cNvPr id="2701" name="Google Shape;2701;p49"/>
              <p:cNvCxnSpPr/>
              <p:nvPr/>
            </p:nvCxnSpPr>
            <p:spPr>
              <a:xfrm>
                <a:off x="4195395"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702" name="Google Shape;2702;p49"/>
              <p:cNvCxnSpPr/>
              <p:nvPr/>
            </p:nvCxnSpPr>
            <p:spPr>
              <a:xfrm>
                <a:off x="4652432" y="2553002"/>
                <a:ext cx="231600" cy="0"/>
              </a:xfrm>
              <a:prstGeom prst="straightConnector1">
                <a:avLst/>
              </a:prstGeom>
              <a:noFill/>
              <a:ln w="9525" cap="flat" cmpd="sng">
                <a:solidFill>
                  <a:srgbClr val="595959"/>
                </a:solidFill>
                <a:prstDash val="solid"/>
                <a:round/>
                <a:headEnd type="none" w="med" len="med"/>
                <a:tailEnd type="none" w="med" len="med"/>
              </a:ln>
            </p:spPr>
          </p:cxnSp>
          <p:cxnSp>
            <p:nvCxnSpPr>
              <p:cNvPr id="2703" name="Google Shape;2703;p49"/>
              <p:cNvCxnSpPr>
                <a:stCxn id="2704" idx="6"/>
                <a:endCxn id="2705" idx="2"/>
              </p:cNvCxnSpPr>
              <p:nvPr/>
            </p:nvCxnSpPr>
            <p:spPr>
              <a:xfrm>
                <a:off x="3762462" y="2553152"/>
                <a:ext cx="183000" cy="0"/>
              </a:xfrm>
              <a:prstGeom prst="straightConnector1">
                <a:avLst/>
              </a:prstGeom>
              <a:noFill/>
              <a:ln w="9525" cap="flat" cmpd="sng">
                <a:solidFill>
                  <a:srgbClr val="595959"/>
                </a:solidFill>
                <a:prstDash val="solid"/>
                <a:round/>
                <a:headEnd type="none" w="med" len="med"/>
                <a:tailEnd type="none" w="med" len="med"/>
              </a:ln>
            </p:spPr>
          </p:cxnSp>
        </p:grpSp>
        <p:cxnSp>
          <p:nvCxnSpPr>
            <p:cNvPr id="2706" name="Google Shape;2706;p49"/>
            <p:cNvCxnSpPr/>
            <p:nvPr/>
          </p:nvCxnSpPr>
          <p:spPr>
            <a:xfrm>
              <a:off x="3752008" y="3186309"/>
              <a:ext cx="0" cy="358221"/>
            </a:xfrm>
            <a:prstGeom prst="straightConnector1">
              <a:avLst/>
            </a:prstGeom>
            <a:noFill/>
            <a:ln w="9525" cap="flat" cmpd="sng">
              <a:solidFill>
                <a:schemeClr val="dk2"/>
              </a:solidFill>
              <a:prstDash val="solid"/>
              <a:round/>
              <a:headEnd type="none" w="med" len="med"/>
              <a:tailEnd type="none" w="med" len="med"/>
            </a:ln>
          </p:spPr>
        </p:cxnSp>
        <p:grpSp>
          <p:nvGrpSpPr>
            <p:cNvPr id="2707" name="Google Shape;2707;p49"/>
            <p:cNvGrpSpPr/>
            <p:nvPr/>
          </p:nvGrpSpPr>
          <p:grpSpPr>
            <a:xfrm>
              <a:off x="3261117" y="2393765"/>
              <a:ext cx="983055" cy="983055"/>
              <a:chOff x="3347725" y="2480342"/>
              <a:chExt cx="810032" cy="810032"/>
            </a:xfrm>
          </p:grpSpPr>
          <p:sp>
            <p:nvSpPr>
              <p:cNvPr id="2705" name="Google Shape;2705;p49"/>
              <p:cNvSpPr/>
              <p:nvPr/>
            </p:nvSpPr>
            <p:spPr>
              <a:xfrm>
                <a:off x="3347725" y="2480342"/>
                <a:ext cx="810032" cy="810032"/>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8" name="Google Shape;2708;p49"/>
              <p:cNvSpPr/>
              <p:nvPr/>
            </p:nvSpPr>
            <p:spPr>
              <a:xfrm>
                <a:off x="3451091" y="2583719"/>
                <a:ext cx="603490" cy="60349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709" name="Google Shape;2709;p49"/>
            <p:cNvCxnSpPr>
              <a:stCxn id="2710" idx="0"/>
            </p:cNvCxnSpPr>
            <p:nvPr/>
          </p:nvCxnSpPr>
          <p:spPr>
            <a:xfrm rot="10800000">
              <a:off x="5391613" y="2122099"/>
              <a:ext cx="0" cy="396900"/>
            </a:xfrm>
            <a:prstGeom prst="straightConnector1">
              <a:avLst/>
            </a:prstGeom>
            <a:noFill/>
            <a:ln w="9525" cap="flat" cmpd="sng">
              <a:solidFill>
                <a:schemeClr val="dk2"/>
              </a:solidFill>
              <a:prstDash val="solid"/>
              <a:round/>
              <a:headEnd type="none" w="med" len="med"/>
              <a:tailEnd type="none" w="med" len="med"/>
            </a:ln>
          </p:spPr>
        </p:cxnSp>
        <p:grpSp>
          <p:nvGrpSpPr>
            <p:cNvPr id="2711" name="Google Shape;2711;p49"/>
            <p:cNvGrpSpPr/>
            <p:nvPr/>
          </p:nvGrpSpPr>
          <p:grpSpPr>
            <a:xfrm>
              <a:off x="4899976" y="2393376"/>
              <a:ext cx="983044" cy="983044"/>
              <a:chOff x="4987056" y="2480342"/>
              <a:chExt cx="808956" cy="808956"/>
            </a:xfrm>
          </p:grpSpPr>
          <p:sp>
            <p:nvSpPr>
              <p:cNvPr id="2712" name="Google Shape;2712;p49"/>
              <p:cNvSpPr/>
              <p:nvPr/>
            </p:nvSpPr>
            <p:spPr>
              <a:xfrm>
                <a:off x="4987056" y="2480342"/>
                <a:ext cx="808956" cy="808956"/>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0" name="Google Shape;2710;p49"/>
              <p:cNvSpPr/>
              <p:nvPr/>
            </p:nvSpPr>
            <p:spPr>
              <a:xfrm>
                <a:off x="5090423" y="2583719"/>
                <a:ext cx="602414" cy="602414"/>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713" name="Google Shape;2713;p49"/>
            <p:cNvCxnSpPr/>
            <p:nvPr/>
          </p:nvCxnSpPr>
          <p:spPr>
            <a:xfrm>
              <a:off x="7031106" y="3186309"/>
              <a:ext cx="0" cy="357146"/>
            </a:xfrm>
            <a:prstGeom prst="straightConnector1">
              <a:avLst/>
            </a:prstGeom>
            <a:noFill/>
            <a:ln w="9525" cap="flat" cmpd="sng">
              <a:solidFill>
                <a:schemeClr val="dk2"/>
              </a:solidFill>
              <a:prstDash val="solid"/>
              <a:round/>
              <a:headEnd type="none" w="med" len="med"/>
              <a:tailEnd type="none" w="med" len="med"/>
            </a:ln>
          </p:spPr>
        </p:cxnSp>
        <p:grpSp>
          <p:nvGrpSpPr>
            <p:cNvPr id="2714" name="Google Shape;2714;p49"/>
            <p:cNvGrpSpPr/>
            <p:nvPr/>
          </p:nvGrpSpPr>
          <p:grpSpPr>
            <a:xfrm>
              <a:off x="6539045" y="2393178"/>
              <a:ext cx="983044" cy="983044"/>
              <a:chOff x="6626363" y="2480342"/>
              <a:chExt cx="808956" cy="808956"/>
            </a:xfrm>
          </p:grpSpPr>
          <p:sp>
            <p:nvSpPr>
              <p:cNvPr id="2715" name="Google Shape;2715;p49"/>
              <p:cNvSpPr/>
              <p:nvPr/>
            </p:nvSpPr>
            <p:spPr>
              <a:xfrm>
                <a:off x="6626363" y="2480342"/>
                <a:ext cx="808956" cy="808956"/>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6" name="Google Shape;2716;p49"/>
              <p:cNvSpPr/>
              <p:nvPr/>
            </p:nvSpPr>
            <p:spPr>
              <a:xfrm>
                <a:off x="6729729" y="2583719"/>
                <a:ext cx="602414" cy="602414"/>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717" name="Google Shape;2717;p49"/>
            <p:cNvCxnSpPr>
              <a:stCxn id="2718" idx="0"/>
            </p:cNvCxnSpPr>
            <p:nvPr/>
          </p:nvCxnSpPr>
          <p:spPr>
            <a:xfrm rot="10800000">
              <a:off x="2113432" y="2122227"/>
              <a:ext cx="0" cy="397200"/>
            </a:xfrm>
            <a:prstGeom prst="straightConnector1">
              <a:avLst/>
            </a:prstGeom>
            <a:noFill/>
            <a:ln w="9525" cap="flat" cmpd="sng">
              <a:solidFill>
                <a:schemeClr val="dk2"/>
              </a:solidFill>
              <a:prstDash val="solid"/>
              <a:round/>
              <a:headEnd type="none" w="med" len="med"/>
              <a:tailEnd type="none" w="med" len="med"/>
            </a:ln>
          </p:spPr>
        </p:cxnSp>
        <p:grpSp>
          <p:nvGrpSpPr>
            <p:cNvPr id="2719" name="Google Shape;2719;p49"/>
            <p:cNvGrpSpPr/>
            <p:nvPr/>
          </p:nvGrpSpPr>
          <p:grpSpPr>
            <a:xfrm>
              <a:off x="1621724" y="2393805"/>
              <a:ext cx="983087" cy="983459"/>
              <a:chOff x="1708681" y="2480698"/>
              <a:chExt cx="809125" cy="809432"/>
            </a:xfrm>
          </p:grpSpPr>
          <p:sp>
            <p:nvSpPr>
              <p:cNvPr id="2704" name="Google Shape;2704;p49"/>
              <p:cNvSpPr/>
              <p:nvPr/>
            </p:nvSpPr>
            <p:spPr>
              <a:xfrm>
                <a:off x="1708681" y="2480698"/>
                <a:ext cx="809125" cy="809432"/>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8" name="Google Shape;2718;p49"/>
              <p:cNvSpPr/>
              <p:nvPr/>
            </p:nvSpPr>
            <p:spPr>
              <a:xfrm>
                <a:off x="1812063" y="2584091"/>
                <a:ext cx="602631" cy="602631"/>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720" name="Google Shape;2720;p49"/>
            <p:cNvSpPr/>
            <p:nvPr/>
          </p:nvSpPr>
          <p:spPr>
            <a:xfrm>
              <a:off x="2073125" y="2106975"/>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1" name="Google Shape;2721;p49"/>
            <p:cNvSpPr/>
            <p:nvPr/>
          </p:nvSpPr>
          <p:spPr>
            <a:xfrm>
              <a:off x="5351645" y="2106974"/>
              <a:ext cx="79800" cy="798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2" name="Google Shape;2722;p49"/>
            <p:cNvSpPr/>
            <p:nvPr/>
          </p:nvSpPr>
          <p:spPr>
            <a:xfrm>
              <a:off x="3711575"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3" name="Google Shape;2723;p49"/>
            <p:cNvSpPr/>
            <p:nvPr/>
          </p:nvSpPr>
          <p:spPr>
            <a:xfrm>
              <a:off x="6990966" y="3544525"/>
              <a:ext cx="79800" cy="798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724" name="Google Shape;2724;p49"/>
          <p:cNvSpPr txBox="1"/>
          <p:nvPr/>
        </p:nvSpPr>
        <p:spPr>
          <a:xfrm>
            <a:off x="1762947" y="2723910"/>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lt1"/>
                </a:solidFill>
                <a:latin typeface="Barlow Semi Condensed Medium"/>
                <a:ea typeface="Barlow Semi Condensed Medium"/>
                <a:cs typeface="Barlow Semi Condensed Medium"/>
                <a:sym typeface="Barlow Semi Condensed Medium"/>
              </a:rPr>
              <a:t>Day 1</a:t>
            </a:r>
            <a:endParaRPr sz="1800" dirty="0">
              <a:solidFill>
                <a:schemeClr val="lt1"/>
              </a:solidFill>
              <a:latin typeface="Barlow Semi Condensed Medium"/>
              <a:ea typeface="Barlow Semi Condensed Medium"/>
              <a:cs typeface="Barlow Semi Condensed Medium"/>
              <a:sym typeface="Barlow Semi Condensed Medium"/>
            </a:endParaRPr>
          </a:p>
        </p:txBody>
      </p:sp>
      <p:sp>
        <p:nvSpPr>
          <p:cNvPr id="2725" name="Google Shape;2725;p49"/>
          <p:cNvSpPr txBox="1"/>
          <p:nvPr/>
        </p:nvSpPr>
        <p:spPr>
          <a:xfrm>
            <a:off x="3400847" y="2744235"/>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Day 2</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2726" name="Google Shape;2726;p49"/>
          <p:cNvSpPr txBox="1"/>
          <p:nvPr/>
        </p:nvSpPr>
        <p:spPr>
          <a:xfrm>
            <a:off x="5038747" y="2744235"/>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lt1"/>
                </a:solidFill>
                <a:latin typeface="Barlow Semi Condensed Medium"/>
                <a:ea typeface="Barlow Semi Condensed Medium"/>
                <a:cs typeface="Barlow Semi Condensed Medium"/>
                <a:sym typeface="Barlow Semi Condensed Medium"/>
              </a:rPr>
              <a:t>Day 3</a:t>
            </a:r>
            <a:endParaRPr sz="1800" dirty="0">
              <a:solidFill>
                <a:schemeClr val="lt1"/>
              </a:solidFill>
              <a:latin typeface="Barlow Semi Condensed Medium"/>
              <a:ea typeface="Barlow Semi Condensed Medium"/>
              <a:cs typeface="Barlow Semi Condensed Medium"/>
              <a:sym typeface="Barlow Semi Condensed Medium"/>
            </a:endParaRPr>
          </a:p>
        </p:txBody>
      </p:sp>
      <p:sp>
        <p:nvSpPr>
          <p:cNvPr id="2727" name="Google Shape;2727;p49"/>
          <p:cNvSpPr txBox="1"/>
          <p:nvPr/>
        </p:nvSpPr>
        <p:spPr>
          <a:xfrm>
            <a:off x="6676647" y="2744235"/>
            <a:ext cx="704400" cy="28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Day 4</a:t>
            </a:r>
            <a:endParaRPr sz="1800" dirty="0">
              <a:solidFill>
                <a:schemeClr val="accent1"/>
              </a:solidFill>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973"/>
        <p:cNvGrpSpPr/>
        <p:nvPr/>
      </p:nvGrpSpPr>
      <p:grpSpPr>
        <a:xfrm>
          <a:off x="0" y="0"/>
          <a:ext cx="0" cy="0"/>
          <a:chOff x="0" y="0"/>
          <a:chExt cx="0" cy="0"/>
        </a:xfrm>
      </p:grpSpPr>
      <p:sp>
        <p:nvSpPr>
          <p:cNvPr id="2974" name="Google Shape;2974;p52"/>
          <p:cNvSpPr txBox="1">
            <a:spLocks noGrp="1"/>
          </p:cNvSpPr>
          <p:nvPr>
            <p:ph type="subTitle" idx="4"/>
          </p:nvPr>
        </p:nvSpPr>
        <p:spPr>
          <a:xfrm>
            <a:off x="3689552" y="1928169"/>
            <a:ext cx="17649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arlow Semi Condensed"/>
                <a:ea typeface="Barlow Semi Condensed"/>
                <a:cs typeface="Barlow Semi Condensed"/>
                <a:sym typeface="Barlow Semi Condensed"/>
              </a:rPr>
              <a:t>Jupiter is the biggest planet </a:t>
            </a:r>
            <a:r>
              <a:rPr lang="en"/>
              <a:t>of them all</a:t>
            </a:r>
            <a:endParaRPr dirty="0">
              <a:latin typeface="Barlow Semi Condensed"/>
              <a:ea typeface="Barlow Semi Condensed"/>
              <a:cs typeface="Barlow Semi Condensed"/>
              <a:sym typeface="Barlow Semi Condensed"/>
            </a:endParaRPr>
          </a:p>
        </p:txBody>
      </p:sp>
      <p:sp>
        <p:nvSpPr>
          <p:cNvPr id="2975" name="Google Shape;2975;p52"/>
          <p:cNvSpPr txBox="1">
            <a:spLocks noGrp="1"/>
          </p:cNvSpPr>
          <p:nvPr>
            <p:ph type="subTitle" idx="5"/>
          </p:nvPr>
        </p:nvSpPr>
        <p:spPr>
          <a:xfrm>
            <a:off x="5856675" y="1588336"/>
            <a:ext cx="17649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a:t>
            </a:r>
            <a:endParaRPr dirty="0"/>
          </a:p>
        </p:txBody>
      </p:sp>
      <p:sp>
        <p:nvSpPr>
          <p:cNvPr id="2976" name="Google Shape;2976;p52"/>
          <p:cNvSpPr txBox="1">
            <a:spLocks noGrp="1"/>
          </p:cNvSpPr>
          <p:nvPr>
            <p:ph type="subTitle" idx="1"/>
          </p:nvPr>
        </p:nvSpPr>
        <p:spPr>
          <a:xfrm>
            <a:off x="1522425" y="1588336"/>
            <a:ext cx="17649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a:t>
            </a:r>
            <a:endParaRPr dirty="0"/>
          </a:p>
        </p:txBody>
      </p:sp>
      <p:sp>
        <p:nvSpPr>
          <p:cNvPr id="2977" name="Google Shape;2977;p52"/>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a:t>
            </a:r>
            <a:endParaRPr dirty="0"/>
          </a:p>
        </p:txBody>
      </p:sp>
      <p:sp>
        <p:nvSpPr>
          <p:cNvPr id="2978" name="Google Shape;2978;p52"/>
          <p:cNvSpPr txBox="1">
            <a:spLocks noGrp="1"/>
          </p:cNvSpPr>
          <p:nvPr>
            <p:ph type="subTitle" idx="6"/>
          </p:nvPr>
        </p:nvSpPr>
        <p:spPr>
          <a:xfrm>
            <a:off x="5856675" y="1928169"/>
            <a:ext cx="17649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Neptune is the farthest planet from the </a:t>
            </a:r>
            <a:r>
              <a:rPr lang="en"/>
              <a:t>S</a:t>
            </a:r>
            <a:r>
              <a:rPr lang="en">
                <a:latin typeface="Barlow Semi Condensed"/>
                <a:ea typeface="Barlow Semi Condensed"/>
                <a:cs typeface="Barlow Semi Condensed"/>
                <a:sym typeface="Barlow Semi Condensed"/>
              </a:rPr>
              <a:t>un</a:t>
            </a:r>
            <a:endParaRPr dirty="0">
              <a:latin typeface="Barlow Semi Condensed"/>
              <a:ea typeface="Barlow Semi Condensed"/>
              <a:cs typeface="Barlow Semi Condensed"/>
              <a:sym typeface="Barlow Semi Condensed"/>
            </a:endParaRPr>
          </a:p>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sp>
        <p:nvSpPr>
          <p:cNvPr id="2979" name="Google Shape;2979;p52"/>
          <p:cNvSpPr txBox="1">
            <a:spLocks noGrp="1"/>
          </p:cNvSpPr>
          <p:nvPr>
            <p:ph type="subTitle" idx="2"/>
          </p:nvPr>
        </p:nvSpPr>
        <p:spPr>
          <a:xfrm>
            <a:off x="1522425" y="1928169"/>
            <a:ext cx="17649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arlow Semi Condensed"/>
                <a:ea typeface="Barlow Semi Condensed"/>
                <a:cs typeface="Barlow Semi Condensed"/>
                <a:sym typeface="Barlow Semi Condensed"/>
              </a:rPr>
              <a:t>Mercury is the closest planet to the </a:t>
            </a:r>
            <a:r>
              <a:rPr lang="en"/>
              <a:t>S</a:t>
            </a:r>
            <a:r>
              <a:rPr lang="en">
                <a:latin typeface="Barlow Semi Condensed"/>
                <a:ea typeface="Barlow Semi Condensed"/>
                <a:cs typeface="Barlow Semi Condensed"/>
                <a:sym typeface="Barlow Semi Condensed"/>
              </a:rPr>
              <a:t>un</a:t>
            </a:r>
            <a:endParaRPr dirty="0">
              <a:latin typeface="Barlow Semi Condensed"/>
              <a:ea typeface="Barlow Semi Condensed"/>
              <a:cs typeface="Barlow Semi Condensed"/>
              <a:sym typeface="Barlow Semi Condensed"/>
            </a:endParaRPr>
          </a:p>
        </p:txBody>
      </p:sp>
      <p:sp>
        <p:nvSpPr>
          <p:cNvPr id="2980" name="Google Shape;2980;p52"/>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Partners</a:t>
            </a:r>
            <a:endParaRPr dirty="0"/>
          </a:p>
        </p:txBody>
      </p:sp>
      <p:sp>
        <p:nvSpPr>
          <p:cNvPr id="2981" name="Google Shape;2981;p52"/>
          <p:cNvSpPr/>
          <p:nvPr/>
        </p:nvSpPr>
        <p:spPr>
          <a:xfrm>
            <a:off x="2233110" y="1208322"/>
            <a:ext cx="343530" cy="34018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nvGrpSpPr>
          <p:cNvPr id="2982" name="Google Shape;2982;p52"/>
          <p:cNvGrpSpPr/>
          <p:nvPr/>
        </p:nvGrpSpPr>
        <p:grpSpPr>
          <a:xfrm>
            <a:off x="4399691" y="1208305"/>
            <a:ext cx="344622" cy="340204"/>
            <a:chOff x="6238300" y="1426975"/>
            <a:chExt cx="489450" cy="483175"/>
          </a:xfrm>
        </p:grpSpPr>
        <p:sp>
          <p:nvSpPr>
            <p:cNvPr id="2983" name="Google Shape;2983;p52"/>
            <p:cNvSpPr/>
            <p:nvPr/>
          </p:nvSpPr>
          <p:spPr>
            <a:xfrm>
              <a:off x="6238300" y="1426975"/>
              <a:ext cx="489450" cy="483175"/>
            </a:xfrm>
            <a:custGeom>
              <a:avLst/>
              <a:gdLst/>
              <a:ahLst/>
              <a:cxnLst/>
              <a:rect l="l" t="t" r="r" b="b"/>
              <a:pathLst>
                <a:path w="19578" h="19327" extrusionOk="0">
                  <a:moveTo>
                    <a:pt x="16109" y="2267"/>
                  </a:moveTo>
                  <a:lnTo>
                    <a:pt x="16109" y="4803"/>
                  </a:lnTo>
                  <a:lnTo>
                    <a:pt x="14977" y="3831"/>
                  </a:lnTo>
                  <a:lnTo>
                    <a:pt x="14977" y="2267"/>
                  </a:lnTo>
                  <a:close/>
                  <a:moveTo>
                    <a:pt x="9880" y="1135"/>
                  </a:moveTo>
                  <a:cubicBezTo>
                    <a:pt x="10011" y="1135"/>
                    <a:pt x="10142" y="1181"/>
                    <a:pt x="10248" y="1274"/>
                  </a:cubicBezTo>
                  <a:lnTo>
                    <a:pt x="18174" y="8067"/>
                  </a:lnTo>
                  <a:cubicBezTo>
                    <a:pt x="18413" y="8270"/>
                    <a:pt x="18440" y="8626"/>
                    <a:pt x="18238" y="8864"/>
                  </a:cubicBezTo>
                  <a:lnTo>
                    <a:pt x="18238" y="8861"/>
                  </a:lnTo>
                  <a:cubicBezTo>
                    <a:pt x="18129" y="8988"/>
                    <a:pt x="17972" y="9061"/>
                    <a:pt x="17809" y="9061"/>
                  </a:cubicBezTo>
                  <a:cubicBezTo>
                    <a:pt x="17673" y="9061"/>
                    <a:pt x="17540" y="9012"/>
                    <a:pt x="17440" y="8925"/>
                  </a:cubicBezTo>
                  <a:lnTo>
                    <a:pt x="10251" y="2762"/>
                  </a:lnTo>
                  <a:cubicBezTo>
                    <a:pt x="10145" y="2672"/>
                    <a:pt x="10014" y="2626"/>
                    <a:pt x="9883" y="2626"/>
                  </a:cubicBezTo>
                  <a:cubicBezTo>
                    <a:pt x="9751" y="2626"/>
                    <a:pt x="9620" y="2672"/>
                    <a:pt x="9514" y="2762"/>
                  </a:cubicBezTo>
                  <a:lnTo>
                    <a:pt x="2687" y="8553"/>
                  </a:lnTo>
                  <a:cubicBezTo>
                    <a:pt x="2657" y="8575"/>
                    <a:pt x="2633" y="8596"/>
                    <a:pt x="2609" y="8623"/>
                  </a:cubicBezTo>
                  <a:lnTo>
                    <a:pt x="2250" y="8925"/>
                  </a:lnTo>
                  <a:cubicBezTo>
                    <a:pt x="2142" y="9016"/>
                    <a:pt x="2012" y="9060"/>
                    <a:pt x="1882" y="9060"/>
                  </a:cubicBezTo>
                  <a:cubicBezTo>
                    <a:pt x="1723" y="9060"/>
                    <a:pt x="1565" y="8994"/>
                    <a:pt x="1452" y="8864"/>
                  </a:cubicBezTo>
                  <a:cubicBezTo>
                    <a:pt x="1250" y="8629"/>
                    <a:pt x="1274" y="8273"/>
                    <a:pt x="1510" y="8067"/>
                  </a:cubicBezTo>
                  <a:lnTo>
                    <a:pt x="9511" y="1274"/>
                  </a:lnTo>
                  <a:cubicBezTo>
                    <a:pt x="9617" y="1181"/>
                    <a:pt x="9748" y="1135"/>
                    <a:pt x="9880" y="1135"/>
                  </a:cubicBezTo>
                  <a:close/>
                  <a:moveTo>
                    <a:pt x="12147" y="13665"/>
                  </a:moveTo>
                  <a:lnTo>
                    <a:pt x="12147" y="18195"/>
                  </a:lnTo>
                  <a:lnTo>
                    <a:pt x="7543" y="18195"/>
                  </a:lnTo>
                  <a:lnTo>
                    <a:pt x="7543" y="13665"/>
                  </a:lnTo>
                  <a:close/>
                  <a:moveTo>
                    <a:pt x="9883" y="3937"/>
                  </a:moveTo>
                  <a:lnTo>
                    <a:pt x="16109" y="9275"/>
                  </a:lnTo>
                  <a:lnTo>
                    <a:pt x="16109" y="18195"/>
                  </a:lnTo>
                  <a:lnTo>
                    <a:pt x="13280" y="18195"/>
                  </a:lnTo>
                  <a:lnTo>
                    <a:pt x="13280" y="13101"/>
                  </a:lnTo>
                  <a:cubicBezTo>
                    <a:pt x="13280" y="12787"/>
                    <a:pt x="13026" y="12533"/>
                    <a:pt x="12712" y="12533"/>
                  </a:cubicBezTo>
                  <a:lnTo>
                    <a:pt x="6975" y="12533"/>
                  </a:lnTo>
                  <a:cubicBezTo>
                    <a:pt x="6661" y="12533"/>
                    <a:pt x="6410" y="12787"/>
                    <a:pt x="6410" y="13101"/>
                  </a:cubicBezTo>
                  <a:lnTo>
                    <a:pt x="6410" y="18195"/>
                  </a:lnTo>
                  <a:lnTo>
                    <a:pt x="3578" y="18195"/>
                  </a:lnTo>
                  <a:lnTo>
                    <a:pt x="3578" y="9281"/>
                  </a:lnTo>
                  <a:lnTo>
                    <a:pt x="9883" y="3937"/>
                  </a:lnTo>
                  <a:close/>
                  <a:moveTo>
                    <a:pt x="9883" y="0"/>
                  </a:moveTo>
                  <a:cubicBezTo>
                    <a:pt x="9489" y="0"/>
                    <a:pt x="9095" y="137"/>
                    <a:pt x="8778" y="410"/>
                  </a:cubicBezTo>
                  <a:lnTo>
                    <a:pt x="773" y="7204"/>
                  </a:lnTo>
                  <a:cubicBezTo>
                    <a:pt x="154" y="7738"/>
                    <a:pt x="0" y="8635"/>
                    <a:pt x="411" y="9345"/>
                  </a:cubicBezTo>
                  <a:cubicBezTo>
                    <a:pt x="720" y="9881"/>
                    <a:pt x="1289" y="10193"/>
                    <a:pt x="1882" y="10193"/>
                  </a:cubicBezTo>
                  <a:cubicBezTo>
                    <a:pt x="2070" y="10193"/>
                    <a:pt x="2261" y="10162"/>
                    <a:pt x="2446" y="10096"/>
                  </a:cubicBezTo>
                  <a:lnTo>
                    <a:pt x="2446" y="18762"/>
                  </a:lnTo>
                  <a:cubicBezTo>
                    <a:pt x="2446" y="19073"/>
                    <a:pt x="2699" y="19327"/>
                    <a:pt x="3010" y="19327"/>
                  </a:cubicBezTo>
                  <a:lnTo>
                    <a:pt x="16673" y="19327"/>
                  </a:lnTo>
                  <a:cubicBezTo>
                    <a:pt x="16987" y="19327"/>
                    <a:pt x="17241" y="19073"/>
                    <a:pt x="17241" y="18762"/>
                  </a:cubicBezTo>
                  <a:lnTo>
                    <a:pt x="17241" y="10096"/>
                  </a:lnTo>
                  <a:cubicBezTo>
                    <a:pt x="17431" y="10163"/>
                    <a:pt x="17623" y="10195"/>
                    <a:pt x="17809" y="10195"/>
                  </a:cubicBezTo>
                  <a:cubicBezTo>
                    <a:pt x="18756" y="10195"/>
                    <a:pt x="19578" y="9388"/>
                    <a:pt x="19500" y="8363"/>
                  </a:cubicBezTo>
                  <a:cubicBezTo>
                    <a:pt x="19466" y="7913"/>
                    <a:pt x="19255" y="7497"/>
                    <a:pt x="18914" y="7204"/>
                  </a:cubicBezTo>
                  <a:lnTo>
                    <a:pt x="17241" y="5770"/>
                  </a:lnTo>
                  <a:lnTo>
                    <a:pt x="17241" y="1702"/>
                  </a:lnTo>
                  <a:cubicBezTo>
                    <a:pt x="17241" y="1388"/>
                    <a:pt x="16987" y="1135"/>
                    <a:pt x="16676" y="1135"/>
                  </a:cubicBezTo>
                  <a:lnTo>
                    <a:pt x="14412" y="1135"/>
                  </a:lnTo>
                  <a:cubicBezTo>
                    <a:pt x="14098" y="1135"/>
                    <a:pt x="13844" y="1388"/>
                    <a:pt x="13844" y="1702"/>
                  </a:cubicBezTo>
                  <a:lnTo>
                    <a:pt x="13844" y="2862"/>
                  </a:lnTo>
                  <a:lnTo>
                    <a:pt x="10988" y="410"/>
                  </a:lnTo>
                  <a:cubicBezTo>
                    <a:pt x="10671" y="137"/>
                    <a:pt x="10277" y="0"/>
                    <a:pt x="98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984" name="Google Shape;2984;p52"/>
            <p:cNvSpPr/>
            <p:nvPr/>
          </p:nvSpPr>
          <p:spPr>
            <a:xfrm>
              <a:off x="6426850" y="1596875"/>
              <a:ext cx="115150" cy="113250"/>
            </a:xfrm>
            <a:custGeom>
              <a:avLst/>
              <a:gdLst/>
              <a:ahLst/>
              <a:cxnLst/>
              <a:rect l="l" t="t" r="r" b="b"/>
              <a:pathLst>
                <a:path w="4606" h="4530" extrusionOk="0">
                  <a:moveTo>
                    <a:pt x="3473" y="1132"/>
                  </a:moveTo>
                  <a:lnTo>
                    <a:pt x="3473" y="3397"/>
                  </a:lnTo>
                  <a:lnTo>
                    <a:pt x="1133" y="3397"/>
                  </a:lnTo>
                  <a:lnTo>
                    <a:pt x="1133" y="1132"/>
                  </a:lnTo>
                  <a:close/>
                  <a:moveTo>
                    <a:pt x="565" y="0"/>
                  </a:moveTo>
                  <a:cubicBezTo>
                    <a:pt x="251" y="0"/>
                    <a:pt x="1" y="254"/>
                    <a:pt x="1" y="568"/>
                  </a:cubicBezTo>
                  <a:lnTo>
                    <a:pt x="1" y="3965"/>
                  </a:lnTo>
                  <a:cubicBezTo>
                    <a:pt x="1" y="4276"/>
                    <a:pt x="251" y="4529"/>
                    <a:pt x="565" y="4529"/>
                  </a:cubicBezTo>
                  <a:lnTo>
                    <a:pt x="4038" y="4529"/>
                  </a:lnTo>
                  <a:cubicBezTo>
                    <a:pt x="4352" y="4529"/>
                    <a:pt x="4605" y="4276"/>
                    <a:pt x="4605" y="3965"/>
                  </a:cubicBezTo>
                  <a:lnTo>
                    <a:pt x="4605" y="568"/>
                  </a:lnTo>
                  <a:cubicBezTo>
                    <a:pt x="4605" y="254"/>
                    <a:pt x="4352" y="0"/>
                    <a:pt x="40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985" name="Google Shape;2985;p52"/>
            <p:cNvSpPr/>
            <p:nvPr/>
          </p:nvSpPr>
          <p:spPr>
            <a:xfrm>
              <a:off x="6485350" y="1796900"/>
              <a:ext cx="28325" cy="28325"/>
            </a:xfrm>
            <a:custGeom>
              <a:avLst/>
              <a:gdLst/>
              <a:ahLst/>
              <a:cxnLst/>
              <a:rect l="l" t="t" r="r" b="b"/>
              <a:pathLst>
                <a:path w="1133" h="1133" extrusionOk="0">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2986" name="Google Shape;2986;p52"/>
          <p:cNvGrpSpPr/>
          <p:nvPr/>
        </p:nvGrpSpPr>
        <p:grpSpPr>
          <a:xfrm>
            <a:off x="6582648" y="2835993"/>
            <a:ext cx="312955" cy="340168"/>
            <a:chOff x="2100300" y="3804850"/>
            <a:chExt cx="444475" cy="483125"/>
          </a:xfrm>
        </p:grpSpPr>
        <p:sp>
          <p:nvSpPr>
            <p:cNvPr id="2987" name="Google Shape;2987;p52"/>
            <p:cNvSpPr/>
            <p:nvPr/>
          </p:nvSpPr>
          <p:spPr>
            <a:xfrm>
              <a:off x="2100300" y="3804850"/>
              <a:ext cx="444475" cy="483125"/>
            </a:xfrm>
            <a:custGeom>
              <a:avLst/>
              <a:gdLst/>
              <a:ahLst/>
              <a:cxnLst/>
              <a:rect l="l" t="t" r="r" b="b"/>
              <a:pathLst>
                <a:path w="17779" h="19325" extrusionOk="0">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988" name="Google Shape;2988;p52"/>
            <p:cNvSpPr/>
            <p:nvPr/>
          </p:nvSpPr>
          <p:spPr>
            <a:xfrm>
              <a:off x="2280775" y="4003900"/>
              <a:ext cx="88275" cy="85025"/>
            </a:xfrm>
            <a:custGeom>
              <a:avLst/>
              <a:gdLst/>
              <a:ahLst/>
              <a:cxnLst/>
              <a:rect l="l" t="t" r="r" b="b"/>
              <a:pathLst>
                <a:path w="3531" h="3401" extrusionOk="0">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2989" name="Google Shape;2989;p52"/>
          <p:cNvGrpSpPr/>
          <p:nvPr/>
        </p:nvGrpSpPr>
        <p:grpSpPr>
          <a:xfrm>
            <a:off x="6569041" y="1238880"/>
            <a:ext cx="340168" cy="309628"/>
            <a:chOff x="1487200" y="4421025"/>
            <a:chExt cx="483125" cy="439750"/>
          </a:xfrm>
        </p:grpSpPr>
        <p:sp>
          <p:nvSpPr>
            <p:cNvPr id="2990" name="Google Shape;2990;p52"/>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991" name="Google Shape;2991;p52"/>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992" name="Google Shape;2992;p52"/>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993" name="Google Shape;2993;p52"/>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994" name="Google Shape;2994;p52"/>
          <p:cNvSpPr txBox="1">
            <a:spLocks noGrp="1"/>
          </p:cNvSpPr>
          <p:nvPr>
            <p:ph type="subTitle" idx="7"/>
          </p:nvPr>
        </p:nvSpPr>
        <p:spPr>
          <a:xfrm>
            <a:off x="1522425" y="3215958"/>
            <a:ext cx="17649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a:t>
            </a:r>
            <a:endParaRPr dirty="0"/>
          </a:p>
        </p:txBody>
      </p:sp>
      <p:sp>
        <p:nvSpPr>
          <p:cNvPr id="2995" name="Google Shape;2995;p52"/>
          <p:cNvSpPr txBox="1">
            <a:spLocks noGrp="1"/>
          </p:cNvSpPr>
          <p:nvPr>
            <p:ph type="subTitle" idx="8"/>
          </p:nvPr>
        </p:nvSpPr>
        <p:spPr>
          <a:xfrm>
            <a:off x="1522425" y="3556017"/>
            <a:ext cx="17649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arlow Semi Condensed"/>
                <a:ea typeface="Barlow Semi Condensed"/>
                <a:cs typeface="Barlow Semi Condensed"/>
                <a:sym typeface="Barlow Semi Condensed"/>
              </a:rPr>
              <a:t>Saturn is the ringed one and a gas giant</a:t>
            </a:r>
            <a:endParaRPr dirty="0">
              <a:latin typeface="Barlow Semi Condensed"/>
              <a:ea typeface="Barlow Semi Condensed"/>
              <a:cs typeface="Barlow Semi Condensed"/>
              <a:sym typeface="Barlow Semi Condensed"/>
            </a:endParaRPr>
          </a:p>
        </p:txBody>
      </p:sp>
      <p:sp>
        <p:nvSpPr>
          <p:cNvPr id="2996" name="Google Shape;2996;p52"/>
          <p:cNvSpPr txBox="1">
            <a:spLocks noGrp="1"/>
          </p:cNvSpPr>
          <p:nvPr>
            <p:ph type="subTitle" idx="9"/>
          </p:nvPr>
        </p:nvSpPr>
        <p:spPr>
          <a:xfrm>
            <a:off x="3597450" y="3215961"/>
            <a:ext cx="19491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a:t>
            </a:r>
            <a:endParaRPr dirty="0"/>
          </a:p>
        </p:txBody>
      </p:sp>
      <p:sp>
        <p:nvSpPr>
          <p:cNvPr id="2997" name="Google Shape;2997;p52"/>
          <p:cNvSpPr txBox="1">
            <a:spLocks noGrp="1"/>
          </p:cNvSpPr>
          <p:nvPr>
            <p:ph type="subTitle" idx="13"/>
          </p:nvPr>
        </p:nvSpPr>
        <p:spPr>
          <a:xfrm>
            <a:off x="3597500" y="3556017"/>
            <a:ext cx="19491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Despite being red, Mars is actually a cold place</a:t>
            </a:r>
            <a:endParaRPr dirty="0">
              <a:latin typeface="Barlow Semi Condensed"/>
              <a:ea typeface="Barlow Semi Condensed"/>
              <a:cs typeface="Barlow Semi Condensed"/>
              <a:sym typeface="Barlow Semi Condensed"/>
            </a:endParaRPr>
          </a:p>
          <a:p>
            <a:pPr marL="0" lvl="0" indent="0" algn="l" rtl="0">
              <a:spcBef>
                <a:spcPts val="0"/>
              </a:spcBef>
              <a:spcAft>
                <a:spcPts val="0"/>
              </a:spcAft>
              <a:buNone/>
            </a:pPr>
            <a:endParaRPr dirty="0">
              <a:latin typeface="Barlow Semi Condensed"/>
              <a:ea typeface="Barlow Semi Condensed"/>
              <a:cs typeface="Barlow Semi Condensed"/>
              <a:sym typeface="Barlow Semi Condensed"/>
            </a:endParaRPr>
          </a:p>
        </p:txBody>
      </p:sp>
      <p:grpSp>
        <p:nvGrpSpPr>
          <p:cNvPr id="2998" name="Google Shape;2998;p52"/>
          <p:cNvGrpSpPr/>
          <p:nvPr/>
        </p:nvGrpSpPr>
        <p:grpSpPr>
          <a:xfrm>
            <a:off x="4401917" y="2877182"/>
            <a:ext cx="340168" cy="298978"/>
            <a:chOff x="892750" y="267400"/>
            <a:chExt cx="483125" cy="424625"/>
          </a:xfrm>
        </p:grpSpPr>
        <p:sp>
          <p:nvSpPr>
            <p:cNvPr id="2999" name="Google Shape;2999;p52"/>
            <p:cNvSpPr/>
            <p:nvPr/>
          </p:nvSpPr>
          <p:spPr>
            <a:xfrm>
              <a:off x="892750" y="267400"/>
              <a:ext cx="483125" cy="424625"/>
            </a:xfrm>
            <a:custGeom>
              <a:avLst/>
              <a:gdLst/>
              <a:ahLst/>
              <a:cxnLst/>
              <a:rect l="l" t="t" r="r" b="b"/>
              <a:pathLst>
                <a:path w="19325" h="16985" extrusionOk="0">
                  <a:moveTo>
                    <a:pt x="2832" y="1133"/>
                  </a:moveTo>
                  <a:cubicBezTo>
                    <a:pt x="3143" y="1133"/>
                    <a:pt x="3397" y="1383"/>
                    <a:pt x="3397" y="1697"/>
                  </a:cubicBezTo>
                  <a:lnTo>
                    <a:pt x="3397" y="2265"/>
                  </a:lnTo>
                  <a:lnTo>
                    <a:pt x="2265" y="2265"/>
                  </a:lnTo>
                  <a:lnTo>
                    <a:pt x="2265" y="1697"/>
                  </a:lnTo>
                  <a:cubicBezTo>
                    <a:pt x="2265" y="1383"/>
                    <a:pt x="2518" y="1133"/>
                    <a:pt x="2832" y="1133"/>
                  </a:cubicBezTo>
                  <a:close/>
                  <a:moveTo>
                    <a:pt x="11927" y="1133"/>
                  </a:moveTo>
                  <a:cubicBezTo>
                    <a:pt x="12241" y="1133"/>
                    <a:pt x="12494" y="1383"/>
                    <a:pt x="12494" y="1697"/>
                  </a:cubicBezTo>
                  <a:lnTo>
                    <a:pt x="12494" y="2265"/>
                  </a:lnTo>
                  <a:lnTo>
                    <a:pt x="6833" y="2265"/>
                  </a:lnTo>
                  <a:lnTo>
                    <a:pt x="6833" y="1697"/>
                  </a:lnTo>
                  <a:cubicBezTo>
                    <a:pt x="6833" y="1383"/>
                    <a:pt x="7084" y="1133"/>
                    <a:pt x="7398" y="1133"/>
                  </a:cubicBezTo>
                  <a:close/>
                  <a:moveTo>
                    <a:pt x="17628" y="3397"/>
                  </a:moveTo>
                  <a:cubicBezTo>
                    <a:pt x="17939" y="3397"/>
                    <a:pt x="18192" y="3648"/>
                    <a:pt x="18192" y="3962"/>
                  </a:cubicBezTo>
                  <a:lnTo>
                    <a:pt x="18192" y="4530"/>
                  </a:lnTo>
                  <a:lnTo>
                    <a:pt x="17628" y="4530"/>
                  </a:lnTo>
                  <a:cubicBezTo>
                    <a:pt x="16688" y="4530"/>
                    <a:pt x="15928" y="5288"/>
                    <a:pt x="15928" y="6227"/>
                  </a:cubicBezTo>
                  <a:lnTo>
                    <a:pt x="15928" y="9059"/>
                  </a:lnTo>
                  <a:lnTo>
                    <a:pt x="13584" y="9059"/>
                  </a:lnTo>
                  <a:cubicBezTo>
                    <a:pt x="13304" y="7108"/>
                    <a:pt x="11631" y="5662"/>
                    <a:pt x="9662" y="5662"/>
                  </a:cubicBezTo>
                  <a:cubicBezTo>
                    <a:pt x="7694" y="5662"/>
                    <a:pt x="6021" y="7108"/>
                    <a:pt x="5740" y="9059"/>
                  </a:cubicBezTo>
                  <a:lnTo>
                    <a:pt x="3397" y="9059"/>
                  </a:lnTo>
                  <a:lnTo>
                    <a:pt x="3397" y="6227"/>
                  </a:lnTo>
                  <a:cubicBezTo>
                    <a:pt x="3397" y="5288"/>
                    <a:pt x="2636" y="4530"/>
                    <a:pt x="1700" y="4530"/>
                  </a:cubicBezTo>
                  <a:lnTo>
                    <a:pt x="1132" y="4530"/>
                  </a:lnTo>
                  <a:lnTo>
                    <a:pt x="1132" y="3962"/>
                  </a:lnTo>
                  <a:cubicBezTo>
                    <a:pt x="1132" y="3648"/>
                    <a:pt x="1386" y="3397"/>
                    <a:pt x="1700" y="3397"/>
                  </a:cubicBezTo>
                  <a:close/>
                  <a:moveTo>
                    <a:pt x="9663" y="6793"/>
                  </a:moveTo>
                  <a:cubicBezTo>
                    <a:pt x="10399" y="6793"/>
                    <a:pt x="11123" y="7080"/>
                    <a:pt x="11664" y="7622"/>
                  </a:cubicBezTo>
                  <a:cubicBezTo>
                    <a:pt x="12473" y="8431"/>
                    <a:pt x="12715" y="9648"/>
                    <a:pt x="12277" y="10708"/>
                  </a:cubicBezTo>
                  <a:cubicBezTo>
                    <a:pt x="11839" y="11764"/>
                    <a:pt x="10807" y="12456"/>
                    <a:pt x="9662" y="12456"/>
                  </a:cubicBezTo>
                  <a:cubicBezTo>
                    <a:pt x="8098" y="12453"/>
                    <a:pt x="6833" y="11188"/>
                    <a:pt x="6833" y="9624"/>
                  </a:cubicBezTo>
                  <a:cubicBezTo>
                    <a:pt x="6833" y="8479"/>
                    <a:pt x="7521" y="7447"/>
                    <a:pt x="8578" y="7009"/>
                  </a:cubicBezTo>
                  <a:cubicBezTo>
                    <a:pt x="8929" y="6864"/>
                    <a:pt x="9298" y="6793"/>
                    <a:pt x="9663" y="6793"/>
                  </a:cubicBezTo>
                  <a:close/>
                  <a:moveTo>
                    <a:pt x="1700" y="5662"/>
                  </a:moveTo>
                  <a:cubicBezTo>
                    <a:pt x="2011" y="5662"/>
                    <a:pt x="2265" y="5913"/>
                    <a:pt x="2265" y="6227"/>
                  </a:cubicBezTo>
                  <a:lnTo>
                    <a:pt x="2265" y="13020"/>
                  </a:lnTo>
                  <a:cubicBezTo>
                    <a:pt x="2265" y="13334"/>
                    <a:pt x="2011" y="13588"/>
                    <a:pt x="1700" y="13588"/>
                  </a:cubicBezTo>
                  <a:lnTo>
                    <a:pt x="1132" y="13588"/>
                  </a:lnTo>
                  <a:lnTo>
                    <a:pt x="1132" y="5662"/>
                  </a:lnTo>
                  <a:close/>
                  <a:moveTo>
                    <a:pt x="18192" y="5662"/>
                  </a:moveTo>
                  <a:lnTo>
                    <a:pt x="18192" y="13588"/>
                  </a:lnTo>
                  <a:lnTo>
                    <a:pt x="17628" y="13588"/>
                  </a:lnTo>
                  <a:cubicBezTo>
                    <a:pt x="17314" y="13588"/>
                    <a:pt x="17060" y="13334"/>
                    <a:pt x="17060" y="13020"/>
                  </a:cubicBezTo>
                  <a:lnTo>
                    <a:pt x="17060" y="6227"/>
                  </a:lnTo>
                  <a:cubicBezTo>
                    <a:pt x="17060" y="5913"/>
                    <a:pt x="17314" y="5662"/>
                    <a:pt x="17628" y="5662"/>
                  </a:cubicBezTo>
                  <a:close/>
                  <a:moveTo>
                    <a:pt x="15928" y="10191"/>
                  </a:moveTo>
                  <a:lnTo>
                    <a:pt x="15928" y="13020"/>
                  </a:lnTo>
                  <a:cubicBezTo>
                    <a:pt x="15928" y="13959"/>
                    <a:pt x="16688" y="14717"/>
                    <a:pt x="17628" y="14720"/>
                  </a:cubicBezTo>
                  <a:lnTo>
                    <a:pt x="18192" y="14720"/>
                  </a:lnTo>
                  <a:lnTo>
                    <a:pt x="18192" y="15285"/>
                  </a:lnTo>
                  <a:cubicBezTo>
                    <a:pt x="18192" y="15599"/>
                    <a:pt x="17939" y="15853"/>
                    <a:pt x="17628" y="15853"/>
                  </a:cubicBezTo>
                  <a:lnTo>
                    <a:pt x="1700" y="15853"/>
                  </a:lnTo>
                  <a:cubicBezTo>
                    <a:pt x="1386" y="15853"/>
                    <a:pt x="1132" y="15599"/>
                    <a:pt x="1132" y="15285"/>
                  </a:cubicBezTo>
                  <a:lnTo>
                    <a:pt x="1132" y="14720"/>
                  </a:lnTo>
                  <a:lnTo>
                    <a:pt x="1700" y="14720"/>
                  </a:lnTo>
                  <a:cubicBezTo>
                    <a:pt x="2636" y="14717"/>
                    <a:pt x="3397" y="13959"/>
                    <a:pt x="3397" y="13020"/>
                  </a:cubicBezTo>
                  <a:lnTo>
                    <a:pt x="3397" y="10191"/>
                  </a:lnTo>
                  <a:lnTo>
                    <a:pt x="5740" y="10191"/>
                  </a:lnTo>
                  <a:cubicBezTo>
                    <a:pt x="6021" y="12139"/>
                    <a:pt x="7694" y="13585"/>
                    <a:pt x="9662" y="13585"/>
                  </a:cubicBezTo>
                  <a:cubicBezTo>
                    <a:pt x="11631" y="13585"/>
                    <a:pt x="13304" y="12139"/>
                    <a:pt x="13584" y="10191"/>
                  </a:cubicBezTo>
                  <a:close/>
                  <a:moveTo>
                    <a:pt x="2832" y="1"/>
                  </a:moveTo>
                  <a:cubicBezTo>
                    <a:pt x="1893" y="1"/>
                    <a:pt x="1132" y="758"/>
                    <a:pt x="1132" y="1697"/>
                  </a:cubicBezTo>
                  <a:lnTo>
                    <a:pt x="1132" y="2362"/>
                  </a:lnTo>
                  <a:cubicBezTo>
                    <a:pt x="453" y="2600"/>
                    <a:pt x="0" y="3243"/>
                    <a:pt x="0" y="3962"/>
                  </a:cubicBezTo>
                  <a:lnTo>
                    <a:pt x="0" y="15285"/>
                  </a:lnTo>
                  <a:cubicBezTo>
                    <a:pt x="0" y="16224"/>
                    <a:pt x="761" y="16982"/>
                    <a:pt x="1700" y="16985"/>
                  </a:cubicBezTo>
                  <a:lnTo>
                    <a:pt x="17628" y="16985"/>
                  </a:lnTo>
                  <a:cubicBezTo>
                    <a:pt x="18564" y="16982"/>
                    <a:pt x="19324" y="16224"/>
                    <a:pt x="19324" y="15285"/>
                  </a:cubicBezTo>
                  <a:lnTo>
                    <a:pt x="19324" y="3962"/>
                  </a:lnTo>
                  <a:cubicBezTo>
                    <a:pt x="19324" y="3023"/>
                    <a:pt x="18564" y="2265"/>
                    <a:pt x="17628" y="2265"/>
                  </a:cubicBezTo>
                  <a:lnTo>
                    <a:pt x="13627" y="2265"/>
                  </a:lnTo>
                  <a:lnTo>
                    <a:pt x="13627" y="1697"/>
                  </a:lnTo>
                  <a:cubicBezTo>
                    <a:pt x="13624" y="758"/>
                    <a:pt x="12866" y="1"/>
                    <a:pt x="11927" y="1"/>
                  </a:cubicBezTo>
                  <a:lnTo>
                    <a:pt x="7398" y="1"/>
                  </a:lnTo>
                  <a:cubicBezTo>
                    <a:pt x="6459" y="1"/>
                    <a:pt x="5701" y="758"/>
                    <a:pt x="5701" y="1697"/>
                  </a:cubicBezTo>
                  <a:lnTo>
                    <a:pt x="5701" y="2265"/>
                  </a:lnTo>
                  <a:lnTo>
                    <a:pt x="4529" y="2265"/>
                  </a:lnTo>
                  <a:lnTo>
                    <a:pt x="4529" y="1697"/>
                  </a:lnTo>
                  <a:cubicBezTo>
                    <a:pt x="4529" y="758"/>
                    <a:pt x="3768" y="1"/>
                    <a:pt x="28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000" name="Google Shape;3000;p52"/>
            <p:cNvSpPr/>
            <p:nvPr/>
          </p:nvSpPr>
          <p:spPr>
            <a:xfrm>
              <a:off x="1091875" y="465500"/>
              <a:ext cx="88275" cy="85000"/>
            </a:xfrm>
            <a:custGeom>
              <a:avLst/>
              <a:gdLst/>
              <a:ahLst/>
              <a:cxnLst/>
              <a:rect l="l" t="t" r="r" b="b"/>
              <a:pathLst>
                <a:path w="3531"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2"/>
                    <a:pt x="1048" y="129"/>
                  </a:cubicBezTo>
                  <a:cubicBezTo>
                    <a:pt x="414" y="392"/>
                    <a:pt x="0" y="1011"/>
                    <a:pt x="0" y="1700"/>
                  </a:cubicBezTo>
                  <a:cubicBezTo>
                    <a:pt x="0" y="2639"/>
                    <a:pt x="758" y="3396"/>
                    <a:pt x="1697" y="3399"/>
                  </a:cubicBezTo>
                  <a:cubicBezTo>
                    <a:pt x="2386" y="3399"/>
                    <a:pt x="3005" y="2983"/>
                    <a:pt x="3267" y="2349"/>
                  </a:cubicBezTo>
                  <a:cubicBezTo>
                    <a:pt x="3530" y="1715"/>
                    <a:pt x="3385" y="984"/>
                    <a:pt x="2899" y="498"/>
                  </a:cubicBezTo>
                  <a:cubicBezTo>
                    <a:pt x="2574" y="173"/>
                    <a:pt x="2139" y="0"/>
                    <a:pt x="1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001" name="Google Shape;3001;p52"/>
            <p:cNvSpPr/>
            <p:nvPr/>
          </p:nvSpPr>
          <p:spPr>
            <a:xfrm>
              <a:off x="1005975" y="380625"/>
              <a:ext cx="28325" cy="28350"/>
            </a:xfrm>
            <a:custGeom>
              <a:avLst/>
              <a:gdLst/>
              <a:ahLst/>
              <a:cxnLst/>
              <a:rect l="l" t="t" r="r" b="b"/>
              <a:pathLst>
                <a:path w="1133" h="1134" extrusionOk="0">
                  <a:moveTo>
                    <a:pt x="568" y="1"/>
                  </a:moveTo>
                  <a:cubicBezTo>
                    <a:pt x="254" y="1"/>
                    <a:pt x="0" y="251"/>
                    <a:pt x="0" y="565"/>
                  </a:cubicBezTo>
                  <a:cubicBezTo>
                    <a:pt x="0" y="879"/>
                    <a:pt x="254" y="1133"/>
                    <a:pt x="568" y="1133"/>
                  </a:cubicBezTo>
                  <a:cubicBezTo>
                    <a:pt x="879" y="1133"/>
                    <a:pt x="1132" y="879"/>
                    <a:pt x="1132" y="565"/>
                  </a:cubicBezTo>
                  <a:cubicBezTo>
                    <a:pt x="1132" y="251"/>
                    <a:pt x="879" y="1"/>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3002" name="Google Shape;3002;p52"/>
          <p:cNvSpPr/>
          <p:nvPr/>
        </p:nvSpPr>
        <p:spPr>
          <a:xfrm>
            <a:off x="2254479" y="2837436"/>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003" name="Google Shape;3003;p52"/>
          <p:cNvSpPr txBox="1">
            <a:spLocks noGrp="1"/>
          </p:cNvSpPr>
          <p:nvPr>
            <p:ph type="subTitle" idx="14"/>
          </p:nvPr>
        </p:nvSpPr>
        <p:spPr>
          <a:xfrm>
            <a:off x="5856675" y="3215958"/>
            <a:ext cx="17649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a:t>
            </a:r>
            <a:endParaRPr dirty="0"/>
          </a:p>
        </p:txBody>
      </p:sp>
      <p:sp>
        <p:nvSpPr>
          <p:cNvPr id="3004" name="Google Shape;3004;p52"/>
          <p:cNvSpPr txBox="1">
            <a:spLocks noGrp="1"/>
          </p:cNvSpPr>
          <p:nvPr>
            <p:ph type="subTitle" idx="15"/>
          </p:nvPr>
        </p:nvSpPr>
        <p:spPr>
          <a:xfrm>
            <a:off x="5856675" y="3556017"/>
            <a:ext cx="1764900" cy="6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arlow Semi Condensed"/>
                <a:ea typeface="Barlow Semi Condensed"/>
                <a:cs typeface="Barlow Semi Condensed"/>
                <a:sym typeface="Barlow Semi Condensed"/>
              </a:rPr>
              <a:t>Venus is the second planet from the </a:t>
            </a:r>
            <a:r>
              <a:rPr lang="en"/>
              <a:t>S</a:t>
            </a:r>
            <a:r>
              <a:rPr lang="en">
                <a:latin typeface="Barlow Semi Condensed"/>
                <a:ea typeface="Barlow Semi Condensed"/>
                <a:cs typeface="Barlow Semi Condensed"/>
                <a:sym typeface="Barlow Semi Condensed"/>
              </a:rPr>
              <a:t>un</a:t>
            </a:r>
            <a:endParaRPr dirty="0">
              <a:latin typeface="Barlow Semi Condensed"/>
              <a:ea typeface="Barlow Semi Condensed"/>
              <a:cs typeface="Barlow Semi Condensed"/>
              <a:sym typeface="Barlow Semi Condense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09" name="Google Shape;3009;p53"/>
          <p:cNvSpPr/>
          <p:nvPr/>
        </p:nvSpPr>
        <p:spPr>
          <a:xfrm>
            <a:off x="1183525" y="1040025"/>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0" name="Google Shape;3010;p53"/>
          <p:cNvSpPr/>
          <p:nvPr/>
        </p:nvSpPr>
        <p:spPr>
          <a:xfrm>
            <a:off x="1183525" y="2314693"/>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1" name="Google Shape;3011;p53"/>
          <p:cNvSpPr/>
          <p:nvPr/>
        </p:nvSpPr>
        <p:spPr>
          <a:xfrm>
            <a:off x="1183525" y="3592724"/>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2" name="Google Shape;3012;p53"/>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Testimonials</a:t>
            </a:r>
            <a:endParaRPr dirty="0"/>
          </a:p>
        </p:txBody>
      </p:sp>
      <p:grpSp>
        <p:nvGrpSpPr>
          <p:cNvPr id="3013" name="Google Shape;3013;p53"/>
          <p:cNvGrpSpPr/>
          <p:nvPr/>
        </p:nvGrpSpPr>
        <p:grpSpPr>
          <a:xfrm>
            <a:off x="3789873" y="1086902"/>
            <a:ext cx="4253274" cy="3501506"/>
            <a:chOff x="801025" y="358275"/>
            <a:chExt cx="6170425" cy="5079800"/>
          </a:xfrm>
        </p:grpSpPr>
        <p:sp>
          <p:nvSpPr>
            <p:cNvPr id="3014" name="Google Shape;3014;p53"/>
            <p:cNvSpPr/>
            <p:nvPr/>
          </p:nvSpPr>
          <p:spPr>
            <a:xfrm>
              <a:off x="801025" y="358275"/>
              <a:ext cx="6170425" cy="5079600"/>
            </a:xfrm>
            <a:custGeom>
              <a:avLst/>
              <a:gdLst/>
              <a:ahLst/>
              <a:cxnLst/>
              <a:rect l="l" t="t" r="r" b="b"/>
              <a:pathLst>
                <a:path w="246817" h="203184" extrusionOk="0">
                  <a:moveTo>
                    <a:pt x="170638" y="0"/>
                  </a:moveTo>
                  <a:cubicBezTo>
                    <a:pt x="142380" y="0"/>
                    <a:pt x="121472" y="21138"/>
                    <a:pt x="99526" y="32497"/>
                  </a:cubicBezTo>
                  <a:cubicBezTo>
                    <a:pt x="86882" y="39041"/>
                    <a:pt x="72463" y="36527"/>
                    <a:pt x="59043" y="39670"/>
                  </a:cubicBezTo>
                  <a:cubicBezTo>
                    <a:pt x="16157" y="49800"/>
                    <a:pt x="1" y="113241"/>
                    <a:pt x="17858" y="149325"/>
                  </a:cubicBezTo>
                  <a:cubicBezTo>
                    <a:pt x="33311" y="180565"/>
                    <a:pt x="60559" y="196795"/>
                    <a:pt x="102003" y="200529"/>
                  </a:cubicBezTo>
                  <a:cubicBezTo>
                    <a:pt x="116217" y="201822"/>
                    <a:pt x="128973" y="203183"/>
                    <a:pt x="141096" y="203183"/>
                  </a:cubicBezTo>
                  <a:cubicBezTo>
                    <a:pt x="164350" y="203183"/>
                    <a:pt x="185275" y="198173"/>
                    <a:pt x="209698" y="178051"/>
                  </a:cubicBezTo>
                  <a:cubicBezTo>
                    <a:pt x="246816" y="147439"/>
                    <a:pt x="244339" y="83739"/>
                    <a:pt x="227000" y="39374"/>
                  </a:cubicBezTo>
                  <a:cubicBezTo>
                    <a:pt x="227000" y="39374"/>
                    <a:pt x="212175" y="5657"/>
                    <a:pt x="179345" y="666"/>
                  </a:cubicBezTo>
                  <a:cubicBezTo>
                    <a:pt x="176364" y="212"/>
                    <a:pt x="173464" y="0"/>
                    <a:pt x="1706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5" name="Google Shape;3015;p53"/>
            <p:cNvSpPr/>
            <p:nvPr/>
          </p:nvSpPr>
          <p:spPr>
            <a:xfrm>
              <a:off x="1068150" y="358275"/>
              <a:ext cx="5711975" cy="5079800"/>
            </a:xfrm>
            <a:custGeom>
              <a:avLst/>
              <a:gdLst/>
              <a:ahLst/>
              <a:cxnLst/>
              <a:rect l="l" t="t" r="r" b="b"/>
              <a:pathLst>
                <a:path w="228479" h="203192" extrusionOk="0">
                  <a:moveTo>
                    <a:pt x="158345" y="49763"/>
                  </a:moveTo>
                  <a:lnTo>
                    <a:pt x="131689" y="81299"/>
                  </a:lnTo>
                  <a:lnTo>
                    <a:pt x="119230" y="96087"/>
                  </a:lnTo>
                  <a:cubicBezTo>
                    <a:pt x="120007" y="96937"/>
                    <a:pt x="120746" y="97899"/>
                    <a:pt x="121486" y="99008"/>
                  </a:cubicBezTo>
                  <a:lnTo>
                    <a:pt x="156386" y="57638"/>
                  </a:lnTo>
                  <a:cubicBezTo>
                    <a:pt x="156940" y="55641"/>
                    <a:pt x="157495" y="53793"/>
                    <a:pt x="157976" y="52166"/>
                  </a:cubicBezTo>
                  <a:lnTo>
                    <a:pt x="158013" y="51389"/>
                  </a:lnTo>
                  <a:lnTo>
                    <a:pt x="158013" y="51353"/>
                  </a:lnTo>
                  <a:cubicBezTo>
                    <a:pt x="158013" y="51353"/>
                    <a:pt x="158086" y="50761"/>
                    <a:pt x="158345" y="49763"/>
                  </a:cubicBezTo>
                  <a:close/>
                  <a:moveTo>
                    <a:pt x="159972" y="0"/>
                  </a:moveTo>
                  <a:cubicBezTo>
                    <a:pt x="148622" y="0"/>
                    <a:pt x="138455" y="3401"/>
                    <a:pt x="128917" y="8208"/>
                  </a:cubicBezTo>
                  <a:cubicBezTo>
                    <a:pt x="130359" y="8393"/>
                    <a:pt x="131763" y="8614"/>
                    <a:pt x="133131" y="8873"/>
                  </a:cubicBezTo>
                  <a:cubicBezTo>
                    <a:pt x="148437" y="11572"/>
                    <a:pt x="162856" y="18301"/>
                    <a:pt x="175906" y="28948"/>
                  </a:cubicBezTo>
                  <a:lnTo>
                    <a:pt x="171285" y="34420"/>
                  </a:lnTo>
                  <a:cubicBezTo>
                    <a:pt x="173023" y="33902"/>
                    <a:pt x="174760" y="33644"/>
                    <a:pt x="176461" y="33644"/>
                  </a:cubicBezTo>
                  <a:lnTo>
                    <a:pt x="176646" y="33644"/>
                  </a:lnTo>
                  <a:lnTo>
                    <a:pt x="178642" y="31277"/>
                  </a:lnTo>
                  <a:cubicBezTo>
                    <a:pt x="179862" y="32313"/>
                    <a:pt x="181045" y="33385"/>
                    <a:pt x="182154" y="34494"/>
                  </a:cubicBezTo>
                  <a:cubicBezTo>
                    <a:pt x="185519" y="35455"/>
                    <a:pt x="188661" y="37119"/>
                    <a:pt x="191397" y="39152"/>
                  </a:cubicBezTo>
                  <a:cubicBezTo>
                    <a:pt x="193763" y="40927"/>
                    <a:pt x="195353" y="43441"/>
                    <a:pt x="196314" y="46214"/>
                  </a:cubicBezTo>
                  <a:cubicBezTo>
                    <a:pt x="197164" y="48617"/>
                    <a:pt x="197534" y="51205"/>
                    <a:pt x="197645" y="53719"/>
                  </a:cubicBezTo>
                  <a:cubicBezTo>
                    <a:pt x="212581" y="78193"/>
                    <a:pt x="215465" y="108250"/>
                    <a:pt x="204559" y="136496"/>
                  </a:cubicBezTo>
                  <a:lnTo>
                    <a:pt x="200492" y="134832"/>
                  </a:lnTo>
                  <a:cubicBezTo>
                    <a:pt x="200455" y="134869"/>
                    <a:pt x="200455" y="134869"/>
                    <a:pt x="200418" y="134869"/>
                  </a:cubicBezTo>
                  <a:cubicBezTo>
                    <a:pt x="200381" y="134869"/>
                    <a:pt x="200344" y="134832"/>
                    <a:pt x="200270" y="134832"/>
                  </a:cubicBezTo>
                  <a:lnTo>
                    <a:pt x="187330" y="129546"/>
                  </a:lnTo>
                  <a:lnTo>
                    <a:pt x="147587" y="113352"/>
                  </a:lnTo>
                  <a:lnTo>
                    <a:pt x="141819" y="111023"/>
                  </a:lnTo>
                  <a:cubicBezTo>
                    <a:pt x="141745" y="110986"/>
                    <a:pt x="141709" y="110949"/>
                    <a:pt x="141672" y="110875"/>
                  </a:cubicBezTo>
                  <a:lnTo>
                    <a:pt x="123926" y="103629"/>
                  </a:lnTo>
                  <a:lnTo>
                    <a:pt x="123926" y="103629"/>
                  </a:lnTo>
                  <a:cubicBezTo>
                    <a:pt x="124406" y="104812"/>
                    <a:pt x="124924" y="106328"/>
                    <a:pt x="125478" y="108140"/>
                  </a:cubicBezTo>
                  <a:lnTo>
                    <a:pt x="129767" y="109877"/>
                  </a:lnTo>
                  <a:lnTo>
                    <a:pt x="203191" y="139823"/>
                  </a:lnTo>
                  <a:cubicBezTo>
                    <a:pt x="192506" y="164742"/>
                    <a:pt x="172209" y="182783"/>
                    <a:pt x="148400" y="191435"/>
                  </a:cubicBezTo>
                  <a:cubicBezTo>
                    <a:pt x="145258" y="192581"/>
                    <a:pt x="142041" y="193542"/>
                    <a:pt x="138788" y="194355"/>
                  </a:cubicBezTo>
                  <a:cubicBezTo>
                    <a:pt x="131542" y="196130"/>
                    <a:pt x="124074" y="197091"/>
                    <a:pt x="116532" y="197091"/>
                  </a:cubicBezTo>
                  <a:cubicBezTo>
                    <a:pt x="115903" y="197128"/>
                    <a:pt x="115312" y="197128"/>
                    <a:pt x="114683" y="197128"/>
                  </a:cubicBezTo>
                  <a:cubicBezTo>
                    <a:pt x="113796" y="197128"/>
                    <a:pt x="112908" y="197128"/>
                    <a:pt x="112021" y="197091"/>
                  </a:cubicBezTo>
                  <a:lnTo>
                    <a:pt x="111762" y="197091"/>
                  </a:lnTo>
                  <a:cubicBezTo>
                    <a:pt x="99969" y="197091"/>
                    <a:pt x="84959" y="192581"/>
                    <a:pt x="75457" y="188181"/>
                  </a:cubicBezTo>
                  <a:cubicBezTo>
                    <a:pt x="72574" y="186850"/>
                    <a:pt x="70207" y="185556"/>
                    <a:pt x="68581" y="184373"/>
                  </a:cubicBezTo>
                  <a:cubicBezTo>
                    <a:pt x="46472" y="171877"/>
                    <a:pt x="31425" y="152209"/>
                    <a:pt x="24734" y="126810"/>
                  </a:cubicBezTo>
                  <a:lnTo>
                    <a:pt x="82371" y="112613"/>
                  </a:lnTo>
                  <a:cubicBezTo>
                    <a:pt x="82593" y="111245"/>
                    <a:pt x="82814" y="109988"/>
                    <a:pt x="83110" y="108805"/>
                  </a:cubicBezTo>
                  <a:lnTo>
                    <a:pt x="83110" y="108805"/>
                  </a:lnTo>
                  <a:lnTo>
                    <a:pt x="80633" y="109397"/>
                  </a:lnTo>
                  <a:lnTo>
                    <a:pt x="70503" y="111911"/>
                  </a:lnTo>
                  <a:lnTo>
                    <a:pt x="56861" y="115201"/>
                  </a:lnTo>
                  <a:lnTo>
                    <a:pt x="23883" y="123298"/>
                  </a:lnTo>
                  <a:cubicBezTo>
                    <a:pt x="22294" y="116310"/>
                    <a:pt x="21517" y="109323"/>
                    <a:pt x="21517" y="102409"/>
                  </a:cubicBezTo>
                  <a:cubicBezTo>
                    <a:pt x="21554" y="79487"/>
                    <a:pt x="29946" y="57711"/>
                    <a:pt x="44402" y="40779"/>
                  </a:cubicBezTo>
                  <a:lnTo>
                    <a:pt x="44402" y="40779"/>
                  </a:lnTo>
                  <a:cubicBezTo>
                    <a:pt x="15639" y="50132"/>
                    <a:pt x="0" y="84256"/>
                    <a:pt x="0" y="115682"/>
                  </a:cubicBezTo>
                  <a:cubicBezTo>
                    <a:pt x="0" y="127808"/>
                    <a:pt x="2329" y="139565"/>
                    <a:pt x="7173" y="149325"/>
                  </a:cubicBezTo>
                  <a:cubicBezTo>
                    <a:pt x="22626" y="180565"/>
                    <a:pt x="49874" y="196795"/>
                    <a:pt x="91318" y="200529"/>
                  </a:cubicBezTo>
                  <a:cubicBezTo>
                    <a:pt x="105514" y="201823"/>
                    <a:pt x="118269" y="203191"/>
                    <a:pt x="130396" y="203191"/>
                  </a:cubicBezTo>
                  <a:cubicBezTo>
                    <a:pt x="153650" y="203191"/>
                    <a:pt x="174575" y="198200"/>
                    <a:pt x="199013" y="178051"/>
                  </a:cubicBezTo>
                  <a:cubicBezTo>
                    <a:pt x="220160" y="160601"/>
                    <a:pt x="228478" y="132392"/>
                    <a:pt x="228478" y="103112"/>
                  </a:cubicBezTo>
                  <a:cubicBezTo>
                    <a:pt x="228478" y="81077"/>
                    <a:pt x="223783" y="58451"/>
                    <a:pt x="216315" y="39374"/>
                  </a:cubicBezTo>
                  <a:cubicBezTo>
                    <a:pt x="216315" y="39374"/>
                    <a:pt x="201490" y="5657"/>
                    <a:pt x="168660" y="666"/>
                  </a:cubicBezTo>
                  <a:cubicBezTo>
                    <a:pt x="165702" y="185"/>
                    <a:pt x="162782" y="0"/>
                    <a:pt x="1599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6" name="Google Shape;3016;p53"/>
            <p:cNvSpPr/>
            <p:nvPr/>
          </p:nvSpPr>
          <p:spPr>
            <a:xfrm>
              <a:off x="1686475" y="2966550"/>
              <a:ext cx="4461450" cy="2319500"/>
            </a:xfrm>
            <a:custGeom>
              <a:avLst/>
              <a:gdLst/>
              <a:ahLst/>
              <a:cxnLst/>
              <a:rect l="l" t="t" r="r" b="b"/>
              <a:pathLst>
                <a:path w="178458" h="92780" extrusionOk="0">
                  <a:moveTo>
                    <a:pt x="91355" y="1"/>
                  </a:moveTo>
                  <a:lnTo>
                    <a:pt x="1" y="22479"/>
                  </a:lnTo>
                  <a:cubicBezTo>
                    <a:pt x="7838" y="52240"/>
                    <a:pt x="27100" y="74090"/>
                    <a:pt x="55752" y="85773"/>
                  </a:cubicBezTo>
                  <a:cubicBezTo>
                    <a:pt x="67419" y="90528"/>
                    <a:pt x="79493" y="92779"/>
                    <a:pt x="91376" y="92779"/>
                  </a:cubicBezTo>
                  <a:cubicBezTo>
                    <a:pt x="128179" y="92779"/>
                    <a:pt x="163142" y="71181"/>
                    <a:pt x="178458" y="35492"/>
                  </a:cubicBezTo>
                  <a:lnTo>
                    <a:pt x="105034" y="5546"/>
                  </a:lnTo>
                  <a:lnTo>
                    <a:pt x="913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7" name="Google Shape;3017;p53"/>
            <p:cNvSpPr/>
            <p:nvPr/>
          </p:nvSpPr>
          <p:spPr>
            <a:xfrm>
              <a:off x="1381475" y="545825"/>
              <a:ext cx="4084350" cy="2894900"/>
            </a:xfrm>
            <a:custGeom>
              <a:avLst/>
              <a:gdLst/>
              <a:ahLst/>
              <a:cxnLst/>
              <a:rect l="l" t="t" r="r" b="b"/>
              <a:pathLst>
                <a:path w="163374" h="115796" extrusionOk="0">
                  <a:moveTo>
                    <a:pt x="104967" y="0"/>
                  </a:moveTo>
                  <a:cubicBezTo>
                    <a:pt x="97163" y="0"/>
                    <a:pt x="89179" y="994"/>
                    <a:pt x="81077" y="2998"/>
                  </a:cubicBezTo>
                  <a:cubicBezTo>
                    <a:pt x="30945" y="15346"/>
                    <a:pt x="0" y="65700"/>
                    <a:pt x="11350" y="115796"/>
                  </a:cubicBezTo>
                  <a:lnTo>
                    <a:pt x="82334" y="98345"/>
                  </a:lnTo>
                  <a:lnTo>
                    <a:pt x="102705" y="93317"/>
                  </a:lnTo>
                  <a:lnTo>
                    <a:pt x="119156" y="73797"/>
                  </a:lnTo>
                  <a:lnTo>
                    <a:pt x="163373" y="21446"/>
                  </a:lnTo>
                  <a:cubicBezTo>
                    <a:pt x="150323" y="10799"/>
                    <a:pt x="135904" y="4070"/>
                    <a:pt x="120598" y="1371"/>
                  </a:cubicBezTo>
                  <a:cubicBezTo>
                    <a:pt x="115484" y="459"/>
                    <a:pt x="110267" y="0"/>
                    <a:pt x="1049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8" name="Google Shape;3018;p53"/>
            <p:cNvSpPr/>
            <p:nvPr/>
          </p:nvSpPr>
          <p:spPr>
            <a:xfrm>
              <a:off x="1606075" y="545900"/>
              <a:ext cx="3859750" cy="2894825"/>
            </a:xfrm>
            <a:custGeom>
              <a:avLst/>
              <a:gdLst/>
              <a:ahLst/>
              <a:cxnLst/>
              <a:rect l="l" t="t" r="r" b="b"/>
              <a:pathLst>
                <a:path w="154390" h="115793" extrusionOk="0">
                  <a:moveTo>
                    <a:pt x="96050" y="0"/>
                  </a:moveTo>
                  <a:cubicBezTo>
                    <a:pt x="88212" y="0"/>
                    <a:pt x="80189" y="998"/>
                    <a:pt x="72093" y="2995"/>
                  </a:cubicBezTo>
                  <a:cubicBezTo>
                    <a:pt x="65956" y="4511"/>
                    <a:pt x="60077" y="6581"/>
                    <a:pt x="54569" y="9169"/>
                  </a:cubicBezTo>
                  <a:cubicBezTo>
                    <a:pt x="56824" y="9834"/>
                    <a:pt x="58931" y="10944"/>
                    <a:pt x="60669" y="12570"/>
                  </a:cubicBezTo>
                  <a:cubicBezTo>
                    <a:pt x="65993" y="17413"/>
                    <a:pt x="68728" y="25140"/>
                    <a:pt x="68802" y="32165"/>
                  </a:cubicBezTo>
                  <a:cubicBezTo>
                    <a:pt x="68802" y="32313"/>
                    <a:pt x="68802" y="32498"/>
                    <a:pt x="68802" y="32682"/>
                  </a:cubicBezTo>
                  <a:cubicBezTo>
                    <a:pt x="68802" y="33089"/>
                    <a:pt x="68802" y="33496"/>
                    <a:pt x="68802" y="33939"/>
                  </a:cubicBezTo>
                  <a:cubicBezTo>
                    <a:pt x="68839" y="34272"/>
                    <a:pt x="68913" y="34642"/>
                    <a:pt x="68950" y="35048"/>
                  </a:cubicBezTo>
                  <a:cubicBezTo>
                    <a:pt x="69246" y="34827"/>
                    <a:pt x="69616" y="34679"/>
                    <a:pt x="70022" y="34679"/>
                  </a:cubicBezTo>
                  <a:lnTo>
                    <a:pt x="70059" y="34679"/>
                  </a:lnTo>
                  <a:cubicBezTo>
                    <a:pt x="70170" y="34679"/>
                    <a:pt x="70318" y="34679"/>
                    <a:pt x="70429" y="34716"/>
                  </a:cubicBezTo>
                  <a:cubicBezTo>
                    <a:pt x="70836" y="34790"/>
                    <a:pt x="71205" y="35012"/>
                    <a:pt x="71464" y="35307"/>
                  </a:cubicBezTo>
                  <a:cubicBezTo>
                    <a:pt x="71760" y="35640"/>
                    <a:pt x="71982" y="36047"/>
                    <a:pt x="72130" y="36490"/>
                  </a:cubicBezTo>
                  <a:cubicBezTo>
                    <a:pt x="72462" y="37415"/>
                    <a:pt x="72610" y="38561"/>
                    <a:pt x="72610" y="39781"/>
                  </a:cubicBezTo>
                  <a:cubicBezTo>
                    <a:pt x="72610" y="41444"/>
                    <a:pt x="72315" y="43219"/>
                    <a:pt x="71760" y="44550"/>
                  </a:cubicBezTo>
                  <a:cubicBezTo>
                    <a:pt x="71501" y="45178"/>
                    <a:pt x="71095" y="45622"/>
                    <a:pt x="70688" y="45918"/>
                  </a:cubicBezTo>
                  <a:lnTo>
                    <a:pt x="70651" y="45918"/>
                  </a:lnTo>
                  <a:cubicBezTo>
                    <a:pt x="71723" y="52277"/>
                    <a:pt x="73091" y="59375"/>
                    <a:pt x="74570" y="65623"/>
                  </a:cubicBezTo>
                  <a:cubicBezTo>
                    <a:pt x="75198" y="68137"/>
                    <a:pt x="75827" y="70540"/>
                    <a:pt x="76455" y="72648"/>
                  </a:cubicBezTo>
                  <a:cubicBezTo>
                    <a:pt x="77675" y="72537"/>
                    <a:pt x="78858" y="72426"/>
                    <a:pt x="80041" y="72426"/>
                  </a:cubicBezTo>
                  <a:cubicBezTo>
                    <a:pt x="81077" y="72426"/>
                    <a:pt x="82112" y="72500"/>
                    <a:pt x="83036" y="72759"/>
                  </a:cubicBezTo>
                  <a:cubicBezTo>
                    <a:pt x="83960" y="73054"/>
                    <a:pt x="84811" y="73498"/>
                    <a:pt x="85550" y="74200"/>
                  </a:cubicBezTo>
                  <a:cubicBezTo>
                    <a:pt x="86400" y="75088"/>
                    <a:pt x="86992" y="76788"/>
                    <a:pt x="87473" y="78859"/>
                  </a:cubicBezTo>
                  <a:cubicBezTo>
                    <a:pt x="87731" y="80116"/>
                    <a:pt x="87953" y="81484"/>
                    <a:pt x="88138" y="82926"/>
                  </a:cubicBezTo>
                  <a:lnTo>
                    <a:pt x="88175" y="82926"/>
                  </a:lnTo>
                  <a:cubicBezTo>
                    <a:pt x="89617" y="83036"/>
                    <a:pt x="91909" y="83739"/>
                    <a:pt x="94423" y="85550"/>
                  </a:cubicBezTo>
                  <a:cubicBezTo>
                    <a:pt x="95495" y="86327"/>
                    <a:pt x="96641" y="87325"/>
                    <a:pt x="97713" y="88582"/>
                  </a:cubicBezTo>
                  <a:lnTo>
                    <a:pt x="110172" y="73794"/>
                  </a:lnTo>
                  <a:lnTo>
                    <a:pt x="136828" y="42258"/>
                  </a:lnTo>
                  <a:cubicBezTo>
                    <a:pt x="137124" y="41112"/>
                    <a:pt x="137568" y="39522"/>
                    <a:pt x="138344" y="37747"/>
                  </a:cubicBezTo>
                  <a:cubicBezTo>
                    <a:pt x="139786" y="34420"/>
                    <a:pt x="142263" y="30538"/>
                    <a:pt x="146367" y="28320"/>
                  </a:cubicBezTo>
                  <a:cubicBezTo>
                    <a:pt x="147513" y="27728"/>
                    <a:pt x="148622" y="27248"/>
                    <a:pt x="149768" y="26915"/>
                  </a:cubicBezTo>
                  <a:lnTo>
                    <a:pt x="154389" y="21443"/>
                  </a:lnTo>
                  <a:cubicBezTo>
                    <a:pt x="141339" y="10796"/>
                    <a:pt x="126920" y="4067"/>
                    <a:pt x="111614" y="1368"/>
                  </a:cubicBezTo>
                  <a:cubicBezTo>
                    <a:pt x="106512" y="444"/>
                    <a:pt x="101337" y="0"/>
                    <a:pt x="96050" y="0"/>
                  </a:cubicBezTo>
                  <a:close/>
                  <a:moveTo>
                    <a:pt x="31758" y="24216"/>
                  </a:moveTo>
                  <a:cubicBezTo>
                    <a:pt x="11905" y="41962"/>
                    <a:pt x="37" y="67657"/>
                    <a:pt x="0" y="94904"/>
                  </a:cubicBezTo>
                  <a:cubicBezTo>
                    <a:pt x="0" y="101818"/>
                    <a:pt x="777" y="108805"/>
                    <a:pt x="2366" y="115793"/>
                  </a:cubicBezTo>
                  <a:lnTo>
                    <a:pt x="35344" y="107696"/>
                  </a:lnTo>
                  <a:lnTo>
                    <a:pt x="18005" y="111874"/>
                  </a:lnTo>
                  <a:lnTo>
                    <a:pt x="17931" y="111874"/>
                  </a:lnTo>
                  <a:cubicBezTo>
                    <a:pt x="17857" y="111874"/>
                    <a:pt x="17783" y="111874"/>
                    <a:pt x="17746" y="111800"/>
                  </a:cubicBezTo>
                  <a:cubicBezTo>
                    <a:pt x="17672" y="111763"/>
                    <a:pt x="17598" y="111652"/>
                    <a:pt x="17635" y="111578"/>
                  </a:cubicBezTo>
                  <a:cubicBezTo>
                    <a:pt x="17635" y="111578"/>
                    <a:pt x="17857" y="105071"/>
                    <a:pt x="18411" y="97455"/>
                  </a:cubicBezTo>
                  <a:cubicBezTo>
                    <a:pt x="18929" y="89876"/>
                    <a:pt x="19779" y="81225"/>
                    <a:pt x="20962" y="76825"/>
                  </a:cubicBezTo>
                  <a:cubicBezTo>
                    <a:pt x="21332" y="75605"/>
                    <a:pt x="21665" y="74681"/>
                    <a:pt x="22146" y="74200"/>
                  </a:cubicBezTo>
                  <a:cubicBezTo>
                    <a:pt x="22848" y="73498"/>
                    <a:pt x="23735" y="73054"/>
                    <a:pt x="24660" y="72759"/>
                  </a:cubicBezTo>
                  <a:cubicBezTo>
                    <a:pt x="25584" y="72500"/>
                    <a:pt x="26619" y="72426"/>
                    <a:pt x="27654" y="72426"/>
                  </a:cubicBezTo>
                  <a:cubicBezTo>
                    <a:pt x="29244" y="72426"/>
                    <a:pt x="30871" y="72611"/>
                    <a:pt x="32497" y="72759"/>
                  </a:cubicBezTo>
                  <a:cubicBezTo>
                    <a:pt x="32904" y="72796"/>
                    <a:pt x="33274" y="72833"/>
                    <a:pt x="33643" y="72833"/>
                  </a:cubicBezTo>
                  <a:cubicBezTo>
                    <a:pt x="34198" y="68692"/>
                    <a:pt x="34752" y="62850"/>
                    <a:pt x="34752" y="55678"/>
                  </a:cubicBezTo>
                  <a:cubicBezTo>
                    <a:pt x="34752" y="53682"/>
                    <a:pt x="34716" y="51537"/>
                    <a:pt x="34605" y="49319"/>
                  </a:cubicBezTo>
                  <a:cubicBezTo>
                    <a:pt x="34087" y="49171"/>
                    <a:pt x="33569" y="48839"/>
                    <a:pt x="33126" y="48247"/>
                  </a:cubicBezTo>
                  <a:cubicBezTo>
                    <a:pt x="31758" y="46435"/>
                    <a:pt x="30760" y="43441"/>
                    <a:pt x="30760" y="41186"/>
                  </a:cubicBezTo>
                  <a:cubicBezTo>
                    <a:pt x="30760" y="40557"/>
                    <a:pt x="30834" y="39966"/>
                    <a:pt x="31018" y="39485"/>
                  </a:cubicBezTo>
                  <a:cubicBezTo>
                    <a:pt x="31203" y="39004"/>
                    <a:pt x="31499" y="38598"/>
                    <a:pt x="31980" y="38376"/>
                  </a:cubicBezTo>
                  <a:cubicBezTo>
                    <a:pt x="32238" y="38265"/>
                    <a:pt x="32534" y="38191"/>
                    <a:pt x="32793" y="38191"/>
                  </a:cubicBezTo>
                  <a:cubicBezTo>
                    <a:pt x="33126" y="38191"/>
                    <a:pt x="33459" y="38302"/>
                    <a:pt x="33717" y="38413"/>
                  </a:cubicBezTo>
                  <a:cubicBezTo>
                    <a:pt x="32386" y="34938"/>
                    <a:pt x="31573" y="31093"/>
                    <a:pt x="31573" y="27322"/>
                  </a:cubicBezTo>
                  <a:cubicBezTo>
                    <a:pt x="31573" y="26286"/>
                    <a:pt x="31610" y="25251"/>
                    <a:pt x="31758" y="242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9" name="Google Shape;3019;p53"/>
            <p:cNvSpPr/>
            <p:nvPr/>
          </p:nvSpPr>
          <p:spPr>
            <a:xfrm>
              <a:off x="4047975" y="1140200"/>
              <a:ext cx="2499225" cy="2630500"/>
            </a:xfrm>
            <a:custGeom>
              <a:avLst/>
              <a:gdLst/>
              <a:ahLst/>
              <a:cxnLst/>
              <a:rect l="l" t="t" r="r" b="b"/>
              <a:pathLst>
                <a:path w="99969" h="105220" extrusionOk="0">
                  <a:moveTo>
                    <a:pt x="59449" y="0"/>
                  </a:moveTo>
                  <a:lnTo>
                    <a:pt x="0" y="70430"/>
                  </a:lnTo>
                  <a:lnTo>
                    <a:pt x="59375" y="94645"/>
                  </a:lnTo>
                  <a:lnTo>
                    <a:pt x="85366" y="105219"/>
                  </a:lnTo>
                  <a:cubicBezTo>
                    <a:pt x="99969" y="67546"/>
                    <a:pt x="89876" y="26582"/>
                    <a:pt x="59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0" name="Google Shape;3020;p53"/>
            <p:cNvSpPr/>
            <p:nvPr/>
          </p:nvSpPr>
          <p:spPr>
            <a:xfrm>
              <a:off x="3702300" y="1057950"/>
              <a:ext cx="600800" cy="15725"/>
            </a:xfrm>
            <a:custGeom>
              <a:avLst/>
              <a:gdLst/>
              <a:ahLst/>
              <a:cxnLst/>
              <a:rect l="l" t="t" r="r" b="b"/>
              <a:pathLst>
                <a:path w="24032" h="629" extrusionOk="0">
                  <a:moveTo>
                    <a:pt x="296" y="0"/>
                  </a:moveTo>
                  <a:cubicBezTo>
                    <a:pt x="111" y="0"/>
                    <a:pt x="0" y="148"/>
                    <a:pt x="0" y="333"/>
                  </a:cubicBezTo>
                  <a:cubicBezTo>
                    <a:pt x="0" y="481"/>
                    <a:pt x="111" y="629"/>
                    <a:pt x="296" y="629"/>
                  </a:cubicBezTo>
                  <a:lnTo>
                    <a:pt x="23699" y="629"/>
                  </a:lnTo>
                  <a:cubicBezTo>
                    <a:pt x="23883" y="629"/>
                    <a:pt x="24031" y="481"/>
                    <a:pt x="24031" y="333"/>
                  </a:cubicBezTo>
                  <a:cubicBezTo>
                    <a:pt x="24031" y="148"/>
                    <a:pt x="23883"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1" name="Google Shape;3021;p53"/>
            <p:cNvSpPr/>
            <p:nvPr/>
          </p:nvSpPr>
          <p:spPr>
            <a:xfrm>
              <a:off x="3702300" y="1157750"/>
              <a:ext cx="600800" cy="15750"/>
            </a:xfrm>
            <a:custGeom>
              <a:avLst/>
              <a:gdLst/>
              <a:ahLst/>
              <a:cxnLst/>
              <a:rect l="l" t="t" r="r" b="b"/>
              <a:pathLst>
                <a:path w="24032" h="630" extrusionOk="0">
                  <a:moveTo>
                    <a:pt x="296" y="1"/>
                  </a:moveTo>
                  <a:cubicBezTo>
                    <a:pt x="111" y="1"/>
                    <a:pt x="0" y="149"/>
                    <a:pt x="0" y="297"/>
                  </a:cubicBezTo>
                  <a:cubicBezTo>
                    <a:pt x="0" y="481"/>
                    <a:pt x="111" y="629"/>
                    <a:pt x="296" y="629"/>
                  </a:cubicBezTo>
                  <a:lnTo>
                    <a:pt x="23699" y="629"/>
                  </a:lnTo>
                  <a:cubicBezTo>
                    <a:pt x="23883" y="629"/>
                    <a:pt x="24031" y="481"/>
                    <a:pt x="24031" y="297"/>
                  </a:cubicBezTo>
                  <a:cubicBezTo>
                    <a:pt x="24031" y="149"/>
                    <a:pt x="23883"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2" name="Google Shape;3022;p53"/>
            <p:cNvSpPr/>
            <p:nvPr/>
          </p:nvSpPr>
          <p:spPr>
            <a:xfrm>
              <a:off x="3702300" y="1257575"/>
              <a:ext cx="600800" cy="15750"/>
            </a:xfrm>
            <a:custGeom>
              <a:avLst/>
              <a:gdLst/>
              <a:ahLst/>
              <a:cxnLst/>
              <a:rect l="l" t="t" r="r" b="b"/>
              <a:pathLst>
                <a:path w="24032" h="630" extrusionOk="0">
                  <a:moveTo>
                    <a:pt x="296" y="1"/>
                  </a:moveTo>
                  <a:cubicBezTo>
                    <a:pt x="111" y="1"/>
                    <a:pt x="0" y="149"/>
                    <a:pt x="0" y="296"/>
                  </a:cubicBezTo>
                  <a:cubicBezTo>
                    <a:pt x="0" y="481"/>
                    <a:pt x="111" y="629"/>
                    <a:pt x="296" y="629"/>
                  </a:cubicBezTo>
                  <a:lnTo>
                    <a:pt x="23699" y="629"/>
                  </a:lnTo>
                  <a:cubicBezTo>
                    <a:pt x="23883" y="629"/>
                    <a:pt x="24031" y="481"/>
                    <a:pt x="24031" y="296"/>
                  </a:cubicBezTo>
                  <a:cubicBezTo>
                    <a:pt x="24031" y="149"/>
                    <a:pt x="23883"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3" name="Google Shape;3023;p53"/>
            <p:cNvSpPr/>
            <p:nvPr/>
          </p:nvSpPr>
          <p:spPr>
            <a:xfrm>
              <a:off x="3702300" y="1357400"/>
              <a:ext cx="600800" cy="14825"/>
            </a:xfrm>
            <a:custGeom>
              <a:avLst/>
              <a:gdLst/>
              <a:ahLst/>
              <a:cxnLst/>
              <a:rect l="l" t="t" r="r" b="b"/>
              <a:pathLst>
                <a:path w="24032" h="593" extrusionOk="0">
                  <a:moveTo>
                    <a:pt x="296" y="1"/>
                  </a:moveTo>
                  <a:cubicBezTo>
                    <a:pt x="111" y="1"/>
                    <a:pt x="0" y="111"/>
                    <a:pt x="0" y="296"/>
                  </a:cubicBezTo>
                  <a:cubicBezTo>
                    <a:pt x="0" y="481"/>
                    <a:pt x="111" y="592"/>
                    <a:pt x="296" y="592"/>
                  </a:cubicBezTo>
                  <a:lnTo>
                    <a:pt x="23699" y="592"/>
                  </a:lnTo>
                  <a:cubicBezTo>
                    <a:pt x="23883" y="592"/>
                    <a:pt x="24031" y="481"/>
                    <a:pt x="24031" y="296"/>
                  </a:cubicBezTo>
                  <a:cubicBezTo>
                    <a:pt x="24031" y="111"/>
                    <a:pt x="23883"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4" name="Google Shape;3024;p53"/>
            <p:cNvSpPr/>
            <p:nvPr/>
          </p:nvSpPr>
          <p:spPr>
            <a:xfrm>
              <a:off x="4225425" y="2428625"/>
              <a:ext cx="600800" cy="15750"/>
            </a:xfrm>
            <a:custGeom>
              <a:avLst/>
              <a:gdLst/>
              <a:ahLst/>
              <a:cxnLst/>
              <a:rect l="l" t="t" r="r" b="b"/>
              <a:pathLst>
                <a:path w="24032" h="630" extrusionOk="0">
                  <a:moveTo>
                    <a:pt x="297" y="1"/>
                  </a:moveTo>
                  <a:cubicBezTo>
                    <a:pt x="112" y="1"/>
                    <a:pt x="1" y="148"/>
                    <a:pt x="1" y="296"/>
                  </a:cubicBezTo>
                  <a:cubicBezTo>
                    <a:pt x="1" y="481"/>
                    <a:pt x="112" y="629"/>
                    <a:pt x="297" y="629"/>
                  </a:cubicBezTo>
                  <a:lnTo>
                    <a:pt x="23699" y="629"/>
                  </a:lnTo>
                  <a:cubicBezTo>
                    <a:pt x="23884" y="629"/>
                    <a:pt x="24032" y="481"/>
                    <a:pt x="24032" y="296"/>
                  </a:cubicBezTo>
                  <a:cubicBezTo>
                    <a:pt x="24032" y="148"/>
                    <a:pt x="23884"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5" name="Google Shape;3025;p53"/>
            <p:cNvSpPr/>
            <p:nvPr/>
          </p:nvSpPr>
          <p:spPr>
            <a:xfrm>
              <a:off x="4225425" y="2528450"/>
              <a:ext cx="600800" cy="14800"/>
            </a:xfrm>
            <a:custGeom>
              <a:avLst/>
              <a:gdLst/>
              <a:ahLst/>
              <a:cxnLst/>
              <a:rect l="l" t="t" r="r" b="b"/>
              <a:pathLst>
                <a:path w="24032" h="592" extrusionOk="0">
                  <a:moveTo>
                    <a:pt x="297" y="0"/>
                  </a:moveTo>
                  <a:cubicBezTo>
                    <a:pt x="112" y="0"/>
                    <a:pt x="1" y="111"/>
                    <a:pt x="1" y="296"/>
                  </a:cubicBezTo>
                  <a:cubicBezTo>
                    <a:pt x="1" y="481"/>
                    <a:pt x="112" y="592"/>
                    <a:pt x="297" y="592"/>
                  </a:cubicBezTo>
                  <a:lnTo>
                    <a:pt x="23699" y="592"/>
                  </a:lnTo>
                  <a:cubicBezTo>
                    <a:pt x="23884" y="592"/>
                    <a:pt x="24032" y="481"/>
                    <a:pt x="24032" y="296"/>
                  </a:cubicBezTo>
                  <a:cubicBezTo>
                    <a:pt x="24032" y="111"/>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6" name="Google Shape;3026;p53"/>
            <p:cNvSpPr/>
            <p:nvPr/>
          </p:nvSpPr>
          <p:spPr>
            <a:xfrm>
              <a:off x="4225425" y="2628275"/>
              <a:ext cx="600800" cy="14800"/>
            </a:xfrm>
            <a:custGeom>
              <a:avLst/>
              <a:gdLst/>
              <a:ahLst/>
              <a:cxnLst/>
              <a:rect l="l" t="t" r="r" b="b"/>
              <a:pathLst>
                <a:path w="24032" h="592" extrusionOk="0">
                  <a:moveTo>
                    <a:pt x="297" y="0"/>
                  </a:moveTo>
                  <a:cubicBezTo>
                    <a:pt x="112" y="0"/>
                    <a:pt x="1" y="111"/>
                    <a:pt x="1" y="296"/>
                  </a:cubicBezTo>
                  <a:cubicBezTo>
                    <a:pt x="1" y="444"/>
                    <a:pt x="112" y="592"/>
                    <a:pt x="297" y="592"/>
                  </a:cubicBezTo>
                  <a:lnTo>
                    <a:pt x="23699" y="592"/>
                  </a:lnTo>
                  <a:cubicBezTo>
                    <a:pt x="23884" y="592"/>
                    <a:pt x="24032" y="444"/>
                    <a:pt x="24032" y="296"/>
                  </a:cubicBezTo>
                  <a:cubicBezTo>
                    <a:pt x="24032" y="111"/>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7" name="Google Shape;3027;p53"/>
            <p:cNvSpPr/>
            <p:nvPr/>
          </p:nvSpPr>
          <p:spPr>
            <a:xfrm>
              <a:off x="4225425" y="2727175"/>
              <a:ext cx="600800" cy="15725"/>
            </a:xfrm>
            <a:custGeom>
              <a:avLst/>
              <a:gdLst/>
              <a:ahLst/>
              <a:cxnLst/>
              <a:rect l="l" t="t" r="r" b="b"/>
              <a:pathLst>
                <a:path w="24032" h="629" extrusionOk="0">
                  <a:moveTo>
                    <a:pt x="297" y="0"/>
                  </a:moveTo>
                  <a:cubicBezTo>
                    <a:pt x="112" y="0"/>
                    <a:pt x="1" y="148"/>
                    <a:pt x="1" y="333"/>
                  </a:cubicBezTo>
                  <a:cubicBezTo>
                    <a:pt x="1" y="481"/>
                    <a:pt x="112" y="629"/>
                    <a:pt x="297"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8" name="Google Shape;3028;p53"/>
            <p:cNvSpPr/>
            <p:nvPr/>
          </p:nvSpPr>
          <p:spPr>
            <a:xfrm>
              <a:off x="2344550" y="3724450"/>
              <a:ext cx="600800" cy="14825"/>
            </a:xfrm>
            <a:custGeom>
              <a:avLst/>
              <a:gdLst/>
              <a:ahLst/>
              <a:cxnLst/>
              <a:rect l="l" t="t" r="r" b="b"/>
              <a:pathLst>
                <a:path w="24032" h="593" extrusionOk="0">
                  <a:moveTo>
                    <a:pt x="296" y="1"/>
                  </a:moveTo>
                  <a:cubicBezTo>
                    <a:pt x="112" y="1"/>
                    <a:pt x="1" y="111"/>
                    <a:pt x="1" y="296"/>
                  </a:cubicBezTo>
                  <a:cubicBezTo>
                    <a:pt x="1" y="444"/>
                    <a:pt x="112" y="592"/>
                    <a:pt x="296" y="592"/>
                  </a:cubicBezTo>
                  <a:lnTo>
                    <a:pt x="23699" y="592"/>
                  </a:lnTo>
                  <a:cubicBezTo>
                    <a:pt x="23884" y="592"/>
                    <a:pt x="24032" y="444"/>
                    <a:pt x="24032" y="296"/>
                  </a:cubicBezTo>
                  <a:cubicBezTo>
                    <a:pt x="24032" y="111"/>
                    <a:pt x="23884" y="1"/>
                    <a:pt x="2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9" name="Google Shape;3029;p53"/>
            <p:cNvSpPr/>
            <p:nvPr/>
          </p:nvSpPr>
          <p:spPr>
            <a:xfrm>
              <a:off x="2344550" y="3823350"/>
              <a:ext cx="600800" cy="15725"/>
            </a:xfrm>
            <a:custGeom>
              <a:avLst/>
              <a:gdLst/>
              <a:ahLst/>
              <a:cxnLst/>
              <a:rect l="l" t="t" r="r" b="b"/>
              <a:pathLst>
                <a:path w="24032" h="629" extrusionOk="0">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0" name="Google Shape;3030;p53"/>
            <p:cNvSpPr/>
            <p:nvPr/>
          </p:nvSpPr>
          <p:spPr>
            <a:xfrm>
              <a:off x="2344550" y="3923175"/>
              <a:ext cx="600800" cy="15725"/>
            </a:xfrm>
            <a:custGeom>
              <a:avLst/>
              <a:gdLst/>
              <a:ahLst/>
              <a:cxnLst/>
              <a:rect l="l" t="t" r="r" b="b"/>
              <a:pathLst>
                <a:path w="24032" h="629" extrusionOk="0">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1" name="Google Shape;3031;p53"/>
            <p:cNvSpPr/>
            <p:nvPr/>
          </p:nvSpPr>
          <p:spPr>
            <a:xfrm>
              <a:off x="2344550" y="4023000"/>
              <a:ext cx="600800" cy="15725"/>
            </a:xfrm>
            <a:custGeom>
              <a:avLst/>
              <a:gdLst/>
              <a:ahLst/>
              <a:cxnLst/>
              <a:rect l="l" t="t" r="r" b="b"/>
              <a:pathLst>
                <a:path w="24032" h="629" extrusionOk="0">
                  <a:moveTo>
                    <a:pt x="296" y="0"/>
                  </a:moveTo>
                  <a:cubicBezTo>
                    <a:pt x="112" y="0"/>
                    <a:pt x="1" y="148"/>
                    <a:pt x="1" y="296"/>
                  </a:cubicBezTo>
                  <a:cubicBezTo>
                    <a:pt x="1" y="481"/>
                    <a:pt x="112" y="629"/>
                    <a:pt x="296" y="629"/>
                  </a:cubicBezTo>
                  <a:lnTo>
                    <a:pt x="23699" y="629"/>
                  </a:lnTo>
                  <a:cubicBezTo>
                    <a:pt x="23884" y="629"/>
                    <a:pt x="24032" y="481"/>
                    <a:pt x="24032" y="296"/>
                  </a:cubicBezTo>
                  <a:cubicBezTo>
                    <a:pt x="24032" y="148"/>
                    <a:pt x="23884" y="0"/>
                    <a:pt x="23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2" name="Google Shape;3032;p53"/>
            <p:cNvSpPr/>
            <p:nvPr/>
          </p:nvSpPr>
          <p:spPr>
            <a:xfrm>
              <a:off x="2424975" y="1254800"/>
              <a:ext cx="1139625" cy="1286625"/>
            </a:xfrm>
            <a:custGeom>
              <a:avLst/>
              <a:gdLst/>
              <a:ahLst/>
              <a:cxnLst/>
              <a:rect l="l" t="t" r="r" b="b"/>
              <a:pathLst>
                <a:path w="45585" h="51465" extrusionOk="0">
                  <a:moveTo>
                    <a:pt x="34937" y="1"/>
                  </a:moveTo>
                  <a:lnTo>
                    <a:pt x="296" y="3328"/>
                  </a:lnTo>
                  <a:cubicBezTo>
                    <a:pt x="4991" y="31352"/>
                    <a:pt x="0" y="51464"/>
                    <a:pt x="0" y="51464"/>
                  </a:cubicBezTo>
                  <a:lnTo>
                    <a:pt x="45585" y="50207"/>
                  </a:lnTo>
                  <a:cubicBezTo>
                    <a:pt x="39891" y="38302"/>
                    <a:pt x="34937" y="1"/>
                    <a:pt x="349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3" name="Google Shape;3033;p53"/>
            <p:cNvSpPr/>
            <p:nvPr/>
          </p:nvSpPr>
          <p:spPr>
            <a:xfrm>
              <a:off x="2462850" y="1693825"/>
              <a:ext cx="1038900" cy="674750"/>
            </a:xfrm>
            <a:custGeom>
              <a:avLst/>
              <a:gdLst/>
              <a:ahLst/>
              <a:cxnLst/>
              <a:rect l="l" t="t" r="r" b="b"/>
              <a:pathLst>
                <a:path w="41556" h="26990" extrusionOk="0">
                  <a:moveTo>
                    <a:pt x="26805" y="13532"/>
                  </a:moveTo>
                  <a:lnTo>
                    <a:pt x="26768" y="13569"/>
                  </a:lnTo>
                  <a:cubicBezTo>
                    <a:pt x="26583" y="15713"/>
                    <a:pt x="26435" y="17969"/>
                    <a:pt x="26435" y="19743"/>
                  </a:cubicBezTo>
                  <a:cubicBezTo>
                    <a:pt x="26435" y="20372"/>
                    <a:pt x="26435" y="20963"/>
                    <a:pt x="26509" y="21444"/>
                  </a:cubicBezTo>
                  <a:cubicBezTo>
                    <a:pt x="26546" y="21888"/>
                    <a:pt x="26620" y="22294"/>
                    <a:pt x="26694" y="22516"/>
                  </a:cubicBezTo>
                  <a:cubicBezTo>
                    <a:pt x="26878" y="22960"/>
                    <a:pt x="27174" y="23366"/>
                    <a:pt x="27581" y="23736"/>
                  </a:cubicBezTo>
                  <a:lnTo>
                    <a:pt x="26805" y="13532"/>
                  </a:lnTo>
                  <a:close/>
                  <a:moveTo>
                    <a:pt x="10168" y="12053"/>
                  </a:moveTo>
                  <a:lnTo>
                    <a:pt x="10168" y="12053"/>
                  </a:lnTo>
                  <a:cubicBezTo>
                    <a:pt x="10390" y="15713"/>
                    <a:pt x="10537" y="19632"/>
                    <a:pt x="10537" y="23625"/>
                  </a:cubicBezTo>
                  <a:cubicBezTo>
                    <a:pt x="10537" y="23921"/>
                    <a:pt x="10537" y="24217"/>
                    <a:pt x="10537" y="24512"/>
                  </a:cubicBezTo>
                  <a:cubicBezTo>
                    <a:pt x="10759" y="24402"/>
                    <a:pt x="10981" y="24254"/>
                    <a:pt x="11166" y="24106"/>
                  </a:cubicBezTo>
                  <a:cubicBezTo>
                    <a:pt x="11794" y="23625"/>
                    <a:pt x="12238" y="23071"/>
                    <a:pt x="12460" y="22516"/>
                  </a:cubicBezTo>
                  <a:cubicBezTo>
                    <a:pt x="12534" y="22294"/>
                    <a:pt x="12608" y="21888"/>
                    <a:pt x="12645" y="21444"/>
                  </a:cubicBezTo>
                  <a:cubicBezTo>
                    <a:pt x="12682" y="20963"/>
                    <a:pt x="12719" y="20372"/>
                    <a:pt x="12719" y="19743"/>
                  </a:cubicBezTo>
                  <a:cubicBezTo>
                    <a:pt x="12719" y="18117"/>
                    <a:pt x="12608" y="16120"/>
                    <a:pt x="12423" y="14124"/>
                  </a:cubicBezTo>
                  <a:cubicBezTo>
                    <a:pt x="11647" y="13495"/>
                    <a:pt x="10907" y="12793"/>
                    <a:pt x="10168" y="12053"/>
                  </a:cubicBezTo>
                  <a:close/>
                  <a:moveTo>
                    <a:pt x="29725" y="8578"/>
                  </a:moveTo>
                  <a:cubicBezTo>
                    <a:pt x="28986" y="10131"/>
                    <a:pt x="28209" y="11573"/>
                    <a:pt x="27359" y="12793"/>
                  </a:cubicBezTo>
                  <a:lnTo>
                    <a:pt x="28246" y="24291"/>
                  </a:lnTo>
                  <a:cubicBezTo>
                    <a:pt x="28838" y="24697"/>
                    <a:pt x="29577" y="25067"/>
                    <a:pt x="30391" y="25400"/>
                  </a:cubicBezTo>
                  <a:cubicBezTo>
                    <a:pt x="30945" y="25622"/>
                    <a:pt x="31574" y="25843"/>
                    <a:pt x="32202" y="26028"/>
                  </a:cubicBezTo>
                  <a:cubicBezTo>
                    <a:pt x="32128" y="25696"/>
                    <a:pt x="32054" y="25363"/>
                    <a:pt x="32017" y="25030"/>
                  </a:cubicBezTo>
                  <a:cubicBezTo>
                    <a:pt x="31389" y="21222"/>
                    <a:pt x="30760" y="16712"/>
                    <a:pt x="30206" y="12386"/>
                  </a:cubicBezTo>
                  <a:cubicBezTo>
                    <a:pt x="30021" y="11092"/>
                    <a:pt x="29873" y="9798"/>
                    <a:pt x="29725" y="8578"/>
                  </a:cubicBezTo>
                  <a:close/>
                  <a:moveTo>
                    <a:pt x="5731" y="5990"/>
                  </a:moveTo>
                  <a:lnTo>
                    <a:pt x="5731" y="5990"/>
                  </a:lnTo>
                  <a:cubicBezTo>
                    <a:pt x="5768" y="6988"/>
                    <a:pt x="5768" y="8024"/>
                    <a:pt x="5768" y="9059"/>
                  </a:cubicBezTo>
                  <a:cubicBezTo>
                    <a:pt x="5768" y="15270"/>
                    <a:pt x="5399" y="21666"/>
                    <a:pt x="5066" y="26472"/>
                  </a:cubicBezTo>
                  <a:cubicBezTo>
                    <a:pt x="6877" y="26102"/>
                    <a:pt x="8578" y="25585"/>
                    <a:pt x="9909" y="24882"/>
                  </a:cubicBezTo>
                  <a:cubicBezTo>
                    <a:pt x="9909" y="24475"/>
                    <a:pt x="9909" y="24032"/>
                    <a:pt x="9909" y="23625"/>
                  </a:cubicBezTo>
                  <a:cubicBezTo>
                    <a:pt x="9909" y="19374"/>
                    <a:pt x="9761" y="15159"/>
                    <a:pt x="9502" y="11351"/>
                  </a:cubicBezTo>
                  <a:cubicBezTo>
                    <a:pt x="8578" y="10279"/>
                    <a:pt x="7728" y="9133"/>
                    <a:pt x="6951" y="7987"/>
                  </a:cubicBezTo>
                  <a:cubicBezTo>
                    <a:pt x="6545" y="7321"/>
                    <a:pt x="6138" y="6656"/>
                    <a:pt x="5731" y="5990"/>
                  </a:cubicBezTo>
                  <a:close/>
                  <a:moveTo>
                    <a:pt x="33274" y="1"/>
                  </a:moveTo>
                  <a:lnTo>
                    <a:pt x="33274" y="1"/>
                  </a:lnTo>
                  <a:cubicBezTo>
                    <a:pt x="33385" y="518"/>
                    <a:pt x="33496" y="1110"/>
                    <a:pt x="33607" y="1702"/>
                  </a:cubicBezTo>
                  <a:cubicBezTo>
                    <a:pt x="34827" y="8134"/>
                    <a:pt x="36491" y="16231"/>
                    <a:pt x="38081" y="22775"/>
                  </a:cubicBezTo>
                  <a:cubicBezTo>
                    <a:pt x="38450" y="24291"/>
                    <a:pt x="38783" y="25696"/>
                    <a:pt x="39153" y="26953"/>
                  </a:cubicBezTo>
                  <a:cubicBezTo>
                    <a:pt x="39818" y="26953"/>
                    <a:pt x="40521" y="26879"/>
                    <a:pt x="41223" y="26805"/>
                  </a:cubicBezTo>
                  <a:cubicBezTo>
                    <a:pt x="41334" y="26805"/>
                    <a:pt x="41445" y="26805"/>
                    <a:pt x="41556" y="26768"/>
                  </a:cubicBezTo>
                  <a:cubicBezTo>
                    <a:pt x="40927" y="24697"/>
                    <a:pt x="40299" y="22331"/>
                    <a:pt x="39707" y="19854"/>
                  </a:cubicBezTo>
                  <a:cubicBezTo>
                    <a:pt x="38450" y="14567"/>
                    <a:pt x="37267" y="8652"/>
                    <a:pt x="36306" y="3106"/>
                  </a:cubicBezTo>
                  <a:cubicBezTo>
                    <a:pt x="36121" y="2145"/>
                    <a:pt x="35973" y="1184"/>
                    <a:pt x="35825" y="260"/>
                  </a:cubicBezTo>
                  <a:cubicBezTo>
                    <a:pt x="35567" y="334"/>
                    <a:pt x="35271" y="371"/>
                    <a:pt x="35012" y="371"/>
                  </a:cubicBezTo>
                  <a:cubicBezTo>
                    <a:pt x="34384" y="371"/>
                    <a:pt x="33755" y="186"/>
                    <a:pt x="33274" y="1"/>
                  </a:cubicBezTo>
                  <a:close/>
                  <a:moveTo>
                    <a:pt x="3698" y="2256"/>
                  </a:moveTo>
                  <a:cubicBezTo>
                    <a:pt x="3587" y="2367"/>
                    <a:pt x="3439" y="2478"/>
                    <a:pt x="3291" y="2589"/>
                  </a:cubicBezTo>
                  <a:cubicBezTo>
                    <a:pt x="2700" y="3032"/>
                    <a:pt x="1886" y="3476"/>
                    <a:pt x="999" y="3513"/>
                  </a:cubicBezTo>
                  <a:lnTo>
                    <a:pt x="962" y="3513"/>
                  </a:lnTo>
                  <a:cubicBezTo>
                    <a:pt x="1073" y="5694"/>
                    <a:pt x="1110" y="7765"/>
                    <a:pt x="1110" y="9761"/>
                  </a:cubicBezTo>
                  <a:cubicBezTo>
                    <a:pt x="1110" y="16933"/>
                    <a:pt x="555" y="22775"/>
                    <a:pt x="1" y="26953"/>
                  </a:cubicBezTo>
                  <a:cubicBezTo>
                    <a:pt x="297" y="26989"/>
                    <a:pt x="592" y="26989"/>
                    <a:pt x="851" y="26989"/>
                  </a:cubicBezTo>
                  <a:cubicBezTo>
                    <a:pt x="1332" y="26989"/>
                    <a:pt x="1775" y="26953"/>
                    <a:pt x="2219" y="26916"/>
                  </a:cubicBezTo>
                  <a:cubicBezTo>
                    <a:pt x="2330" y="26916"/>
                    <a:pt x="2404" y="26879"/>
                    <a:pt x="2515" y="26879"/>
                  </a:cubicBezTo>
                  <a:lnTo>
                    <a:pt x="2552" y="26879"/>
                  </a:lnTo>
                  <a:cubicBezTo>
                    <a:pt x="3180" y="26805"/>
                    <a:pt x="3809" y="26731"/>
                    <a:pt x="4437" y="26620"/>
                  </a:cubicBezTo>
                  <a:cubicBezTo>
                    <a:pt x="4437" y="26435"/>
                    <a:pt x="4437" y="26287"/>
                    <a:pt x="4474" y="26139"/>
                  </a:cubicBezTo>
                  <a:cubicBezTo>
                    <a:pt x="4807" y="21370"/>
                    <a:pt x="5140" y="15085"/>
                    <a:pt x="5140" y="9059"/>
                  </a:cubicBezTo>
                  <a:cubicBezTo>
                    <a:pt x="5140" y="7617"/>
                    <a:pt x="5140" y="6249"/>
                    <a:pt x="5103" y="4881"/>
                  </a:cubicBezTo>
                  <a:cubicBezTo>
                    <a:pt x="4622" y="3994"/>
                    <a:pt x="4142" y="3143"/>
                    <a:pt x="3698" y="2256"/>
                  </a:cubicBezTo>
                  <a:close/>
                  <a:moveTo>
                    <a:pt x="32683" y="186"/>
                  </a:moveTo>
                  <a:cubicBezTo>
                    <a:pt x="32017" y="2774"/>
                    <a:pt x="31167" y="5251"/>
                    <a:pt x="30206" y="7469"/>
                  </a:cubicBezTo>
                  <a:cubicBezTo>
                    <a:pt x="30871" y="13052"/>
                    <a:pt x="31759" y="19669"/>
                    <a:pt x="32609" y="24919"/>
                  </a:cubicBezTo>
                  <a:cubicBezTo>
                    <a:pt x="32683" y="25363"/>
                    <a:pt x="32757" y="25769"/>
                    <a:pt x="32831" y="26213"/>
                  </a:cubicBezTo>
                  <a:cubicBezTo>
                    <a:pt x="33940" y="26472"/>
                    <a:pt x="35086" y="26694"/>
                    <a:pt x="36232" y="26842"/>
                  </a:cubicBezTo>
                  <a:lnTo>
                    <a:pt x="36269" y="26842"/>
                  </a:lnTo>
                  <a:cubicBezTo>
                    <a:pt x="36491" y="26879"/>
                    <a:pt x="36713" y="26879"/>
                    <a:pt x="36934" y="26916"/>
                  </a:cubicBezTo>
                  <a:cubicBezTo>
                    <a:pt x="37156" y="26953"/>
                    <a:pt x="37341" y="26953"/>
                    <a:pt x="37563" y="26953"/>
                  </a:cubicBezTo>
                  <a:cubicBezTo>
                    <a:pt x="37822" y="26989"/>
                    <a:pt x="38044" y="26989"/>
                    <a:pt x="38265" y="26989"/>
                  </a:cubicBezTo>
                  <a:lnTo>
                    <a:pt x="38524" y="26989"/>
                  </a:lnTo>
                  <a:cubicBezTo>
                    <a:pt x="38191" y="25732"/>
                    <a:pt x="37822" y="24365"/>
                    <a:pt x="37489" y="22923"/>
                  </a:cubicBezTo>
                  <a:cubicBezTo>
                    <a:pt x="36417" y="18560"/>
                    <a:pt x="35308" y="13495"/>
                    <a:pt x="34347" y="8689"/>
                  </a:cubicBezTo>
                  <a:cubicBezTo>
                    <a:pt x="33755" y="5694"/>
                    <a:pt x="33163" y="2774"/>
                    <a:pt x="32683" y="18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4" name="Google Shape;3034;p53"/>
            <p:cNvSpPr/>
            <p:nvPr/>
          </p:nvSpPr>
          <p:spPr>
            <a:xfrm>
              <a:off x="2416650" y="1246500"/>
              <a:ext cx="1156275" cy="1303225"/>
            </a:xfrm>
            <a:custGeom>
              <a:avLst/>
              <a:gdLst/>
              <a:ahLst/>
              <a:cxnLst/>
              <a:rect l="l" t="t" r="r" b="b"/>
              <a:pathLst>
                <a:path w="46251" h="52129" extrusionOk="0">
                  <a:moveTo>
                    <a:pt x="35012" y="657"/>
                  </a:moveTo>
                  <a:cubicBezTo>
                    <a:pt x="35230" y="2328"/>
                    <a:pt x="36393" y="11067"/>
                    <a:pt x="38154" y="20999"/>
                  </a:cubicBezTo>
                  <a:cubicBezTo>
                    <a:pt x="39115" y="26545"/>
                    <a:pt x="40298" y="32460"/>
                    <a:pt x="41555" y="37747"/>
                  </a:cubicBezTo>
                  <a:cubicBezTo>
                    <a:pt x="42754" y="42789"/>
                    <a:pt x="44087" y="47226"/>
                    <a:pt x="45459" y="50256"/>
                  </a:cubicBezTo>
                  <a:lnTo>
                    <a:pt x="45459" y="50256"/>
                  </a:lnTo>
                  <a:lnTo>
                    <a:pt x="723" y="51488"/>
                  </a:lnTo>
                  <a:lnTo>
                    <a:pt x="723" y="51488"/>
                  </a:lnTo>
                  <a:cubicBezTo>
                    <a:pt x="1160" y="49518"/>
                    <a:pt x="2958" y="40712"/>
                    <a:pt x="2958" y="27654"/>
                  </a:cubicBezTo>
                  <a:cubicBezTo>
                    <a:pt x="2958" y="20791"/>
                    <a:pt x="2453" y="12775"/>
                    <a:pt x="981" y="3926"/>
                  </a:cubicBezTo>
                  <a:lnTo>
                    <a:pt x="981" y="3926"/>
                  </a:lnTo>
                  <a:lnTo>
                    <a:pt x="35012" y="657"/>
                  </a:lnTo>
                  <a:close/>
                  <a:moveTo>
                    <a:pt x="35270" y="0"/>
                  </a:moveTo>
                  <a:lnTo>
                    <a:pt x="592" y="3364"/>
                  </a:lnTo>
                  <a:cubicBezTo>
                    <a:pt x="518" y="3364"/>
                    <a:pt x="444" y="3401"/>
                    <a:pt x="407" y="3475"/>
                  </a:cubicBezTo>
                  <a:cubicBezTo>
                    <a:pt x="333" y="3549"/>
                    <a:pt x="333" y="3623"/>
                    <a:pt x="333" y="3697"/>
                  </a:cubicBezTo>
                  <a:cubicBezTo>
                    <a:pt x="1812" y="12644"/>
                    <a:pt x="2329" y="20741"/>
                    <a:pt x="2329" y="27654"/>
                  </a:cubicBezTo>
                  <a:cubicBezTo>
                    <a:pt x="2329" y="35048"/>
                    <a:pt x="1738" y="41075"/>
                    <a:pt x="1183" y="45252"/>
                  </a:cubicBezTo>
                  <a:cubicBezTo>
                    <a:pt x="888" y="47323"/>
                    <a:pt x="592" y="48949"/>
                    <a:pt x="370" y="50058"/>
                  </a:cubicBezTo>
                  <a:cubicBezTo>
                    <a:pt x="259" y="50613"/>
                    <a:pt x="185" y="51020"/>
                    <a:pt x="111" y="51315"/>
                  </a:cubicBezTo>
                  <a:cubicBezTo>
                    <a:pt x="37" y="51611"/>
                    <a:pt x="0" y="51722"/>
                    <a:pt x="0" y="51722"/>
                  </a:cubicBezTo>
                  <a:cubicBezTo>
                    <a:pt x="0" y="51833"/>
                    <a:pt x="0" y="51944"/>
                    <a:pt x="74" y="52018"/>
                  </a:cubicBezTo>
                  <a:cubicBezTo>
                    <a:pt x="148" y="52092"/>
                    <a:pt x="222" y="52129"/>
                    <a:pt x="333" y="52129"/>
                  </a:cubicBezTo>
                  <a:lnTo>
                    <a:pt x="45955" y="50835"/>
                  </a:lnTo>
                  <a:cubicBezTo>
                    <a:pt x="46029" y="50835"/>
                    <a:pt x="46140" y="50798"/>
                    <a:pt x="46177" y="50687"/>
                  </a:cubicBezTo>
                  <a:cubicBezTo>
                    <a:pt x="46251" y="50613"/>
                    <a:pt x="46251" y="50502"/>
                    <a:pt x="46214" y="50391"/>
                  </a:cubicBezTo>
                  <a:cubicBezTo>
                    <a:pt x="44809" y="47470"/>
                    <a:pt x="43404" y="42849"/>
                    <a:pt x="42147" y="37599"/>
                  </a:cubicBezTo>
                  <a:cubicBezTo>
                    <a:pt x="40261" y="29725"/>
                    <a:pt x="38598" y="20371"/>
                    <a:pt x="37452" y="13014"/>
                  </a:cubicBezTo>
                  <a:cubicBezTo>
                    <a:pt x="36860" y="9354"/>
                    <a:pt x="36416" y="6137"/>
                    <a:pt x="36084" y="3882"/>
                  </a:cubicBezTo>
                  <a:cubicBezTo>
                    <a:pt x="35936" y="2773"/>
                    <a:pt x="35788" y="1849"/>
                    <a:pt x="35714" y="1220"/>
                  </a:cubicBezTo>
                  <a:cubicBezTo>
                    <a:pt x="35640" y="629"/>
                    <a:pt x="35603" y="296"/>
                    <a:pt x="35603" y="296"/>
                  </a:cubicBezTo>
                  <a:cubicBezTo>
                    <a:pt x="35566" y="111"/>
                    <a:pt x="35418" y="0"/>
                    <a:pt x="35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5" name="Google Shape;3035;p53"/>
            <p:cNvSpPr/>
            <p:nvPr/>
          </p:nvSpPr>
          <p:spPr>
            <a:xfrm>
              <a:off x="2556200" y="1537450"/>
              <a:ext cx="50875" cy="1017975"/>
            </a:xfrm>
            <a:custGeom>
              <a:avLst/>
              <a:gdLst/>
              <a:ahLst/>
              <a:cxnLst/>
              <a:rect l="l" t="t" r="r" b="b"/>
              <a:pathLst>
                <a:path w="2035" h="40719" extrusionOk="0">
                  <a:moveTo>
                    <a:pt x="541" y="1"/>
                  </a:moveTo>
                  <a:cubicBezTo>
                    <a:pt x="521" y="1"/>
                    <a:pt x="501" y="3"/>
                    <a:pt x="482" y="8"/>
                  </a:cubicBezTo>
                  <a:cubicBezTo>
                    <a:pt x="297" y="45"/>
                    <a:pt x="186" y="193"/>
                    <a:pt x="223" y="378"/>
                  </a:cubicBezTo>
                  <a:cubicBezTo>
                    <a:pt x="1110" y="4186"/>
                    <a:pt x="1406" y="9657"/>
                    <a:pt x="1406" y="15314"/>
                  </a:cubicBezTo>
                  <a:cubicBezTo>
                    <a:pt x="1406" y="21340"/>
                    <a:pt x="1073" y="27625"/>
                    <a:pt x="740" y="32394"/>
                  </a:cubicBezTo>
                  <a:cubicBezTo>
                    <a:pt x="555" y="34760"/>
                    <a:pt x="371" y="36757"/>
                    <a:pt x="260" y="38162"/>
                  </a:cubicBezTo>
                  <a:cubicBezTo>
                    <a:pt x="112" y="39566"/>
                    <a:pt x="38" y="40380"/>
                    <a:pt x="38" y="40380"/>
                  </a:cubicBezTo>
                  <a:cubicBezTo>
                    <a:pt x="1" y="40528"/>
                    <a:pt x="149" y="40713"/>
                    <a:pt x="297" y="40713"/>
                  </a:cubicBezTo>
                  <a:cubicBezTo>
                    <a:pt x="316" y="40716"/>
                    <a:pt x="335" y="40718"/>
                    <a:pt x="354" y="40718"/>
                  </a:cubicBezTo>
                  <a:cubicBezTo>
                    <a:pt x="511" y="40718"/>
                    <a:pt x="629" y="40586"/>
                    <a:pt x="629" y="40454"/>
                  </a:cubicBezTo>
                  <a:cubicBezTo>
                    <a:pt x="629" y="40417"/>
                    <a:pt x="2034" y="27440"/>
                    <a:pt x="2034" y="15314"/>
                  </a:cubicBezTo>
                  <a:cubicBezTo>
                    <a:pt x="2034" y="9620"/>
                    <a:pt x="1739" y="4149"/>
                    <a:pt x="851" y="230"/>
                  </a:cubicBezTo>
                  <a:cubicBezTo>
                    <a:pt x="819" y="101"/>
                    <a:pt x="675"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6" name="Google Shape;3036;p53"/>
            <p:cNvSpPr/>
            <p:nvPr/>
          </p:nvSpPr>
          <p:spPr>
            <a:xfrm>
              <a:off x="2661575" y="1557050"/>
              <a:ext cx="64725" cy="988200"/>
            </a:xfrm>
            <a:custGeom>
              <a:avLst/>
              <a:gdLst/>
              <a:ahLst/>
              <a:cxnLst/>
              <a:rect l="l" t="t" r="r" b="b"/>
              <a:pathLst>
                <a:path w="2589" h="39528" extrusionOk="0">
                  <a:moveTo>
                    <a:pt x="259" y="0"/>
                  </a:moveTo>
                  <a:cubicBezTo>
                    <a:pt x="111" y="37"/>
                    <a:pt x="1" y="185"/>
                    <a:pt x="1" y="370"/>
                  </a:cubicBezTo>
                  <a:cubicBezTo>
                    <a:pt x="1" y="370"/>
                    <a:pt x="38" y="592"/>
                    <a:pt x="111" y="998"/>
                  </a:cubicBezTo>
                  <a:cubicBezTo>
                    <a:pt x="481" y="3882"/>
                    <a:pt x="1960" y="16341"/>
                    <a:pt x="1960" y="29096"/>
                  </a:cubicBezTo>
                  <a:cubicBezTo>
                    <a:pt x="1960" y="32497"/>
                    <a:pt x="1849" y="35936"/>
                    <a:pt x="1590" y="39189"/>
                  </a:cubicBezTo>
                  <a:cubicBezTo>
                    <a:pt x="1590" y="39374"/>
                    <a:pt x="1701" y="39522"/>
                    <a:pt x="1886" y="39522"/>
                  </a:cubicBezTo>
                  <a:cubicBezTo>
                    <a:pt x="1906" y="39526"/>
                    <a:pt x="1925" y="39528"/>
                    <a:pt x="1943" y="39528"/>
                  </a:cubicBezTo>
                  <a:cubicBezTo>
                    <a:pt x="2100" y="39528"/>
                    <a:pt x="2219" y="39395"/>
                    <a:pt x="2219" y="39263"/>
                  </a:cubicBezTo>
                  <a:cubicBezTo>
                    <a:pt x="2478" y="35973"/>
                    <a:pt x="2588" y="32497"/>
                    <a:pt x="2588" y="29096"/>
                  </a:cubicBezTo>
                  <a:cubicBezTo>
                    <a:pt x="2588" y="14456"/>
                    <a:pt x="629" y="296"/>
                    <a:pt x="629" y="259"/>
                  </a:cubicBezTo>
                  <a:cubicBezTo>
                    <a:pt x="592" y="111"/>
                    <a:pt x="444" y="0"/>
                    <a:pt x="2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7" name="Google Shape;3037;p53"/>
            <p:cNvSpPr/>
            <p:nvPr/>
          </p:nvSpPr>
          <p:spPr>
            <a:xfrm>
              <a:off x="3105225" y="1671650"/>
              <a:ext cx="81350" cy="858675"/>
            </a:xfrm>
            <a:custGeom>
              <a:avLst/>
              <a:gdLst/>
              <a:ahLst/>
              <a:cxnLst/>
              <a:rect l="l" t="t" r="r" b="b"/>
              <a:pathLst>
                <a:path w="3254" h="34347" extrusionOk="0">
                  <a:moveTo>
                    <a:pt x="296" y="1"/>
                  </a:moveTo>
                  <a:cubicBezTo>
                    <a:pt x="148" y="38"/>
                    <a:pt x="0" y="185"/>
                    <a:pt x="37" y="333"/>
                  </a:cubicBezTo>
                  <a:lnTo>
                    <a:pt x="2625" y="34051"/>
                  </a:lnTo>
                  <a:cubicBezTo>
                    <a:pt x="2625" y="34235"/>
                    <a:pt x="2773" y="34346"/>
                    <a:pt x="2958" y="34346"/>
                  </a:cubicBezTo>
                  <a:cubicBezTo>
                    <a:pt x="3106" y="34346"/>
                    <a:pt x="3254" y="34198"/>
                    <a:pt x="3217" y="34014"/>
                  </a:cubicBezTo>
                  <a:lnTo>
                    <a:pt x="629" y="296"/>
                  </a:lnTo>
                  <a:cubicBezTo>
                    <a:pt x="629" y="111"/>
                    <a:pt x="481"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8" name="Google Shape;3038;p53"/>
            <p:cNvSpPr/>
            <p:nvPr/>
          </p:nvSpPr>
          <p:spPr>
            <a:xfrm>
              <a:off x="3169925" y="1582000"/>
              <a:ext cx="157150" cy="953650"/>
            </a:xfrm>
            <a:custGeom>
              <a:avLst/>
              <a:gdLst/>
              <a:ahLst/>
              <a:cxnLst/>
              <a:rect l="l" t="t" r="r" b="b"/>
              <a:pathLst>
                <a:path w="6286" h="38146" extrusionOk="0">
                  <a:moveTo>
                    <a:pt x="296" y="0"/>
                  </a:moveTo>
                  <a:cubicBezTo>
                    <a:pt x="148" y="37"/>
                    <a:pt x="0" y="185"/>
                    <a:pt x="37" y="333"/>
                  </a:cubicBezTo>
                  <a:cubicBezTo>
                    <a:pt x="37" y="333"/>
                    <a:pt x="814" y="8245"/>
                    <a:pt x="1923" y="16859"/>
                  </a:cubicBezTo>
                  <a:cubicBezTo>
                    <a:pt x="2477" y="21185"/>
                    <a:pt x="3106" y="25695"/>
                    <a:pt x="3734" y="29503"/>
                  </a:cubicBezTo>
                  <a:cubicBezTo>
                    <a:pt x="4363" y="33311"/>
                    <a:pt x="5028" y="36380"/>
                    <a:pt x="5620" y="37932"/>
                  </a:cubicBezTo>
                  <a:cubicBezTo>
                    <a:pt x="5675" y="38069"/>
                    <a:pt x="5791" y="38146"/>
                    <a:pt x="5907" y="38146"/>
                  </a:cubicBezTo>
                  <a:cubicBezTo>
                    <a:pt x="5948" y="38146"/>
                    <a:pt x="5988" y="38136"/>
                    <a:pt x="6027" y="38117"/>
                  </a:cubicBezTo>
                  <a:cubicBezTo>
                    <a:pt x="6174" y="38043"/>
                    <a:pt x="6285" y="37858"/>
                    <a:pt x="6211" y="37711"/>
                  </a:cubicBezTo>
                  <a:cubicBezTo>
                    <a:pt x="5620" y="36269"/>
                    <a:pt x="4954" y="33163"/>
                    <a:pt x="4326" y="29392"/>
                  </a:cubicBezTo>
                  <a:cubicBezTo>
                    <a:pt x="3402" y="23699"/>
                    <a:pt x="2477" y="16415"/>
                    <a:pt x="1775" y="10574"/>
                  </a:cubicBezTo>
                  <a:cubicBezTo>
                    <a:pt x="1442" y="7653"/>
                    <a:pt x="1146" y="5065"/>
                    <a:pt x="962" y="3217"/>
                  </a:cubicBezTo>
                  <a:cubicBezTo>
                    <a:pt x="740" y="1405"/>
                    <a:pt x="629" y="296"/>
                    <a:pt x="629" y="296"/>
                  </a:cubicBezTo>
                  <a:cubicBezTo>
                    <a:pt x="629" y="111"/>
                    <a:pt x="481"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9" name="Google Shape;3039;p53"/>
            <p:cNvSpPr/>
            <p:nvPr/>
          </p:nvSpPr>
          <p:spPr>
            <a:xfrm>
              <a:off x="3234625" y="1447800"/>
              <a:ext cx="256975" cy="1077700"/>
            </a:xfrm>
            <a:custGeom>
              <a:avLst/>
              <a:gdLst/>
              <a:ahLst/>
              <a:cxnLst/>
              <a:rect l="l" t="t" r="r" b="b"/>
              <a:pathLst>
                <a:path w="10279" h="43108" extrusionOk="0">
                  <a:moveTo>
                    <a:pt x="356" y="0"/>
                  </a:moveTo>
                  <a:cubicBezTo>
                    <a:pt x="336" y="0"/>
                    <a:pt x="316" y="3"/>
                    <a:pt x="296" y="8"/>
                  </a:cubicBezTo>
                  <a:cubicBezTo>
                    <a:pt x="111" y="8"/>
                    <a:pt x="0" y="193"/>
                    <a:pt x="37" y="340"/>
                  </a:cubicBezTo>
                  <a:cubicBezTo>
                    <a:pt x="37" y="340"/>
                    <a:pt x="1516" y="8918"/>
                    <a:pt x="3476" y="18530"/>
                  </a:cubicBezTo>
                  <a:cubicBezTo>
                    <a:pt x="4437" y="23336"/>
                    <a:pt x="5546" y="28401"/>
                    <a:pt x="6618" y="32764"/>
                  </a:cubicBezTo>
                  <a:cubicBezTo>
                    <a:pt x="7690" y="37163"/>
                    <a:pt x="8725" y="40823"/>
                    <a:pt x="9650" y="42931"/>
                  </a:cubicBezTo>
                  <a:cubicBezTo>
                    <a:pt x="9677" y="43039"/>
                    <a:pt x="9783" y="43108"/>
                    <a:pt x="9911" y="43108"/>
                  </a:cubicBezTo>
                  <a:cubicBezTo>
                    <a:pt x="9957" y="43108"/>
                    <a:pt x="10007" y="43098"/>
                    <a:pt x="10056" y="43079"/>
                  </a:cubicBezTo>
                  <a:cubicBezTo>
                    <a:pt x="10204" y="43005"/>
                    <a:pt x="10278" y="42820"/>
                    <a:pt x="10204" y="42672"/>
                  </a:cubicBezTo>
                  <a:cubicBezTo>
                    <a:pt x="9317" y="40675"/>
                    <a:pt x="8282" y="36978"/>
                    <a:pt x="7210" y="32616"/>
                  </a:cubicBezTo>
                  <a:cubicBezTo>
                    <a:pt x="5620" y="26072"/>
                    <a:pt x="3956" y="17975"/>
                    <a:pt x="2736" y="11543"/>
                  </a:cubicBezTo>
                  <a:cubicBezTo>
                    <a:pt x="2108" y="8289"/>
                    <a:pt x="1590" y="5479"/>
                    <a:pt x="1220" y="3446"/>
                  </a:cubicBezTo>
                  <a:cubicBezTo>
                    <a:pt x="1035" y="2448"/>
                    <a:pt x="888" y="1634"/>
                    <a:pt x="777" y="1117"/>
                  </a:cubicBezTo>
                  <a:cubicBezTo>
                    <a:pt x="703" y="562"/>
                    <a:pt x="629" y="229"/>
                    <a:pt x="629" y="229"/>
                  </a:cubicBezTo>
                  <a:cubicBezTo>
                    <a:pt x="629" y="101"/>
                    <a:pt x="489"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0" name="Google Shape;3040;p53"/>
            <p:cNvSpPr/>
            <p:nvPr/>
          </p:nvSpPr>
          <p:spPr>
            <a:xfrm>
              <a:off x="2356575" y="1508525"/>
              <a:ext cx="207050" cy="265150"/>
            </a:xfrm>
            <a:custGeom>
              <a:avLst/>
              <a:gdLst/>
              <a:ahLst/>
              <a:cxnLst/>
              <a:rect l="l" t="t" r="r" b="b"/>
              <a:pathLst>
                <a:path w="8282" h="10606" extrusionOk="0">
                  <a:moveTo>
                    <a:pt x="2784" y="0"/>
                  </a:moveTo>
                  <a:cubicBezTo>
                    <a:pt x="2558" y="0"/>
                    <a:pt x="2320" y="51"/>
                    <a:pt x="2071" y="167"/>
                  </a:cubicBezTo>
                  <a:cubicBezTo>
                    <a:pt x="0" y="1128"/>
                    <a:pt x="1294" y="6858"/>
                    <a:pt x="3365" y="9557"/>
                  </a:cubicBezTo>
                  <a:cubicBezTo>
                    <a:pt x="3957" y="10330"/>
                    <a:pt x="4614" y="10606"/>
                    <a:pt x="5249" y="10606"/>
                  </a:cubicBezTo>
                  <a:cubicBezTo>
                    <a:pt x="6832" y="10606"/>
                    <a:pt x="8282" y="8892"/>
                    <a:pt x="8282" y="8892"/>
                  </a:cubicBezTo>
                  <a:lnTo>
                    <a:pt x="5435" y="2718"/>
                  </a:lnTo>
                  <a:cubicBezTo>
                    <a:pt x="5435" y="2718"/>
                    <a:pt x="4434" y="0"/>
                    <a:pt x="27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1" name="Google Shape;3041;p53"/>
            <p:cNvSpPr/>
            <p:nvPr/>
          </p:nvSpPr>
          <p:spPr>
            <a:xfrm>
              <a:off x="2389850" y="1516375"/>
              <a:ext cx="159000" cy="249575"/>
            </a:xfrm>
            <a:custGeom>
              <a:avLst/>
              <a:gdLst/>
              <a:ahLst/>
              <a:cxnLst/>
              <a:rect l="l" t="t" r="r" b="b"/>
              <a:pathLst>
                <a:path w="6360" h="9983" extrusionOk="0">
                  <a:moveTo>
                    <a:pt x="1442" y="0"/>
                  </a:moveTo>
                  <a:cubicBezTo>
                    <a:pt x="1294" y="0"/>
                    <a:pt x="1109" y="37"/>
                    <a:pt x="887" y="148"/>
                  </a:cubicBezTo>
                  <a:cubicBezTo>
                    <a:pt x="592" y="259"/>
                    <a:pt x="370" y="518"/>
                    <a:pt x="222" y="888"/>
                  </a:cubicBezTo>
                  <a:cubicBezTo>
                    <a:pt x="74" y="1258"/>
                    <a:pt x="0" y="1775"/>
                    <a:pt x="0" y="2367"/>
                  </a:cubicBezTo>
                  <a:cubicBezTo>
                    <a:pt x="0" y="4437"/>
                    <a:pt x="998" y="7395"/>
                    <a:pt x="2255" y="9058"/>
                  </a:cubicBezTo>
                  <a:cubicBezTo>
                    <a:pt x="2810" y="9761"/>
                    <a:pt x="3365" y="9983"/>
                    <a:pt x="3919" y="9983"/>
                  </a:cubicBezTo>
                  <a:cubicBezTo>
                    <a:pt x="4548" y="9983"/>
                    <a:pt x="5213" y="9650"/>
                    <a:pt x="5731" y="9280"/>
                  </a:cubicBezTo>
                  <a:cubicBezTo>
                    <a:pt x="5989" y="9095"/>
                    <a:pt x="6174" y="8910"/>
                    <a:pt x="6359" y="8763"/>
                  </a:cubicBezTo>
                  <a:cubicBezTo>
                    <a:pt x="5879" y="7801"/>
                    <a:pt x="5435" y="6840"/>
                    <a:pt x="4991" y="5879"/>
                  </a:cubicBezTo>
                  <a:cubicBezTo>
                    <a:pt x="4954" y="5879"/>
                    <a:pt x="4917" y="5879"/>
                    <a:pt x="4843" y="5842"/>
                  </a:cubicBezTo>
                  <a:lnTo>
                    <a:pt x="4326" y="5842"/>
                  </a:lnTo>
                  <a:cubicBezTo>
                    <a:pt x="4178" y="5842"/>
                    <a:pt x="3993" y="5842"/>
                    <a:pt x="3882" y="5879"/>
                  </a:cubicBezTo>
                  <a:cubicBezTo>
                    <a:pt x="3771" y="5879"/>
                    <a:pt x="3697" y="5916"/>
                    <a:pt x="3697" y="5953"/>
                  </a:cubicBezTo>
                  <a:cubicBezTo>
                    <a:pt x="3697" y="5953"/>
                    <a:pt x="3697" y="6027"/>
                    <a:pt x="3771" y="6101"/>
                  </a:cubicBezTo>
                  <a:cubicBezTo>
                    <a:pt x="3845" y="6249"/>
                    <a:pt x="3808" y="6433"/>
                    <a:pt x="3697" y="6544"/>
                  </a:cubicBezTo>
                  <a:cubicBezTo>
                    <a:pt x="3623" y="6581"/>
                    <a:pt x="3586" y="6581"/>
                    <a:pt x="3512" y="6581"/>
                  </a:cubicBezTo>
                  <a:cubicBezTo>
                    <a:pt x="3401" y="6581"/>
                    <a:pt x="3328" y="6544"/>
                    <a:pt x="3254" y="6470"/>
                  </a:cubicBezTo>
                  <a:cubicBezTo>
                    <a:pt x="3143" y="6286"/>
                    <a:pt x="3069" y="6101"/>
                    <a:pt x="3069" y="5916"/>
                  </a:cubicBezTo>
                  <a:cubicBezTo>
                    <a:pt x="3069" y="5768"/>
                    <a:pt x="3143" y="5620"/>
                    <a:pt x="3254" y="5509"/>
                  </a:cubicBezTo>
                  <a:cubicBezTo>
                    <a:pt x="3365" y="5398"/>
                    <a:pt x="3475" y="5361"/>
                    <a:pt x="3586" y="5324"/>
                  </a:cubicBezTo>
                  <a:cubicBezTo>
                    <a:pt x="3808" y="5213"/>
                    <a:pt x="4067" y="5213"/>
                    <a:pt x="4326" y="5213"/>
                  </a:cubicBezTo>
                  <a:cubicBezTo>
                    <a:pt x="4178" y="5065"/>
                    <a:pt x="3993" y="4881"/>
                    <a:pt x="3808" y="4696"/>
                  </a:cubicBezTo>
                  <a:cubicBezTo>
                    <a:pt x="3217" y="4104"/>
                    <a:pt x="2477" y="3439"/>
                    <a:pt x="1997" y="3180"/>
                  </a:cubicBezTo>
                  <a:cubicBezTo>
                    <a:pt x="1849" y="3106"/>
                    <a:pt x="1738" y="3032"/>
                    <a:pt x="1664" y="3032"/>
                  </a:cubicBezTo>
                  <a:lnTo>
                    <a:pt x="1664" y="3069"/>
                  </a:lnTo>
                  <a:cubicBezTo>
                    <a:pt x="1627" y="3143"/>
                    <a:pt x="1590" y="3291"/>
                    <a:pt x="1590" y="3476"/>
                  </a:cubicBezTo>
                  <a:cubicBezTo>
                    <a:pt x="1590" y="3993"/>
                    <a:pt x="1738" y="4659"/>
                    <a:pt x="1812" y="4992"/>
                  </a:cubicBezTo>
                  <a:cubicBezTo>
                    <a:pt x="1849" y="5065"/>
                    <a:pt x="1849" y="5139"/>
                    <a:pt x="1849" y="5139"/>
                  </a:cubicBezTo>
                  <a:cubicBezTo>
                    <a:pt x="1886" y="5324"/>
                    <a:pt x="1812" y="5472"/>
                    <a:pt x="1627" y="5509"/>
                  </a:cubicBezTo>
                  <a:cubicBezTo>
                    <a:pt x="1627" y="5509"/>
                    <a:pt x="1590" y="5546"/>
                    <a:pt x="1553" y="5546"/>
                  </a:cubicBezTo>
                  <a:cubicBezTo>
                    <a:pt x="1405" y="5546"/>
                    <a:pt x="1294" y="5435"/>
                    <a:pt x="1257" y="5287"/>
                  </a:cubicBezTo>
                  <a:cubicBezTo>
                    <a:pt x="1257" y="5287"/>
                    <a:pt x="998" y="4289"/>
                    <a:pt x="998" y="3476"/>
                  </a:cubicBezTo>
                  <a:cubicBezTo>
                    <a:pt x="998" y="3291"/>
                    <a:pt x="998" y="3143"/>
                    <a:pt x="1035" y="2995"/>
                  </a:cubicBezTo>
                  <a:cubicBezTo>
                    <a:pt x="1072" y="2810"/>
                    <a:pt x="1146" y="2662"/>
                    <a:pt x="1294" y="2551"/>
                  </a:cubicBezTo>
                  <a:cubicBezTo>
                    <a:pt x="1368" y="2478"/>
                    <a:pt x="1516" y="2404"/>
                    <a:pt x="1664" y="2404"/>
                  </a:cubicBezTo>
                  <a:lnTo>
                    <a:pt x="1812" y="2441"/>
                  </a:lnTo>
                  <a:cubicBezTo>
                    <a:pt x="1960" y="2478"/>
                    <a:pt x="2108" y="2551"/>
                    <a:pt x="2292" y="2625"/>
                  </a:cubicBezTo>
                  <a:cubicBezTo>
                    <a:pt x="2477" y="2736"/>
                    <a:pt x="2625" y="2847"/>
                    <a:pt x="2810" y="2995"/>
                  </a:cubicBezTo>
                  <a:cubicBezTo>
                    <a:pt x="3180" y="3291"/>
                    <a:pt x="3586" y="3661"/>
                    <a:pt x="3956" y="3993"/>
                  </a:cubicBezTo>
                  <a:cubicBezTo>
                    <a:pt x="4104" y="4104"/>
                    <a:pt x="4215" y="4252"/>
                    <a:pt x="4326" y="4363"/>
                  </a:cubicBezTo>
                  <a:cubicBezTo>
                    <a:pt x="3845" y="3254"/>
                    <a:pt x="3401" y="2145"/>
                    <a:pt x="2921" y="1036"/>
                  </a:cubicBezTo>
                  <a:cubicBezTo>
                    <a:pt x="2884" y="962"/>
                    <a:pt x="2847" y="888"/>
                    <a:pt x="2847" y="814"/>
                  </a:cubicBezTo>
                  <a:cubicBezTo>
                    <a:pt x="2699" y="629"/>
                    <a:pt x="2551" y="481"/>
                    <a:pt x="2366" y="370"/>
                  </a:cubicBezTo>
                  <a:cubicBezTo>
                    <a:pt x="2071" y="111"/>
                    <a:pt x="1775" y="0"/>
                    <a:pt x="14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2" name="Google Shape;3042;p53"/>
            <p:cNvSpPr/>
            <p:nvPr/>
          </p:nvSpPr>
          <p:spPr>
            <a:xfrm>
              <a:off x="2414800" y="1576450"/>
              <a:ext cx="110925" cy="105150"/>
            </a:xfrm>
            <a:custGeom>
              <a:avLst/>
              <a:gdLst/>
              <a:ahLst/>
              <a:cxnLst/>
              <a:rect l="l" t="t" r="r" b="b"/>
              <a:pathLst>
                <a:path w="4437" h="4206" extrusionOk="0">
                  <a:moveTo>
                    <a:pt x="666" y="1"/>
                  </a:moveTo>
                  <a:cubicBezTo>
                    <a:pt x="518" y="1"/>
                    <a:pt x="407" y="75"/>
                    <a:pt x="296" y="148"/>
                  </a:cubicBezTo>
                  <a:cubicBezTo>
                    <a:pt x="148" y="259"/>
                    <a:pt x="74" y="407"/>
                    <a:pt x="37" y="592"/>
                  </a:cubicBezTo>
                  <a:cubicBezTo>
                    <a:pt x="0" y="740"/>
                    <a:pt x="0" y="888"/>
                    <a:pt x="0" y="1073"/>
                  </a:cubicBezTo>
                  <a:cubicBezTo>
                    <a:pt x="0" y="1886"/>
                    <a:pt x="259" y="2884"/>
                    <a:pt x="259" y="2884"/>
                  </a:cubicBezTo>
                  <a:cubicBezTo>
                    <a:pt x="290" y="3038"/>
                    <a:pt x="424" y="3115"/>
                    <a:pt x="553" y="3115"/>
                  </a:cubicBezTo>
                  <a:cubicBezTo>
                    <a:pt x="579" y="3115"/>
                    <a:pt x="604" y="3112"/>
                    <a:pt x="629" y="3106"/>
                  </a:cubicBezTo>
                  <a:cubicBezTo>
                    <a:pt x="814" y="3069"/>
                    <a:pt x="888" y="2921"/>
                    <a:pt x="851" y="2736"/>
                  </a:cubicBezTo>
                  <a:cubicBezTo>
                    <a:pt x="851" y="2736"/>
                    <a:pt x="851" y="2662"/>
                    <a:pt x="814" y="2589"/>
                  </a:cubicBezTo>
                  <a:cubicBezTo>
                    <a:pt x="740" y="2256"/>
                    <a:pt x="592" y="1590"/>
                    <a:pt x="592" y="1073"/>
                  </a:cubicBezTo>
                  <a:cubicBezTo>
                    <a:pt x="592" y="888"/>
                    <a:pt x="629" y="740"/>
                    <a:pt x="666" y="666"/>
                  </a:cubicBezTo>
                  <a:lnTo>
                    <a:pt x="666" y="629"/>
                  </a:lnTo>
                  <a:cubicBezTo>
                    <a:pt x="740" y="629"/>
                    <a:pt x="851" y="703"/>
                    <a:pt x="999" y="777"/>
                  </a:cubicBezTo>
                  <a:cubicBezTo>
                    <a:pt x="1479" y="1036"/>
                    <a:pt x="2219" y="1701"/>
                    <a:pt x="2810" y="2293"/>
                  </a:cubicBezTo>
                  <a:cubicBezTo>
                    <a:pt x="2998" y="2480"/>
                    <a:pt x="3185" y="2653"/>
                    <a:pt x="3344" y="2810"/>
                  </a:cubicBezTo>
                  <a:lnTo>
                    <a:pt x="3344" y="2810"/>
                  </a:lnTo>
                  <a:cubicBezTo>
                    <a:pt x="3339" y="2810"/>
                    <a:pt x="3333" y="2810"/>
                    <a:pt x="3328" y="2810"/>
                  </a:cubicBezTo>
                  <a:cubicBezTo>
                    <a:pt x="3106" y="2810"/>
                    <a:pt x="2847" y="2810"/>
                    <a:pt x="2588" y="2921"/>
                  </a:cubicBezTo>
                  <a:cubicBezTo>
                    <a:pt x="2477" y="2958"/>
                    <a:pt x="2367" y="2995"/>
                    <a:pt x="2256" y="3106"/>
                  </a:cubicBezTo>
                  <a:cubicBezTo>
                    <a:pt x="2145" y="3217"/>
                    <a:pt x="2071" y="3365"/>
                    <a:pt x="2071" y="3513"/>
                  </a:cubicBezTo>
                  <a:cubicBezTo>
                    <a:pt x="2071" y="3698"/>
                    <a:pt x="2145" y="3883"/>
                    <a:pt x="2256" y="4067"/>
                  </a:cubicBezTo>
                  <a:cubicBezTo>
                    <a:pt x="2323" y="4157"/>
                    <a:pt x="2417" y="4206"/>
                    <a:pt x="2514" y="4206"/>
                  </a:cubicBezTo>
                  <a:cubicBezTo>
                    <a:pt x="2577" y="4206"/>
                    <a:pt x="2641" y="4185"/>
                    <a:pt x="2699" y="4141"/>
                  </a:cubicBezTo>
                  <a:cubicBezTo>
                    <a:pt x="2810" y="4030"/>
                    <a:pt x="2847" y="3846"/>
                    <a:pt x="2773" y="3698"/>
                  </a:cubicBezTo>
                  <a:cubicBezTo>
                    <a:pt x="2715" y="3610"/>
                    <a:pt x="2703" y="3569"/>
                    <a:pt x="2700" y="3537"/>
                  </a:cubicBezTo>
                  <a:lnTo>
                    <a:pt x="2700" y="3537"/>
                  </a:lnTo>
                  <a:cubicBezTo>
                    <a:pt x="2742" y="3515"/>
                    <a:pt x="2803" y="3476"/>
                    <a:pt x="2884" y="3476"/>
                  </a:cubicBezTo>
                  <a:cubicBezTo>
                    <a:pt x="3032" y="3439"/>
                    <a:pt x="3180" y="3439"/>
                    <a:pt x="3328" y="3439"/>
                  </a:cubicBezTo>
                  <a:lnTo>
                    <a:pt x="3845" y="3439"/>
                  </a:lnTo>
                  <a:cubicBezTo>
                    <a:pt x="3919" y="3476"/>
                    <a:pt x="3956" y="3476"/>
                    <a:pt x="3993" y="3476"/>
                  </a:cubicBezTo>
                  <a:lnTo>
                    <a:pt x="4067" y="3476"/>
                  </a:lnTo>
                  <a:cubicBezTo>
                    <a:pt x="4087" y="3482"/>
                    <a:pt x="4108" y="3485"/>
                    <a:pt x="4129" y="3485"/>
                  </a:cubicBezTo>
                  <a:cubicBezTo>
                    <a:pt x="4228" y="3485"/>
                    <a:pt x="4339" y="3419"/>
                    <a:pt x="4400" y="3328"/>
                  </a:cubicBezTo>
                  <a:cubicBezTo>
                    <a:pt x="4437" y="3217"/>
                    <a:pt x="4437" y="3069"/>
                    <a:pt x="4326" y="2958"/>
                  </a:cubicBezTo>
                  <a:cubicBezTo>
                    <a:pt x="4326" y="2958"/>
                    <a:pt x="3697" y="2293"/>
                    <a:pt x="2958" y="1590"/>
                  </a:cubicBezTo>
                  <a:cubicBezTo>
                    <a:pt x="2588" y="1258"/>
                    <a:pt x="2182" y="888"/>
                    <a:pt x="1812" y="592"/>
                  </a:cubicBezTo>
                  <a:cubicBezTo>
                    <a:pt x="1627" y="444"/>
                    <a:pt x="1479" y="333"/>
                    <a:pt x="1294" y="222"/>
                  </a:cubicBezTo>
                  <a:cubicBezTo>
                    <a:pt x="1110" y="148"/>
                    <a:pt x="962" y="75"/>
                    <a:pt x="814" y="38"/>
                  </a:cubicBezTo>
                  <a:lnTo>
                    <a:pt x="6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3" name="Google Shape;3043;p53"/>
            <p:cNvSpPr/>
            <p:nvPr/>
          </p:nvSpPr>
          <p:spPr>
            <a:xfrm>
              <a:off x="2375050" y="1500650"/>
              <a:ext cx="196900" cy="281025"/>
            </a:xfrm>
            <a:custGeom>
              <a:avLst/>
              <a:gdLst/>
              <a:ahLst/>
              <a:cxnLst/>
              <a:rect l="l" t="t" r="r" b="b"/>
              <a:pathLst>
                <a:path w="7876" h="11241" extrusionOk="0">
                  <a:moveTo>
                    <a:pt x="2034" y="629"/>
                  </a:moveTo>
                  <a:cubicBezTo>
                    <a:pt x="2367" y="629"/>
                    <a:pt x="2663" y="740"/>
                    <a:pt x="2958" y="999"/>
                  </a:cubicBezTo>
                  <a:cubicBezTo>
                    <a:pt x="3402" y="1332"/>
                    <a:pt x="3772" y="1850"/>
                    <a:pt x="4030" y="2330"/>
                  </a:cubicBezTo>
                  <a:cubicBezTo>
                    <a:pt x="4141" y="2552"/>
                    <a:pt x="4215" y="2737"/>
                    <a:pt x="4289" y="2885"/>
                  </a:cubicBezTo>
                  <a:cubicBezTo>
                    <a:pt x="4326" y="2959"/>
                    <a:pt x="4363" y="3033"/>
                    <a:pt x="4363" y="3070"/>
                  </a:cubicBezTo>
                  <a:lnTo>
                    <a:pt x="4400" y="3144"/>
                  </a:lnTo>
                  <a:lnTo>
                    <a:pt x="7162" y="9170"/>
                  </a:lnTo>
                  <a:lnTo>
                    <a:pt x="7162" y="9170"/>
                  </a:lnTo>
                  <a:cubicBezTo>
                    <a:pt x="7000" y="9350"/>
                    <a:pt x="6700" y="9639"/>
                    <a:pt x="6323" y="9909"/>
                  </a:cubicBezTo>
                  <a:cubicBezTo>
                    <a:pt x="5805" y="10279"/>
                    <a:pt x="5140" y="10612"/>
                    <a:pt x="4511" y="10612"/>
                  </a:cubicBezTo>
                  <a:cubicBezTo>
                    <a:pt x="3957" y="10612"/>
                    <a:pt x="3402" y="10390"/>
                    <a:pt x="2847" y="9687"/>
                  </a:cubicBezTo>
                  <a:cubicBezTo>
                    <a:pt x="1590" y="8024"/>
                    <a:pt x="592" y="5066"/>
                    <a:pt x="592" y="2996"/>
                  </a:cubicBezTo>
                  <a:cubicBezTo>
                    <a:pt x="592" y="2404"/>
                    <a:pt x="666" y="1887"/>
                    <a:pt x="814" y="1517"/>
                  </a:cubicBezTo>
                  <a:cubicBezTo>
                    <a:pt x="962" y="1147"/>
                    <a:pt x="1184" y="888"/>
                    <a:pt x="1479" y="777"/>
                  </a:cubicBezTo>
                  <a:cubicBezTo>
                    <a:pt x="1701" y="666"/>
                    <a:pt x="1886" y="629"/>
                    <a:pt x="2034" y="629"/>
                  </a:cubicBezTo>
                  <a:close/>
                  <a:moveTo>
                    <a:pt x="2034" y="1"/>
                  </a:moveTo>
                  <a:cubicBezTo>
                    <a:pt x="1775" y="1"/>
                    <a:pt x="1479" y="75"/>
                    <a:pt x="1221" y="186"/>
                  </a:cubicBezTo>
                  <a:cubicBezTo>
                    <a:pt x="740" y="408"/>
                    <a:pt x="444" y="814"/>
                    <a:pt x="259" y="1295"/>
                  </a:cubicBezTo>
                  <a:cubicBezTo>
                    <a:pt x="75" y="1776"/>
                    <a:pt x="1" y="2367"/>
                    <a:pt x="1" y="2996"/>
                  </a:cubicBezTo>
                  <a:cubicBezTo>
                    <a:pt x="1" y="5251"/>
                    <a:pt x="999" y="8245"/>
                    <a:pt x="2367" y="10057"/>
                  </a:cubicBezTo>
                  <a:cubicBezTo>
                    <a:pt x="2995" y="10870"/>
                    <a:pt x="3772" y="11240"/>
                    <a:pt x="4511" y="11240"/>
                  </a:cubicBezTo>
                  <a:cubicBezTo>
                    <a:pt x="5398" y="11203"/>
                    <a:pt x="6212" y="10759"/>
                    <a:pt x="6803" y="10316"/>
                  </a:cubicBezTo>
                  <a:cubicBezTo>
                    <a:pt x="7395" y="9872"/>
                    <a:pt x="7764" y="9429"/>
                    <a:pt x="7764" y="9429"/>
                  </a:cubicBezTo>
                  <a:cubicBezTo>
                    <a:pt x="7838" y="9318"/>
                    <a:pt x="7875" y="9207"/>
                    <a:pt x="7838" y="9096"/>
                  </a:cubicBezTo>
                  <a:lnTo>
                    <a:pt x="4955" y="2885"/>
                  </a:lnTo>
                  <a:lnTo>
                    <a:pt x="4943" y="2891"/>
                  </a:lnTo>
                  <a:lnTo>
                    <a:pt x="4943" y="2891"/>
                  </a:lnTo>
                  <a:cubicBezTo>
                    <a:pt x="4888" y="2749"/>
                    <a:pt x="4642" y="2133"/>
                    <a:pt x="4252" y="1517"/>
                  </a:cubicBezTo>
                  <a:cubicBezTo>
                    <a:pt x="3993" y="1147"/>
                    <a:pt x="3698" y="777"/>
                    <a:pt x="3365" y="482"/>
                  </a:cubicBezTo>
                  <a:cubicBezTo>
                    <a:pt x="2995" y="223"/>
                    <a:pt x="2552" y="1"/>
                    <a:pt x="20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4" name="Google Shape;3044;p53"/>
            <p:cNvSpPr/>
            <p:nvPr/>
          </p:nvSpPr>
          <p:spPr>
            <a:xfrm>
              <a:off x="3269750" y="1420400"/>
              <a:ext cx="156225" cy="275075"/>
            </a:xfrm>
            <a:custGeom>
              <a:avLst/>
              <a:gdLst/>
              <a:ahLst/>
              <a:cxnLst/>
              <a:rect l="l" t="t" r="r" b="b"/>
              <a:pathLst>
                <a:path w="6249" h="11003" extrusionOk="0">
                  <a:moveTo>
                    <a:pt x="3508" y="0"/>
                  </a:moveTo>
                  <a:cubicBezTo>
                    <a:pt x="1552" y="0"/>
                    <a:pt x="1220" y="3322"/>
                    <a:pt x="1220" y="3322"/>
                  </a:cubicBezTo>
                  <a:lnTo>
                    <a:pt x="0" y="10051"/>
                  </a:lnTo>
                  <a:cubicBezTo>
                    <a:pt x="0" y="10051"/>
                    <a:pt x="1358" y="11003"/>
                    <a:pt x="2713" y="11003"/>
                  </a:cubicBezTo>
                  <a:cubicBezTo>
                    <a:pt x="3560" y="11003"/>
                    <a:pt x="4405" y="10631"/>
                    <a:pt x="4917" y="9422"/>
                  </a:cubicBezTo>
                  <a:cubicBezTo>
                    <a:pt x="6248" y="6317"/>
                    <a:pt x="6063" y="438"/>
                    <a:pt x="3845" y="32"/>
                  </a:cubicBezTo>
                  <a:cubicBezTo>
                    <a:pt x="3728" y="10"/>
                    <a:pt x="3615" y="0"/>
                    <a:pt x="35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5" name="Google Shape;3045;p53"/>
            <p:cNvSpPr/>
            <p:nvPr/>
          </p:nvSpPr>
          <p:spPr>
            <a:xfrm>
              <a:off x="3286375" y="1428575"/>
              <a:ext cx="120175" cy="258825"/>
            </a:xfrm>
            <a:custGeom>
              <a:avLst/>
              <a:gdLst/>
              <a:ahLst/>
              <a:cxnLst/>
              <a:rect l="l" t="t" r="r" b="b"/>
              <a:pathLst>
                <a:path w="4807" h="10353" extrusionOk="0">
                  <a:moveTo>
                    <a:pt x="2847" y="0"/>
                  </a:moveTo>
                  <a:cubicBezTo>
                    <a:pt x="2478" y="0"/>
                    <a:pt x="2182" y="111"/>
                    <a:pt x="1923" y="370"/>
                  </a:cubicBezTo>
                  <a:cubicBezTo>
                    <a:pt x="1738" y="555"/>
                    <a:pt x="1590" y="777"/>
                    <a:pt x="1443" y="1072"/>
                  </a:cubicBezTo>
                  <a:cubicBezTo>
                    <a:pt x="1295" y="2736"/>
                    <a:pt x="1073" y="4400"/>
                    <a:pt x="777" y="6100"/>
                  </a:cubicBezTo>
                  <a:cubicBezTo>
                    <a:pt x="1036" y="5620"/>
                    <a:pt x="1775" y="4215"/>
                    <a:pt x="2441" y="3328"/>
                  </a:cubicBezTo>
                  <a:cubicBezTo>
                    <a:pt x="2700" y="2958"/>
                    <a:pt x="2958" y="2625"/>
                    <a:pt x="3254" y="2477"/>
                  </a:cubicBezTo>
                  <a:cubicBezTo>
                    <a:pt x="3365" y="2440"/>
                    <a:pt x="3439" y="2403"/>
                    <a:pt x="3550" y="2403"/>
                  </a:cubicBezTo>
                  <a:cubicBezTo>
                    <a:pt x="3735" y="2403"/>
                    <a:pt x="3920" y="2477"/>
                    <a:pt x="3993" y="2588"/>
                  </a:cubicBezTo>
                  <a:cubicBezTo>
                    <a:pt x="4104" y="2699"/>
                    <a:pt x="4178" y="2810"/>
                    <a:pt x="4215" y="2958"/>
                  </a:cubicBezTo>
                  <a:cubicBezTo>
                    <a:pt x="4363" y="3217"/>
                    <a:pt x="4400" y="3549"/>
                    <a:pt x="4474" y="3845"/>
                  </a:cubicBezTo>
                  <a:cubicBezTo>
                    <a:pt x="4548" y="4474"/>
                    <a:pt x="4585" y="5065"/>
                    <a:pt x="4585" y="5065"/>
                  </a:cubicBezTo>
                  <a:cubicBezTo>
                    <a:pt x="4585" y="5250"/>
                    <a:pt x="4437" y="5398"/>
                    <a:pt x="4289" y="5398"/>
                  </a:cubicBezTo>
                  <a:lnTo>
                    <a:pt x="4252" y="5398"/>
                  </a:lnTo>
                  <a:cubicBezTo>
                    <a:pt x="4104" y="5398"/>
                    <a:pt x="3957" y="5250"/>
                    <a:pt x="3957" y="5102"/>
                  </a:cubicBezTo>
                  <a:cubicBezTo>
                    <a:pt x="3957" y="5102"/>
                    <a:pt x="3957" y="5028"/>
                    <a:pt x="3957" y="4917"/>
                  </a:cubicBezTo>
                  <a:cubicBezTo>
                    <a:pt x="3957" y="4843"/>
                    <a:pt x="3957" y="4696"/>
                    <a:pt x="3920" y="4511"/>
                  </a:cubicBezTo>
                  <a:cubicBezTo>
                    <a:pt x="3883" y="4178"/>
                    <a:pt x="3846" y="3771"/>
                    <a:pt x="3735" y="3439"/>
                  </a:cubicBezTo>
                  <a:cubicBezTo>
                    <a:pt x="3698" y="3217"/>
                    <a:pt x="3587" y="3069"/>
                    <a:pt x="3550" y="3032"/>
                  </a:cubicBezTo>
                  <a:cubicBezTo>
                    <a:pt x="3476" y="3069"/>
                    <a:pt x="3291" y="3217"/>
                    <a:pt x="3106" y="3439"/>
                  </a:cubicBezTo>
                  <a:cubicBezTo>
                    <a:pt x="2921" y="3660"/>
                    <a:pt x="2736" y="3956"/>
                    <a:pt x="2552" y="4252"/>
                  </a:cubicBezTo>
                  <a:cubicBezTo>
                    <a:pt x="2182" y="4806"/>
                    <a:pt x="1849" y="5398"/>
                    <a:pt x="1590" y="5842"/>
                  </a:cubicBezTo>
                  <a:cubicBezTo>
                    <a:pt x="1812" y="5805"/>
                    <a:pt x="2071" y="5731"/>
                    <a:pt x="2293" y="5731"/>
                  </a:cubicBezTo>
                  <a:cubicBezTo>
                    <a:pt x="2441" y="5731"/>
                    <a:pt x="2626" y="5768"/>
                    <a:pt x="2773" y="5879"/>
                  </a:cubicBezTo>
                  <a:cubicBezTo>
                    <a:pt x="2958" y="5990"/>
                    <a:pt x="3032" y="6211"/>
                    <a:pt x="3032" y="6396"/>
                  </a:cubicBezTo>
                  <a:cubicBezTo>
                    <a:pt x="3032" y="6507"/>
                    <a:pt x="3032" y="6618"/>
                    <a:pt x="2995" y="6766"/>
                  </a:cubicBezTo>
                  <a:cubicBezTo>
                    <a:pt x="2958" y="6877"/>
                    <a:pt x="2810" y="6951"/>
                    <a:pt x="2700" y="6951"/>
                  </a:cubicBezTo>
                  <a:lnTo>
                    <a:pt x="2589" y="6951"/>
                  </a:lnTo>
                  <a:cubicBezTo>
                    <a:pt x="2441" y="6914"/>
                    <a:pt x="2330" y="6729"/>
                    <a:pt x="2404" y="6581"/>
                  </a:cubicBezTo>
                  <a:cubicBezTo>
                    <a:pt x="2404" y="6470"/>
                    <a:pt x="2441" y="6433"/>
                    <a:pt x="2441" y="6396"/>
                  </a:cubicBezTo>
                  <a:lnTo>
                    <a:pt x="2441" y="6359"/>
                  </a:lnTo>
                  <a:lnTo>
                    <a:pt x="2293" y="6359"/>
                  </a:lnTo>
                  <a:cubicBezTo>
                    <a:pt x="2108" y="6359"/>
                    <a:pt x="1849" y="6433"/>
                    <a:pt x="1627" y="6507"/>
                  </a:cubicBezTo>
                  <a:cubicBezTo>
                    <a:pt x="1406" y="6581"/>
                    <a:pt x="1184" y="6655"/>
                    <a:pt x="1110" y="6692"/>
                  </a:cubicBezTo>
                  <a:lnTo>
                    <a:pt x="1073" y="6692"/>
                  </a:lnTo>
                  <a:cubicBezTo>
                    <a:pt x="1036" y="6729"/>
                    <a:pt x="999" y="6729"/>
                    <a:pt x="962" y="6729"/>
                  </a:cubicBezTo>
                  <a:cubicBezTo>
                    <a:pt x="888" y="6729"/>
                    <a:pt x="777" y="6692"/>
                    <a:pt x="740" y="6655"/>
                  </a:cubicBezTo>
                  <a:cubicBezTo>
                    <a:pt x="703" y="6618"/>
                    <a:pt x="703" y="6618"/>
                    <a:pt x="703" y="6581"/>
                  </a:cubicBezTo>
                  <a:cubicBezTo>
                    <a:pt x="481" y="7653"/>
                    <a:pt x="259" y="8725"/>
                    <a:pt x="1" y="9761"/>
                  </a:cubicBezTo>
                  <a:cubicBezTo>
                    <a:pt x="112" y="9798"/>
                    <a:pt x="222" y="9871"/>
                    <a:pt x="333" y="9908"/>
                  </a:cubicBezTo>
                  <a:cubicBezTo>
                    <a:pt x="814" y="10130"/>
                    <a:pt x="1443" y="10352"/>
                    <a:pt x="2071" y="10352"/>
                  </a:cubicBezTo>
                  <a:cubicBezTo>
                    <a:pt x="2441" y="10352"/>
                    <a:pt x="2810" y="10278"/>
                    <a:pt x="3143" y="10093"/>
                  </a:cubicBezTo>
                  <a:cubicBezTo>
                    <a:pt x="3439" y="9871"/>
                    <a:pt x="3735" y="9539"/>
                    <a:pt x="3993" y="8984"/>
                  </a:cubicBezTo>
                  <a:cubicBezTo>
                    <a:pt x="4511" y="7764"/>
                    <a:pt x="4807" y="6063"/>
                    <a:pt x="4807" y="4474"/>
                  </a:cubicBezTo>
                  <a:cubicBezTo>
                    <a:pt x="4807" y="3586"/>
                    <a:pt x="4696" y="2773"/>
                    <a:pt x="4548" y="2071"/>
                  </a:cubicBezTo>
                  <a:cubicBezTo>
                    <a:pt x="4363" y="1331"/>
                    <a:pt x="4104" y="777"/>
                    <a:pt x="3809" y="444"/>
                  </a:cubicBezTo>
                  <a:cubicBezTo>
                    <a:pt x="3587" y="185"/>
                    <a:pt x="3365" y="74"/>
                    <a:pt x="3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6" name="Google Shape;3046;p53"/>
            <p:cNvSpPr/>
            <p:nvPr/>
          </p:nvSpPr>
          <p:spPr>
            <a:xfrm>
              <a:off x="3302100" y="1488650"/>
              <a:ext cx="98925" cy="113950"/>
            </a:xfrm>
            <a:custGeom>
              <a:avLst/>
              <a:gdLst/>
              <a:ahLst/>
              <a:cxnLst/>
              <a:rect l="l" t="t" r="r" b="b"/>
              <a:pathLst>
                <a:path w="3957" h="4558" extrusionOk="0">
                  <a:moveTo>
                    <a:pt x="2921" y="0"/>
                  </a:moveTo>
                  <a:cubicBezTo>
                    <a:pt x="2810" y="0"/>
                    <a:pt x="2736" y="37"/>
                    <a:pt x="2625" y="74"/>
                  </a:cubicBezTo>
                  <a:cubicBezTo>
                    <a:pt x="2329" y="222"/>
                    <a:pt x="2071" y="555"/>
                    <a:pt x="1812" y="925"/>
                  </a:cubicBezTo>
                  <a:cubicBezTo>
                    <a:pt x="961" y="2034"/>
                    <a:pt x="74" y="3882"/>
                    <a:pt x="37" y="3882"/>
                  </a:cubicBezTo>
                  <a:cubicBezTo>
                    <a:pt x="0" y="3993"/>
                    <a:pt x="0" y="4141"/>
                    <a:pt x="111" y="4252"/>
                  </a:cubicBezTo>
                  <a:cubicBezTo>
                    <a:pt x="157" y="4298"/>
                    <a:pt x="231" y="4329"/>
                    <a:pt x="307" y="4329"/>
                  </a:cubicBezTo>
                  <a:cubicBezTo>
                    <a:pt x="354" y="4329"/>
                    <a:pt x="401" y="4317"/>
                    <a:pt x="444" y="4289"/>
                  </a:cubicBezTo>
                  <a:lnTo>
                    <a:pt x="481" y="4289"/>
                  </a:lnTo>
                  <a:cubicBezTo>
                    <a:pt x="555" y="4252"/>
                    <a:pt x="777" y="4178"/>
                    <a:pt x="998" y="4104"/>
                  </a:cubicBezTo>
                  <a:cubicBezTo>
                    <a:pt x="1220" y="4030"/>
                    <a:pt x="1479" y="3956"/>
                    <a:pt x="1664" y="3956"/>
                  </a:cubicBezTo>
                  <a:cubicBezTo>
                    <a:pt x="1738" y="3956"/>
                    <a:pt x="1812" y="3956"/>
                    <a:pt x="1812" y="3993"/>
                  </a:cubicBezTo>
                  <a:cubicBezTo>
                    <a:pt x="1812" y="4030"/>
                    <a:pt x="1775" y="4067"/>
                    <a:pt x="1775" y="4178"/>
                  </a:cubicBezTo>
                  <a:cubicBezTo>
                    <a:pt x="1701" y="4326"/>
                    <a:pt x="1812" y="4511"/>
                    <a:pt x="1960" y="4548"/>
                  </a:cubicBezTo>
                  <a:cubicBezTo>
                    <a:pt x="1991" y="4554"/>
                    <a:pt x="2022" y="4557"/>
                    <a:pt x="2051" y="4557"/>
                  </a:cubicBezTo>
                  <a:cubicBezTo>
                    <a:pt x="2193" y="4557"/>
                    <a:pt x="2305" y="4485"/>
                    <a:pt x="2366" y="4363"/>
                  </a:cubicBezTo>
                  <a:cubicBezTo>
                    <a:pt x="2403" y="4215"/>
                    <a:pt x="2403" y="4104"/>
                    <a:pt x="2403" y="3993"/>
                  </a:cubicBezTo>
                  <a:cubicBezTo>
                    <a:pt x="2403" y="3808"/>
                    <a:pt x="2329" y="3587"/>
                    <a:pt x="2144" y="3476"/>
                  </a:cubicBezTo>
                  <a:cubicBezTo>
                    <a:pt x="1997" y="3365"/>
                    <a:pt x="1812" y="3328"/>
                    <a:pt x="1664" y="3328"/>
                  </a:cubicBezTo>
                  <a:cubicBezTo>
                    <a:pt x="1432" y="3328"/>
                    <a:pt x="1182" y="3382"/>
                    <a:pt x="965" y="3452"/>
                  </a:cubicBezTo>
                  <a:lnTo>
                    <a:pt x="965" y="3452"/>
                  </a:lnTo>
                  <a:cubicBezTo>
                    <a:pt x="1220" y="2989"/>
                    <a:pt x="1572" y="2392"/>
                    <a:pt x="1923" y="1849"/>
                  </a:cubicBezTo>
                  <a:cubicBezTo>
                    <a:pt x="2107" y="1553"/>
                    <a:pt x="2292" y="1257"/>
                    <a:pt x="2477" y="1036"/>
                  </a:cubicBezTo>
                  <a:cubicBezTo>
                    <a:pt x="2662" y="814"/>
                    <a:pt x="2847" y="666"/>
                    <a:pt x="2921" y="629"/>
                  </a:cubicBezTo>
                  <a:cubicBezTo>
                    <a:pt x="2958" y="666"/>
                    <a:pt x="3069" y="814"/>
                    <a:pt x="3106" y="1036"/>
                  </a:cubicBezTo>
                  <a:cubicBezTo>
                    <a:pt x="3217" y="1368"/>
                    <a:pt x="3254" y="1775"/>
                    <a:pt x="3291" y="2108"/>
                  </a:cubicBezTo>
                  <a:cubicBezTo>
                    <a:pt x="3328" y="2293"/>
                    <a:pt x="3328" y="2440"/>
                    <a:pt x="3328" y="2514"/>
                  </a:cubicBezTo>
                  <a:cubicBezTo>
                    <a:pt x="3328" y="2625"/>
                    <a:pt x="3328" y="2699"/>
                    <a:pt x="3328" y="2699"/>
                  </a:cubicBezTo>
                  <a:cubicBezTo>
                    <a:pt x="3328" y="2847"/>
                    <a:pt x="3475" y="2995"/>
                    <a:pt x="3660" y="2995"/>
                  </a:cubicBezTo>
                  <a:cubicBezTo>
                    <a:pt x="3808" y="2995"/>
                    <a:pt x="3956" y="2847"/>
                    <a:pt x="3956" y="2662"/>
                  </a:cubicBezTo>
                  <a:cubicBezTo>
                    <a:pt x="3956" y="2662"/>
                    <a:pt x="3919" y="2071"/>
                    <a:pt x="3845" y="1442"/>
                  </a:cubicBezTo>
                  <a:cubicBezTo>
                    <a:pt x="3771" y="1146"/>
                    <a:pt x="3734" y="814"/>
                    <a:pt x="3586" y="555"/>
                  </a:cubicBezTo>
                  <a:cubicBezTo>
                    <a:pt x="3549" y="407"/>
                    <a:pt x="3475" y="296"/>
                    <a:pt x="3364" y="185"/>
                  </a:cubicBezTo>
                  <a:cubicBezTo>
                    <a:pt x="3254" y="74"/>
                    <a:pt x="3106" y="0"/>
                    <a:pt x="29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7" name="Google Shape;3047;p53"/>
            <p:cNvSpPr/>
            <p:nvPr/>
          </p:nvSpPr>
          <p:spPr>
            <a:xfrm>
              <a:off x="3261425" y="1412850"/>
              <a:ext cx="159925" cy="290250"/>
            </a:xfrm>
            <a:custGeom>
              <a:avLst/>
              <a:gdLst/>
              <a:ahLst/>
              <a:cxnLst/>
              <a:rect l="l" t="t" r="r" b="b"/>
              <a:pathLst>
                <a:path w="6397" h="11610" extrusionOk="0">
                  <a:moveTo>
                    <a:pt x="4104" y="629"/>
                  </a:moveTo>
                  <a:cubicBezTo>
                    <a:pt x="4363" y="703"/>
                    <a:pt x="4585" y="814"/>
                    <a:pt x="4807" y="1073"/>
                  </a:cubicBezTo>
                  <a:cubicBezTo>
                    <a:pt x="5102" y="1406"/>
                    <a:pt x="5361" y="1960"/>
                    <a:pt x="5546" y="2700"/>
                  </a:cubicBezTo>
                  <a:cubicBezTo>
                    <a:pt x="5694" y="3402"/>
                    <a:pt x="5805" y="4215"/>
                    <a:pt x="5805" y="5103"/>
                  </a:cubicBezTo>
                  <a:cubicBezTo>
                    <a:pt x="5805" y="6692"/>
                    <a:pt x="5509" y="8393"/>
                    <a:pt x="4991" y="9613"/>
                  </a:cubicBezTo>
                  <a:cubicBezTo>
                    <a:pt x="4733" y="10168"/>
                    <a:pt x="4437" y="10500"/>
                    <a:pt x="4141" y="10722"/>
                  </a:cubicBezTo>
                  <a:cubicBezTo>
                    <a:pt x="3808" y="10907"/>
                    <a:pt x="3439" y="10981"/>
                    <a:pt x="3069" y="10981"/>
                  </a:cubicBezTo>
                  <a:cubicBezTo>
                    <a:pt x="2441" y="10981"/>
                    <a:pt x="1812" y="10759"/>
                    <a:pt x="1331" y="10537"/>
                  </a:cubicBezTo>
                  <a:cubicBezTo>
                    <a:pt x="1073" y="10427"/>
                    <a:pt x="888" y="10316"/>
                    <a:pt x="740" y="10242"/>
                  </a:cubicBezTo>
                  <a:cubicBezTo>
                    <a:pt x="714" y="10229"/>
                    <a:pt x="688" y="10216"/>
                    <a:pt x="664" y="10203"/>
                  </a:cubicBezTo>
                  <a:lnTo>
                    <a:pt x="664" y="10203"/>
                  </a:lnTo>
                  <a:lnTo>
                    <a:pt x="1886" y="3698"/>
                  </a:lnTo>
                  <a:lnTo>
                    <a:pt x="1886" y="3661"/>
                  </a:lnTo>
                  <a:lnTo>
                    <a:pt x="1886" y="3624"/>
                  </a:lnTo>
                  <a:cubicBezTo>
                    <a:pt x="1886" y="3476"/>
                    <a:pt x="1997" y="2663"/>
                    <a:pt x="2330" y="1923"/>
                  </a:cubicBezTo>
                  <a:cubicBezTo>
                    <a:pt x="2477" y="1554"/>
                    <a:pt x="2699" y="1221"/>
                    <a:pt x="2921" y="999"/>
                  </a:cubicBezTo>
                  <a:cubicBezTo>
                    <a:pt x="3180" y="740"/>
                    <a:pt x="3476" y="629"/>
                    <a:pt x="3845" y="629"/>
                  </a:cubicBezTo>
                  <a:close/>
                  <a:moveTo>
                    <a:pt x="3845" y="1"/>
                  </a:moveTo>
                  <a:cubicBezTo>
                    <a:pt x="3254" y="1"/>
                    <a:pt x="2773" y="260"/>
                    <a:pt x="2441" y="592"/>
                  </a:cubicBezTo>
                  <a:cubicBezTo>
                    <a:pt x="1923" y="1147"/>
                    <a:pt x="1664" y="1886"/>
                    <a:pt x="1479" y="2515"/>
                  </a:cubicBezTo>
                  <a:cubicBezTo>
                    <a:pt x="1294" y="3106"/>
                    <a:pt x="1257" y="3587"/>
                    <a:pt x="1257" y="3587"/>
                  </a:cubicBezTo>
                  <a:lnTo>
                    <a:pt x="37" y="10279"/>
                  </a:lnTo>
                  <a:cubicBezTo>
                    <a:pt x="0" y="10390"/>
                    <a:pt x="74" y="10537"/>
                    <a:pt x="148" y="10611"/>
                  </a:cubicBezTo>
                  <a:cubicBezTo>
                    <a:pt x="148" y="10611"/>
                    <a:pt x="518" y="10870"/>
                    <a:pt x="1073" y="11092"/>
                  </a:cubicBezTo>
                  <a:cubicBezTo>
                    <a:pt x="1590" y="11351"/>
                    <a:pt x="2330" y="11610"/>
                    <a:pt x="3069" y="11610"/>
                  </a:cubicBezTo>
                  <a:cubicBezTo>
                    <a:pt x="3550" y="11610"/>
                    <a:pt x="4030" y="11499"/>
                    <a:pt x="4474" y="11240"/>
                  </a:cubicBezTo>
                  <a:cubicBezTo>
                    <a:pt x="4881" y="10944"/>
                    <a:pt x="5287" y="10500"/>
                    <a:pt x="5546" y="9872"/>
                  </a:cubicBezTo>
                  <a:cubicBezTo>
                    <a:pt x="6101" y="8541"/>
                    <a:pt x="6396" y="6766"/>
                    <a:pt x="6396" y="5103"/>
                  </a:cubicBezTo>
                  <a:cubicBezTo>
                    <a:pt x="6396" y="3883"/>
                    <a:pt x="6248" y="2737"/>
                    <a:pt x="5916" y="1812"/>
                  </a:cubicBezTo>
                  <a:cubicBezTo>
                    <a:pt x="5768" y="1369"/>
                    <a:pt x="5546" y="962"/>
                    <a:pt x="5250" y="629"/>
                  </a:cubicBezTo>
                  <a:cubicBezTo>
                    <a:pt x="4991" y="334"/>
                    <a:pt x="4622" y="112"/>
                    <a:pt x="4215" y="38"/>
                  </a:cubicBezTo>
                  <a:cubicBezTo>
                    <a:pt x="4104" y="1"/>
                    <a:pt x="3956" y="1"/>
                    <a:pt x="3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8" name="Google Shape;3048;p53"/>
            <p:cNvSpPr/>
            <p:nvPr/>
          </p:nvSpPr>
          <p:spPr>
            <a:xfrm>
              <a:off x="2054325" y="1865750"/>
              <a:ext cx="1766300" cy="1469600"/>
            </a:xfrm>
            <a:custGeom>
              <a:avLst/>
              <a:gdLst/>
              <a:ahLst/>
              <a:cxnLst/>
              <a:rect l="l" t="t" r="r" b="b"/>
              <a:pathLst>
                <a:path w="70652" h="58784" extrusionOk="0">
                  <a:moveTo>
                    <a:pt x="28283" y="0"/>
                  </a:moveTo>
                  <a:cubicBezTo>
                    <a:pt x="28283" y="1"/>
                    <a:pt x="30021" y="13199"/>
                    <a:pt x="29097" y="15750"/>
                  </a:cubicBezTo>
                  <a:cubicBezTo>
                    <a:pt x="28135" y="18264"/>
                    <a:pt x="23218" y="19854"/>
                    <a:pt x="18597" y="20334"/>
                  </a:cubicBezTo>
                  <a:cubicBezTo>
                    <a:pt x="18132" y="20390"/>
                    <a:pt x="17648" y="20412"/>
                    <a:pt x="17149" y="20412"/>
                  </a:cubicBezTo>
                  <a:cubicBezTo>
                    <a:pt x="15982" y="20412"/>
                    <a:pt x="14739" y="20290"/>
                    <a:pt x="13495" y="20186"/>
                  </a:cubicBezTo>
                  <a:cubicBezTo>
                    <a:pt x="12212" y="20064"/>
                    <a:pt x="10929" y="19941"/>
                    <a:pt x="9714" y="19941"/>
                  </a:cubicBezTo>
                  <a:cubicBezTo>
                    <a:pt x="7640" y="19941"/>
                    <a:pt x="5766" y="20299"/>
                    <a:pt x="4437" y="21628"/>
                  </a:cubicBezTo>
                  <a:cubicBezTo>
                    <a:pt x="1258" y="24808"/>
                    <a:pt x="1" y="58784"/>
                    <a:pt x="1" y="58784"/>
                  </a:cubicBezTo>
                  <a:lnTo>
                    <a:pt x="30982" y="51316"/>
                  </a:lnTo>
                  <a:lnTo>
                    <a:pt x="41112" y="48802"/>
                  </a:lnTo>
                  <a:lnTo>
                    <a:pt x="70652" y="41851"/>
                  </a:lnTo>
                  <a:cubicBezTo>
                    <a:pt x="70652" y="41851"/>
                    <a:pt x="70578" y="24808"/>
                    <a:pt x="67398" y="21628"/>
                  </a:cubicBezTo>
                  <a:cubicBezTo>
                    <a:pt x="66069" y="20299"/>
                    <a:pt x="64196" y="19941"/>
                    <a:pt x="62122" y="19941"/>
                  </a:cubicBezTo>
                  <a:cubicBezTo>
                    <a:pt x="60907" y="19941"/>
                    <a:pt x="59624" y="20064"/>
                    <a:pt x="58340" y="20186"/>
                  </a:cubicBezTo>
                  <a:cubicBezTo>
                    <a:pt x="57097" y="20290"/>
                    <a:pt x="55853" y="20412"/>
                    <a:pt x="54686" y="20412"/>
                  </a:cubicBezTo>
                  <a:cubicBezTo>
                    <a:pt x="54188" y="20412"/>
                    <a:pt x="53703" y="20390"/>
                    <a:pt x="53239" y="20334"/>
                  </a:cubicBezTo>
                  <a:cubicBezTo>
                    <a:pt x="48617" y="19854"/>
                    <a:pt x="43700" y="18264"/>
                    <a:pt x="42739" y="15750"/>
                  </a:cubicBezTo>
                  <a:cubicBezTo>
                    <a:pt x="41815" y="13199"/>
                    <a:pt x="43552" y="1"/>
                    <a:pt x="43552" y="0"/>
                  </a:cubicBezTo>
                  <a:lnTo>
                    <a:pt x="43552" y="0"/>
                  </a:lnTo>
                  <a:lnTo>
                    <a:pt x="35899" y="1220"/>
                  </a:lnTo>
                  <a:lnTo>
                    <a:pt x="28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9" name="Google Shape;3049;p53"/>
            <p:cNvSpPr/>
            <p:nvPr/>
          </p:nvSpPr>
          <p:spPr>
            <a:xfrm>
              <a:off x="2062650" y="2189250"/>
              <a:ext cx="1729325" cy="1135950"/>
            </a:xfrm>
            <a:custGeom>
              <a:avLst/>
              <a:gdLst/>
              <a:ahLst/>
              <a:cxnLst/>
              <a:rect l="l" t="t" r="r" b="b"/>
              <a:pathLst>
                <a:path w="69173" h="45438" extrusionOk="0">
                  <a:moveTo>
                    <a:pt x="61741" y="7320"/>
                  </a:moveTo>
                  <a:cubicBezTo>
                    <a:pt x="60411" y="7320"/>
                    <a:pt x="58969" y="7468"/>
                    <a:pt x="57527" y="7579"/>
                  </a:cubicBezTo>
                  <a:cubicBezTo>
                    <a:pt x="57490" y="8430"/>
                    <a:pt x="57453" y="9613"/>
                    <a:pt x="57453" y="10944"/>
                  </a:cubicBezTo>
                  <a:cubicBezTo>
                    <a:pt x="57453" y="13014"/>
                    <a:pt x="57564" y="15528"/>
                    <a:pt x="57934" y="18116"/>
                  </a:cubicBezTo>
                  <a:cubicBezTo>
                    <a:pt x="59967" y="17561"/>
                    <a:pt x="62814" y="16933"/>
                    <a:pt x="65660" y="16933"/>
                  </a:cubicBezTo>
                  <a:cubicBezTo>
                    <a:pt x="66548" y="16933"/>
                    <a:pt x="67435" y="17007"/>
                    <a:pt x="68285" y="17155"/>
                  </a:cubicBezTo>
                  <a:lnTo>
                    <a:pt x="69173" y="17155"/>
                  </a:lnTo>
                  <a:cubicBezTo>
                    <a:pt x="68914" y="15232"/>
                    <a:pt x="68655" y="13531"/>
                    <a:pt x="68322" y="12164"/>
                  </a:cubicBezTo>
                  <a:cubicBezTo>
                    <a:pt x="67916" y="10648"/>
                    <a:pt x="67398" y="9465"/>
                    <a:pt x="66843" y="8910"/>
                  </a:cubicBezTo>
                  <a:cubicBezTo>
                    <a:pt x="66215" y="8282"/>
                    <a:pt x="65476" y="7875"/>
                    <a:pt x="64588" y="7653"/>
                  </a:cubicBezTo>
                  <a:cubicBezTo>
                    <a:pt x="63738" y="7394"/>
                    <a:pt x="62777" y="7320"/>
                    <a:pt x="61778" y="7320"/>
                  </a:cubicBezTo>
                  <a:close/>
                  <a:moveTo>
                    <a:pt x="29355" y="0"/>
                  </a:moveTo>
                  <a:cubicBezTo>
                    <a:pt x="29355" y="629"/>
                    <a:pt x="29318" y="1183"/>
                    <a:pt x="29281" y="1664"/>
                  </a:cubicBezTo>
                  <a:cubicBezTo>
                    <a:pt x="29244" y="2181"/>
                    <a:pt x="29170" y="2588"/>
                    <a:pt x="29023" y="2921"/>
                  </a:cubicBezTo>
                  <a:cubicBezTo>
                    <a:pt x="28764" y="3623"/>
                    <a:pt x="28246" y="4215"/>
                    <a:pt x="27544" y="4769"/>
                  </a:cubicBezTo>
                  <a:cubicBezTo>
                    <a:pt x="26841" y="5324"/>
                    <a:pt x="25954" y="5768"/>
                    <a:pt x="24993" y="6174"/>
                  </a:cubicBezTo>
                  <a:cubicBezTo>
                    <a:pt x="23218" y="6877"/>
                    <a:pt x="21111" y="7357"/>
                    <a:pt x="19003" y="7616"/>
                  </a:cubicBezTo>
                  <a:cubicBezTo>
                    <a:pt x="19299" y="8393"/>
                    <a:pt x="19669" y="9317"/>
                    <a:pt x="20150" y="10315"/>
                  </a:cubicBezTo>
                  <a:cubicBezTo>
                    <a:pt x="24031" y="11313"/>
                    <a:pt x="30797" y="13864"/>
                    <a:pt x="31500" y="14936"/>
                  </a:cubicBezTo>
                  <a:cubicBezTo>
                    <a:pt x="31647" y="15121"/>
                    <a:pt x="31500" y="15195"/>
                    <a:pt x="31130" y="15195"/>
                  </a:cubicBezTo>
                  <a:cubicBezTo>
                    <a:pt x="29651" y="15195"/>
                    <a:pt x="24549" y="13716"/>
                    <a:pt x="21333" y="12755"/>
                  </a:cubicBezTo>
                  <a:lnTo>
                    <a:pt x="21333" y="12755"/>
                  </a:lnTo>
                  <a:cubicBezTo>
                    <a:pt x="21739" y="13531"/>
                    <a:pt x="22183" y="14308"/>
                    <a:pt x="22664" y="15121"/>
                  </a:cubicBezTo>
                  <a:cubicBezTo>
                    <a:pt x="24512" y="18153"/>
                    <a:pt x="26915" y="21258"/>
                    <a:pt x="29799" y="23218"/>
                  </a:cubicBezTo>
                  <a:cubicBezTo>
                    <a:pt x="31721" y="24512"/>
                    <a:pt x="33866" y="25325"/>
                    <a:pt x="36232" y="25325"/>
                  </a:cubicBezTo>
                  <a:cubicBezTo>
                    <a:pt x="36712" y="25325"/>
                    <a:pt x="37230" y="25288"/>
                    <a:pt x="37748" y="25214"/>
                  </a:cubicBezTo>
                  <a:cubicBezTo>
                    <a:pt x="42739" y="24475"/>
                    <a:pt x="46029" y="21258"/>
                    <a:pt x="48210" y="17561"/>
                  </a:cubicBezTo>
                  <a:cubicBezTo>
                    <a:pt x="48802" y="16526"/>
                    <a:pt x="49319" y="15491"/>
                    <a:pt x="49763" y="14456"/>
                  </a:cubicBezTo>
                  <a:lnTo>
                    <a:pt x="49763" y="14456"/>
                  </a:lnTo>
                  <a:cubicBezTo>
                    <a:pt x="47360" y="14641"/>
                    <a:pt x="43589" y="14899"/>
                    <a:pt x="41223" y="14899"/>
                  </a:cubicBezTo>
                  <a:cubicBezTo>
                    <a:pt x="40299" y="14899"/>
                    <a:pt x="39596" y="14862"/>
                    <a:pt x="39300" y="14751"/>
                  </a:cubicBezTo>
                  <a:cubicBezTo>
                    <a:pt x="38043" y="14382"/>
                    <a:pt x="46731" y="13125"/>
                    <a:pt x="50502" y="12607"/>
                  </a:cubicBezTo>
                  <a:cubicBezTo>
                    <a:pt x="51168" y="10722"/>
                    <a:pt x="51612" y="8947"/>
                    <a:pt x="51870" y="7579"/>
                  </a:cubicBezTo>
                  <a:cubicBezTo>
                    <a:pt x="48691" y="7172"/>
                    <a:pt x="45511" y="6211"/>
                    <a:pt x="43626" y="4769"/>
                  </a:cubicBezTo>
                  <a:cubicBezTo>
                    <a:pt x="42923" y="4215"/>
                    <a:pt x="42406" y="3623"/>
                    <a:pt x="42147" y="2921"/>
                  </a:cubicBezTo>
                  <a:cubicBezTo>
                    <a:pt x="41999" y="2588"/>
                    <a:pt x="41925" y="2181"/>
                    <a:pt x="41888" y="1664"/>
                  </a:cubicBezTo>
                  <a:cubicBezTo>
                    <a:pt x="41851" y="1257"/>
                    <a:pt x="41851" y="814"/>
                    <a:pt x="41814" y="333"/>
                  </a:cubicBezTo>
                  <a:cubicBezTo>
                    <a:pt x="40520" y="961"/>
                    <a:pt x="39042" y="1368"/>
                    <a:pt x="37378" y="1405"/>
                  </a:cubicBezTo>
                  <a:lnTo>
                    <a:pt x="36749" y="1405"/>
                  </a:lnTo>
                  <a:cubicBezTo>
                    <a:pt x="32978" y="1405"/>
                    <a:pt x="30723" y="740"/>
                    <a:pt x="29355" y="0"/>
                  </a:cubicBezTo>
                  <a:close/>
                  <a:moveTo>
                    <a:pt x="9391" y="7320"/>
                  </a:moveTo>
                  <a:cubicBezTo>
                    <a:pt x="8393" y="7320"/>
                    <a:pt x="7432" y="7394"/>
                    <a:pt x="6544" y="7653"/>
                  </a:cubicBezTo>
                  <a:cubicBezTo>
                    <a:pt x="5694" y="7875"/>
                    <a:pt x="4955" y="8282"/>
                    <a:pt x="4326" y="8910"/>
                  </a:cubicBezTo>
                  <a:cubicBezTo>
                    <a:pt x="4067" y="9169"/>
                    <a:pt x="3735" y="9871"/>
                    <a:pt x="3439" y="10833"/>
                  </a:cubicBezTo>
                  <a:cubicBezTo>
                    <a:pt x="3143" y="11831"/>
                    <a:pt x="2847" y="13088"/>
                    <a:pt x="2589" y="14567"/>
                  </a:cubicBezTo>
                  <a:cubicBezTo>
                    <a:pt x="2071" y="17524"/>
                    <a:pt x="1664" y="21258"/>
                    <a:pt x="1295" y="25140"/>
                  </a:cubicBezTo>
                  <a:cubicBezTo>
                    <a:pt x="592" y="32904"/>
                    <a:pt x="185" y="41112"/>
                    <a:pt x="38" y="44402"/>
                  </a:cubicBezTo>
                  <a:cubicBezTo>
                    <a:pt x="1" y="44846"/>
                    <a:pt x="1" y="45215"/>
                    <a:pt x="1" y="45437"/>
                  </a:cubicBezTo>
                  <a:lnTo>
                    <a:pt x="11351" y="42701"/>
                  </a:lnTo>
                  <a:cubicBezTo>
                    <a:pt x="11203" y="41592"/>
                    <a:pt x="11129" y="40446"/>
                    <a:pt x="11129" y="39337"/>
                  </a:cubicBezTo>
                  <a:cubicBezTo>
                    <a:pt x="11129" y="36121"/>
                    <a:pt x="11942" y="31795"/>
                    <a:pt x="12829" y="27469"/>
                  </a:cubicBezTo>
                  <a:cubicBezTo>
                    <a:pt x="13717" y="23107"/>
                    <a:pt x="14604" y="18781"/>
                    <a:pt x="14789" y="15676"/>
                  </a:cubicBezTo>
                  <a:cubicBezTo>
                    <a:pt x="14789" y="15195"/>
                    <a:pt x="14789" y="14751"/>
                    <a:pt x="14789" y="14345"/>
                  </a:cubicBezTo>
                  <a:cubicBezTo>
                    <a:pt x="14789" y="11646"/>
                    <a:pt x="14419" y="9317"/>
                    <a:pt x="13975" y="7616"/>
                  </a:cubicBezTo>
                  <a:cubicBezTo>
                    <a:pt x="12423" y="7468"/>
                    <a:pt x="10870" y="7320"/>
                    <a:pt x="9428" y="732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0" name="Google Shape;3050;p53"/>
            <p:cNvSpPr/>
            <p:nvPr/>
          </p:nvSpPr>
          <p:spPr>
            <a:xfrm>
              <a:off x="2790050" y="2053375"/>
              <a:ext cx="325375" cy="171025"/>
            </a:xfrm>
            <a:custGeom>
              <a:avLst/>
              <a:gdLst/>
              <a:ahLst/>
              <a:cxnLst/>
              <a:rect l="l" t="t" r="r" b="b"/>
              <a:pathLst>
                <a:path w="13015" h="6841" extrusionOk="0">
                  <a:moveTo>
                    <a:pt x="13014" y="0"/>
                  </a:moveTo>
                  <a:cubicBezTo>
                    <a:pt x="11979" y="1147"/>
                    <a:pt x="10907" y="1960"/>
                    <a:pt x="9798" y="2330"/>
                  </a:cubicBezTo>
                  <a:cubicBezTo>
                    <a:pt x="8836" y="2662"/>
                    <a:pt x="7875" y="2847"/>
                    <a:pt x="6914" y="2847"/>
                  </a:cubicBezTo>
                  <a:cubicBezTo>
                    <a:pt x="4474" y="2847"/>
                    <a:pt x="2108" y="1812"/>
                    <a:pt x="0" y="259"/>
                  </a:cubicBezTo>
                  <a:lnTo>
                    <a:pt x="0" y="259"/>
                  </a:lnTo>
                  <a:cubicBezTo>
                    <a:pt x="148" y="2071"/>
                    <a:pt x="259" y="3882"/>
                    <a:pt x="259" y="5361"/>
                  </a:cubicBezTo>
                  <a:lnTo>
                    <a:pt x="259" y="5435"/>
                  </a:lnTo>
                  <a:cubicBezTo>
                    <a:pt x="1627" y="6175"/>
                    <a:pt x="3882" y="6840"/>
                    <a:pt x="7653" y="6840"/>
                  </a:cubicBezTo>
                  <a:lnTo>
                    <a:pt x="8282" y="6840"/>
                  </a:lnTo>
                  <a:cubicBezTo>
                    <a:pt x="9946" y="6803"/>
                    <a:pt x="11424" y="6396"/>
                    <a:pt x="12718" y="5768"/>
                  </a:cubicBezTo>
                  <a:cubicBezTo>
                    <a:pt x="12718" y="5620"/>
                    <a:pt x="12718" y="5509"/>
                    <a:pt x="12718" y="5361"/>
                  </a:cubicBezTo>
                  <a:cubicBezTo>
                    <a:pt x="12718" y="3808"/>
                    <a:pt x="12829" y="1886"/>
                    <a:pt x="130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1" name="Google Shape;3051;p53"/>
            <p:cNvSpPr/>
            <p:nvPr/>
          </p:nvSpPr>
          <p:spPr>
            <a:xfrm>
              <a:off x="3013725" y="2504425"/>
              <a:ext cx="311500" cy="57325"/>
            </a:xfrm>
            <a:custGeom>
              <a:avLst/>
              <a:gdLst/>
              <a:ahLst/>
              <a:cxnLst/>
              <a:rect l="l" t="t" r="r" b="b"/>
              <a:pathLst>
                <a:path w="12460" h="2293" extrusionOk="0">
                  <a:moveTo>
                    <a:pt x="12459" y="0"/>
                  </a:moveTo>
                  <a:cubicBezTo>
                    <a:pt x="8688" y="518"/>
                    <a:pt x="0" y="1775"/>
                    <a:pt x="1257" y="2144"/>
                  </a:cubicBezTo>
                  <a:cubicBezTo>
                    <a:pt x="1553" y="2255"/>
                    <a:pt x="2256" y="2292"/>
                    <a:pt x="3180" y="2292"/>
                  </a:cubicBezTo>
                  <a:cubicBezTo>
                    <a:pt x="5546" y="2292"/>
                    <a:pt x="9317" y="2034"/>
                    <a:pt x="11720" y="1849"/>
                  </a:cubicBezTo>
                  <a:cubicBezTo>
                    <a:pt x="11979" y="1220"/>
                    <a:pt x="12238" y="629"/>
                    <a:pt x="124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2" name="Google Shape;3052;p53"/>
            <p:cNvSpPr/>
            <p:nvPr/>
          </p:nvSpPr>
          <p:spPr>
            <a:xfrm>
              <a:off x="2566375" y="2447125"/>
              <a:ext cx="287475" cy="122025"/>
            </a:xfrm>
            <a:custGeom>
              <a:avLst/>
              <a:gdLst/>
              <a:ahLst/>
              <a:cxnLst/>
              <a:rect l="l" t="t" r="r" b="b"/>
              <a:pathLst>
                <a:path w="11499" h="4881" extrusionOk="0">
                  <a:moveTo>
                    <a:pt x="1" y="0"/>
                  </a:moveTo>
                  <a:lnTo>
                    <a:pt x="1" y="0"/>
                  </a:lnTo>
                  <a:cubicBezTo>
                    <a:pt x="333" y="776"/>
                    <a:pt x="740" y="1590"/>
                    <a:pt x="1184" y="2440"/>
                  </a:cubicBezTo>
                  <a:cubicBezTo>
                    <a:pt x="4400" y="3401"/>
                    <a:pt x="9502" y="4880"/>
                    <a:pt x="10981" y="4880"/>
                  </a:cubicBezTo>
                  <a:cubicBezTo>
                    <a:pt x="11351" y="4880"/>
                    <a:pt x="11498" y="4806"/>
                    <a:pt x="11351" y="4621"/>
                  </a:cubicBezTo>
                  <a:cubicBezTo>
                    <a:pt x="10648" y="3549"/>
                    <a:pt x="3882" y="998"/>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3" name="Google Shape;3053;p53"/>
            <p:cNvSpPr/>
            <p:nvPr/>
          </p:nvSpPr>
          <p:spPr>
            <a:xfrm>
              <a:off x="2046025" y="1858000"/>
              <a:ext cx="1782000" cy="1485125"/>
            </a:xfrm>
            <a:custGeom>
              <a:avLst/>
              <a:gdLst/>
              <a:ahLst/>
              <a:cxnLst/>
              <a:rect l="l" t="t" r="r" b="b"/>
              <a:pathLst>
                <a:path w="71280" h="59405" extrusionOk="0">
                  <a:moveTo>
                    <a:pt x="28963" y="668"/>
                  </a:moveTo>
                  <a:lnTo>
                    <a:pt x="36194" y="1826"/>
                  </a:lnTo>
                  <a:lnTo>
                    <a:pt x="36305" y="1826"/>
                  </a:lnTo>
                  <a:lnTo>
                    <a:pt x="43536" y="668"/>
                  </a:lnTo>
                  <a:lnTo>
                    <a:pt x="43536" y="668"/>
                  </a:lnTo>
                  <a:cubicBezTo>
                    <a:pt x="43316" y="2351"/>
                    <a:pt x="42479" y="9033"/>
                    <a:pt x="42479" y="13176"/>
                  </a:cubicBezTo>
                  <a:cubicBezTo>
                    <a:pt x="42479" y="13842"/>
                    <a:pt x="42516" y="14433"/>
                    <a:pt x="42553" y="14914"/>
                  </a:cubicBezTo>
                  <a:cubicBezTo>
                    <a:pt x="42590" y="15431"/>
                    <a:pt x="42664" y="15838"/>
                    <a:pt x="42812" y="16171"/>
                  </a:cubicBezTo>
                  <a:cubicBezTo>
                    <a:pt x="43071" y="16873"/>
                    <a:pt x="43588" y="17465"/>
                    <a:pt x="44291" y="18019"/>
                  </a:cubicBezTo>
                  <a:cubicBezTo>
                    <a:pt x="46398" y="19609"/>
                    <a:pt x="50058" y="20607"/>
                    <a:pt x="53534" y="20977"/>
                  </a:cubicBezTo>
                  <a:cubicBezTo>
                    <a:pt x="54014" y="21014"/>
                    <a:pt x="54495" y="21014"/>
                    <a:pt x="54975" y="21014"/>
                  </a:cubicBezTo>
                  <a:cubicBezTo>
                    <a:pt x="57289" y="21014"/>
                    <a:pt x="59844" y="20568"/>
                    <a:pt x="62175" y="20568"/>
                  </a:cubicBezTo>
                  <a:cubicBezTo>
                    <a:pt x="62265" y="20568"/>
                    <a:pt x="62354" y="20569"/>
                    <a:pt x="62443" y="20570"/>
                  </a:cubicBezTo>
                  <a:cubicBezTo>
                    <a:pt x="63442" y="20570"/>
                    <a:pt x="64403" y="20644"/>
                    <a:pt x="65253" y="20903"/>
                  </a:cubicBezTo>
                  <a:cubicBezTo>
                    <a:pt x="66141" y="21125"/>
                    <a:pt x="66880" y="21532"/>
                    <a:pt x="67508" y="22160"/>
                  </a:cubicBezTo>
                  <a:cubicBezTo>
                    <a:pt x="68211" y="22826"/>
                    <a:pt x="68839" y="24489"/>
                    <a:pt x="69283" y="26486"/>
                  </a:cubicBezTo>
                  <a:cubicBezTo>
                    <a:pt x="69948" y="29517"/>
                    <a:pt x="70281" y="33436"/>
                    <a:pt x="70466" y="36616"/>
                  </a:cubicBezTo>
                  <a:cubicBezTo>
                    <a:pt x="70577" y="38168"/>
                    <a:pt x="70614" y="39573"/>
                    <a:pt x="70651" y="40572"/>
                  </a:cubicBezTo>
                  <a:cubicBezTo>
                    <a:pt x="70651" y="41168"/>
                    <a:pt x="70651" y="41622"/>
                    <a:pt x="70651" y="41890"/>
                  </a:cubicBezTo>
                  <a:lnTo>
                    <a:pt x="70651" y="41890"/>
                  </a:lnTo>
                  <a:lnTo>
                    <a:pt x="41370" y="48816"/>
                  </a:lnTo>
                  <a:lnTo>
                    <a:pt x="31240" y="51330"/>
                  </a:lnTo>
                  <a:lnTo>
                    <a:pt x="31240" y="51293"/>
                  </a:lnTo>
                  <a:lnTo>
                    <a:pt x="653" y="58703"/>
                  </a:lnTo>
                  <a:lnTo>
                    <a:pt x="653" y="58703"/>
                  </a:lnTo>
                  <a:cubicBezTo>
                    <a:pt x="666" y="58458"/>
                    <a:pt x="685" y="58104"/>
                    <a:pt x="703" y="57652"/>
                  </a:cubicBezTo>
                  <a:cubicBezTo>
                    <a:pt x="850" y="54362"/>
                    <a:pt x="1257" y="46154"/>
                    <a:pt x="1960" y="38390"/>
                  </a:cubicBezTo>
                  <a:cubicBezTo>
                    <a:pt x="2329" y="34508"/>
                    <a:pt x="2736" y="30774"/>
                    <a:pt x="3254" y="27817"/>
                  </a:cubicBezTo>
                  <a:cubicBezTo>
                    <a:pt x="3512" y="26338"/>
                    <a:pt x="3808" y="25081"/>
                    <a:pt x="4104" y="24083"/>
                  </a:cubicBezTo>
                  <a:cubicBezTo>
                    <a:pt x="4400" y="23121"/>
                    <a:pt x="4732" y="22419"/>
                    <a:pt x="4991" y="22160"/>
                  </a:cubicBezTo>
                  <a:cubicBezTo>
                    <a:pt x="5620" y="21532"/>
                    <a:pt x="6359" y="21125"/>
                    <a:pt x="7209" y="20903"/>
                  </a:cubicBezTo>
                  <a:cubicBezTo>
                    <a:pt x="8097" y="20644"/>
                    <a:pt x="9058" y="20570"/>
                    <a:pt x="10056" y="20570"/>
                  </a:cubicBezTo>
                  <a:cubicBezTo>
                    <a:pt x="10145" y="20569"/>
                    <a:pt x="10235" y="20568"/>
                    <a:pt x="10324" y="20568"/>
                  </a:cubicBezTo>
                  <a:cubicBezTo>
                    <a:pt x="12656" y="20568"/>
                    <a:pt x="15210" y="21014"/>
                    <a:pt x="17524" y="21014"/>
                  </a:cubicBezTo>
                  <a:cubicBezTo>
                    <a:pt x="18005" y="21014"/>
                    <a:pt x="18485" y="21014"/>
                    <a:pt x="18966" y="20977"/>
                  </a:cubicBezTo>
                  <a:cubicBezTo>
                    <a:pt x="21295" y="20718"/>
                    <a:pt x="23698" y="20201"/>
                    <a:pt x="25658" y="19424"/>
                  </a:cubicBezTo>
                  <a:cubicBezTo>
                    <a:pt x="26619" y="19018"/>
                    <a:pt x="27506" y="18574"/>
                    <a:pt x="28209" y="18019"/>
                  </a:cubicBezTo>
                  <a:cubicBezTo>
                    <a:pt x="28911" y="17465"/>
                    <a:pt x="29429" y="16873"/>
                    <a:pt x="29688" y="16171"/>
                  </a:cubicBezTo>
                  <a:cubicBezTo>
                    <a:pt x="29835" y="15838"/>
                    <a:pt x="29909" y="15431"/>
                    <a:pt x="29946" y="14914"/>
                  </a:cubicBezTo>
                  <a:cubicBezTo>
                    <a:pt x="29983" y="14433"/>
                    <a:pt x="30020" y="13842"/>
                    <a:pt x="30020" y="13176"/>
                  </a:cubicBezTo>
                  <a:cubicBezTo>
                    <a:pt x="30020" y="9033"/>
                    <a:pt x="29183" y="2351"/>
                    <a:pt x="28963" y="668"/>
                  </a:cubicBezTo>
                  <a:close/>
                  <a:moveTo>
                    <a:pt x="28586" y="0"/>
                  </a:moveTo>
                  <a:cubicBezTo>
                    <a:pt x="28522" y="0"/>
                    <a:pt x="28448" y="34"/>
                    <a:pt x="28394" y="89"/>
                  </a:cubicBezTo>
                  <a:cubicBezTo>
                    <a:pt x="28320" y="163"/>
                    <a:pt x="28283" y="273"/>
                    <a:pt x="28320" y="347"/>
                  </a:cubicBezTo>
                  <a:cubicBezTo>
                    <a:pt x="28320" y="347"/>
                    <a:pt x="28394" y="865"/>
                    <a:pt x="28467" y="1715"/>
                  </a:cubicBezTo>
                  <a:cubicBezTo>
                    <a:pt x="28800" y="4192"/>
                    <a:pt x="29392" y="9664"/>
                    <a:pt x="29392" y="13176"/>
                  </a:cubicBezTo>
                  <a:cubicBezTo>
                    <a:pt x="29392" y="13805"/>
                    <a:pt x="29355" y="14396"/>
                    <a:pt x="29318" y="14877"/>
                  </a:cubicBezTo>
                  <a:cubicBezTo>
                    <a:pt x="29281" y="15321"/>
                    <a:pt x="29207" y="15727"/>
                    <a:pt x="29133" y="15949"/>
                  </a:cubicBezTo>
                  <a:cubicBezTo>
                    <a:pt x="28911" y="16504"/>
                    <a:pt x="28467" y="17058"/>
                    <a:pt x="27839" y="17539"/>
                  </a:cubicBezTo>
                  <a:cubicBezTo>
                    <a:pt x="25917" y="19018"/>
                    <a:pt x="22330" y="20016"/>
                    <a:pt x="18892" y="20349"/>
                  </a:cubicBezTo>
                  <a:cubicBezTo>
                    <a:pt x="18448" y="20386"/>
                    <a:pt x="18005" y="20422"/>
                    <a:pt x="17524" y="20422"/>
                  </a:cubicBezTo>
                  <a:cubicBezTo>
                    <a:pt x="15195" y="20422"/>
                    <a:pt x="12533" y="19942"/>
                    <a:pt x="10056" y="19942"/>
                  </a:cubicBezTo>
                  <a:cubicBezTo>
                    <a:pt x="9021" y="19942"/>
                    <a:pt x="7986" y="20016"/>
                    <a:pt x="7062" y="20275"/>
                  </a:cubicBezTo>
                  <a:cubicBezTo>
                    <a:pt x="6137" y="20570"/>
                    <a:pt x="5250" y="21014"/>
                    <a:pt x="4548" y="21716"/>
                  </a:cubicBezTo>
                  <a:cubicBezTo>
                    <a:pt x="4067" y="22197"/>
                    <a:pt x="3734" y="23121"/>
                    <a:pt x="3364" y="24341"/>
                  </a:cubicBezTo>
                  <a:cubicBezTo>
                    <a:pt x="2181" y="28741"/>
                    <a:pt x="1331" y="37392"/>
                    <a:pt x="813" y="44971"/>
                  </a:cubicBezTo>
                  <a:cubicBezTo>
                    <a:pt x="259" y="52587"/>
                    <a:pt x="37" y="59094"/>
                    <a:pt x="37" y="59094"/>
                  </a:cubicBezTo>
                  <a:cubicBezTo>
                    <a:pt x="0" y="59168"/>
                    <a:pt x="74" y="59279"/>
                    <a:pt x="148" y="59316"/>
                  </a:cubicBezTo>
                  <a:cubicBezTo>
                    <a:pt x="202" y="59370"/>
                    <a:pt x="256" y="59404"/>
                    <a:pt x="325" y="59404"/>
                  </a:cubicBezTo>
                  <a:cubicBezTo>
                    <a:pt x="350" y="59404"/>
                    <a:pt x="377" y="59400"/>
                    <a:pt x="407" y="59390"/>
                  </a:cubicBezTo>
                  <a:lnTo>
                    <a:pt x="31388" y="51922"/>
                  </a:lnTo>
                  <a:lnTo>
                    <a:pt x="41518" y="49408"/>
                  </a:lnTo>
                  <a:lnTo>
                    <a:pt x="71058" y="42457"/>
                  </a:lnTo>
                  <a:cubicBezTo>
                    <a:pt x="71169" y="42420"/>
                    <a:pt x="71279" y="42272"/>
                    <a:pt x="71279" y="42124"/>
                  </a:cubicBezTo>
                  <a:cubicBezTo>
                    <a:pt x="71279" y="42124"/>
                    <a:pt x="71279" y="37873"/>
                    <a:pt x="70836" y="33214"/>
                  </a:cubicBezTo>
                  <a:cubicBezTo>
                    <a:pt x="70651" y="30848"/>
                    <a:pt x="70318" y="28445"/>
                    <a:pt x="69875" y="26375"/>
                  </a:cubicBezTo>
                  <a:cubicBezTo>
                    <a:pt x="69394" y="24304"/>
                    <a:pt x="68802" y="22604"/>
                    <a:pt x="67952" y="21716"/>
                  </a:cubicBezTo>
                  <a:cubicBezTo>
                    <a:pt x="67213" y="21014"/>
                    <a:pt x="66362" y="20570"/>
                    <a:pt x="65438" y="20275"/>
                  </a:cubicBezTo>
                  <a:cubicBezTo>
                    <a:pt x="64514" y="20016"/>
                    <a:pt x="63479" y="19942"/>
                    <a:pt x="62443" y="19942"/>
                  </a:cubicBezTo>
                  <a:cubicBezTo>
                    <a:pt x="59966" y="19942"/>
                    <a:pt x="57305" y="20422"/>
                    <a:pt x="54975" y="20422"/>
                  </a:cubicBezTo>
                  <a:cubicBezTo>
                    <a:pt x="54495" y="20422"/>
                    <a:pt x="54051" y="20386"/>
                    <a:pt x="53607" y="20349"/>
                  </a:cubicBezTo>
                  <a:cubicBezTo>
                    <a:pt x="51315" y="20127"/>
                    <a:pt x="48949" y="19609"/>
                    <a:pt x="47064" y="18833"/>
                  </a:cubicBezTo>
                  <a:cubicBezTo>
                    <a:pt x="46139" y="18463"/>
                    <a:pt x="45289" y="18019"/>
                    <a:pt x="44661" y="17539"/>
                  </a:cubicBezTo>
                  <a:cubicBezTo>
                    <a:pt x="44032" y="17058"/>
                    <a:pt x="43588" y="16504"/>
                    <a:pt x="43367" y="15949"/>
                  </a:cubicBezTo>
                  <a:cubicBezTo>
                    <a:pt x="43293" y="15727"/>
                    <a:pt x="43219" y="15321"/>
                    <a:pt x="43182" y="14877"/>
                  </a:cubicBezTo>
                  <a:cubicBezTo>
                    <a:pt x="43108" y="14396"/>
                    <a:pt x="43108" y="13805"/>
                    <a:pt x="43108" y="13176"/>
                  </a:cubicBezTo>
                  <a:cubicBezTo>
                    <a:pt x="43108" y="10847"/>
                    <a:pt x="43367" y="7631"/>
                    <a:pt x="43662" y="5006"/>
                  </a:cubicBezTo>
                  <a:cubicBezTo>
                    <a:pt x="43773" y="3712"/>
                    <a:pt x="43921" y="2529"/>
                    <a:pt x="44032" y="1715"/>
                  </a:cubicBezTo>
                  <a:cubicBezTo>
                    <a:pt x="44106" y="865"/>
                    <a:pt x="44180" y="347"/>
                    <a:pt x="44180" y="347"/>
                  </a:cubicBezTo>
                  <a:cubicBezTo>
                    <a:pt x="44180" y="273"/>
                    <a:pt x="44180" y="163"/>
                    <a:pt x="44106" y="89"/>
                  </a:cubicBezTo>
                  <a:cubicBezTo>
                    <a:pt x="44052" y="34"/>
                    <a:pt x="43978" y="0"/>
                    <a:pt x="43913" y="0"/>
                  </a:cubicBezTo>
                  <a:cubicBezTo>
                    <a:pt x="43890" y="0"/>
                    <a:pt x="43867" y="5"/>
                    <a:pt x="43847" y="15"/>
                  </a:cubicBezTo>
                  <a:lnTo>
                    <a:pt x="36231" y="1198"/>
                  </a:lnTo>
                  <a:lnTo>
                    <a:pt x="28652" y="15"/>
                  </a:lnTo>
                  <a:cubicBezTo>
                    <a:pt x="28633" y="5"/>
                    <a:pt x="28610" y="0"/>
                    <a:pt x="28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4" name="Google Shape;3054;p53"/>
            <p:cNvSpPr/>
            <p:nvPr/>
          </p:nvSpPr>
          <p:spPr>
            <a:xfrm>
              <a:off x="2348250" y="2372250"/>
              <a:ext cx="1243150" cy="890100"/>
            </a:xfrm>
            <a:custGeom>
              <a:avLst/>
              <a:gdLst/>
              <a:ahLst/>
              <a:cxnLst/>
              <a:rect l="l" t="t" r="r" b="b"/>
              <a:pathLst>
                <a:path w="49726" h="35604" extrusionOk="0">
                  <a:moveTo>
                    <a:pt x="40816" y="0"/>
                  </a:moveTo>
                  <a:cubicBezTo>
                    <a:pt x="39855" y="4917"/>
                    <a:pt x="36527" y="16711"/>
                    <a:pt x="26398" y="18190"/>
                  </a:cubicBezTo>
                  <a:cubicBezTo>
                    <a:pt x="25854" y="18271"/>
                    <a:pt x="25321" y="18310"/>
                    <a:pt x="24798" y="18310"/>
                  </a:cubicBezTo>
                  <a:cubicBezTo>
                    <a:pt x="15083" y="18310"/>
                    <a:pt x="8995" y="4879"/>
                    <a:pt x="7136" y="37"/>
                  </a:cubicBezTo>
                  <a:cubicBezTo>
                    <a:pt x="7025" y="74"/>
                    <a:pt x="6951" y="74"/>
                    <a:pt x="6840" y="74"/>
                  </a:cubicBezTo>
                  <a:cubicBezTo>
                    <a:pt x="6360" y="131"/>
                    <a:pt x="5864" y="155"/>
                    <a:pt x="5355" y="155"/>
                  </a:cubicBezTo>
                  <a:cubicBezTo>
                    <a:pt x="4533" y="155"/>
                    <a:pt x="3679" y="92"/>
                    <a:pt x="2810" y="0"/>
                  </a:cubicBezTo>
                  <a:lnTo>
                    <a:pt x="2810" y="0"/>
                  </a:lnTo>
                  <a:cubicBezTo>
                    <a:pt x="3328" y="2034"/>
                    <a:pt x="3808" y="4954"/>
                    <a:pt x="3661" y="8356"/>
                  </a:cubicBezTo>
                  <a:cubicBezTo>
                    <a:pt x="3328" y="14715"/>
                    <a:pt x="1" y="25695"/>
                    <a:pt x="1" y="32017"/>
                  </a:cubicBezTo>
                  <a:cubicBezTo>
                    <a:pt x="1" y="33200"/>
                    <a:pt x="111" y="34420"/>
                    <a:pt x="296" y="35603"/>
                  </a:cubicBezTo>
                  <a:lnTo>
                    <a:pt x="49726" y="23514"/>
                  </a:lnTo>
                  <a:cubicBezTo>
                    <a:pt x="49097" y="21443"/>
                    <a:pt x="48321" y="19225"/>
                    <a:pt x="47508" y="16785"/>
                  </a:cubicBezTo>
                  <a:cubicBezTo>
                    <a:pt x="45437" y="10352"/>
                    <a:pt x="45622" y="2958"/>
                    <a:pt x="45807" y="0"/>
                  </a:cubicBezTo>
                  <a:lnTo>
                    <a:pt x="45807" y="0"/>
                  </a:lnTo>
                  <a:cubicBezTo>
                    <a:pt x="44839" y="73"/>
                    <a:pt x="43855" y="146"/>
                    <a:pt x="42917" y="146"/>
                  </a:cubicBezTo>
                  <a:cubicBezTo>
                    <a:pt x="42423" y="146"/>
                    <a:pt x="41941" y="125"/>
                    <a:pt x="41482" y="74"/>
                  </a:cubicBezTo>
                  <a:cubicBezTo>
                    <a:pt x="41260" y="74"/>
                    <a:pt x="41038" y="37"/>
                    <a:pt x="40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5" name="Google Shape;3055;p53"/>
            <p:cNvSpPr/>
            <p:nvPr/>
          </p:nvSpPr>
          <p:spPr>
            <a:xfrm>
              <a:off x="2340850" y="2363925"/>
              <a:ext cx="1259800" cy="906425"/>
            </a:xfrm>
            <a:custGeom>
              <a:avLst/>
              <a:gdLst/>
              <a:ahLst/>
              <a:cxnLst/>
              <a:rect l="l" t="t" r="r" b="b"/>
              <a:pathLst>
                <a:path w="50392" h="36257" extrusionOk="0">
                  <a:moveTo>
                    <a:pt x="45792" y="655"/>
                  </a:moveTo>
                  <a:cubicBezTo>
                    <a:pt x="45753" y="1510"/>
                    <a:pt x="45696" y="2635"/>
                    <a:pt x="45696" y="3957"/>
                  </a:cubicBezTo>
                  <a:cubicBezTo>
                    <a:pt x="45696" y="7580"/>
                    <a:pt x="46029" y="12608"/>
                    <a:pt x="47545" y="17192"/>
                  </a:cubicBezTo>
                  <a:cubicBezTo>
                    <a:pt x="48280" y="19539"/>
                    <a:pt x="49016" y="21653"/>
                    <a:pt x="49626" y="23630"/>
                  </a:cubicBezTo>
                  <a:lnTo>
                    <a:pt x="49626" y="23630"/>
                  </a:lnTo>
                  <a:lnTo>
                    <a:pt x="837" y="35562"/>
                  </a:lnTo>
                  <a:lnTo>
                    <a:pt x="837" y="35562"/>
                  </a:lnTo>
                  <a:cubicBezTo>
                    <a:pt x="683" y="34492"/>
                    <a:pt x="592" y="33421"/>
                    <a:pt x="592" y="32350"/>
                  </a:cubicBezTo>
                  <a:cubicBezTo>
                    <a:pt x="592" y="29244"/>
                    <a:pt x="1443" y="24919"/>
                    <a:pt x="2293" y="20593"/>
                  </a:cubicBezTo>
                  <a:cubicBezTo>
                    <a:pt x="3180" y="16268"/>
                    <a:pt x="4104" y="11905"/>
                    <a:pt x="4252" y="8689"/>
                  </a:cubicBezTo>
                  <a:cubicBezTo>
                    <a:pt x="4289" y="8245"/>
                    <a:pt x="4289" y="7801"/>
                    <a:pt x="4289" y="7358"/>
                  </a:cubicBezTo>
                  <a:cubicBezTo>
                    <a:pt x="4289" y="4705"/>
                    <a:pt x="3914" y="2428"/>
                    <a:pt x="3508" y="699"/>
                  </a:cubicBezTo>
                  <a:lnTo>
                    <a:pt x="3508" y="699"/>
                  </a:lnTo>
                  <a:cubicBezTo>
                    <a:pt x="4275" y="751"/>
                    <a:pt x="5016" y="777"/>
                    <a:pt x="5731" y="777"/>
                  </a:cubicBezTo>
                  <a:cubicBezTo>
                    <a:pt x="6249" y="777"/>
                    <a:pt x="6692" y="777"/>
                    <a:pt x="7173" y="740"/>
                  </a:cubicBezTo>
                  <a:cubicBezTo>
                    <a:pt x="7194" y="733"/>
                    <a:pt x="7213" y="728"/>
                    <a:pt x="7232" y="723"/>
                  </a:cubicBezTo>
                  <a:lnTo>
                    <a:pt x="7232" y="723"/>
                  </a:lnTo>
                  <a:cubicBezTo>
                    <a:pt x="8227" y="3215"/>
                    <a:pt x="10190" y="7635"/>
                    <a:pt x="13088" y="11536"/>
                  </a:cubicBezTo>
                  <a:cubicBezTo>
                    <a:pt x="14567" y="13532"/>
                    <a:pt x="16305" y="15380"/>
                    <a:pt x="18338" y="16748"/>
                  </a:cubicBezTo>
                  <a:cubicBezTo>
                    <a:pt x="20335" y="18116"/>
                    <a:pt x="22590" y="18967"/>
                    <a:pt x="25104" y="18967"/>
                  </a:cubicBezTo>
                  <a:cubicBezTo>
                    <a:pt x="25621" y="18967"/>
                    <a:pt x="26176" y="18930"/>
                    <a:pt x="26730" y="18856"/>
                  </a:cubicBezTo>
                  <a:cubicBezTo>
                    <a:pt x="31906" y="18079"/>
                    <a:pt x="35382" y="14678"/>
                    <a:pt x="37600" y="10870"/>
                  </a:cubicBezTo>
                  <a:cubicBezTo>
                    <a:pt x="39773" y="7235"/>
                    <a:pt x="40848" y="3189"/>
                    <a:pt x="41353" y="683"/>
                  </a:cubicBezTo>
                  <a:lnTo>
                    <a:pt x="41353" y="683"/>
                  </a:lnTo>
                  <a:cubicBezTo>
                    <a:pt x="41482" y="697"/>
                    <a:pt x="41611" y="719"/>
                    <a:pt x="41741" y="740"/>
                  </a:cubicBezTo>
                  <a:cubicBezTo>
                    <a:pt x="42221" y="777"/>
                    <a:pt x="42665" y="777"/>
                    <a:pt x="43145" y="777"/>
                  </a:cubicBezTo>
                  <a:cubicBezTo>
                    <a:pt x="44027" y="777"/>
                    <a:pt x="44910" y="719"/>
                    <a:pt x="45792" y="655"/>
                  </a:cubicBezTo>
                  <a:close/>
                  <a:moveTo>
                    <a:pt x="46103" y="1"/>
                  </a:moveTo>
                  <a:cubicBezTo>
                    <a:pt x="45068" y="112"/>
                    <a:pt x="44107" y="185"/>
                    <a:pt x="43145" y="185"/>
                  </a:cubicBezTo>
                  <a:cubicBezTo>
                    <a:pt x="42702" y="185"/>
                    <a:pt x="42258" y="149"/>
                    <a:pt x="41814" y="112"/>
                  </a:cubicBezTo>
                  <a:cubicBezTo>
                    <a:pt x="41593" y="75"/>
                    <a:pt x="41371" y="75"/>
                    <a:pt x="41149" y="38"/>
                  </a:cubicBezTo>
                  <a:cubicBezTo>
                    <a:pt x="41130" y="33"/>
                    <a:pt x="41111" y="31"/>
                    <a:pt x="41092" y="31"/>
                  </a:cubicBezTo>
                  <a:cubicBezTo>
                    <a:pt x="40965" y="31"/>
                    <a:pt x="40848" y="135"/>
                    <a:pt x="40816" y="296"/>
                  </a:cubicBezTo>
                  <a:cubicBezTo>
                    <a:pt x="40336" y="2736"/>
                    <a:pt x="39264" y="6877"/>
                    <a:pt x="37082" y="10574"/>
                  </a:cubicBezTo>
                  <a:cubicBezTo>
                    <a:pt x="34901" y="14271"/>
                    <a:pt x="31611" y="17488"/>
                    <a:pt x="26620" y="18227"/>
                  </a:cubicBezTo>
                  <a:cubicBezTo>
                    <a:pt x="26102" y="18301"/>
                    <a:pt x="25584" y="18338"/>
                    <a:pt x="25104" y="18338"/>
                  </a:cubicBezTo>
                  <a:cubicBezTo>
                    <a:pt x="22738" y="18338"/>
                    <a:pt x="20593" y="17525"/>
                    <a:pt x="18671" y="16231"/>
                  </a:cubicBezTo>
                  <a:cubicBezTo>
                    <a:pt x="15787" y="14271"/>
                    <a:pt x="13384" y="11166"/>
                    <a:pt x="11536" y="8134"/>
                  </a:cubicBezTo>
                  <a:cubicBezTo>
                    <a:pt x="9687" y="5103"/>
                    <a:pt x="8430" y="2071"/>
                    <a:pt x="7728" y="259"/>
                  </a:cubicBezTo>
                  <a:cubicBezTo>
                    <a:pt x="7654" y="149"/>
                    <a:pt x="7543" y="75"/>
                    <a:pt x="7395" y="75"/>
                  </a:cubicBezTo>
                  <a:cubicBezTo>
                    <a:pt x="7284" y="75"/>
                    <a:pt x="7210" y="112"/>
                    <a:pt x="7099" y="112"/>
                  </a:cubicBezTo>
                  <a:cubicBezTo>
                    <a:pt x="6655" y="149"/>
                    <a:pt x="6212" y="185"/>
                    <a:pt x="5731" y="185"/>
                  </a:cubicBezTo>
                  <a:cubicBezTo>
                    <a:pt x="4918" y="185"/>
                    <a:pt x="4031" y="112"/>
                    <a:pt x="3106" y="38"/>
                  </a:cubicBezTo>
                  <a:cubicBezTo>
                    <a:pt x="3032" y="38"/>
                    <a:pt x="2921" y="75"/>
                    <a:pt x="2847" y="149"/>
                  </a:cubicBezTo>
                  <a:cubicBezTo>
                    <a:pt x="2811" y="222"/>
                    <a:pt x="2774" y="333"/>
                    <a:pt x="2811" y="407"/>
                  </a:cubicBezTo>
                  <a:cubicBezTo>
                    <a:pt x="3254" y="2145"/>
                    <a:pt x="3661" y="4548"/>
                    <a:pt x="3661" y="7358"/>
                  </a:cubicBezTo>
                  <a:cubicBezTo>
                    <a:pt x="3661" y="7764"/>
                    <a:pt x="3661" y="8208"/>
                    <a:pt x="3661" y="8689"/>
                  </a:cubicBezTo>
                  <a:cubicBezTo>
                    <a:pt x="3476" y="11794"/>
                    <a:pt x="2589" y="16120"/>
                    <a:pt x="1701" y="20482"/>
                  </a:cubicBezTo>
                  <a:cubicBezTo>
                    <a:pt x="814" y="24808"/>
                    <a:pt x="1" y="29134"/>
                    <a:pt x="1" y="32350"/>
                  </a:cubicBezTo>
                  <a:cubicBezTo>
                    <a:pt x="1" y="33570"/>
                    <a:pt x="112" y="34790"/>
                    <a:pt x="260" y="36010"/>
                  </a:cubicBezTo>
                  <a:cubicBezTo>
                    <a:pt x="297" y="36084"/>
                    <a:pt x="333" y="36158"/>
                    <a:pt x="407" y="36195"/>
                  </a:cubicBezTo>
                  <a:cubicBezTo>
                    <a:pt x="451" y="36238"/>
                    <a:pt x="494" y="36256"/>
                    <a:pt x="545" y="36256"/>
                  </a:cubicBezTo>
                  <a:cubicBezTo>
                    <a:pt x="581" y="36256"/>
                    <a:pt x="620" y="36247"/>
                    <a:pt x="666" y="36232"/>
                  </a:cubicBezTo>
                  <a:lnTo>
                    <a:pt x="50001" y="24166"/>
                  </a:lnTo>
                  <a:lnTo>
                    <a:pt x="50001" y="24166"/>
                  </a:lnTo>
                  <a:cubicBezTo>
                    <a:pt x="50007" y="24166"/>
                    <a:pt x="50012" y="24166"/>
                    <a:pt x="50017" y="24166"/>
                  </a:cubicBezTo>
                  <a:cubicBezTo>
                    <a:pt x="50054" y="24166"/>
                    <a:pt x="50092" y="24159"/>
                    <a:pt x="50133" y="24143"/>
                  </a:cubicBezTo>
                  <a:cubicBezTo>
                    <a:pt x="50281" y="24106"/>
                    <a:pt x="50392" y="23921"/>
                    <a:pt x="50318" y="23773"/>
                  </a:cubicBezTo>
                  <a:lnTo>
                    <a:pt x="50318" y="23773"/>
                  </a:lnTo>
                  <a:cubicBezTo>
                    <a:pt x="50318" y="23773"/>
                    <a:pt x="50318" y="23773"/>
                    <a:pt x="50318" y="23773"/>
                  </a:cubicBezTo>
                  <a:cubicBezTo>
                    <a:pt x="50316" y="23764"/>
                    <a:pt x="50313" y="23755"/>
                    <a:pt x="50310" y="23747"/>
                  </a:cubicBezTo>
                  <a:lnTo>
                    <a:pt x="50310" y="23747"/>
                  </a:lnTo>
                  <a:cubicBezTo>
                    <a:pt x="49683" y="21647"/>
                    <a:pt x="48910" y="19437"/>
                    <a:pt x="48099" y="17007"/>
                  </a:cubicBezTo>
                  <a:cubicBezTo>
                    <a:pt x="46658" y="12534"/>
                    <a:pt x="46325" y="7543"/>
                    <a:pt x="46325" y="3957"/>
                  </a:cubicBezTo>
                  <a:cubicBezTo>
                    <a:pt x="46325" y="2478"/>
                    <a:pt x="46362" y="1221"/>
                    <a:pt x="46436" y="333"/>
                  </a:cubicBezTo>
                  <a:cubicBezTo>
                    <a:pt x="46436" y="259"/>
                    <a:pt x="46399" y="149"/>
                    <a:pt x="46325" y="112"/>
                  </a:cubicBezTo>
                  <a:cubicBezTo>
                    <a:pt x="46288" y="38"/>
                    <a:pt x="46177" y="1"/>
                    <a:pt x="46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6" name="Google Shape;3056;p53"/>
            <p:cNvSpPr/>
            <p:nvPr/>
          </p:nvSpPr>
          <p:spPr>
            <a:xfrm>
              <a:off x="2357500" y="766675"/>
              <a:ext cx="964950" cy="1349825"/>
            </a:xfrm>
            <a:custGeom>
              <a:avLst/>
              <a:gdLst/>
              <a:ahLst/>
              <a:cxnLst/>
              <a:rect l="l" t="t" r="r" b="b"/>
              <a:pathLst>
                <a:path w="38598" h="53993" extrusionOk="0">
                  <a:moveTo>
                    <a:pt x="19826" y="0"/>
                  </a:moveTo>
                  <a:cubicBezTo>
                    <a:pt x="15796" y="0"/>
                    <a:pt x="11036" y="1781"/>
                    <a:pt x="7949" y="4294"/>
                  </a:cubicBezTo>
                  <a:lnTo>
                    <a:pt x="7912" y="4368"/>
                  </a:lnTo>
                  <a:cubicBezTo>
                    <a:pt x="0" y="10949"/>
                    <a:pt x="851" y="22262"/>
                    <a:pt x="4511" y="30876"/>
                  </a:cubicBezTo>
                  <a:cubicBezTo>
                    <a:pt x="6581" y="35793"/>
                    <a:pt x="8540" y="40451"/>
                    <a:pt x="11424" y="44888"/>
                  </a:cubicBezTo>
                  <a:cubicBezTo>
                    <a:pt x="14525" y="49586"/>
                    <a:pt x="19218" y="53993"/>
                    <a:pt x="24245" y="53993"/>
                  </a:cubicBezTo>
                  <a:cubicBezTo>
                    <a:pt x="25151" y="53993"/>
                    <a:pt x="26068" y="53849"/>
                    <a:pt x="26989" y="53539"/>
                  </a:cubicBezTo>
                  <a:cubicBezTo>
                    <a:pt x="33052" y="51468"/>
                    <a:pt x="38598" y="35423"/>
                    <a:pt x="38450" y="23334"/>
                  </a:cubicBezTo>
                  <a:cubicBezTo>
                    <a:pt x="38339" y="16383"/>
                    <a:pt x="35677" y="8730"/>
                    <a:pt x="30390" y="3961"/>
                  </a:cubicBezTo>
                  <a:cubicBezTo>
                    <a:pt x="27617" y="1410"/>
                    <a:pt x="23957" y="79"/>
                    <a:pt x="20186" y="5"/>
                  </a:cubicBezTo>
                  <a:cubicBezTo>
                    <a:pt x="20067" y="2"/>
                    <a:pt x="19947" y="0"/>
                    <a:pt x="19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7" name="Google Shape;3057;p53"/>
            <p:cNvSpPr/>
            <p:nvPr/>
          </p:nvSpPr>
          <p:spPr>
            <a:xfrm>
              <a:off x="2466550" y="1083825"/>
              <a:ext cx="843875" cy="1025025"/>
            </a:xfrm>
            <a:custGeom>
              <a:avLst/>
              <a:gdLst/>
              <a:ahLst/>
              <a:cxnLst/>
              <a:rect l="l" t="t" r="r" b="b"/>
              <a:pathLst>
                <a:path w="33755" h="41001" extrusionOk="0">
                  <a:moveTo>
                    <a:pt x="21887" y="28579"/>
                  </a:moveTo>
                  <a:cubicBezTo>
                    <a:pt x="22886" y="28579"/>
                    <a:pt x="24327" y="28911"/>
                    <a:pt x="25067" y="29096"/>
                  </a:cubicBezTo>
                  <a:cubicBezTo>
                    <a:pt x="25178" y="29059"/>
                    <a:pt x="25289" y="29022"/>
                    <a:pt x="25326" y="28985"/>
                  </a:cubicBezTo>
                  <a:lnTo>
                    <a:pt x="25363" y="28948"/>
                  </a:lnTo>
                  <a:cubicBezTo>
                    <a:pt x="25400" y="28948"/>
                    <a:pt x="25437" y="28911"/>
                    <a:pt x="25510" y="28911"/>
                  </a:cubicBezTo>
                  <a:cubicBezTo>
                    <a:pt x="25547" y="28911"/>
                    <a:pt x="25621" y="28948"/>
                    <a:pt x="25695" y="28985"/>
                  </a:cubicBezTo>
                  <a:cubicBezTo>
                    <a:pt x="25769" y="29059"/>
                    <a:pt x="25843" y="29170"/>
                    <a:pt x="25806" y="29318"/>
                  </a:cubicBezTo>
                  <a:cubicBezTo>
                    <a:pt x="25806" y="29318"/>
                    <a:pt x="25547" y="30427"/>
                    <a:pt x="24845" y="31684"/>
                  </a:cubicBezTo>
                  <a:cubicBezTo>
                    <a:pt x="24106" y="32978"/>
                    <a:pt x="22923" y="34420"/>
                    <a:pt x="21000" y="35085"/>
                  </a:cubicBezTo>
                  <a:cubicBezTo>
                    <a:pt x="20556" y="35233"/>
                    <a:pt x="20150" y="35307"/>
                    <a:pt x="19706" y="35307"/>
                  </a:cubicBezTo>
                  <a:cubicBezTo>
                    <a:pt x="18005" y="35307"/>
                    <a:pt x="16490" y="34198"/>
                    <a:pt x="15417" y="33126"/>
                  </a:cubicBezTo>
                  <a:cubicBezTo>
                    <a:pt x="14308" y="32054"/>
                    <a:pt x="13643" y="31019"/>
                    <a:pt x="13643" y="30982"/>
                  </a:cubicBezTo>
                  <a:cubicBezTo>
                    <a:pt x="13569" y="30871"/>
                    <a:pt x="13569" y="30760"/>
                    <a:pt x="13643" y="30649"/>
                  </a:cubicBezTo>
                  <a:cubicBezTo>
                    <a:pt x="13680" y="30575"/>
                    <a:pt x="13791" y="30501"/>
                    <a:pt x="13902" y="30501"/>
                  </a:cubicBezTo>
                  <a:cubicBezTo>
                    <a:pt x="13902" y="30501"/>
                    <a:pt x="13939" y="30501"/>
                    <a:pt x="13939" y="30538"/>
                  </a:cubicBezTo>
                  <a:lnTo>
                    <a:pt x="14160" y="30538"/>
                  </a:lnTo>
                  <a:cubicBezTo>
                    <a:pt x="14641" y="30057"/>
                    <a:pt x="15750" y="29059"/>
                    <a:pt x="16601" y="29059"/>
                  </a:cubicBezTo>
                  <a:cubicBezTo>
                    <a:pt x="17710" y="29059"/>
                    <a:pt x="19447" y="29873"/>
                    <a:pt x="19447" y="29873"/>
                  </a:cubicBezTo>
                  <a:cubicBezTo>
                    <a:pt x="19447" y="29873"/>
                    <a:pt x="20261" y="28763"/>
                    <a:pt x="21518" y="28616"/>
                  </a:cubicBezTo>
                  <a:cubicBezTo>
                    <a:pt x="21629" y="28579"/>
                    <a:pt x="21776" y="28579"/>
                    <a:pt x="21887" y="28579"/>
                  </a:cubicBezTo>
                  <a:close/>
                  <a:moveTo>
                    <a:pt x="16896" y="0"/>
                  </a:moveTo>
                  <a:cubicBezTo>
                    <a:pt x="13754" y="0"/>
                    <a:pt x="10242" y="1072"/>
                    <a:pt x="6729" y="3956"/>
                  </a:cubicBezTo>
                  <a:cubicBezTo>
                    <a:pt x="2071" y="7838"/>
                    <a:pt x="518" y="13901"/>
                    <a:pt x="1" y="17044"/>
                  </a:cubicBezTo>
                  <a:cubicBezTo>
                    <a:pt x="149" y="17376"/>
                    <a:pt x="260" y="17746"/>
                    <a:pt x="407" y="18079"/>
                  </a:cubicBezTo>
                  <a:cubicBezTo>
                    <a:pt x="2478" y="22959"/>
                    <a:pt x="4437" y="27654"/>
                    <a:pt x="7321" y="32017"/>
                  </a:cubicBezTo>
                  <a:cubicBezTo>
                    <a:pt x="8874" y="34346"/>
                    <a:pt x="10796" y="36601"/>
                    <a:pt x="12940" y="38265"/>
                  </a:cubicBezTo>
                  <a:cubicBezTo>
                    <a:pt x="15085" y="39929"/>
                    <a:pt x="17451" y="41001"/>
                    <a:pt x="19854" y="41001"/>
                  </a:cubicBezTo>
                  <a:cubicBezTo>
                    <a:pt x="20741" y="41001"/>
                    <a:pt x="21629" y="40853"/>
                    <a:pt x="22553" y="40557"/>
                  </a:cubicBezTo>
                  <a:cubicBezTo>
                    <a:pt x="23921" y="40076"/>
                    <a:pt x="25363" y="38782"/>
                    <a:pt x="26694" y="36860"/>
                  </a:cubicBezTo>
                  <a:cubicBezTo>
                    <a:pt x="28024" y="34938"/>
                    <a:pt x="29244" y="32424"/>
                    <a:pt x="30317" y="29614"/>
                  </a:cubicBezTo>
                  <a:cubicBezTo>
                    <a:pt x="32239" y="24401"/>
                    <a:pt x="33570" y="18116"/>
                    <a:pt x="33755" y="12496"/>
                  </a:cubicBezTo>
                  <a:cubicBezTo>
                    <a:pt x="31648" y="7283"/>
                    <a:pt x="27692" y="3771"/>
                    <a:pt x="24216" y="1886"/>
                  </a:cubicBezTo>
                  <a:cubicBezTo>
                    <a:pt x="22146" y="777"/>
                    <a:pt x="19669" y="0"/>
                    <a:pt x="168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8" name="Google Shape;3058;p53"/>
            <p:cNvSpPr/>
            <p:nvPr/>
          </p:nvSpPr>
          <p:spPr>
            <a:xfrm>
              <a:off x="2395400" y="758475"/>
              <a:ext cx="930750" cy="1366100"/>
            </a:xfrm>
            <a:custGeom>
              <a:avLst/>
              <a:gdLst/>
              <a:ahLst/>
              <a:cxnLst/>
              <a:rect l="l" t="t" r="r" b="b"/>
              <a:pathLst>
                <a:path w="37230" h="54644" extrusionOk="0">
                  <a:moveTo>
                    <a:pt x="18670" y="629"/>
                  </a:moveTo>
                  <a:cubicBezTo>
                    <a:pt x="22367" y="703"/>
                    <a:pt x="25953" y="2034"/>
                    <a:pt x="28689" y="4511"/>
                  </a:cubicBezTo>
                  <a:cubicBezTo>
                    <a:pt x="33865" y="9206"/>
                    <a:pt x="36527" y="16785"/>
                    <a:pt x="36601" y="23662"/>
                  </a:cubicBezTo>
                  <a:cubicBezTo>
                    <a:pt x="36638" y="23810"/>
                    <a:pt x="36638" y="23995"/>
                    <a:pt x="36638" y="24179"/>
                  </a:cubicBezTo>
                  <a:cubicBezTo>
                    <a:pt x="36638" y="30132"/>
                    <a:pt x="35270" y="37008"/>
                    <a:pt x="33163" y="42628"/>
                  </a:cubicBezTo>
                  <a:cubicBezTo>
                    <a:pt x="32090" y="45438"/>
                    <a:pt x="30870" y="47952"/>
                    <a:pt x="29540" y="49874"/>
                  </a:cubicBezTo>
                  <a:cubicBezTo>
                    <a:pt x="28209" y="51796"/>
                    <a:pt x="26767" y="53090"/>
                    <a:pt x="25399" y="53571"/>
                  </a:cubicBezTo>
                  <a:cubicBezTo>
                    <a:pt x="24475" y="53867"/>
                    <a:pt x="23587" y="54015"/>
                    <a:pt x="22700" y="54015"/>
                  </a:cubicBezTo>
                  <a:cubicBezTo>
                    <a:pt x="20297" y="54015"/>
                    <a:pt x="17931" y="52943"/>
                    <a:pt x="15786" y="51279"/>
                  </a:cubicBezTo>
                  <a:cubicBezTo>
                    <a:pt x="13642" y="49615"/>
                    <a:pt x="11720" y="47360"/>
                    <a:pt x="10167" y="45031"/>
                  </a:cubicBezTo>
                  <a:cubicBezTo>
                    <a:pt x="7283" y="40668"/>
                    <a:pt x="5324" y="35973"/>
                    <a:pt x="3253" y="31093"/>
                  </a:cubicBezTo>
                  <a:cubicBezTo>
                    <a:pt x="1664" y="27285"/>
                    <a:pt x="592" y="229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3107"/>
                    <a:pt x="1072" y="27470"/>
                    <a:pt x="2699" y="31352"/>
                  </a:cubicBezTo>
                  <a:cubicBezTo>
                    <a:pt x="4769" y="36232"/>
                    <a:pt x="6729" y="40927"/>
                    <a:pt x="9649" y="45401"/>
                  </a:cubicBezTo>
                  <a:cubicBezTo>
                    <a:pt x="11239" y="47767"/>
                    <a:pt x="13199" y="50059"/>
                    <a:pt x="15417" y="51760"/>
                  </a:cubicBezTo>
                  <a:cubicBezTo>
                    <a:pt x="17598" y="53497"/>
                    <a:pt x="20112" y="54643"/>
                    <a:pt x="22700" y="54643"/>
                  </a:cubicBezTo>
                  <a:cubicBezTo>
                    <a:pt x="23661" y="54643"/>
                    <a:pt x="24622" y="54458"/>
                    <a:pt x="25584" y="54126"/>
                  </a:cubicBezTo>
                  <a:cubicBezTo>
                    <a:pt x="27173" y="53608"/>
                    <a:pt x="28652" y="52203"/>
                    <a:pt x="30020" y="50207"/>
                  </a:cubicBezTo>
                  <a:cubicBezTo>
                    <a:pt x="34161" y="44328"/>
                    <a:pt x="37229" y="33237"/>
                    <a:pt x="37229" y="24179"/>
                  </a:cubicBezTo>
                  <a:cubicBezTo>
                    <a:pt x="37229" y="23995"/>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9" name="Google Shape;3059;p53"/>
            <p:cNvSpPr/>
            <p:nvPr/>
          </p:nvSpPr>
          <p:spPr>
            <a:xfrm>
              <a:off x="2828875" y="1628375"/>
              <a:ext cx="212600" cy="129250"/>
            </a:xfrm>
            <a:custGeom>
              <a:avLst/>
              <a:gdLst/>
              <a:ahLst/>
              <a:cxnLst/>
              <a:rect l="l" t="t" r="r" b="b"/>
              <a:pathLst>
                <a:path w="8504" h="5170" extrusionOk="0">
                  <a:moveTo>
                    <a:pt x="6880" y="1"/>
                  </a:moveTo>
                  <a:cubicBezTo>
                    <a:pt x="6784" y="1"/>
                    <a:pt x="6682" y="40"/>
                    <a:pt x="6618" y="105"/>
                  </a:cubicBezTo>
                  <a:cubicBezTo>
                    <a:pt x="6544" y="253"/>
                    <a:pt x="6544" y="438"/>
                    <a:pt x="6692" y="549"/>
                  </a:cubicBezTo>
                  <a:cubicBezTo>
                    <a:pt x="6766" y="585"/>
                    <a:pt x="7062" y="881"/>
                    <a:pt x="7357" y="1251"/>
                  </a:cubicBezTo>
                  <a:cubicBezTo>
                    <a:pt x="7616" y="1621"/>
                    <a:pt x="7875" y="2138"/>
                    <a:pt x="7875" y="2619"/>
                  </a:cubicBezTo>
                  <a:cubicBezTo>
                    <a:pt x="7875" y="2730"/>
                    <a:pt x="7875" y="2841"/>
                    <a:pt x="7838" y="2952"/>
                  </a:cubicBezTo>
                  <a:cubicBezTo>
                    <a:pt x="7764" y="3284"/>
                    <a:pt x="7653" y="3469"/>
                    <a:pt x="7579" y="3543"/>
                  </a:cubicBezTo>
                  <a:cubicBezTo>
                    <a:pt x="7468" y="3617"/>
                    <a:pt x="7431" y="3617"/>
                    <a:pt x="7357" y="3617"/>
                  </a:cubicBezTo>
                  <a:cubicBezTo>
                    <a:pt x="7283" y="3617"/>
                    <a:pt x="7173" y="3617"/>
                    <a:pt x="7136" y="3580"/>
                  </a:cubicBezTo>
                  <a:lnTo>
                    <a:pt x="7062" y="3543"/>
                  </a:lnTo>
                  <a:cubicBezTo>
                    <a:pt x="7009" y="3517"/>
                    <a:pt x="6939" y="3491"/>
                    <a:pt x="6875" y="3491"/>
                  </a:cubicBezTo>
                  <a:cubicBezTo>
                    <a:pt x="6849" y="3491"/>
                    <a:pt x="6824" y="3495"/>
                    <a:pt x="6803" y="3506"/>
                  </a:cubicBezTo>
                  <a:cubicBezTo>
                    <a:pt x="6692" y="3506"/>
                    <a:pt x="6655" y="3580"/>
                    <a:pt x="6581" y="3654"/>
                  </a:cubicBezTo>
                  <a:cubicBezTo>
                    <a:pt x="6544" y="3728"/>
                    <a:pt x="6248" y="4172"/>
                    <a:pt x="5065" y="4467"/>
                  </a:cubicBezTo>
                  <a:cubicBezTo>
                    <a:pt x="4732" y="4541"/>
                    <a:pt x="4400" y="4541"/>
                    <a:pt x="4067" y="4541"/>
                  </a:cubicBezTo>
                  <a:cubicBezTo>
                    <a:pt x="3586" y="4541"/>
                    <a:pt x="3180" y="4504"/>
                    <a:pt x="2847" y="4430"/>
                  </a:cubicBezTo>
                  <a:cubicBezTo>
                    <a:pt x="2699" y="4393"/>
                    <a:pt x="2588" y="4357"/>
                    <a:pt x="2477" y="4320"/>
                  </a:cubicBezTo>
                  <a:lnTo>
                    <a:pt x="2403" y="4320"/>
                  </a:lnTo>
                  <a:lnTo>
                    <a:pt x="2366" y="4283"/>
                  </a:lnTo>
                  <a:cubicBezTo>
                    <a:pt x="2292" y="4283"/>
                    <a:pt x="2218" y="4283"/>
                    <a:pt x="2145" y="4320"/>
                  </a:cubicBezTo>
                  <a:cubicBezTo>
                    <a:pt x="2145" y="4320"/>
                    <a:pt x="1886" y="4393"/>
                    <a:pt x="1627" y="4393"/>
                  </a:cubicBezTo>
                  <a:cubicBezTo>
                    <a:pt x="1479" y="4393"/>
                    <a:pt x="1331" y="4393"/>
                    <a:pt x="1183" y="4320"/>
                  </a:cubicBezTo>
                  <a:cubicBezTo>
                    <a:pt x="1035" y="4246"/>
                    <a:pt x="888" y="4135"/>
                    <a:pt x="777" y="3950"/>
                  </a:cubicBezTo>
                  <a:cubicBezTo>
                    <a:pt x="666" y="3802"/>
                    <a:pt x="629" y="3617"/>
                    <a:pt x="629" y="3358"/>
                  </a:cubicBezTo>
                  <a:cubicBezTo>
                    <a:pt x="629" y="2952"/>
                    <a:pt x="777" y="2471"/>
                    <a:pt x="924" y="2064"/>
                  </a:cubicBezTo>
                  <a:cubicBezTo>
                    <a:pt x="1035" y="1879"/>
                    <a:pt x="1109" y="1695"/>
                    <a:pt x="1146" y="1584"/>
                  </a:cubicBezTo>
                  <a:cubicBezTo>
                    <a:pt x="1183" y="1547"/>
                    <a:pt x="1220" y="1473"/>
                    <a:pt x="1220" y="1473"/>
                  </a:cubicBezTo>
                  <a:lnTo>
                    <a:pt x="1257" y="1399"/>
                  </a:lnTo>
                  <a:cubicBezTo>
                    <a:pt x="1331" y="1251"/>
                    <a:pt x="1294" y="1066"/>
                    <a:pt x="1146" y="992"/>
                  </a:cubicBezTo>
                  <a:cubicBezTo>
                    <a:pt x="1097" y="968"/>
                    <a:pt x="1044" y="955"/>
                    <a:pt x="992" y="955"/>
                  </a:cubicBezTo>
                  <a:cubicBezTo>
                    <a:pt x="888" y="955"/>
                    <a:pt x="789" y="1004"/>
                    <a:pt x="740" y="1103"/>
                  </a:cubicBezTo>
                  <a:cubicBezTo>
                    <a:pt x="703" y="1103"/>
                    <a:pt x="555" y="1399"/>
                    <a:pt x="370" y="1842"/>
                  </a:cubicBezTo>
                  <a:cubicBezTo>
                    <a:pt x="185" y="2249"/>
                    <a:pt x="0" y="2804"/>
                    <a:pt x="0" y="3358"/>
                  </a:cubicBezTo>
                  <a:cubicBezTo>
                    <a:pt x="0" y="3691"/>
                    <a:pt x="74" y="4024"/>
                    <a:pt x="259" y="4283"/>
                  </a:cubicBezTo>
                  <a:cubicBezTo>
                    <a:pt x="444" y="4578"/>
                    <a:pt x="666" y="4763"/>
                    <a:pt x="924" y="4874"/>
                  </a:cubicBezTo>
                  <a:cubicBezTo>
                    <a:pt x="1183" y="4985"/>
                    <a:pt x="1405" y="5022"/>
                    <a:pt x="1627" y="5022"/>
                  </a:cubicBezTo>
                  <a:cubicBezTo>
                    <a:pt x="1934" y="5022"/>
                    <a:pt x="2171" y="4951"/>
                    <a:pt x="2287" y="4907"/>
                  </a:cubicBezTo>
                  <a:lnTo>
                    <a:pt x="2287" y="4907"/>
                  </a:lnTo>
                  <a:cubicBezTo>
                    <a:pt x="2545" y="4985"/>
                    <a:pt x="3248" y="5170"/>
                    <a:pt x="4067" y="5170"/>
                  </a:cubicBezTo>
                  <a:cubicBezTo>
                    <a:pt x="4437" y="5170"/>
                    <a:pt x="4806" y="5133"/>
                    <a:pt x="5176" y="5059"/>
                  </a:cubicBezTo>
                  <a:cubicBezTo>
                    <a:pt x="6212" y="4832"/>
                    <a:pt x="6730" y="4432"/>
                    <a:pt x="6966" y="4178"/>
                  </a:cubicBezTo>
                  <a:lnTo>
                    <a:pt x="6966" y="4178"/>
                  </a:lnTo>
                  <a:cubicBezTo>
                    <a:pt x="7072" y="4214"/>
                    <a:pt x="7205" y="4246"/>
                    <a:pt x="7357" y="4246"/>
                  </a:cubicBezTo>
                  <a:cubicBezTo>
                    <a:pt x="7542" y="4246"/>
                    <a:pt x="7801" y="4172"/>
                    <a:pt x="7986" y="3987"/>
                  </a:cubicBezTo>
                  <a:cubicBezTo>
                    <a:pt x="8208" y="3765"/>
                    <a:pt x="8356" y="3469"/>
                    <a:pt x="8430" y="3063"/>
                  </a:cubicBezTo>
                  <a:cubicBezTo>
                    <a:pt x="8466" y="2915"/>
                    <a:pt x="8503" y="2767"/>
                    <a:pt x="8503" y="2619"/>
                  </a:cubicBezTo>
                  <a:cubicBezTo>
                    <a:pt x="8503" y="1879"/>
                    <a:pt x="8134" y="1251"/>
                    <a:pt x="7764" y="807"/>
                  </a:cubicBezTo>
                  <a:cubicBezTo>
                    <a:pt x="7431" y="327"/>
                    <a:pt x="7062" y="68"/>
                    <a:pt x="7062" y="68"/>
                  </a:cubicBezTo>
                  <a:cubicBezTo>
                    <a:pt x="7015" y="21"/>
                    <a:pt x="6949" y="1"/>
                    <a:pt x="6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0" name="Google Shape;3060;p53"/>
            <p:cNvSpPr/>
            <p:nvPr/>
          </p:nvSpPr>
          <p:spPr>
            <a:xfrm>
              <a:off x="2814075" y="1814925"/>
              <a:ext cx="290250" cy="143775"/>
            </a:xfrm>
            <a:custGeom>
              <a:avLst/>
              <a:gdLst/>
              <a:ahLst/>
              <a:cxnLst/>
              <a:rect l="l" t="t" r="r" b="b"/>
              <a:pathLst>
                <a:path w="11610" h="5751" extrusionOk="0">
                  <a:moveTo>
                    <a:pt x="11609" y="0"/>
                  </a:moveTo>
                  <a:cubicBezTo>
                    <a:pt x="11609" y="0"/>
                    <a:pt x="8200" y="1857"/>
                    <a:pt x="3239" y="1857"/>
                  </a:cubicBezTo>
                  <a:cubicBezTo>
                    <a:pt x="2220" y="1857"/>
                    <a:pt x="1135" y="1779"/>
                    <a:pt x="1" y="1590"/>
                  </a:cubicBezTo>
                  <a:lnTo>
                    <a:pt x="1" y="1590"/>
                  </a:lnTo>
                  <a:cubicBezTo>
                    <a:pt x="1" y="1590"/>
                    <a:pt x="2638" y="5751"/>
                    <a:pt x="5799" y="5751"/>
                  </a:cubicBezTo>
                  <a:cubicBezTo>
                    <a:pt x="6189" y="5751"/>
                    <a:pt x="6587" y="5688"/>
                    <a:pt x="6988" y="5546"/>
                  </a:cubicBezTo>
                  <a:cubicBezTo>
                    <a:pt x="10648" y="4289"/>
                    <a:pt x="11609" y="0"/>
                    <a:pt x="11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1" name="Google Shape;3061;p53"/>
            <p:cNvSpPr/>
            <p:nvPr/>
          </p:nvSpPr>
          <p:spPr>
            <a:xfrm>
              <a:off x="2830725" y="1828775"/>
              <a:ext cx="260650" cy="122025"/>
            </a:xfrm>
            <a:custGeom>
              <a:avLst/>
              <a:gdLst/>
              <a:ahLst/>
              <a:cxnLst/>
              <a:rect l="l" t="t" r="r" b="b"/>
              <a:pathLst>
                <a:path w="10426" h="4881" extrusionOk="0">
                  <a:moveTo>
                    <a:pt x="10426" y="1"/>
                  </a:moveTo>
                  <a:lnTo>
                    <a:pt x="10426" y="1"/>
                  </a:lnTo>
                  <a:cubicBezTo>
                    <a:pt x="9206" y="555"/>
                    <a:pt x="6359" y="1590"/>
                    <a:pt x="2588" y="1590"/>
                  </a:cubicBezTo>
                  <a:cubicBezTo>
                    <a:pt x="1775" y="1590"/>
                    <a:pt x="887" y="1553"/>
                    <a:pt x="0" y="1442"/>
                  </a:cubicBezTo>
                  <a:lnTo>
                    <a:pt x="0" y="1442"/>
                  </a:lnTo>
                  <a:cubicBezTo>
                    <a:pt x="0" y="1442"/>
                    <a:pt x="37" y="1479"/>
                    <a:pt x="37" y="1479"/>
                  </a:cubicBezTo>
                  <a:cubicBezTo>
                    <a:pt x="333" y="1886"/>
                    <a:pt x="740" y="2367"/>
                    <a:pt x="1257" y="2884"/>
                  </a:cubicBezTo>
                  <a:cubicBezTo>
                    <a:pt x="2292" y="3919"/>
                    <a:pt x="3697" y="4881"/>
                    <a:pt x="5139" y="4881"/>
                  </a:cubicBezTo>
                  <a:cubicBezTo>
                    <a:pt x="5509" y="4881"/>
                    <a:pt x="5842" y="4844"/>
                    <a:pt x="6211" y="4696"/>
                  </a:cubicBezTo>
                  <a:cubicBezTo>
                    <a:pt x="7838" y="4141"/>
                    <a:pt x="8910" y="2958"/>
                    <a:pt x="9613" y="1812"/>
                  </a:cubicBezTo>
                  <a:cubicBezTo>
                    <a:pt x="10019" y="1147"/>
                    <a:pt x="10278" y="481"/>
                    <a:pt x="104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2" name="Google Shape;3062;p53"/>
            <p:cNvSpPr/>
            <p:nvPr/>
          </p:nvSpPr>
          <p:spPr>
            <a:xfrm>
              <a:off x="2805750" y="1806900"/>
              <a:ext cx="306900" cy="159625"/>
            </a:xfrm>
            <a:custGeom>
              <a:avLst/>
              <a:gdLst/>
              <a:ahLst/>
              <a:cxnLst/>
              <a:rect l="l" t="t" r="r" b="b"/>
              <a:pathLst>
                <a:path w="12276" h="6385" extrusionOk="0">
                  <a:moveTo>
                    <a:pt x="11443" y="879"/>
                  </a:moveTo>
                  <a:cubicBezTo>
                    <a:pt x="11288" y="1343"/>
                    <a:pt x="11019" y="2008"/>
                    <a:pt x="10612" y="2687"/>
                  </a:cubicBezTo>
                  <a:cubicBezTo>
                    <a:pt x="9909" y="3833"/>
                    <a:pt x="8837" y="5016"/>
                    <a:pt x="7210" y="5571"/>
                  </a:cubicBezTo>
                  <a:cubicBezTo>
                    <a:pt x="6841" y="5719"/>
                    <a:pt x="6508" y="5756"/>
                    <a:pt x="6138" y="5756"/>
                  </a:cubicBezTo>
                  <a:cubicBezTo>
                    <a:pt x="4696" y="5756"/>
                    <a:pt x="3291" y="4794"/>
                    <a:pt x="2256" y="3759"/>
                  </a:cubicBezTo>
                  <a:cubicBezTo>
                    <a:pt x="1739" y="3242"/>
                    <a:pt x="1332" y="2761"/>
                    <a:pt x="1036" y="2354"/>
                  </a:cubicBezTo>
                  <a:cubicBezTo>
                    <a:pt x="1024" y="2339"/>
                    <a:pt x="1012" y="2324"/>
                    <a:pt x="1000" y="2309"/>
                  </a:cubicBezTo>
                  <a:lnTo>
                    <a:pt x="1000" y="2309"/>
                  </a:lnTo>
                  <a:cubicBezTo>
                    <a:pt x="1908" y="2419"/>
                    <a:pt x="2771" y="2465"/>
                    <a:pt x="3587" y="2465"/>
                  </a:cubicBezTo>
                  <a:cubicBezTo>
                    <a:pt x="7348" y="2465"/>
                    <a:pt x="10219" y="1410"/>
                    <a:pt x="11443" y="879"/>
                  </a:cubicBezTo>
                  <a:close/>
                  <a:moveTo>
                    <a:pt x="11932" y="1"/>
                  </a:moveTo>
                  <a:cubicBezTo>
                    <a:pt x="11886" y="1"/>
                    <a:pt x="11841" y="10"/>
                    <a:pt x="11795" y="25"/>
                  </a:cubicBezTo>
                  <a:lnTo>
                    <a:pt x="11758" y="62"/>
                  </a:lnTo>
                  <a:cubicBezTo>
                    <a:pt x="11388" y="247"/>
                    <a:pt x="8171" y="1874"/>
                    <a:pt x="3587" y="1874"/>
                  </a:cubicBezTo>
                  <a:cubicBezTo>
                    <a:pt x="2589" y="1874"/>
                    <a:pt x="1517" y="1800"/>
                    <a:pt x="371" y="1615"/>
                  </a:cubicBezTo>
                  <a:cubicBezTo>
                    <a:pt x="343" y="1606"/>
                    <a:pt x="315" y="1601"/>
                    <a:pt x="288" y="1601"/>
                  </a:cubicBezTo>
                  <a:cubicBezTo>
                    <a:pt x="207" y="1601"/>
                    <a:pt x="130" y="1643"/>
                    <a:pt x="75" y="1726"/>
                  </a:cubicBezTo>
                  <a:cubicBezTo>
                    <a:pt x="1" y="1837"/>
                    <a:pt x="1" y="1948"/>
                    <a:pt x="75" y="2059"/>
                  </a:cubicBezTo>
                  <a:cubicBezTo>
                    <a:pt x="75" y="2096"/>
                    <a:pt x="740" y="3131"/>
                    <a:pt x="1849" y="4203"/>
                  </a:cubicBezTo>
                  <a:cubicBezTo>
                    <a:pt x="2922" y="5275"/>
                    <a:pt x="4437" y="6384"/>
                    <a:pt x="6138" y="6384"/>
                  </a:cubicBezTo>
                  <a:cubicBezTo>
                    <a:pt x="6582" y="6384"/>
                    <a:pt x="6988" y="6310"/>
                    <a:pt x="7432" y="6162"/>
                  </a:cubicBezTo>
                  <a:cubicBezTo>
                    <a:pt x="9355" y="5497"/>
                    <a:pt x="10538" y="4055"/>
                    <a:pt x="11277" y="2761"/>
                  </a:cubicBezTo>
                  <a:cubicBezTo>
                    <a:pt x="11979" y="1504"/>
                    <a:pt x="12238" y="395"/>
                    <a:pt x="12238" y="395"/>
                  </a:cubicBezTo>
                  <a:cubicBezTo>
                    <a:pt x="12275" y="247"/>
                    <a:pt x="12201" y="136"/>
                    <a:pt x="12127" y="62"/>
                  </a:cubicBezTo>
                  <a:cubicBezTo>
                    <a:pt x="12062" y="19"/>
                    <a:pt x="11997" y="1"/>
                    <a:pt x="11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3" name="Google Shape;3063;p53"/>
            <p:cNvSpPr/>
            <p:nvPr/>
          </p:nvSpPr>
          <p:spPr>
            <a:xfrm>
              <a:off x="2814075" y="1798525"/>
              <a:ext cx="290250" cy="66100"/>
            </a:xfrm>
            <a:custGeom>
              <a:avLst/>
              <a:gdLst/>
              <a:ahLst/>
              <a:cxnLst/>
              <a:rect l="l" t="t" r="r" b="b"/>
              <a:pathLst>
                <a:path w="11610" h="2644" extrusionOk="0">
                  <a:moveTo>
                    <a:pt x="8052" y="0"/>
                  </a:moveTo>
                  <a:cubicBezTo>
                    <a:pt x="7895" y="0"/>
                    <a:pt x="7749" y="9"/>
                    <a:pt x="7617" y="28"/>
                  </a:cubicBezTo>
                  <a:cubicBezTo>
                    <a:pt x="6360" y="175"/>
                    <a:pt x="5546" y="1285"/>
                    <a:pt x="5546" y="1285"/>
                  </a:cubicBezTo>
                  <a:cubicBezTo>
                    <a:pt x="5546" y="1285"/>
                    <a:pt x="3809" y="471"/>
                    <a:pt x="2700" y="471"/>
                  </a:cubicBezTo>
                  <a:cubicBezTo>
                    <a:pt x="1590" y="471"/>
                    <a:pt x="1" y="2246"/>
                    <a:pt x="1" y="2246"/>
                  </a:cubicBezTo>
                  <a:cubicBezTo>
                    <a:pt x="1" y="2246"/>
                    <a:pt x="1748" y="2643"/>
                    <a:pt x="4072" y="2643"/>
                  </a:cubicBezTo>
                  <a:cubicBezTo>
                    <a:pt x="6397" y="2643"/>
                    <a:pt x="9299" y="2246"/>
                    <a:pt x="11609" y="656"/>
                  </a:cubicBezTo>
                  <a:cubicBezTo>
                    <a:pt x="11609" y="656"/>
                    <a:pt x="9433" y="0"/>
                    <a:pt x="80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4" name="Google Shape;3064;p53"/>
            <p:cNvSpPr/>
            <p:nvPr/>
          </p:nvSpPr>
          <p:spPr>
            <a:xfrm>
              <a:off x="2814075" y="1798275"/>
              <a:ext cx="290250" cy="65650"/>
            </a:xfrm>
            <a:custGeom>
              <a:avLst/>
              <a:gdLst/>
              <a:ahLst/>
              <a:cxnLst/>
              <a:rect l="l" t="t" r="r" b="b"/>
              <a:pathLst>
                <a:path w="11610" h="2626" extrusionOk="0">
                  <a:moveTo>
                    <a:pt x="7986" y="1"/>
                  </a:moveTo>
                  <a:cubicBezTo>
                    <a:pt x="7875" y="1"/>
                    <a:pt x="7728" y="1"/>
                    <a:pt x="7617" y="38"/>
                  </a:cubicBezTo>
                  <a:cubicBezTo>
                    <a:pt x="6360" y="185"/>
                    <a:pt x="5546" y="1295"/>
                    <a:pt x="5546" y="1295"/>
                  </a:cubicBezTo>
                  <a:cubicBezTo>
                    <a:pt x="5546" y="1295"/>
                    <a:pt x="3809" y="481"/>
                    <a:pt x="2700" y="481"/>
                  </a:cubicBezTo>
                  <a:cubicBezTo>
                    <a:pt x="1590" y="481"/>
                    <a:pt x="1" y="2256"/>
                    <a:pt x="1" y="2256"/>
                  </a:cubicBezTo>
                  <a:cubicBezTo>
                    <a:pt x="1" y="2256"/>
                    <a:pt x="1738" y="2625"/>
                    <a:pt x="4067" y="2625"/>
                  </a:cubicBezTo>
                  <a:cubicBezTo>
                    <a:pt x="6397" y="2625"/>
                    <a:pt x="9280" y="2256"/>
                    <a:pt x="11609" y="666"/>
                  </a:cubicBezTo>
                  <a:cubicBezTo>
                    <a:pt x="11609" y="666"/>
                    <a:pt x="9354" y="1"/>
                    <a:pt x="7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5" name="Google Shape;3065;p53"/>
            <p:cNvSpPr/>
            <p:nvPr/>
          </p:nvSpPr>
          <p:spPr>
            <a:xfrm>
              <a:off x="2805750" y="1790875"/>
              <a:ext cx="305975" cy="81375"/>
            </a:xfrm>
            <a:custGeom>
              <a:avLst/>
              <a:gdLst/>
              <a:ahLst/>
              <a:cxnLst/>
              <a:rect l="l" t="t" r="r" b="b"/>
              <a:pathLst>
                <a:path w="12239" h="3255" extrusionOk="0">
                  <a:moveTo>
                    <a:pt x="8319" y="592"/>
                  </a:moveTo>
                  <a:cubicBezTo>
                    <a:pt x="8985" y="592"/>
                    <a:pt x="9872" y="777"/>
                    <a:pt x="10575" y="925"/>
                  </a:cubicBezTo>
                  <a:cubicBezTo>
                    <a:pt x="10806" y="971"/>
                    <a:pt x="11009" y="1018"/>
                    <a:pt x="11183" y="1064"/>
                  </a:cubicBezTo>
                  <a:lnTo>
                    <a:pt x="11183" y="1064"/>
                  </a:lnTo>
                  <a:cubicBezTo>
                    <a:pt x="9062" y="2285"/>
                    <a:pt x="6499" y="2626"/>
                    <a:pt x="4400" y="2626"/>
                  </a:cubicBezTo>
                  <a:cubicBezTo>
                    <a:pt x="3254" y="2626"/>
                    <a:pt x="2256" y="2552"/>
                    <a:pt x="1517" y="2441"/>
                  </a:cubicBezTo>
                  <a:cubicBezTo>
                    <a:pt x="1309" y="2418"/>
                    <a:pt x="1116" y="2380"/>
                    <a:pt x="955" y="2346"/>
                  </a:cubicBezTo>
                  <a:lnTo>
                    <a:pt x="955" y="2346"/>
                  </a:lnTo>
                  <a:cubicBezTo>
                    <a:pt x="1146" y="2167"/>
                    <a:pt x="1393" y="1947"/>
                    <a:pt x="1665" y="1738"/>
                  </a:cubicBezTo>
                  <a:cubicBezTo>
                    <a:pt x="1886" y="1554"/>
                    <a:pt x="2145" y="1406"/>
                    <a:pt x="2404" y="1295"/>
                  </a:cubicBezTo>
                  <a:cubicBezTo>
                    <a:pt x="2626" y="1184"/>
                    <a:pt x="2848" y="1110"/>
                    <a:pt x="3033" y="1110"/>
                  </a:cubicBezTo>
                  <a:cubicBezTo>
                    <a:pt x="3513" y="1110"/>
                    <a:pt x="4216" y="1295"/>
                    <a:pt x="4770" y="1480"/>
                  </a:cubicBezTo>
                  <a:cubicBezTo>
                    <a:pt x="5066" y="1591"/>
                    <a:pt x="5288" y="1664"/>
                    <a:pt x="5473" y="1738"/>
                  </a:cubicBezTo>
                  <a:cubicBezTo>
                    <a:pt x="5584" y="1775"/>
                    <a:pt x="5657" y="1812"/>
                    <a:pt x="5694" y="1849"/>
                  </a:cubicBezTo>
                  <a:lnTo>
                    <a:pt x="5768" y="1886"/>
                  </a:lnTo>
                  <a:cubicBezTo>
                    <a:pt x="5796" y="1896"/>
                    <a:pt x="5828" y="1900"/>
                    <a:pt x="5863" y="1900"/>
                  </a:cubicBezTo>
                  <a:cubicBezTo>
                    <a:pt x="5965" y="1900"/>
                    <a:pt x="6083" y="1859"/>
                    <a:pt x="6138" y="1775"/>
                  </a:cubicBezTo>
                  <a:cubicBezTo>
                    <a:pt x="6175" y="1701"/>
                    <a:pt x="6397" y="1443"/>
                    <a:pt x="6693" y="1184"/>
                  </a:cubicBezTo>
                  <a:cubicBezTo>
                    <a:pt x="7025" y="925"/>
                    <a:pt x="7469" y="703"/>
                    <a:pt x="7987" y="629"/>
                  </a:cubicBezTo>
                  <a:cubicBezTo>
                    <a:pt x="8098" y="592"/>
                    <a:pt x="8208" y="592"/>
                    <a:pt x="8319" y="592"/>
                  </a:cubicBezTo>
                  <a:close/>
                  <a:moveTo>
                    <a:pt x="7913" y="1"/>
                  </a:moveTo>
                  <a:cubicBezTo>
                    <a:pt x="7210" y="112"/>
                    <a:pt x="6619" y="444"/>
                    <a:pt x="6249" y="777"/>
                  </a:cubicBezTo>
                  <a:cubicBezTo>
                    <a:pt x="6067" y="941"/>
                    <a:pt x="5921" y="1095"/>
                    <a:pt x="5820" y="1210"/>
                  </a:cubicBezTo>
                  <a:lnTo>
                    <a:pt x="5820" y="1210"/>
                  </a:lnTo>
                  <a:cubicBezTo>
                    <a:pt x="5634" y="1135"/>
                    <a:pt x="5339" y="1018"/>
                    <a:pt x="4992" y="888"/>
                  </a:cubicBezTo>
                  <a:cubicBezTo>
                    <a:pt x="4400" y="703"/>
                    <a:pt x="3661" y="481"/>
                    <a:pt x="3033" y="481"/>
                  </a:cubicBezTo>
                  <a:cubicBezTo>
                    <a:pt x="2663" y="481"/>
                    <a:pt x="2330" y="629"/>
                    <a:pt x="1997" y="814"/>
                  </a:cubicBezTo>
                  <a:cubicBezTo>
                    <a:pt x="999" y="1332"/>
                    <a:pt x="112" y="2330"/>
                    <a:pt x="112" y="2330"/>
                  </a:cubicBezTo>
                  <a:cubicBezTo>
                    <a:pt x="38" y="2404"/>
                    <a:pt x="1" y="2515"/>
                    <a:pt x="38" y="2626"/>
                  </a:cubicBezTo>
                  <a:cubicBezTo>
                    <a:pt x="75" y="2737"/>
                    <a:pt x="149" y="2811"/>
                    <a:pt x="260" y="2848"/>
                  </a:cubicBezTo>
                  <a:cubicBezTo>
                    <a:pt x="260" y="2848"/>
                    <a:pt x="2034" y="3254"/>
                    <a:pt x="4400" y="3254"/>
                  </a:cubicBezTo>
                  <a:cubicBezTo>
                    <a:pt x="6767" y="3254"/>
                    <a:pt x="9724" y="2848"/>
                    <a:pt x="12090" y="1221"/>
                  </a:cubicBezTo>
                  <a:cubicBezTo>
                    <a:pt x="12201" y="1147"/>
                    <a:pt x="12238" y="1036"/>
                    <a:pt x="12238" y="888"/>
                  </a:cubicBezTo>
                  <a:cubicBezTo>
                    <a:pt x="12201" y="777"/>
                    <a:pt x="12127" y="703"/>
                    <a:pt x="12016" y="666"/>
                  </a:cubicBezTo>
                  <a:cubicBezTo>
                    <a:pt x="12016" y="666"/>
                    <a:pt x="11462" y="481"/>
                    <a:pt x="10722" y="334"/>
                  </a:cubicBezTo>
                  <a:cubicBezTo>
                    <a:pt x="9983" y="149"/>
                    <a:pt x="9059" y="1"/>
                    <a:pt x="83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6" name="Google Shape;3066;p53"/>
            <p:cNvSpPr/>
            <p:nvPr/>
          </p:nvSpPr>
          <p:spPr>
            <a:xfrm>
              <a:off x="3056225" y="1479400"/>
              <a:ext cx="52725" cy="99850"/>
            </a:xfrm>
            <a:custGeom>
              <a:avLst/>
              <a:gdLst/>
              <a:ahLst/>
              <a:cxnLst/>
              <a:rect l="l" t="t" r="r" b="b"/>
              <a:pathLst>
                <a:path w="2109" h="3994" extrusionOk="0">
                  <a:moveTo>
                    <a:pt x="999" y="1"/>
                  </a:moveTo>
                  <a:cubicBezTo>
                    <a:pt x="445" y="38"/>
                    <a:pt x="1" y="925"/>
                    <a:pt x="38" y="2034"/>
                  </a:cubicBezTo>
                  <a:cubicBezTo>
                    <a:pt x="38" y="3106"/>
                    <a:pt x="519" y="3994"/>
                    <a:pt x="1073" y="3994"/>
                  </a:cubicBezTo>
                  <a:cubicBezTo>
                    <a:pt x="1665" y="3957"/>
                    <a:pt x="2108" y="3069"/>
                    <a:pt x="2071" y="1960"/>
                  </a:cubicBezTo>
                  <a:cubicBezTo>
                    <a:pt x="2071" y="888"/>
                    <a:pt x="1591"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7" name="Google Shape;3067;p53"/>
            <p:cNvSpPr/>
            <p:nvPr/>
          </p:nvSpPr>
          <p:spPr>
            <a:xfrm>
              <a:off x="2738300" y="1507125"/>
              <a:ext cx="52700" cy="99850"/>
            </a:xfrm>
            <a:custGeom>
              <a:avLst/>
              <a:gdLst/>
              <a:ahLst/>
              <a:cxnLst/>
              <a:rect l="l" t="t" r="r" b="b"/>
              <a:pathLst>
                <a:path w="2108" h="3994" extrusionOk="0">
                  <a:moveTo>
                    <a:pt x="998" y="1"/>
                  </a:moveTo>
                  <a:cubicBezTo>
                    <a:pt x="444" y="38"/>
                    <a:pt x="0" y="925"/>
                    <a:pt x="37" y="2034"/>
                  </a:cubicBezTo>
                  <a:cubicBezTo>
                    <a:pt x="37" y="3106"/>
                    <a:pt x="518" y="3994"/>
                    <a:pt x="1109" y="3994"/>
                  </a:cubicBezTo>
                  <a:cubicBezTo>
                    <a:pt x="1664" y="3957"/>
                    <a:pt x="2107" y="3069"/>
                    <a:pt x="2070" y="1997"/>
                  </a:cubicBezTo>
                  <a:cubicBezTo>
                    <a:pt x="2070" y="888"/>
                    <a:pt x="1590" y="1"/>
                    <a:pt x="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8" name="Google Shape;3068;p53"/>
            <p:cNvSpPr/>
            <p:nvPr/>
          </p:nvSpPr>
          <p:spPr>
            <a:xfrm>
              <a:off x="2618125" y="1404550"/>
              <a:ext cx="187650" cy="83925"/>
            </a:xfrm>
            <a:custGeom>
              <a:avLst/>
              <a:gdLst/>
              <a:ahLst/>
              <a:cxnLst/>
              <a:rect l="l" t="t" r="r" b="b"/>
              <a:pathLst>
                <a:path w="7506" h="3357" extrusionOk="0">
                  <a:moveTo>
                    <a:pt x="6138" y="0"/>
                  </a:moveTo>
                  <a:cubicBezTo>
                    <a:pt x="3883" y="0"/>
                    <a:pt x="2367" y="702"/>
                    <a:pt x="1406" y="1442"/>
                  </a:cubicBezTo>
                  <a:cubicBezTo>
                    <a:pt x="482" y="2144"/>
                    <a:pt x="112" y="2884"/>
                    <a:pt x="75" y="2921"/>
                  </a:cubicBezTo>
                  <a:cubicBezTo>
                    <a:pt x="1" y="3069"/>
                    <a:pt x="75" y="3253"/>
                    <a:pt x="223" y="3327"/>
                  </a:cubicBezTo>
                  <a:cubicBezTo>
                    <a:pt x="262" y="3347"/>
                    <a:pt x="305" y="3356"/>
                    <a:pt x="347" y="3356"/>
                  </a:cubicBezTo>
                  <a:cubicBezTo>
                    <a:pt x="462" y="3356"/>
                    <a:pt x="575" y="3288"/>
                    <a:pt x="629" y="3180"/>
                  </a:cubicBezTo>
                  <a:cubicBezTo>
                    <a:pt x="666" y="3143"/>
                    <a:pt x="1036" y="2477"/>
                    <a:pt x="1886" y="1849"/>
                  </a:cubicBezTo>
                  <a:cubicBezTo>
                    <a:pt x="2737" y="1220"/>
                    <a:pt x="4068" y="629"/>
                    <a:pt x="6138" y="629"/>
                  </a:cubicBezTo>
                  <a:cubicBezTo>
                    <a:pt x="6471" y="629"/>
                    <a:pt x="6804" y="629"/>
                    <a:pt x="7173" y="666"/>
                  </a:cubicBezTo>
                  <a:cubicBezTo>
                    <a:pt x="7321" y="666"/>
                    <a:pt x="7506" y="555"/>
                    <a:pt x="7506" y="370"/>
                  </a:cubicBezTo>
                  <a:cubicBezTo>
                    <a:pt x="7506" y="222"/>
                    <a:pt x="7395" y="74"/>
                    <a:pt x="7210" y="37"/>
                  </a:cubicBezTo>
                  <a:cubicBezTo>
                    <a:pt x="6840" y="0"/>
                    <a:pt x="6508" y="0"/>
                    <a:pt x="6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9" name="Google Shape;3069;p53"/>
            <p:cNvSpPr/>
            <p:nvPr/>
          </p:nvSpPr>
          <p:spPr>
            <a:xfrm>
              <a:off x="2980450" y="1388825"/>
              <a:ext cx="199675" cy="71950"/>
            </a:xfrm>
            <a:custGeom>
              <a:avLst/>
              <a:gdLst/>
              <a:ahLst/>
              <a:cxnLst/>
              <a:rect l="l" t="t" r="r" b="b"/>
              <a:pathLst>
                <a:path w="7987" h="2878" extrusionOk="0">
                  <a:moveTo>
                    <a:pt x="2958" y="1"/>
                  </a:moveTo>
                  <a:cubicBezTo>
                    <a:pt x="1368" y="1"/>
                    <a:pt x="222" y="518"/>
                    <a:pt x="222" y="555"/>
                  </a:cubicBezTo>
                  <a:cubicBezTo>
                    <a:pt x="37" y="629"/>
                    <a:pt x="0" y="777"/>
                    <a:pt x="37" y="962"/>
                  </a:cubicBezTo>
                  <a:cubicBezTo>
                    <a:pt x="92" y="1070"/>
                    <a:pt x="205" y="1139"/>
                    <a:pt x="320" y="1139"/>
                  </a:cubicBezTo>
                  <a:cubicBezTo>
                    <a:pt x="362" y="1139"/>
                    <a:pt x="404" y="1129"/>
                    <a:pt x="444" y="1110"/>
                  </a:cubicBezTo>
                  <a:lnTo>
                    <a:pt x="481" y="1110"/>
                  </a:lnTo>
                  <a:cubicBezTo>
                    <a:pt x="555" y="1073"/>
                    <a:pt x="1627" y="629"/>
                    <a:pt x="2958" y="629"/>
                  </a:cubicBezTo>
                  <a:cubicBezTo>
                    <a:pt x="4326" y="629"/>
                    <a:pt x="5990" y="1073"/>
                    <a:pt x="7395" y="2773"/>
                  </a:cubicBezTo>
                  <a:cubicBezTo>
                    <a:pt x="7459" y="2838"/>
                    <a:pt x="7548" y="2877"/>
                    <a:pt x="7641" y="2877"/>
                  </a:cubicBezTo>
                  <a:cubicBezTo>
                    <a:pt x="7708" y="2877"/>
                    <a:pt x="7776" y="2857"/>
                    <a:pt x="7838" y="2810"/>
                  </a:cubicBezTo>
                  <a:cubicBezTo>
                    <a:pt x="7986" y="2699"/>
                    <a:pt x="7986" y="2515"/>
                    <a:pt x="7875" y="2367"/>
                  </a:cubicBezTo>
                  <a:cubicBezTo>
                    <a:pt x="6359" y="518"/>
                    <a:pt x="4437" y="1"/>
                    <a:pt x="2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0" name="Google Shape;3070;p53"/>
            <p:cNvSpPr/>
            <p:nvPr/>
          </p:nvSpPr>
          <p:spPr>
            <a:xfrm>
              <a:off x="2362125" y="766675"/>
              <a:ext cx="956625" cy="758050"/>
            </a:xfrm>
            <a:custGeom>
              <a:avLst/>
              <a:gdLst/>
              <a:ahLst/>
              <a:cxnLst/>
              <a:rect l="l" t="t" r="r" b="b"/>
              <a:pathLst>
                <a:path w="38265" h="30322" extrusionOk="0">
                  <a:moveTo>
                    <a:pt x="19641" y="0"/>
                  </a:moveTo>
                  <a:cubicBezTo>
                    <a:pt x="15611" y="0"/>
                    <a:pt x="10851" y="1781"/>
                    <a:pt x="7764" y="4294"/>
                  </a:cubicBezTo>
                  <a:lnTo>
                    <a:pt x="7727" y="4368"/>
                  </a:lnTo>
                  <a:cubicBezTo>
                    <a:pt x="0" y="10801"/>
                    <a:pt x="629" y="21744"/>
                    <a:pt x="4067" y="30321"/>
                  </a:cubicBezTo>
                  <a:cubicBezTo>
                    <a:pt x="4474" y="27401"/>
                    <a:pt x="5952" y="20783"/>
                    <a:pt x="10906" y="16642"/>
                  </a:cubicBezTo>
                  <a:cubicBezTo>
                    <a:pt x="14418" y="13746"/>
                    <a:pt x="17918" y="12680"/>
                    <a:pt x="21094" y="12680"/>
                  </a:cubicBezTo>
                  <a:cubicBezTo>
                    <a:pt x="23837" y="12680"/>
                    <a:pt x="26337" y="13475"/>
                    <a:pt x="28393" y="14572"/>
                  </a:cubicBezTo>
                  <a:cubicBezTo>
                    <a:pt x="32017" y="16531"/>
                    <a:pt x="36194" y="20265"/>
                    <a:pt x="38191" y="25922"/>
                  </a:cubicBezTo>
                  <a:cubicBezTo>
                    <a:pt x="38265" y="25034"/>
                    <a:pt x="38265" y="24184"/>
                    <a:pt x="38265" y="23334"/>
                  </a:cubicBezTo>
                  <a:cubicBezTo>
                    <a:pt x="38154" y="16383"/>
                    <a:pt x="35492" y="8730"/>
                    <a:pt x="30205" y="3961"/>
                  </a:cubicBezTo>
                  <a:cubicBezTo>
                    <a:pt x="27432" y="1410"/>
                    <a:pt x="23772" y="79"/>
                    <a:pt x="20001" y="5"/>
                  </a:cubicBezTo>
                  <a:cubicBezTo>
                    <a:pt x="19882" y="2"/>
                    <a:pt x="19762" y="0"/>
                    <a:pt x="196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1" name="Google Shape;3071;p53"/>
            <p:cNvSpPr/>
            <p:nvPr/>
          </p:nvSpPr>
          <p:spPr>
            <a:xfrm>
              <a:off x="2402775" y="765875"/>
              <a:ext cx="915975" cy="758850"/>
            </a:xfrm>
            <a:custGeom>
              <a:avLst/>
              <a:gdLst/>
              <a:ahLst/>
              <a:cxnLst/>
              <a:rect l="l" t="t" r="r" b="b"/>
              <a:pathLst>
                <a:path w="36639" h="30354" extrusionOk="0">
                  <a:moveTo>
                    <a:pt x="18116" y="0"/>
                  </a:moveTo>
                  <a:cubicBezTo>
                    <a:pt x="14050" y="0"/>
                    <a:pt x="9243" y="1775"/>
                    <a:pt x="6138" y="4326"/>
                  </a:cubicBezTo>
                  <a:lnTo>
                    <a:pt x="6101" y="4400"/>
                  </a:lnTo>
                  <a:cubicBezTo>
                    <a:pt x="1701" y="8060"/>
                    <a:pt x="1" y="13199"/>
                    <a:pt x="1" y="18523"/>
                  </a:cubicBezTo>
                  <a:cubicBezTo>
                    <a:pt x="1" y="22552"/>
                    <a:pt x="962" y="26656"/>
                    <a:pt x="2441" y="30353"/>
                  </a:cubicBezTo>
                  <a:cubicBezTo>
                    <a:pt x="2848" y="27433"/>
                    <a:pt x="4326" y="20815"/>
                    <a:pt x="9280" y="16674"/>
                  </a:cubicBezTo>
                  <a:cubicBezTo>
                    <a:pt x="12793" y="13790"/>
                    <a:pt x="16305" y="12718"/>
                    <a:pt x="19447" y="12718"/>
                  </a:cubicBezTo>
                  <a:cubicBezTo>
                    <a:pt x="22220" y="12718"/>
                    <a:pt x="24697" y="13495"/>
                    <a:pt x="26767" y="14604"/>
                  </a:cubicBezTo>
                  <a:cubicBezTo>
                    <a:pt x="30391" y="16563"/>
                    <a:pt x="34568" y="20297"/>
                    <a:pt x="36565" y="25954"/>
                  </a:cubicBezTo>
                  <a:cubicBezTo>
                    <a:pt x="36602" y="25214"/>
                    <a:pt x="36639" y="24512"/>
                    <a:pt x="36639" y="23846"/>
                  </a:cubicBezTo>
                  <a:cubicBezTo>
                    <a:pt x="36639" y="23662"/>
                    <a:pt x="36639" y="23514"/>
                    <a:pt x="36639" y="23366"/>
                  </a:cubicBezTo>
                  <a:cubicBezTo>
                    <a:pt x="36528" y="16415"/>
                    <a:pt x="33866" y="8762"/>
                    <a:pt x="28579" y="3993"/>
                  </a:cubicBezTo>
                  <a:cubicBezTo>
                    <a:pt x="25806" y="1442"/>
                    <a:pt x="22146" y="111"/>
                    <a:pt x="18375" y="37"/>
                  </a:cubicBezTo>
                  <a:cubicBezTo>
                    <a:pt x="18301" y="0"/>
                    <a:pt x="18190" y="0"/>
                    <a:pt x="181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2" name="Google Shape;3072;p53"/>
            <p:cNvSpPr/>
            <p:nvPr/>
          </p:nvSpPr>
          <p:spPr>
            <a:xfrm>
              <a:off x="2395400" y="758475"/>
              <a:ext cx="930750" cy="773825"/>
            </a:xfrm>
            <a:custGeom>
              <a:avLst/>
              <a:gdLst/>
              <a:ahLst/>
              <a:cxnLst/>
              <a:rect l="l" t="t" r="r" b="b"/>
              <a:pathLst>
                <a:path w="37230" h="30953" extrusionOk="0">
                  <a:moveTo>
                    <a:pt x="18670" y="629"/>
                  </a:moveTo>
                  <a:cubicBezTo>
                    <a:pt x="22367" y="703"/>
                    <a:pt x="25953" y="2034"/>
                    <a:pt x="28689" y="4511"/>
                  </a:cubicBezTo>
                  <a:cubicBezTo>
                    <a:pt x="33865" y="9206"/>
                    <a:pt x="36527" y="16785"/>
                    <a:pt x="36601" y="23662"/>
                  </a:cubicBezTo>
                  <a:cubicBezTo>
                    <a:pt x="36638" y="23810"/>
                    <a:pt x="36638" y="23958"/>
                    <a:pt x="36638" y="24142"/>
                  </a:cubicBezTo>
                  <a:cubicBezTo>
                    <a:pt x="36638" y="24359"/>
                    <a:pt x="36634" y="24579"/>
                    <a:pt x="36627" y="24801"/>
                  </a:cubicBezTo>
                  <a:lnTo>
                    <a:pt x="36627" y="24801"/>
                  </a:lnTo>
                  <a:cubicBezTo>
                    <a:pt x="34452" y="19811"/>
                    <a:pt x="30612" y="16444"/>
                    <a:pt x="27210" y="14641"/>
                  </a:cubicBezTo>
                  <a:cubicBezTo>
                    <a:pt x="25103" y="13532"/>
                    <a:pt x="22552" y="12718"/>
                    <a:pt x="19742" y="12718"/>
                  </a:cubicBezTo>
                  <a:cubicBezTo>
                    <a:pt x="19691" y="12718"/>
                    <a:pt x="19639" y="12718"/>
                    <a:pt x="19587" y="12718"/>
                  </a:cubicBezTo>
                  <a:cubicBezTo>
                    <a:pt x="16411" y="12718"/>
                    <a:pt x="12883" y="13838"/>
                    <a:pt x="9391" y="16748"/>
                  </a:cubicBezTo>
                  <a:cubicBezTo>
                    <a:pt x="4897" y="20487"/>
                    <a:pt x="3226" y="26176"/>
                    <a:pt x="2622" y="29478"/>
                  </a:cubicBezTo>
                  <a:lnTo>
                    <a:pt x="2622" y="29478"/>
                  </a:lnTo>
                  <a:cubicBezTo>
                    <a:pt x="1378" y="26095"/>
                    <a:pt x="592" y="223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2885"/>
                    <a:pt x="961" y="27026"/>
                    <a:pt x="2477" y="30760"/>
                  </a:cubicBezTo>
                  <a:cubicBezTo>
                    <a:pt x="2509" y="30856"/>
                    <a:pt x="2624" y="30952"/>
                    <a:pt x="2727" y="30952"/>
                  </a:cubicBezTo>
                  <a:cubicBezTo>
                    <a:pt x="2742" y="30952"/>
                    <a:pt x="2758" y="30950"/>
                    <a:pt x="2773" y="30945"/>
                  </a:cubicBezTo>
                  <a:cubicBezTo>
                    <a:pt x="2921" y="30945"/>
                    <a:pt x="3032" y="30834"/>
                    <a:pt x="3069" y="30686"/>
                  </a:cubicBezTo>
                  <a:cubicBezTo>
                    <a:pt x="3438" y="27802"/>
                    <a:pt x="4917" y="21259"/>
                    <a:pt x="9797" y="17229"/>
                  </a:cubicBezTo>
                  <a:cubicBezTo>
                    <a:pt x="13235" y="14345"/>
                    <a:pt x="16637" y="13310"/>
                    <a:pt x="19742" y="13310"/>
                  </a:cubicBezTo>
                  <a:cubicBezTo>
                    <a:pt x="22441" y="13310"/>
                    <a:pt x="24918" y="14086"/>
                    <a:pt x="26915" y="15195"/>
                  </a:cubicBezTo>
                  <a:cubicBezTo>
                    <a:pt x="30501" y="17081"/>
                    <a:pt x="34604" y="20778"/>
                    <a:pt x="36601" y="26324"/>
                  </a:cubicBezTo>
                  <a:cubicBezTo>
                    <a:pt x="36638" y="26472"/>
                    <a:pt x="36786" y="26545"/>
                    <a:pt x="36934" y="26545"/>
                  </a:cubicBezTo>
                  <a:cubicBezTo>
                    <a:pt x="37082" y="26509"/>
                    <a:pt x="37192" y="26398"/>
                    <a:pt x="37192" y="26250"/>
                  </a:cubicBezTo>
                  <a:cubicBezTo>
                    <a:pt x="37229" y="25547"/>
                    <a:pt x="37229" y="24808"/>
                    <a:pt x="37229" y="24142"/>
                  </a:cubicBezTo>
                  <a:cubicBezTo>
                    <a:pt x="37229" y="23958"/>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3" name="Google Shape;3073;p53"/>
            <p:cNvSpPr/>
            <p:nvPr/>
          </p:nvSpPr>
          <p:spPr>
            <a:xfrm>
              <a:off x="2412950" y="1071800"/>
              <a:ext cx="186725" cy="151600"/>
            </a:xfrm>
            <a:custGeom>
              <a:avLst/>
              <a:gdLst/>
              <a:ahLst/>
              <a:cxnLst/>
              <a:rect l="l" t="t" r="r" b="b"/>
              <a:pathLst>
                <a:path w="7469" h="6064" extrusionOk="0">
                  <a:moveTo>
                    <a:pt x="296" y="1"/>
                  </a:moveTo>
                  <a:cubicBezTo>
                    <a:pt x="111" y="1"/>
                    <a:pt x="0" y="148"/>
                    <a:pt x="0" y="333"/>
                  </a:cubicBezTo>
                  <a:cubicBezTo>
                    <a:pt x="0" y="370"/>
                    <a:pt x="111" y="1775"/>
                    <a:pt x="925" y="3180"/>
                  </a:cubicBezTo>
                  <a:cubicBezTo>
                    <a:pt x="1368" y="3919"/>
                    <a:pt x="1960" y="4622"/>
                    <a:pt x="2810" y="5176"/>
                  </a:cubicBezTo>
                  <a:cubicBezTo>
                    <a:pt x="3698" y="5731"/>
                    <a:pt x="4807" y="6064"/>
                    <a:pt x="6212" y="6064"/>
                  </a:cubicBezTo>
                  <a:cubicBezTo>
                    <a:pt x="6544" y="6064"/>
                    <a:pt x="6840" y="6064"/>
                    <a:pt x="7173" y="6027"/>
                  </a:cubicBezTo>
                  <a:cubicBezTo>
                    <a:pt x="7321" y="5990"/>
                    <a:pt x="7469" y="5842"/>
                    <a:pt x="7432" y="5694"/>
                  </a:cubicBezTo>
                  <a:cubicBezTo>
                    <a:pt x="7432" y="5509"/>
                    <a:pt x="7284" y="5398"/>
                    <a:pt x="7099" y="5398"/>
                  </a:cubicBezTo>
                  <a:cubicBezTo>
                    <a:pt x="6803" y="5435"/>
                    <a:pt x="6507" y="5472"/>
                    <a:pt x="6212" y="5472"/>
                  </a:cubicBezTo>
                  <a:cubicBezTo>
                    <a:pt x="4918" y="5472"/>
                    <a:pt x="3919" y="5140"/>
                    <a:pt x="3143" y="4659"/>
                  </a:cubicBezTo>
                  <a:cubicBezTo>
                    <a:pt x="1997" y="3919"/>
                    <a:pt x="1368" y="2847"/>
                    <a:pt x="1036" y="1923"/>
                  </a:cubicBezTo>
                  <a:cubicBezTo>
                    <a:pt x="851" y="1479"/>
                    <a:pt x="740" y="1036"/>
                    <a:pt x="666" y="740"/>
                  </a:cubicBezTo>
                  <a:cubicBezTo>
                    <a:pt x="666" y="592"/>
                    <a:pt x="629" y="481"/>
                    <a:pt x="629" y="407"/>
                  </a:cubicBezTo>
                  <a:lnTo>
                    <a:pt x="629" y="333"/>
                  </a:lnTo>
                  <a:lnTo>
                    <a:pt x="629" y="296"/>
                  </a:lnTo>
                  <a:cubicBezTo>
                    <a:pt x="592" y="111"/>
                    <a:pt x="444"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4" name="Google Shape;3074;p53"/>
            <p:cNvSpPr/>
            <p:nvPr/>
          </p:nvSpPr>
          <p:spPr>
            <a:xfrm>
              <a:off x="2476725" y="948875"/>
              <a:ext cx="202425" cy="210750"/>
            </a:xfrm>
            <a:custGeom>
              <a:avLst/>
              <a:gdLst/>
              <a:ahLst/>
              <a:cxnLst/>
              <a:rect l="l" t="t" r="r" b="b"/>
              <a:pathLst>
                <a:path w="8097" h="8430" extrusionOk="0">
                  <a:moveTo>
                    <a:pt x="333" y="0"/>
                  </a:moveTo>
                  <a:cubicBezTo>
                    <a:pt x="148" y="0"/>
                    <a:pt x="0" y="111"/>
                    <a:pt x="0" y="296"/>
                  </a:cubicBezTo>
                  <a:cubicBezTo>
                    <a:pt x="0" y="296"/>
                    <a:pt x="0" y="407"/>
                    <a:pt x="0" y="555"/>
                  </a:cubicBezTo>
                  <a:cubicBezTo>
                    <a:pt x="0" y="1257"/>
                    <a:pt x="74" y="3217"/>
                    <a:pt x="999" y="4992"/>
                  </a:cubicBezTo>
                  <a:cubicBezTo>
                    <a:pt x="1479" y="5879"/>
                    <a:pt x="2145" y="6766"/>
                    <a:pt x="3143" y="7395"/>
                  </a:cubicBezTo>
                  <a:cubicBezTo>
                    <a:pt x="4141" y="8023"/>
                    <a:pt x="5435" y="8430"/>
                    <a:pt x="7099" y="8430"/>
                  </a:cubicBezTo>
                  <a:cubicBezTo>
                    <a:pt x="7321" y="8430"/>
                    <a:pt x="7542" y="8393"/>
                    <a:pt x="7801" y="8393"/>
                  </a:cubicBezTo>
                  <a:cubicBezTo>
                    <a:pt x="7949" y="8393"/>
                    <a:pt x="8097" y="8245"/>
                    <a:pt x="8060" y="8060"/>
                  </a:cubicBezTo>
                  <a:cubicBezTo>
                    <a:pt x="8060" y="7912"/>
                    <a:pt x="7912" y="7764"/>
                    <a:pt x="7764" y="7764"/>
                  </a:cubicBezTo>
                  <a:cubicBezTo>
                    <a:pt x="7542" y="7801"/>
                    <a:pt x="7321" y="7801"/>
                    <a:pt x="7099" y="7801"/>
                  </a:cubicBezTo>
                  <a:cubicBezTo>
                    <a:pt x="5546" y="7801"/>
                    <a:pt x="4363" y="7432"/>
                    <a:pt x="3476" y="6877"/>
                  </a:cubicBezTo>
                  <a:cubicBezTo>
                    <a:pt x="2145" y="6027"/>
                    <a:pt x="1442" y="4696"/>
                    <a:pt x="1036" y="3476"/>
                  </a:cubicBezTo>
                  <a:cubicBezTo>
                    <a:pt x="666" y="2219"/>
                    <a:pt x="592" y="1073"/>
                    <a:pt x="592" y="555"/>
                  </a:cubicBezTo>
                  <a:cubicBezTo>
                    <a:pt x="592" y="481"/>
                    <a:pt x="592" y="407"/>
                    <a:pt x="592" y="370"/>
                  </a:cubicBezTo>
                  <a:lnTo>
                    <a:pt x="592" y="333"/>
                  </a:lnTo>
                  <a:cubicBezTo>
                    <a:pt x="629" y="148"/>
                    <a:pt x="481"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5" name="Google Shape;3075;p53"/>
            <p:cNvSpPr/>
            <p:nvPr/>
          </p:nvSpPr>
          <p:spPr>
            <a:xfrm>
              <a:off x="2547900" y="866825"/>
              <a:ext cx="254200" cy="232725"/>
            </a:xfrm>
            <a:custGeom>
              <a:avLst/>
              <a:gdLst/>
              <a:ahLst/>
              <a:cxnLst/>
              <a:rect l="l" t="t" r="r" b="b"/>
              <a:pathLst>
                <a:path w="10168" h="9309" extrusionOk="0">
                  <a:moveTo>
                    <a:pt x="346" y="0"/>
                  </a:moveTo>
                  <a:cubicBezTo>
                    <a:pt x="304" y="0"/>
                    <a:pt x="262" y="9"/>
                    <a:pt x="222" y="29"/>
                  </a:cubicBezTo>
                  <a:cubicBezTo>
                    <a:pt x="74" y="103"/>
                    <a:pt x="0" y="251"/>
                    <a:pt x="74" y="436"/>
                  </a:cubicBezTo>
                  <a:cubicBezTo>
                    <a:pt x="74" y="436"/>
                    <a:pt x="924" y="2580"/>
                    <a:pt x="2588" y="4761"/>
                  </a:cubicBezTo>
                  <a:cubicBezTo>
                    <a:pt x="3401" y="5870"/>
                    <a:pt x="4437" y="6980"/>
                    <a:pt x="5620" y="7830"/>
                  </a:cubicBezTo>
                  <a:cubicBezTo>
                    <a:pt x="6840" y="8680"/>
                    <a:pt x="8245" y="9272"/>
                    <a:pt x="9834" y="9309"/>
                  </a:cubicBezTo>
                  <a:cubicBezTo>
                    <a:pt x="10019" y="9309"/>
                    <a:pt x="10167" y="9161"/>
                    <a:pt x="10167" y="9013"/>
                  </a:cubicBezTo>
                  <a:cubicBezTo>
                    <a:pt x="10167" y="8828"/>
                    <a:pt x="10019" y="8680"/>
                    <a:pt x="9871" y="8680"/>
                  </a:cubicBezTo>
                  <a:cubicBezTo>
                    <a:pt x="8429" y="8643"/>
                    <a:pt x="7135" y="8126"/>
                    <a:pt x="5989" y="7312"/>
                  </a:cubicBezTo>
                  <a:cubicBezTo>
                    <a:pt x="4289" y="6129"/>
                    <a:pt x="2921" y="4318"/>
                    <a:pt x="2034" y="2839"/>
                  </a:cubicBezTo>
                  <a:cubicBezTo>
                    <a:pt x="1553" y="2099"/>
                    <a:pt x="1220" y="1434"/>
                    <a:pt x="998" y="953"/>
                  </a:cubicBezTo>
                  <a:cubicBezTo>
                    <a:pt x="850" y="732"/>
                    <a:pt x="777" y="510"/>
                    <a:pt x="703" y="399"/>
                  </a:cubicBezTo>
                  <a:cubicBezTo>
                    <a:pt x="703" y="325"/>
                    <a:pt x="666" y="288"/>
                    <a:pt x="666" y="251"/>
                  </a:cubicBezTo>
                  <a:lnTo>
                    <a:pt x="629" y="177"/>
                  </a:lnTo>
                  <a:cubicBezTo>
                    <a:pt x="575" y="69"/>
                    <a:pt x="461" y="0"/>
                    <a:pt x="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6" name="Google Shape;3076;p53"/>
            <p:cNvSpPr/>
            <p:nvPr/>
          </p:nvSpPr>
          <p:spPr>
            <a:xfrm>
              <a:off x="2789125" y="769900"/>
              <a:ext cx="105400" cy="317825"/>
            </a:xfrm>
            <a:custGeom>
              <a:avLst/>
              <a:gdLst/>
              <a:ahLst/>
              <a:cxnLst/>
              <a:rect l="l" t="t" r="r" b="b"/>
              <a:pathLst>
                <a:path w="4216" h="12713" extrusionOk="0">
                  <a:moveTo>
                    <a:pt x="364" y="1"/>
                  </a:moveTo>
                  <a:cubicBezTo>
                    <a:pt x="280" y="1"/>
                    <a:pt x="191" y="39"/>
                    <a:pt x="111" y="98"/>
                  </a:cubicBezTo>
                  <a:cubicBezTo>
                    <a:pt x="0" y="246"/>
                    <a:pt x="37" y="431"/>
                    <a:pt x="148" y="542"/>
                  </a:cubicBezTo>
                  <a:cubicBezTo>
                    <a:pt x="333" y="727"/>
                    <a:pt x="3624" y="3832"/>
                    <a:pt x="3587" y="9156"/>
                  </a:cubicBezTo>
                  <a:cubicBezTo>
                    <a:pt x="3587" y="10154"/>
                    <a:pt x="3476" y="11189"/>
                    <a:pt x="3217" y="12335"/>
                  </a:cubicBezTo>
                  <a:cubicBezTo>
                    <a:pt x="3180" y="12483"/>
                    <a:pt x="3291" y="12668"/>
                    <a:pt x="3476" y="12705"/>
                  </a:cubicBezTo>
                  <a:cubicBezTo>
                    <a:pt x="3495" y="12710"/>
                    <a:pt x="3515" y="12712"/>
                    <a:pt x="3534" y="12712"/>
                  </a:cubicBezTo>
                  <a:cubicBezTo>
                    <a:pt x="3669" y="12712"/>
                    <a:pt x="3813" y="12607"/>
                    <a:pt x="3845" y="12446"/>
                  </a:cubicBezTo>
                  <a:cubicBezTo>
                    <a:pt x="4104" y="11300"/>
                    <a:pt x="4215" y="10191"/>
                    <a:pt x="4215" y="9156"/>
                  </a:cubicBezTo>
                  <a:cubicBezTo>
                    <a:pt x="4215" y="6272"/>
                    <a:pt x="3291" y="4017"/>
                    <a:pt x="2404" y="2464"/>
                  </a:cubicBezTo>
                  <a:cubicBezTo>
                    <a:pt x="1479" y="911"/>
                    <a:pt x="592" y="98"/>
                    <a:pt x="555" y="98"/>
                  </a:cubicBezTo>
                  <a:cubicBezTo>
                    <a:pt x="503" y="29"/>
                    <a:pt x="436" y="1"/>
                    <a:pt x="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7" name="Google Shape;3077;p53"/>
            <p:cNvSpPr/>
            <p:nvPr/>
          </p:nvSpPr>
          <p:spPr>
            <a:xfrm>
              <a:off x="3008175" y="797525"/>
              <a:ext cx="96150" cy="329525"/>
            </a:xfrm>
            <a:custGeom>
              <a:avLst/>
              <a:gdLst/>
              <a:ahLst/>
              <a:cxnLst/>
              <a:rect l="l" t="t" r="r" b="b"/>
              <a:pathLst>
                <a:path w="3846" h="13181" extrusionOk="0">
                  <a:moveTo>
                    <a:pt x="349" y="1"/>
                  </a:moveTo>
                  <a:cubicBezTo>
                    <a:pt x="249" y="1"/>
                    <a:pt x="142" y="50"/>
                    <a:pt x="74" y="139"/>
                  </a:cubicBezTo>
                  <a:cubicBezTo>
                    <a:pt x="1" y="250"/>
                    <a:pt x="1" y="472"/>
                    <a:pt x="148" y="546"/>
                  </a:cubicBezTo>
                  <a:lnTo>
                    <a:pt x="185" y="583"/>
                  </a:lnTo>
                  <a:cubicBezTo>
                    <a:pt x="333" y="731"/>
                    <a:pt x="1110" y="1359"/>
                    <a:pt x="1812" y="2468"/>
                  </a:cubicBezTo>
                  <a:cubicBezTo>
                    <a:pt x="2551" y="3540"/>
                    <a:pt x="3217" y="5056"/>
                    <a:pt x="3217" y="6942"/>
                  </a:cubicBezTo>
                  <a:cubicBezTo>
                    <a:pt x="3217" y="8568"/>
                    <a:pt x="2699" y="10528"/>
                    <a:pt x="1184" y="12709"/>
                  </a:cubicBezTo>
                  <a:cubicBezTo>
                    <a:pt x="1110" y="12820"/>
                    <a:pt x="1147" y="13042"/>
                    <a:pt x="1258" y="13116"/>
                  </a:cubicBezTo>
                  <a:cubicBezTo>
                    <a:pt x="1316" y="13160"/>
                    <a:pt x="1380" y="13180"/>
                    <a:pt x="1443" y="13180"/>
                  </a:cubicBezTo>
                  <a:cubicBezTo>
                    <a:pt x="1540" y="13180"/>
                    <a:pt x="1634" y="13131"/>
                    <a:pt x="1701" y="13042"/>
                  </a:cubicBezTo>
                  <a:cubicBezTo>
                    <a:pt x="3254" y="10787"/>
                    <a:pt x="3845" y="8716"/>
                    <a:pt x="3845" y="6942"/>
                  </a:cubicBezTo>
                  <a:cubicBezTo>
                    <a:pt x="3845" y="4797"/>
                    <a:pt x="2995" y="3060"/>
                    <a:pt x="2182" y="1877"/>
                  </a:cubicBezTo>
                  <a:cubicBezTo>
                    <a:pt x="1368" y="731"/>
                    <a:pt x="555" y="102"/>
                    <a:pt x="518" y="65"/>
                  </a:cubicBezTo>
                  <a:cubicBezTo>
                    <a:pt x="474" y="21"/>
                    <a:pt x="413" y="1"/>
                    <a:pt x="3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8" name="Google Shape;3078;p53"/>
            <p:cNvSpPr/>
            <p:nvPr/>
          </p:nvSpPr>
          <p:spPr>
            <a:xfrm>
              <a:off x="3163450" y="1008025"/>
              <a:ext cx="75825" cy="198750"/>
            </a:xfrm>
            <a:custGeom>
              <a:avLst/>
              <a:gdLst/>
              <a:ahLst/>
              <a:cxnLst/>
              <a:rect l="l" t="t" r="r" b="b"/>
              <a:pathLst>
                <a:path w="3033" h="7950" extrusionOk="0">
                  <a:moveTo>
                    <a:pt x="2699" y="1"/>
                  </a:moveTo>
                  <a:cubicBezTo>
                    <a:pt x="2515" y="38"/>
                    <a:pt x="2404" y="185"/>
                    <a:pt x="2404" y="333"/>
                  </a:cubicBezTo>
                  <a:cubicBezTo>
                    <a:pt x="2404" y="592"/>
                    <a:pt x="2441" y="851"/>
                    <a:pt x="2441" y="1073"/>
                  </a:cubicBezTo>
                  <a:cubicBezTo>
                    <a:pt x="2441" y="3069"/>
                    <a:pt x="1849" y="4659"/>
                    <a:pt x="1258" y="5768"/>
                  </a:cubicBezTo>
                  <a:cubicBezTo>
                    <a:pt x="962" y="6323"/>
                    <a:pt x="666" y="6729"/>
                    <a:pt x="444" y="6988"/>
                  </a:cubicBezTo>
                  <a:cubicBezTo>
                    <a:pt x="333" y="7136"/>
                    <a:pt x="259" y="7247"/>
                    <a:pt x="185" y="7321"/>
                  </a:cubicBezTo>
                  <a:lnTo>
                    <a:pt x="111" y="7395"/>
                  </a:lnTo>
                  <a:lnTo>
                    <a:pt x="111" y="7432"/>
                  </a:lnTo>
                  <a:cubicBezTo>
                    <a:pt x="1" y="7543"/>
                    <a:pt x="1" y="7727"/>
                    <a:pt x="111" y="7838"/>
                  </a:cubicBezTo>
                  <a:cubicBezTo>
                    <a:pt x="167" y="7912"/>
                    <a:pt x="241" y="7949"/>
                    <a:pt x="319" y="7949"/>
                  </a:cubicBezTo>
                  <a:cubicBezTo>
                    <a:pt x="398" y="7949"/>
                    <a:pt x="481" y="7912"/>
                    <a:pt x="555" y="7838"/>
                  </a:cubicBezTo>
                  <a:cubicBezTo>
                    <a:pt x="555" y="7838"/>
                    <a:pt x="3032" y="5361"/>
                    <a:pt x="3032" y="1073"/>
                  </a:cubicBezTo>
                  <a:cubicBezTo>
                    <a:pt x="3032" y="814"/>
                    <a:pt x="3032" y="555"/>
                    <a:pt x="3032" y="296"/>
                  </a:cubicBezTo>
                  <a:cubicBezTo>
                    <a:pt x="2995" y="148"/>
                    <a:pt x="2847" y="1"/>
                    <a:pt x="2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9" name="Google Shape;3079;p53"/>
            <p:cNvSpPr/>
            <p:nvPr/>
          </p:nvSpPr>
          <p:spPr>
            <a:xfrm>
              <a:off x="3098750" y="2625175"/>
              <a:ext cx="1443725" cy="1942225"/>
            </a:xfrm>
            <a:custGeom>
              <a:avLst/>
              <a:gdLst/>
              <a:ahLst/>
              <a:cxnLst/>
              <a:rect l="l" t="t" r="r" b="b"/>
              <a:pathLst>
                <a:path w="57749" h="77689" extrusionOk="0">
                  <a:moveTo>
                    <a:pt x="26992" y="1"/>
                  </a:moveTo>
                  <a:cubicBezTo>
                    <a:pt x="22788" y="1"/>
                    <a:pt x="13098" y="970"/>
                    <a:pt x="6914" y="7186"/>
                  </a:cubicBezTo>
                  <a:cubicBezTo>
                    <a:pt x="6914" y="7186"/>
                    <a:pt x="2515" y="12805"/>
                    <a:pt x="1258" y="23490"/>
                  </a:cubicBezTo>
                  <a:cubicBezTo>
                    <a:pt x="1" y="34174"/>
                    <a:pt x="1442" y="77689"/>
                    <a:pt x="1442" y="77689"/>
                  </a:cubicBezTo>
                  <a:lnTo>
                    <a:pt x="57749" y="74435"/>
                  </a:lnTo>
                  <a:cubicBezTo>
                    <a:pt x="57749" y="74435"/>
                    <a:pt x="46251" y="20791"/>
                    <a:pt x="41851" y="11770"/>
                  </a:cubicBezTo>
                  <a:cubicBezTo>
                    <a:pt x="37452" y="2786"/>
                    <a:pt x="31167" y="272"/>
                    <a:pt x="28468" y="50"/>
                  </a:cubicBezTo>
                  <a:cubicBezTo>
                    <a:pt x="28115" y="22"/>
                    <a:pt x="27614" y="1"/>
                    <a:pt x="26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0" name="Google Shape;3080;p53"/>
            <p:cNvSpPr/>
            <p:nvPr/>
          </p:nvSpPr>
          <p:spPr>
            <a:xfrm>
              <a:off x="3109850" y="2618100"/>
              <a:ext cx="1440950" cy="1957625"/>
            </a:xfrm>
            <a:custGeom>
              <a:avLst/>
              <a:gdLst/>
              <a:ahLst/>
              <a:cxnLst/>
              <a:rect l="l" t="t" r="r" b="b"/>
              <a:pathLst>
                <a:path w="57638" h="78305" extrusionOk="0">
                  <a:moveTo>
                    <a:pt x="26582" y="592"/>
                  </a:moveTo>
                  <a:cubicBezTo>
                    <a:pt x="27174" y="592"/>
                    <a:pt x="27654" y="629"/>
                    <a:pt x="27987" y="629"/>
                  </a:cubicBezTo>
                  <a:cubicBezTo>
                    <a:pt x="29281" y="740"/>
                    <a:pt x="31499" y="1405"/>
                    <a:pt x="33902" y="3143"/>
                  </a:cubicBezTo>
                  <a:cubicBezTo>
                    <a:pt x="36305" y="4918"/>
                    <a:pt x="38967" y="7727"/>
                    <a:pt x="41149" y="12201"/>
                  </a:cubicBezTo>
                  <a:cubicBezTo>
                    <a:pt x="42221" y="14382"/>
                    <a:pt x="43773" y="19447"/>
                    <a:pt x="45437" y="25732"/>
                  </a:cubicBezTo>
                  <a:cubicBezTo>
                    <a:pt x="47988" y="35160"/>
                    <a:pt x="50872" y="47434"/>
                    <a:pt x="53127" y="57342"/>
                  </a:cubicBezTo>
                  <a:cubicBezTo>
                    <a:pt x="54273" y="62296"/>
                    <a:pt x="55234" y="66659"/>
                    <a:pt x="55900" y="69801"/>
                  </a:cubicBezTo>
                  <a:cubicBezTo>
                    <a:pt x="56270" y="71354"/>
                    <a:pt x="56528" y="72611"/>
                    <a:pt x="56713" y="73461"/>
                  </a:cubicBezTo>
                  <a:cubicBezTo>
                    <a:pt x="56805" y="73886"/>
                    <a:pt x="56879" y="74218"/>
                    <a:pt x="56930" y="74444"/>
                  </a:cubicBezTo>
                  <a:lnTo>
                    <a:pt x="56930" y="74444"/>
                  </a:lnTo>
                  <a:lnTo>
                    <a:pt x="1322" y="77657"/>
                  </a:lnTo>
                  <a:lnTo>
                    <a:pt x="1322" y="77657"/>
                  </a:lnTo>
                  <a:cubicBezTo>
                    <a:pt x="1307" y="77139"/>
                    <a:pt x="1273" y="75999"/>
                    <a:pt x="1220" y="74386"/>
                  </a:cubicBezTo>
                  <a:cubicBezTo>
                    <a:pt x="998" y="67620"/>
                    <a:pt x="592" y="52536"/>
                    <a:pt x="592" y="40188"/>
                  </a:cubicBezTo>
                  <a:cubicBezTo>
                    <a:pt x="592" y="33163"/>
                    <a:pt x="740" y="26989"/>
                    <a:pt x="1109" y="23810"/>
                  </a:cubicBezTo>
                  <a:cubicBezTo>
                    <a:pt x="1738" y="18523"/>
                    <a:pt x="3143" y="14456"/>
                    <a:pt x="4400" y="11757"/>
                  </a:cubicBezTo>
                  <a:cubicBezTo>
                    <a:pt x="4991" y="10389"/>
                    <a:pt x="5583" y="9354"/>
                    <a:pt x="6026" y="8652"/>
                  </a:cubicBezTo>
                  <a:cubicBezTo>
                    <a:pt x="6211" y="8319"/>
                    <a:pt x="6396" y="8060"/>
                    <a:pt x="6507" y="7912"/>
                  </a:cubicBezTo>
                  <a:cubicBezTo>
                    <a:pt x="6581" y="7801"/>
                    <a:pt x="6618" y="7727"/>
                    <a:pt x="6655" y="7690"/>
                  </a:cubicBezTo>
                  <a:lnTo>
                    <a:pt x="6673" y="7672"/>
                  </a:lnTo>
                  <a:lnTo>
                    <a:pt x="6673" y="7672"/>
                  </a:lnTo>
                  <a:lnTo>
                    <a:pt x="6692" y="7690"/>
                  </a:lnTo>
                  <a:cubicBezTo>
                    <a:pt x="9724" y="4622"/>
                    <a:pt x="13679" y="2847"/>
                    <a:pt x="17376" y="1849"/>
                  </a:cubicBezTo>
                  <a:cubicBezTo>
                    <a:pt x="21074" y="851"/>
                    <a:pt x="24512" y="592"/>
                    <a:pt x="26582" y="592"/>
                  </a:cubicBezTo>
                  <a:close/>
                  <a:moveTo>
                    <a:pt x="26582" y="1"/>
                  </a:moveTo>
                  <a:cubicBezTo>
                    <a:pt x="24475" y="1"/>
                    <a:pt x="20963" y="222"/>
                    <a:pt x="17192" y="1258"/>
                  </a:cubicBezTo>
                  <a:cubicBezTo>
                    <a:pt x="13421" y="2256"/>
                    <a:pt x="9391" y="4067"/>
                    <a:pt x="6248" y="7247"/>
                  </a:cubicBezTo>
                  <a:lnTo>
                    <a:pt x="6211" y="7247"/>
                  </a:lnTo>
                  <a:cubicBezTo>
                    <a:pt x="6174" y="7284"/>
                    <a:pt x="1775" y="13014"/>
                    <a:pt x="518" y="23736"/>
                  </a:cubicBezTo>
                  <a:cubicBezTo>
                    <a:pt x="111" y="26989"/>
                    <a:pt x="0" y="33126"/>
                    <a:pt x="0" y="40188"/>
                  </a:cubicBezTo>
                  <a:cubicBezTo>
                    <a:pt x="0" y="56677"/>
                    <a:pt x="703" y="78009"/>
                    <a:pt x="703" y="78009"/>
                  </a:cubicBezTo>
                  <a:cubicBezTo>
                    <a:pt x="703" y="78083"/>
                    <a:pt x="740" y="78157"/>
                    <a:pt x="814" y="78231"/>
                  </a:cubicBezTo>
                  <a:cubicBezTo>
                    <a:pt x="851" y="78268"/>
                    <a:pt x="962" y="78305"/>
                    <a:pt x="1035" y="78305"/>
                  </a:cubicBezTo>
                  <a:lnTo>
                    <a:pt x="57342" y="75051"/>
                  </a:lnTo>
                  <a:cubicBezTo>
                    <a:pt x="57416" y="75014"/>
                    <a:pt x="57490" y="74977"/>
                    <a:pt x="57563" y="74903"/>
                  </a:cubicBezTo>
                  <a:cubicBezTo>
                    <a:pt x="57600" y="74829"/>
                    <a:pt x="57637" y="74755"/>
                    <a:pt x="57600" y="74681"/>
                  </a:cubicBezTo>
                  <a:cubicBezTo>
                    <a:pt x="57600" y="74681"/>
                    <a:pt x="54717" y="61261"/>
                    <a:pt x="51315" y="46695"/>
                  </a:cubicBezTo>
                  <a:cubicBezTo>
                    <a:pt x="49578" y="39411"/>
                    <a:pt x="47729" y="31869"/>
                    <a:pt x="46029" y="25584"/>
                  </a:cubicBezTo>
                  <a:cubicBezTo>
                    <a:pt x="44328" y="19262"/>
                    <a:pt x="42812" y="14234"/>
                    <a:pt x="41703" y="11905"/>
                  </a:cubicBezTo>
                  <a:cubicBezTo>
                    <a:pt x="39485" y="7395"/>
                    <a:pt x="36749" y="4474"/>
                    <a:pt x="34272" y="2662"/>
                  </a:cubicBezTo>
                  <a:cubicBezTo>
                    <a:pt x="31758" y="851"/>
                    <a:pt x="29466" y="148"/>
                    <a:pt x="28024" y="38"/>
                  </a:cubicBezTo>
                  <a:cubicBezTo>
                    <a:pt x="27691" y="1"/>
                    <a:pt x="27174" y="1"/>
                    <a:pt x="26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1" name="Google Shape;3081;p53"/>
            <p:cNvSpPr/>
            <p:nvPr/>
          </p:nvSpPr>
          <p:spPr>
            <a:xfrm>
              <a:off x="3163450" y="3439150"/>
              <a:ext cx="191350" cy="241775"/>
            </a:xfrm>
            <a:custGeom>
              <a:avLst/>
              <a:gdLst/>
              <a:ahLst/>
              <a:cxnLst/>
              <a:rect l="l" t="t" r="r" b="b"/>
              <a:pathLst>
                <a:path w="7654" h="9671" extrusionOk="0">
                  <a:moveTo>
                    <a:pt x="1684" y="1"/>
                  </a:moveTo>
                  <a:cubicBezTo>
                    <a:pt x="776" y="1"/>
                    <a:pt x="1" y="458"/>
                    <a:pt x="1" y="2022"/>
                  </a:cubicBezTo>
                  <a:cubicBezTo>
                    <a:pt x="1" y="5793"/>
                    <a:pt x="3069" y="9157"/>
                    <a:pt x="4511" y="9564"/>
                  </a:cubicBezTo>
                  <a:cubicBezTo>
                    <a:pt x="4776" y="9637"/>
                    <a:pt x="5034" y="9671"/>
                    <a:pt x="5281" y="9671"/>
                  </a:cubicBezTo>
                  <a:cubicBezTo>
                    <a:pt x="6407" y="9671"/>
                    <a:pt x="7287" y="8965"/>
                    <a:pt x="7469" y="8085"/>
                  </a:cubicBezTo>
                  <a:cubicBezTo>
                    <a:pt x="7653" y="7050"/>
                    <a:pt x="4511" y="913"/>
                    <a:pt x="4511" y="913"/>
                  </a:cubicBezTo>
                  <a:cubicBezTo>
                    <a:pt x="4511" y="913"/>
                    <a:pt x="2965" y="1"/>
                    <a:pt x="1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2" name="Google Shape;3082;p53"/>
            <p:cNvSpPr/>
            <p:nvPr/>
          </p:nvSpPr>
          <p:spPr>
            <a:xfrm>
              <a:off x="3156050" y="3431450"/>
              <a:ext cx="201525" cy="256975"/>
            </a:xfrm>
            <a:custGeom>
              <a:avLst/>
              <a:gdLst/>
              <a:ahLst/>
              <a:cxnLst/>
              <a:rect l="l" t="t" r="r" b="b"/>
              <a:pathLst>
                <a:path w="8061" h="10279" extrusionOk="0">
                  <a:moveTo>
                    <a:pt x="1997" y="629"/>
                  </a:moveTo>
                  <a:cubicBezTo>
                    <a:pt x="2552" y="629"/>
                    <a:pt x="3254" y="814"/>
                    <a:pt x="3772" y="1036"/>
                  </a:cubicBezTo>
                  <a:cubicBezTo>
                    <a:pt x="4031" y="1147"/>
                    <a:pt x="4252" y="1258"/>
                    <a:pt x="4400" y="1332"/>
                  </a:cubicBezTo>
                  <a:cubicBezTo>
                    <a:pt x="4474" y="1406"/>
                    <a:pt x="4548" y="1406"/>
                    <a:pt x="4585" y="1443"/>
                  </a:cubicBezTo>
                  <a:lnTo>
                    <a:pt x="4589" y="1445"/>
                  </a:lnTo>
                  <a:lnTo>
                    <a:pt x="4589" y="1445"/>
                  </a:lnTo>
                  <a:cubicBezTo>
                    <a:pt x="4658" y="1573"/>
                    <a:pt x="4806" y="1857"/>
                    <a:pt x="4992" y="2256"/>
                  </a:cubicBezTo>
                  <a:cubicBezTo>
                    <a:pt x="5399" y="3106"/>
                    <a:pt x="6027" y="4400"/>
                    <a:pt x="6545" y="5583"/>
                  </a:cubicBezTo>
                  <a:cubicBezTo>
                    <a:pt x="6803" y="6175"/>
                    <a:pt x="7025" y="6766"/>
                    <a:pt x="7210" y="7247"/>
                  </a:cubicBezTo>
                  <a:cubicBezTo>
                    <a:pt x="7358" y="7728"/>
                    <a:pt x="7469" y="8134"/>
                    <a:pt x="7432" y="8282"/>
                  </a:cubicBezTo>
                  <a:lnTo>
                    <a:pt x="7432" y="8356"/>
                  </a:lnTo>
                  <a:cubicBezTo>
                    <a:pt x="7321" y="9022"/>
                    <a:pt x="6582" y="9687"/>
                    <a:pt x="5583" y="9687"/>
                  </a:cubicBezTo>
                  <a:cubicBezTo>
                    <a:pt x="5362" y="9687"/>
                    <a:pt x="5140" y="9650"/>
                    <a:pt x="4918" y="9576"/>
                  </a:cubicBezTo>
                  <a:cubicBezTo>
                    <a:pt x="4622" y="9502"/>
                    <a:pt x="4178" y="9243"/>
                    <a:pt x="3698" y="8800"/>
                  </a:cubicBezTo>
                  <a:cubicBezTo>
                    <a:pt x="2293" y="7580"/>
                    <a:pt x="592" y="5029"/>
                    <a:pt x="629" y="2330"/>
                  </a:cubicBezTo>
                  <a:cubicBezTo>
                    <a:pt x="629" y="1591"/>
                    <a:pt x="814" y="1184"/>
                    <a:pt x="1036" y="962"/>
                  </a:cubicBezTo>
                  <a:cubicBezTo>
                    <a:pt x="1258" y="740"/>
                    <a:pt x="1591" y="629"/>
                    <a:pt x="1997" y="629"/>
                  </a:cubicBezTo>
                  <a:close/>
                  <a:moveTo>
                    <a:pt x="1997" y="1"/>
                  </a:moveTo>
                  <a:cubicBezTo>
                    <a:pt x="1480" y="1"/>
                    <a:pt x="962" y="149"/>
                    <a:pt x="592" y="518"/>
                  </a:cubicBezTo>
                  <a:cubicBezTo>
                    <a:pt x="223" y="925"/>
                    <a:pt x="1" y="1517"/>
                    <a:pt x="1" y="2330"/>
                  </a:cubicBezTo>
                  <a:cubicBezTo>
                    <a:pt x="1" y="4289"/>
                    <a:pt x="777" y="6138"/>
                    <a:pt x="1775" y="7543"/>
                  </a:cubicBezTo>
                  <a:cubicBezTo>
                    <a:pt x="2256" y="8245"/>
                    <a:pt x="2774" y="8837"/>
                    <a:pt x="3291" y="9280"/>
                  </a:cubicBezTo>
                  <a:cubicBezTo>
                    <a:pt x="3809" y="9724"/>
                    <a:pt x="4289" y="10057"/>
                    <a:pt x="4733" y="10168"/>
                  </a:cubicBezTo>
                  <a:cubicBezTo>
                    <a:pt x="5029" y="10242"/>
                    <a:pt x="5325" y="10279"/>
                    <a:pt x="5583" y="10279"/>
                  </a:cubicBezTo>
                  <a:cubicBezTo>
                    <a:pt x="6840" y="10279"/>
                    <a:pt x="7839" y="9502"/>
                    <a:pt x="8060" y="8467"/>
                  </a:cubicBezTo>
                  <a:cubicBezTo>
                    <a:pt x="8060" y="8393"/>
                    <a:pt x="8060" y="8356"/>
                    <a:pt x="8060" y="8282"/>
                  </a:cubicBezTo>
                  <a:cubicBezTo>
                    <a:pt x="8060" y="8060"/>
                    <a:pt x="8023" y="7839"/>
                    <a:pt x="7913" y="7506"/>
                  </a:cubicBezTo>
                  <a:cubicBezTo>
                    <a:pt x="7617" y="6508"/>
                    <a:pt x="6914" y="4881"/>
                    <a:pt x="6286" y="3550"/>
                  </a:cubicBezTo>
                  <a:cubicBezTo>
                    <a:pt x="5657" y="2182"/>
                    <a:pt x="5103" y="1073"/>
                    <a:pt x="5103" y="1073"/>
                  </a:cubicBezTo>
                  <a:lnTo>
                    <a:pt x="4955" y="962"/>
                  </a:lnTo>
                  <a:cubicBezTo>
                    <a:pt x="4955" y="925"/>
                    <a:pt x="4548" y="703"/>
                    <a:pt x="3994" y="481"/>
                  </a:cubicBezTo>
                  <a:cubicBezTo>
                    <a:pt x="3439" y="260"/>
                    <a:pt x="2700"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3" name="Google Shape;3083;p53"/>
            <p:cNvSpPr/>
            <p:nvPr/>
          </p:nvSpPr>
          <p:spPr>
            <a:xfrm>
              <a:off x="3194875" y="3486925"/>
              <a:ext cx="112775" cy="128475"/>
            </a:xfrm>
            <a:custGeom>
              <a:avLst/>
              <a:gdLst/>
              <a:ahLst/>
              <a:cxnLst/>
              <a:rect l="l" t="t" r="r" b="b"/>
              <a:pathLst>
                <a:path w="4511" h="5139" extrusionOk="0">
                  <a:moveTo>
                    <a:pt x="1368" y="0"/>
                  </a:moveTo>
                  <a:cubicBezTo>
                    <a:pt x="851" y="0"/>
                    <a:pt x="481" y="185"/>
                    <a:pt x="259" y="481"/>
                  </a:cubicBezTo>
                  <a:cubicBezTo>
                    <a:pt x="38" y="776"/>
                    <a:pt x="1" y="1146"/>
                    <a:pt x="1" y="1442"/>
                  </a:cubicBezTo>
                  <a:cubicBezTo>
                    <a:pt x="1" y="1996"/>
                    <a:pt x="148" y="2440"/>
                    <a:pt x="148" y="2477"/>
                  </a:cubicBezTo>
                  <a:cubicBezTo>
                    <a:pt x="206" y="2593"/>
                    <a:pt x="309" y="2685"/>
                    <a:pt x="439" y="2685"/>
                  </a:cubicBezTo>
                  <a:cubicBezTo>
                    <a:pt x="476" y="2685"/>
                    <a:pt x="515" y="2678"/>
                    <a:pt x="555" y="2662"/>
                  </a:cubicBezTo>
                  <a:cubicBezTo>
                    <a:pt x="703" y="2625"/>
                    <a:pt x="777" y="2440"/>
                    <a:pt x="740" y="2292"/>
                  </a:cubicBezTo>
                  <a:lnTo>
                    <a:pt x="740" y="2255"/>
                  </a:lnTo>
                  <a:cubicBezTo>
                    <a:pt x="703" y="2181"/>
                    <a:pt x="592" y="1812"/>
                    <a:pt x="592" y="1442"/>
                  </a:cubicBezTo>
                  <a:cubicBezTo>
                    <a:pt x="592" y="1220"/>
                    <a:pt x="666" y="998"/>
                    <a:pt x="740" y="850"/>
                  </a:cubicBezTo>
                  <a:cubicBezTo>
                    <a:pt x="851" y="703"/>
                    <a:pt x="999" y="629"/>
                    <a:pt x="1368" y="592"/>
                  </a:cubicBezTo>
                  <a:cubicBezTo>
                    <a:pt x="1405" y="592"/>
                    <a:pt x="1479" y="592"/>
                    <a:pt x="1553" y="629"/>
                  </a:cubicBezTo>
                  <a:cubicBezTo>
                    <a:pt x="1923" y="666"/>
                    <a:pt x="2293" y="813"/>
                    <a:pt x="2589" y="1072"/>
                  </a:cubicBezTo>
                  <a:cubicBezTo>
                    <a:pt x="3032" y="1442"/>
                    <a:pt x="3365" y="1960"/>
                    <a:pt x="3587" y="2403"/>
                  </a:cubicBezTo>
                  <a:cubicBezTo>
                    <a:pt x="3629" y="2487"/>
                    <a:pt x="3665" y="2571"/>
                    <a:pt x="3697" y="2651"/>
                  </a:cubicBezTo>
                  <a:lnTo>
                    <a:pt x="3697" y="2651"/>
                  </a:lnTo>
                  <a:cubicBezTo>
                    <a:pt x="3536" y="2615"/>
                    <a:pt x="3358" y="2588"/>
                    <a:pt x="3180" y="2588"/>
                  </a:cubicBezTo>
                  <a:cubicBezTo>
                    <a:pt x="2921" y="2588"/>
                    <a:pt x="2625" y="2662"/>
                    <a:pt x="2404" y="2810"/>
                  </a:cubicBezTo>
                  <a:cubicBezTo>
                    <a:pt x="2145" y="2995"/>
                    <a:pt x="1997" y="3327"/>
                    <a:pt x="1997" y="3697"/>
                  </a:cubicBezTo>
                  <a:cubicBezTo>
                    <a:pt x="1997" y="3993"/>
                    <a:pt x="2071" y="4215"/>
                    <a:pt x="2182" y="4437"/>
                  </a:cubicBezTo>
                  <a:cubicBezTo>
                    <a:pt x="2330" y="4732"/>
                    <a:pt x="2589" y="4917"/>
                    <a:pt x="2847" y="5028"/>
                  </a:cubicBezTo>
                  <a:cubicBezTo>
                    <a:pt x="3069" y="5102"/>
                    <a:pt x="3328" y="5139"/>
                    <a:pt x="3476" y="5139"/>
                  </a:cubicBezTo>
                  <a:cubicBezTo>
                    <a:pt x="3587" y="5139"/>
                    <a:pt x="3661" y="5102"/>
                    <a:pt x="3661" y="5102"/>
                  </a:cubicBezTo>
                  <a:cubicBezTo>
                    <a:pt x="3846" y="5102"/>
                    <a:pt x="3956" y="4954"/>
                    <a:pt x="3956" y="4769"/>
                  </a:cubicBezTo>
                  <a:cubicBezTo>
                    <a:pt x="3924" y="4608"/>
                    <a:pt x="3808" y="4503"/>
                    <a:pt x="3656" y="4503"/>
                  </a:cubicBezTo>
                  <a:cubicBezTo>
                    <a:pt x="3634" y="4503"/>
                    <a:pt x="3611" y="4506"/>
                    <a:pt x="3587" y="4510"/>
                  </a:cubicBezTo>
                  <a:lnTo>
                    <a:pt x="3476" y="4510"/>
                  </a:lnTo>
                  <a:cubicBezTo>
                    <a:pt x="3328" y="4510"/>
                    <a:pt x="3106" y="4474"/>
                    <a:pt x="2921" y="4363"/>
                  </a:cubicBezTo>
                  <a:cubicBezTo>
                    <a:pt x="2847" y="4326"/>
                    <a:pt x="2773" y="4252"/>
                    <a:pt x="2736" y="4141"/>
                  </a:cubicBezTo>
                  <a:cubicBezTo>
                    <a:pt x="2662" y="4030"/>
                    <a:pt x="2625" y="3919"/>
                    <a:pt x="2625" y="3697"/>
                  </a:cubicBezTo>
                  <a:cubicBezTo>
                    <a:pt x="2625" y="3438"/>
                    <a:pt x="2699" y="3364"/>
                    <a:pt x="2773" y="3327"/>
                  </a:cubicBezTo>
                  <a:cubicBezTo>
                    <a:pt x="2847" y="3253"/>
                    <a:pt x="2995" y="3217"/>
                    <a:pt x="3180" y="3217"/>
                  </a:cubicBezTo>
                  <a:cubicBezTo>
                    <a:pt x="3365" y="3217"/>
                    <a:pt x="3624" y="3253"/>
                    <a:pt x="3772" y="3327"/>
                  </a:cubicBezTo>
                  <a:cubicBezTo>
                    <a:pt x="3882" y="3327"/>
                    <a:pt x="3956" y="3364"/>
                    <a:pt x="3993" y="3364"/>
                  </a:cubicBezTo>
                  <a:lnTo>
                    <a:pt x="4067" y="3401"/>
                  </a:lnTo>
                  <a:cubicBezTo>
                    <a:pt x="4113" y="3417"/>
                    <a:pt x="4166" y="3426"/>
                    <a:pt x="4216" y="3426"/>
                  </a:cubicBezTo>
                  <a:cubicBezTo>
                    <a:pt x="4288" y="3426"/>
                    <a:pt x="4357" y="3408"/>
                    <a:pt x="4400" y="3364"/>
                  </a:cubicBezTo>
                  <a:cubicBezTo>
                    <a:pt x="4474" y="3253"/>
                    <a:pt x="4511" y="3143"/>
                    <a:pt x="4511" y="3032"/>
                  </a:cubicBezTo>
                  <a:cubicBezTo>
                    <a:pt x="4474" y="3032"/>
                    <a:pt x="4289" y="2329"/>
                    <a:pt x="3846" y="1627"/>
                  </a:cubicBezTo>
                  <a:cubicBezTo>
                    <a:pt x="3624" y="1257"/>
                    <a:pt x="3328" y="887"/>
                    <a:pt x="2958" y="592"/>
                  </a:cubicBezTo>
                  <a:cubicBezTo>
                    <a:pt x="2589" y="296"/>
                    <a:pt x="2145" y="37"/>
                    <a:pt x="1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4" name="Google Shape;3084;p53"/>
            <p:cNvSpPr/>
            <p:nvPr/>
          </p:nvSpPr>
          <p:spPr>
            <a:xfrm>
              <a:off x="2775250" y="4005425"/>
              <a:ext cx="2131400" cy="1273425"/>
            </a:xfrm>
            <a:custGeom>
              <a:avLst/>
              <a:gdLst/>
              <a:ahLst/>
              <a:cxnLst/>
              <a:rect l="l" t="t" r="r" b="b"/>
              <a:pathLst>
                <a:path w="85256" h="50937" extrusionOk="0">
                  <a:moveTo>
                    <a:pt x="39781" y="1"/>
                  </a:moveTo>
                  <a:cubicBezTo>
                    <a:pt x="39781" y="1"/>
                    <a:pt x="11314" y="16527"/>
                    <a:pt x="7358" y="18005"/>
                  </a:cubicBezTo>
                  <a:cubicBezTo>
                    <a:pt x="3365" y="19447"/>
                    <a:pt x="1" y="37896"/>
                    <a:pt x="1" y="37896"/>
                  </a:cubicBezTo>
                  <a:cubicBezTo>
                    <a:pt x="6441" y="42864"/>
                    <a:pt x="27866" y="50910"/>
                    <a:pt x="43560" y="50910"/>
                  </a:cubicBezTo>
                  <a:cubicBezTo>
                    <a:pt x="43631" y="50910"/>
                    <a:pt x="43703" y="50910"/>
                    <a:pt x="43774" y="50909"/>
                  </a:cubicBezTo>
                  <a:cubicBezTo>
                    <a:pt x="44591" y="50927"/>
                    <a:pt x="45414" y="50937"/>
                    <a:pt x="46242" y="50937"/>
                  </a:cubicBezTo>
                  <a:cubicBezTo>
                    <a:pt x="58947" y="50937"/>
                    <a:pt x="72899" y="48764"/>
                    <a:pt x="85255" y="43072"/>
                  </a:cubicBezTo>
                  <a:cubicBezTo>
                    <a:pt x="85255" y="43072"/>
                    <a:pt x="79746" y="14641"/>
                    <a:pt x="77676" y="12756"/>
                  </a:cubicBezTo>
                  <a:cubicBezTo>
                    <a:pt x="75569" y="10870"/>
                    <a:pt x="39781" y="1"/>
                    <a:pt x="39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5" name="Google Shape;3085;p53"/>
            <p:cNvSpPr/>
            <p:nvPr/>
          </p:nvSpPr>
          <p:spPr>
            <a:xfrm>
              <a:off x="2766950" y="3997650"/>
              <a:ext cx="2148000" cy="1288850"/>
            </a:xfrm>
            <a:custGeom>
              <a:avLst/>
              <a:gdLst/>
              <a:ahLst/>
              <a:cxnLst/>
              <a:rect l="l" t="t" r="r" b="b"/>
              <a:pathLst>
                <a:path w="85920" h="51554" extrusionOk="0">
                  <a:moveTo>
                    <a:pt x="40140" y="641"/>
                  </a:moveTo>
                  <a:cubicBezTo>
                    <a:pt x="40341" y="706"/>
                    <a:pt x="40833" y="866"/>
                    <a:pt x="41555" y="1088"/>
                  </a:cubicBezTo>
                  <a:cubicBezTo>
                    <a:pt x="44993" y="2123"/>
                    <a:pt x="53645" y="4785"/>
                    <a:pt x="61630" y="7410"/>
                  </a:cubicBezTo>
                  <a:cubicBezTo>
                    <a:pt x="65623" y="8704"/>
                    <a:pt x="69468" y="9998"/>
                    <a:pt x="72426" y="11033"/>
                  </a:cubicBezTo>
                  <a:cubicBezTo>
                    <a:pt x="73904" y="11588"/>
                    <a:pt x="75124" y="12068"/>
                    <a:pt x="76086" y="12438"/>
                  </a:cubicBezTo>
                  <a:cubicBezTo>
                    <a:pt x="76529" y="12660"/>
                    <a:pt x="76936" y="12808"/>
                    <a:pt x="77232" y="12956"/>
                  </a:cubicBezTo>
                  <a:cubicBezTo>
                    <a:pt x="77528" y="13103"/>
                    <a:pt x="77712" y="13251"/>
                    <a:pt x="77786" y="13288"/>
                  </a:cubicBezTo>
                  <a:cubicBezTo>
                    <a:pt x="77860" y="13362"/>
                    <a:pt x="78008" y="13584"/>
                    <a:pt x="78156" y="13880"/>
                  </a:cubicBezTo>
                  <a:cubicBezTo>
                    <a:pt x="78711" y="14989"/>
                    <a:pt x="79450" y="17429"/>
                    <a:pt x="80226" y="20424"/>
                  </a:cubicBezTo>
                  <a:cubicBezTo>
                    <a:pt x="81409" y="24897"/>
                    <a:pt x="82666" y="30665"/>
                    <a:pt x="83665" y="35286"/>
                  </a:cubicBezTo>
                  <a:cubicBezTo>
                    <a:pt x="84145" y="37615"/>
                    <a:pt x="84552" y="39648"/>
                    <a:pt x="84848" y="41090"/>
                  </a:cubicBezTo>
                  <a:cubicBezTo>
                    <a:pt x="85049" y="42095"/>
                    <a:pt x="85181" y="42827"/>
                    <a:pt x="85246" y="43193"/>
                  </a:cubicBezTo>
                  <a:lnTo>
                    <a:pt x="85246" y="43193"/>
                  </a:lnTo>
                  <a:cubicBezTo>
                    <a:pt x="73065" y="48771"/>
                    <a:pt x="59296" y="50925"/>
                    <a:pt x="46731" y="50925"/>
                  </a:cubicBezTo>
                  <a:cubicBezTo>
                    <a:pt x="45844" y="50925"/>
                    <a:pt x="44956" y="50925"/>
                    <a:pt x="44106" y="50888"/>
                  </a:cubicBezTo>
                  <a:lnTo>
                    <a:pt x="43810" y="50888"/>
                  </a:lnTo>
                  <a:cubicBezTo>
                    <a:pt x="36047" y="50888"/>
                    <a:pt x="26804" y="48891"/>
                    <a:pt x="18707" y="46266"/>
                  </a:cubicBezTo>
                  <a:cubicBezTo>
                    <a:pt x="14678" y="44972"/>
                    <a:pt x="10907" y="43493"/>
                    <a:pt x="7764" y="42052"/>
                  </a:cubicBezTo>
                  <a:cubicBezTo>
                    <a:pt x="4720" y="40655"/>
                    <a:pt x="2265" y="39258"/>
                    <a:pt x="669" y="38063"/>
                  </a:cubicBezTo>
                  <a:lnTo>
                    <a:pt x="669" y="38063"/>
                  </a:lnTo>
                  <a:cubicBezTo>
                    <a:pt x="698" y="37928"/>
                    <a:pt x="737" y="37724"/>
                    <a:pt x="777" y="37467"/>
                  </a:cubicBezTo>
                  <a:cubicBezTo>
                    <a:pt x="1146" y="35693"/>
                    <a:pt x="2071" y="31256"/>
                    <a:pt x="3328" y="27078"/>
                  </a:cubicBezTo>
                  <a:cubicBezTo>
                    <a:pt x="3956" y="25008"/>
                    <a:pt x="4695" y="23012"/>
                    <a:pt x="5472" y="21459"/>
                  </a:cubicBezTo>
                  <a:cubicBezTo>
                    <a:pt x="5842" y="20682"/>
                    <a:pt x="6248" y="20054"/>
                    <a:pt x="6655" y="19536"/>
                  </a:cubicBezTo>
                  <a:cubicBezTo>
                    <a:pt x="7025" y="19056"/>
                    <a:pt x="7431" y="18723"/>
                    <a:pt x="7801" y="18612"/>
                  </a:cubicBezTo>
                  <a:cubicBezTo>
                    <a:pt x="8319" y="18390"/>
                    <a:pt x="9206" y="17984"/>
                    <a:pt x="10352" y="17392"/>
                  </a:cubicBezTo>
                  <a:cubicBezTo>
                    <a:pt x="18132" y="13432"/>
                    <a:pt x="38392" y="1658"/>
                    <a:pt x="40140" y="641"/>
                  </a:cubicBezTo>
                  <a:close/>
                  <a:moveTo>
                    <a:pt x="40135" y="1"/>
                  </a:moveTo>
                  <a:cubicBezTo>
                    <a:pt x="40070" y="1"/>
                    <a:pt x="40018" y="27"/>
                    <a:pt x="39965" y="53"/>
                  </a:cubicBezTo>
                  <a:cubicBezTo>
                    <a:pt x="39965" y="53"/>
                    <a:pt x="39522" y="312"/>
                    <a:pt x="38745" y="755"/>
                  </a:cubicBezTo>
                  <a:cubicBezTo>
                    <a:pt x="35973" y="2345"/>
                    <a:pt x="29059" y="6338"/>
                    <a:pt x="22367" y="10109"/>
                  </a:cubicBezTo>
                  <a:cubicBezTo>
                    <a:pt x="19040" y="11994"/>
                    <a:pt x="15750" y="13806"/>
                    <a:pt x="13088" y="15248"/>
                  </a:cubicBezTo>
                  <a:cubicBezTo>
                    <a:pt x="10463" y="16690"/>
                    <a:pt x="8393" y="17725"/>
                    <a:pt x="7579" y="18021"/>
                  </a:cubicBezTo>
                  <a:cubicBezTo>
                    <a:pt x="6988" y="18242"/>
                    <a:pt x="6470" y="18723"/>
                    <a:pt x="5989" y="19389"/>
                  </a:cubicBezTo>
                  <a:cubicBezTo>
                    <a:pt x="5102" y="20572"/>
                    <a:pt x="4326" y="22309"/>
                    <a:pt x="3623" y="24306"/>
                  </a:cubicBezTo>
                  <a:cubicBezTo>
                    <a:pt x="1479" y="30184"/>
                    <a:pt x="37" y="38133"/>
                    <a:pt x="37" y="38133"/>
                  </a:cubicBezTo>
                  <a:cubicBezTo>
                    <a:pt x="0" y="38244"/>
                    <a:pt x="74" y="38354"/>
                    <a:pt x="148" y="38428"/>
                  </a:cubicBezTo>
                  <a:cubicBezTo>
                    <a:pt x="1775" y="39722"/>
                    <a:pt x="4363" y="41164"/>
                    <a:pt x="7505" y="42606"/>
                  </a:cubicBezTo>
                  <a:cubicBezTo>
                    <a:pt x="17007" y="47006"/>
                    <a:pt x="32017" y="51516"/>
                    <a:pt x="43810" y="51516"/>
                  </a:cubicBezTo>
                  <a:lnTo>
                    <a:pt x="44069" y="51516"/>
                  </a:lnTo>
                  <a:cubicBezTo>
                    <a:pt x="44956" y="51553"/>
                    <a:pt x="45844" y="51553"/>
                    <a:pt x="46731" y="51553"/>
                  </a:cubicBezTo>
                  <a:cubicBezTo>
                    <a:pt x="59449" y="51553"/>
                    <a:pt x="73387" y="49335"/>
                    <a:pt x="85735" y="43678"/>
                  </a:cubicBezTo>
                  <a:cubicBezTo>
                    <a:pt x="85846" y="43604"/>
                    <a:pt x="85920" y="43456"/>
                    <a:pt x="85920" y="43309"/>
                  </a:cubicBezTo>
                  <a:cubicBezTo>
                    <a:pt x="85920" y="43309"/>
                    <a:pt x="84515" y="36210"/>
                    <a:pt x="82888" y="28853"/>
                  </a:cubicBezTo>
                  <a:cubicBezTo>
                    <a:pt x="82075" y="25193"/>
                    <a:pt x="81188" y="21459"/>
                    <a:pt x="80374" y="18538"/>
                  </a:cubicBezTo>
                  <a:cubicBezTo>
                    <a:pt x="79968" y="17059"/>
                    <a:pt x="79561" y="15802"/>
                    <a:pt x="79228" y="14804"/>
                  </a:cubicBezTo>
                  <a:cubicBezTo>
                    <a:pt x="79043" y="14324"/>
                    <a:pt x="78858" y="13917"/>
                    <a:pt x="78711" y="13584"/>
                  </a:cubicBezTo>
                  <a:cubicBezTo>
                    <a:pt x="78526" y="13251"/>
                    <a:pt x="78378" y="13030"/>
                    <a:pt x="78193" y="12845"/>
                  </a:cubicBezTo>
                  <a:cubicBezTo>
                    <a:pt x="78008" y="12697"/>
                    <a:pt x="77749" y="12549"/>
                    <a:pt x="77380" y="12364"/>
                  </a:cubicBezTo>
                  <a:cubicBezTo>
                    <a:pt x="75938" y="11662"/>
                    <a:pt x="72906" y="10553"/>
                    <a:pt x="69135" y="9259"/>
                  </a:cubicBezTo>
                  <a:cubicBezTo>
                    <a:pt x="57896" y="5414"/>
                    <a:pt x="40224" y="16"/>
                    <a:pt x="40224" y="16"/>
                  </a:cubicBezTo>
                  <a:cubicBezTo>
                    <a:pt x="40192" y="5"/>
                    <a:pt x="40162" y="1"/>
                    <a:pt x="40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6" name="Google Shape;3086;p53"/>
            <p:cNvSpPr/>
            <p:nvPr/>
          </p:nvSpPr>
          <p:spPr>
            <a:xfrm>
              <a:off x="4551700" y="4889025"/>
              <a:ext cx="22200" cy="71200"/>
            </a:xfrm>
            <a:custGeom>
              <a:avLst/>
              <a:gdLst/>
              <a:ahLst/>
              <a:cxnLst/>
              <a:rect l="l" t="t" r="r" b="b"/>
              <a:pathLst>
                <a:path w="888" h="2848" extrusionOk="0">
                  <a:moveTo>
                    <a:pt x="592" y="1"/>
                  </a:moveTo>
                  <a:cubicBezTo>
                    <a:pt x="444" y="1"/>
                    <a:pt x="259" y="112"/>
                    <a:pt x="259" y="259"/>
                  </a:cubicBezTo>
                  <a:cubicBezTo>
                    <a:pt x="148" y="1073"/>
                    <a:pt x="74" y="1849"/>
                    <a:pt x="37" y="2515"/>
                  </a:cubicBezTo>
                  <a:cubicBezTo>
                    <a:pt x="0" y="2699"/>
                    <a:pt x="148" y="2847"/>
                    <a:pt x="333" y="2847"/>
                  </a:cubicBezTo>
                  <a:cubicBezTo>
                    <a:pt x="481" y="2847"/>
                    <a:pt x="629" y="2736"/>
                    <a:pt x="629" y="2552"/>
                  </a:cubicBezTo>
                  <a:cubicBezTo>
                    <a:pt x="666" y="1886"/>
                    <a:pt x="740" y="1147"/>
                    <a:pt x="851" y="370"/>
                  </a:cubicBezTo>
                  <a:cubicBezTo>
                    <a:pt x="888" y="185"/>
                    <a:pt x="777" y="38"/>
                    <a:pt x="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7" name="Google Shape;3087;p53"/>
            <p:cNvSpPr/>
            <p:nvPr/>
          </p:nvSpPr>
          <p:spPr>
            <a:xfrm>
              <a:off x="4569250" y="4353650"/>
              <a:ext cx="140525" cy="476425"/>
            </a:xfrm>
            <a:custGeom>
              <a:avLst/>
              <a:gdLst/>
              <a:ahLst/>
              <a:cxnLst/>
              <a:rect l="l" t="t" r="r" b="b"/>
              <a:pathLst>
                <a:path w="5621" h="19057" extrusionOk="0">
                  <a:moveTo>
                    <a:pt x="5283" y="0"/>
                  </a:moveTo>
                  <a:cubicBezTo>
                    <a:pt x="5155" y="0"/>
                    <a:pt x="5022" y="72"/>
                    <a:pt x="4992" y="194"/>
                  </a:cubicBezTo>
                  <a:cubicBezTo>
                    <a:pt x="4992" y="194"/>
                    <a:pt x="1591" y="10657"/>
                    <a:pt x="38" y="18680"/>
                  </a:cubicBezTo>
                  <a:cubicBezTo>
                    <a:pt x="1" y="18865"/>
                    <a:pt x="112" y="19013"/>
                    <a:pt x="297" y="19050"/>
                  </a:cubicBezTo>
                  <a:cubicBezTo>
                    <a:pt x="316" y="19054"/>
                    <a:pt x="336" y="19057"/>
                    <a:pt x="356" y="19057"/>
                  </a:cubicBezTo>
                  <a:cubicBezTo>
                    <a:pt x="491" y="19057"/>
                    <a:pt x="634" y="18956"/>
                    <a:pt x="666" y="18828"/>
                  </a:cubicBezTo>
                  <a:cubicBezTo>
                    <a:pt x="1406" y="14835"/>
                    <a:pt x="2663" y="10214"/>
                    <a:pt x="3698" y="6627"/>
                  </a:cubicBezTo>
                  <a:cubicBezTo>
                    <a:pt x="4215" y="4816"/>
                    <a:pt x="4696" y="3263"/>
                    <a:pt x="5029" y="2154"/>
                  </a:cubicBezTo>
                  <a:cubicBezTo>
                    <a:pt x="5362" y="1045"/>
                    <a:pt x="5583" y="416"/>
                    <a:pt x="5583" y="379"/>
                  </a:cubicBezTo>
                  <a:cubicBezTo>
                    <a:pt x="5620" y="231"/>
                    <a:pt x="5546" y="47"/>
                    <a:pt x="5362" y="10"/>
                  </a:cubicBezTo>
                  <a:cubicBezTo>
                    <a:pt x="5336" y="3"/>
                    <a:pt x="5310" y="0"/>
                    <a:pt x="5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8" name="Google Shape;3088;p53"/>
            <p:cNvSpPr/>
            <p:nvPr/>
          </p:nvSpPr>
          <p:spPr>
            <a:xfrm>
              <a:off x="2971200" y="4500150"/>
              <a:ext cx="226475" cy="533275"/>
            </a:xfrm>
            <a:custGeom>
              <a:avLst/>
              <a:gdLst/>
              <a:ahLst/>
              <a:cxnLst/>
              <a:rect l="l" t="t" r="r" b="b"/>
              <a:pathLst>
                <a:path w="9059" h="21331" extrusionOk="0">
                  <a:moveTo>
                    <a:pt x="353" y="0"/>
                  </a:moveTo>
                  <a:cubicBezTo>
                    <a:pt x="290" y="0"/>
                    <a:pt x="229" y="21"/>
                    <a:pt x="186" y="65"/>
                  </a:cubicBezTo>
                  <a:cubicBezTo>
                    <a:pt x="38" y="139"/>
                    <a:pt x="1" y="324"/>
                    <a:pt x="75" y="472"/>
                  </a:cubicBezTo>
                  <a:cubicBezTo>
                    <a:pt x="75" y="472"/>
                    <a:pt x="112" y="509"/>
                    <a:pt x="149" y="582"/>
                  </a:cubicBezTo>
                  <a:cubicBezTo>
                    <a:pt x="740" y="1470"/>
                    <a:pt x="5694" y="9160"/>
                    <a:pt x="8430" y="21101"/>
                  </a:cubicBezTo>
                  <a:cubicBezTo>
                    <a:pt x="8462" y="21230"/>
                    <a:pt x="8578" y="21330"/>
                    <a:pt x="8729" y="21330"/>
                  </a:cubicBezTo>
                  <a:cubicBezTo>
                    <a:pt x="8752" y="21330"/>
                    <a:pt x="8775" y="21328"/>
                    <a:pt x="8800" y="21323"/>
                  </a:cubicBezTo>
                  <a:cubicBezTo>
                    <a:pt x="8948" y="21286"/>
                    <a:pt x="9058" y="21101"/>
                    <a:pt x="9022" y="20953"/>
                  </a:cubicBezTo>
                  <a:cubicBezTo>
                    <a:pt x="6064" y="8125"/>
                    <a:pt x="629" y="139"/>
                    <a:pt x="592" y="139"/>
                  </a:cubicBezTo>
                  <a:cubicBezTo>
                    <a:pt x="547" y="49"/>
                    <a:pt x="448" y="0"/>
                    <a:pt x="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9" name="Google Shape;3089;p53"/>
            <p:cNvSpPr/>
            <p:nvPr/>
          </p:nvSpPr>
          <p:spPr>
            <a:xfrm>
              <a:off x="3459225" y="4034000"/>
              <a:ext cx="712625" cy="732125"/>
            </a:xfrm>
            <a:custGeom>
              <a:avLst/>
              <a:gdLst/>
              <a:ahLst/>
              <a:cxnLst/>
              <a:rect l="l" t="t" r="r" b="b"/>
              <a:pathLst>
                <a:path w="28505" h="29285" extrusionOk="0">
                  <a:moveTo>
                    <a:pt x="15923" y="0"/>
                  </a:moveTo>
                  <a:cubicBezTo>
                    <a:pt x="14096" y="0"/>
                    <a:pt x="12327" y="264"/>
                    <a:pt x="10870" y="743"/>
                  </a:cubicBezTo>
                  <a:cubicBezTo>
                    <a:pt x="5805" y="2444"/>
                    <a:pt x="2995" y="2444"/>
                    <a:pt x="1516" y="6178"/>
                  </a:cubicBezTo>
                  <a:cubicBezTo>
                    <a:pt x="1516" y="6178"/>
                    <a:pt x="0" y="16493"/>
                    <a:pt x="1146" y="21964"/>
                  </a:cubicBezTo>
                  <a:cubicBezTo>
                    <a:pt x="2255" y="27399"/>
                    <a:pt x="2625" y="29285"/>
                    <a:pt x="2625" y="29285"/>
                  </a:cubicBezTo>
                  <a:cubicBezTo>
                    <a:pt x="2625" y="29285"/>
                    <a:pt x="7690" y="24959"/>
                    <a:pt x="10685" y="22889"/>
                  </a:cubicBezTo>
                  <a:cubicBezTo>
                    <a:pt x="13716" y="20818"/>
                    <a:pt x="17450" y="19709"/>
                    <a:pt x="17450" y="19709"/>
                  </a:cubicBezTo>
                  <a:cubicBezTo>
                    <a:pt x="17450" y="19709"/>
                    <a:pt x="19336" y="19709"/>
                    <a:pt x="22146" y="21964"/>
                  </a:cubicBezTo>
                  <a:cubicBezTo>
                    <a:pt x="24955" y="24220"/>
                    <a:pt x="28320" y="27769"/>
                    <a:pt x="28320" y="27769"/>
                  </a:cubicBezTo>
                  <a:lnTo>
                    <a:pt x="28320" y="16714"/>
                  </a:lnTo>
                  <a:cubicBezTo>
                    <a:pt x="28320" y="16714"/>
                    <a:pt x="28504" y="11243"/>
                    <a:pt x="26656" y="5623"/>
                  </a:cubicBezTo>
                  <a:cubicBezTo>
                    <a:pt x="25313" y="1621"/>
                    <a:pt x="20444" y="0"/>
                    <a:pt x="159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0" name="Google Shape;3090;p53"/>
            <p:cNvSpPr/>
            <p:nvPr/>
          </p:nvSpPr>
          <p:spPr>
            <a:xfrm>
              <a:off x="3461075" y="3901550"/>
              <a:ext cx="748675" cy="768450"/>
            </a:xfrm>
            <a:custGeom>
              <a:avLst/>
              <a:gdLst/>
              <a:ahLst/>
              <a:cxnLst/>
              <a:rect l="l" t="t" r="r" b="b"/>
              <a:pathLst>
                <a:path w="29947" h="30738" extrusionOk="0">
                  <a:moveTo>
                    <a:pt x="15291" y="1"/>
                  </a:moveTo>
                  <a:cubicBezTo>
                    <a:pt x="12418" y="1"/>
                    <a:pt x="9595" y="642"/>
                    <a:pt x="7542" y="1863"/>
                  </a:cubicBezTo>
                  <a:cubicBezTo>
                    <a:pt x="7542" y="1863"/>
                    <a:pt x="2514" y="5191"/>
                    <a:pt x="1257" y="8555"/>
                  </a:cubicBezTo>
                  <a:cubicBezTo>
                    <a:pt x="0" y="11883"/>
                    <a:pt x="2514" y="30738"/>
                    <a:pt x="2514" y="30738"/>
                  </a:cubicBezTo>
                  <a:cubicBezTo>
                    <a:pt x="2514" y="30738"/>
                    <a:pt x="11942" y="23602"/>
                    <a:pt x="13827" y="23602"/>
                  </a:cubicBezTo>
                  <a:cubicBezTo>
                    <a:pt x="15713" y="23602"/>
                    <a:pt x="19484" y="22789"/>
                    <a:pt x="19484" y="22789"/>
                  </a:cubicBezTo>
                  <a:cubicBezTo>
                    <a:pt x="19484" y="22789"/>
                    <a:pt x="23255" y="22789"/>
                    <a:pt x="25732" y="24859"/>
                  </a:cubicBezTo>
                  <a:cubicBezTo>
                    <a:pt x="28246" y="26967"/>
                    <a:pt x="29946" y="29074"/>
                    <a:pt x="29946" y="29074"/>
                  </a:cubicBezTo>
                  <a:cubicBezTo>
                    <a:pt x="29946" y="29074"/>
                    <a:pt x="29318" y="12955"/>
                    <a:pt x="26989" y="6263"/>
                  </a:cubicBezTo>
                  <a:cubicBezTo>
                    <a:pt x="25528" y="1977"/>
                    <a:pt x="20333" y="1"/>
                    <a:pt x="15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1" name="Google Shape;3091;p53"/>
            <p:cNvSpPr/>
            <p:nvPr/>
          </p:nvSpPr>
          <p:spPr>
            <a:xfrm>
              <a:off x="3475850" y="3893600"/>
              <a:ext cx="741300" cy="784175"/>
            </a:xfrm>
            <a:custGeom>
              <a:avLst/>
              <a:gdLst/>
              <a:ahLst/>
              <a:cxnLst/>
              <a:rect l="l" t="t" r="r" b="b"/>
              <a:pathLst>
                <a:path w="29652" h="31367" extrusionOk="0">
                  <a:moveTo>
                    <a:pt x="14678" y="629"/>
                  </a:moveTo>
                  <a:cubicBezTo>
                    <a:pt x="17155" y="629"/>
                    <a:pt x="19706" y="1109"/>
                    <a:pt x="21739" y="2108"/>
                  </a:cubicBezTo>
                  <a:cubicBezTo>
                    <a:pt x="23810" y="3106"/>
                    <a:pt x="25436" y="4622"/>
                    <a:pt x="26139" y="6655"/>
                  </a:cubicBezTo>
                  <a:cubicBezTo>
                    <a:pt x="27248" y="9945"/>
                    <a:pt x="27987" y="15639"/>
                    <a:pt x="28431" y="20519"/>
                  </a:cubicBezTo>
                  <a:cubicBezTo>
                    <a:pt x="28653" y="22922"/>
                    <a:pt x="28801" y="25177"/>
                    <a:pt x="28912" y="26767"/>
                  </a:cubicBezTo>
                  <a:cubicBezTo>
                    <a:pt x="28944" y="27475"/>
                    <a:pt x="28976" y="28071"/>
                    <a:pt x="29008" y="28506"/>
                  </a:cubicBezTo>
                  <a:lnTo>
                    <a:pt x="29008" y="28506"/>
                  </a:lnTo>
                  <a:cubicBezTo>
                    <a:pt x="28309" y="27719"/>
                    <a:pt x="27011" y="26337"/>
                    <a:pt x="25362" y="24955"/>
                  </a:cubicBezTo>
                  <a:cubicBezTo>
                    <a:pt x="24032" y="23846"/>
                    <a:pt x="22442" y="23329"/>
                    <a:pt x="21148" y="23070"/>
                  </a:cubicBezTo>
                  <a:cubicBezTo>
                    <a:pt x="19854" y="22774"/>
                    <a:pt x="18893" y="22774"/>
                    <a:pt x="18893" y="22774"/>
                  </a:cubicBezTo>
                  <a:lnTo>
                    <a:pt x="18819" y="22811"/>
                  </a:lnTo>
                  <a:cubicBezTo>
                    <a:pt x="18819" y="22811"/>
                    <a:pt x="18597" y="22848"/>
                    <a:pt x="18190" y="22922"/>
                  </a:cubicBezTo>
                  <a:cubicBezTo>
                    <a:pt x="17044" y="23144"/>
                    <a:pt x="14567" y="23624"/>
                    <a:pt x="13236" y="23624"/>
                  </a:cubicBezTo>
                  <a:cubicBezTo>
                    <a:pt x="12903" y="23624"/>
                    <a:pt x="12534" y="23772"/>
                    <a:pt x="12090" y="23957"/>
                  </a:cubicBezTo>
                  <a:cubicBezTo>
                    <a:pt x="10500" y="24660"/>
                    <a:pt x="7949" y="26360"/>
                    <a:pt x="5731" y="27913"/>
                  </a:cubicBezTo>
                  <a:cubicBezTo>
                    <a:pt x="4185" y="28987"/>
                    <a:pt x="2825" y="29988"/>
                    <a:pt x="2164" y="30479"/>
                  </a:cubicBezTo>
                  <a:lnTo>
                    <a:pt x="2164" y="30479"/>
                  </a:lnTo>
                  <a:cubicBezTo>
                    <a:pt x="2127" y="30132"/>
                    <a:pt x="2071" y="29633"/>
                    <a:pt x="1997" y="29022"/>
                  </a:cubicBezTo>
                  <a:cubicBezTo>
                    <a:pt x="1516" y="25325"/>
                    <a:pt x="629" y="17339"/>
                    <a:pt x="629" y="12459"/>
                  </a:cubicBezTo>
                  <a:cubicBezTo>
                    <a:pt x="629" y="11646"/>
                    <a:pt x="666" y="10944"/>
                    <a:pt x="703" y="10315"/>
                  </a:cubicBezTo>
                  <a:cubicBezTo>
                    <a:pt x="777" y="9723"/>
                    <a:pt x="851" y="9280"/>
                    <a:pt x="962" y="8984"/>
                  </a:cubicBezTo>
                  <a:cubicBezTo>
                    <a:pt x="1553" y="7394"/>
                    <a:pt x="3106" y="5731"/>
                    <a:pt x="4474" y="4511"/>
                  </a:cubicBezTo>
                  <a:cubicBezTo>
                    <a:pt x="5177" y="3882"/>
                    <a:pt x="5842" y="3365"/>
                    <a:pt x="6323" y="2995"/>
                  </a:cubicBezTo>
                  <a:cubicBezTo>
                    <a:pt x="6581" y="2810"/>
                    <a:pt x="6766" y="2662"/>
                    <a:pt x="6914" y="2588"/>
                  </a:cubicBezTo>
                  <a:cubicBezTo>
                    <a:pt x="7062" y="2477"/>
                    <a:pt x="7136" y="2440"/>
                    <a:pt x="7136" y="2440"/>
                  </a:cubicBezTo>
                  <a:lnTo>
                    <a:pt x="7125" y="2425"/>
                  </a:lnTo>
                  <a:lnTo>
                    <a:pt x="7125" y="2425"/>
                  </a:lnTo>
                  <a:cubicBezTo>
                    <a:pt x="9119" y="1252"/>
                    <a:pt x="11880" y="629"/>
                    <a:pt x="14678" y="629"/>
                  </a:cubicBezTo>
                  <a:close/>
                  <a:moveTo>
                    <a:pt x="14678" y="0"/>
                  </a:moveTo>
                  <a:cubicBezTo>
                    <a:pt x="11757" y="0"/>
                    <a:pt x="8911" y="666"/>
                    <a:pt x="6803" y="1923"/>
                  </a:cubicBezTo>
                  <a:lnTo>
                    <a:pt x="6766" y="1923"/>
                  </a:lnTo>
                  <a:cubicBezTo>
                    <a:pt x="6766" y="1923"/>
                    <a:pt x="5509" y="2773"/>
                    <a:pt x="4067" y="4030"/>
                  </a:cubicBezTo>
                  <a:cubicBezTo>
                    <a:pt x="2663" y="5324"/>
                    <a:pt x="1036" y="6988"/>
                    <a:pt x="370" y="8762"/>
                  </a:cubicBezTo>
                  <a:cubicBezTo>
                    <a:pt x="222" y="9132"/>
                    <a:pt x="149" y="9650"/>
                    <a:pt x="112" y="10278"/>
                  </a:cubicBezTo>
                  <a:cubicBezTo>
                    <a:pt x="38" y="10907"/>
                    <a:pt x="1" y="11646"/>
                    <a:pt x="1" y="12459"/>
                  </a:cubicBezTo>
                  <a:cubicBezTo>
                    <a:pt x="1" y="19040"/>
                    <a:pt x="1627" y="31093"/>
                    <a:pt x="1627" y="31093"/>
                  </a:cubicBezTo>
                  <a:cubicBezTo>
                    <a:pt x="1627" y="31203"/>
                    <a:pt x="1701" y="31277"/>
                    <a:pt x="1812" y="31351"/>
                  </a:cubicBezTo>
                  <a:cubicBezTo>
                    <a:pt x="1845" y="31362"/>
                    <a:pt x="1877" y="31367"/>
                    <a:pt x="1909" y="31367"/>
                  </a:cubicBezTo>
                  <a:cubicBezTo>
                    <a:pt x="1985" y="31367"/>
                    <a:pt x="2056" y="31341"/>
                    <a:pt x="2108" y="31314"/>
                  </a:cubicBezTo>
                  <a:cubicBezTo>
                    <a:pt x="2108" y="31314"/>
                    <a:pt x="2256" y="31203"/>
                    <a:pt x="2515" y="30982"/>
                  </a:cubicBezTo>
                  <a:cubicBezTo>
                    <a:pt x="3439" y="30316"/>
                    <a:pt x="5731" y="28616"/>
                    <a:pt x="8023" y="27100"/>
                  </a:cubicBezTo>
                  <a:cubicBezTo>
                    <a:pt x="9169" y="26323"/>
                    <a:pt x="10278" y="25621"/>
                    <a:pt x="11240" y="25066"/>
                  </a:cubicBezTo>
                  <a:cubicBezTo>
                    <a:pt x="11720" y="24808"/>
                    <a:pt x="12127" y="24586"/>
                    <a:pt x="12497" y="24475"/>
                  </a:cubicBezTo>
                  <a:cubicBezTo>
                    <a:pt x="12829" y="24327"/>
                    <a:pt x="13088" y="24253"/>
                    <a:pt x="13236" y="24253"/>
                  </a:cubicBezTo>
                  <a:cubicBezTo>
                    <a:pt x="14197" y="24253"/>
                    <a:pt x="15639" y="24031"/>
                    <a:pt x="16822" y="23809"/>
                  </a:cubicBezTo>
                  <a:cubicBezTo>
                    <a:pt x="18005" y="23624"/>
                    <a:pt x="18930" y="23403"/>
                    <a:pt x="18930" y="23403"/>
                  </a:cubicBezTo>
                  <a:lnTo>
                    <a:pt x="19040" y="23403"/>
                  </a:lnTo>
                  <a:cubicBezTo>
                    <a:pt x="19743" y="23440"/>
                    <a:pt x="22885" y="23661"/>
                    <a:pt x="24956" y="25436"/>
                  </a:cubicBezTo>
                  <a:cubicBezTo>
                    <a:pt x="26213" y="26471"/>
                    <a:pt x="27248" y="27506"/>
                    <a:pt x="27950" y="28283"/>
                  </a:cubicBezTo>
                  <a:cubicBezTo>
                    <a:pt x="28320" y="28652"/>
                    <a:pt x="28616" y="28985"/>
                    <a:pt x="28801" y="29207"/>
                  </a:cubicBezTo>
                  <a:cubicBezTo>
                    <a:pt x="28912" y="29318"/>
                    <a:pt x="28986" y="29429"/>
                    <a:pt x="29023" y="29466"/>
                  </a:cubicBezTo>
                  <a:cubicBezTo>
                    <a:pt x="29096" y="29540"/>
                    <a:pt x="29096" y="29577"/>
                    <a:pt x="29096" y="29577"/>
                  </a:cubicBezTo>
                  <a:cubicBezTo>
                    <a:pt x="29144" y="29648"/>
                    <a:pt x="29223" y="29689"/>
                    <a:pt x="29312" y="29689"/>
                  </a:cubicBezTo>
                  <a:cubicBezTo>
                    <a:pt x="29361" y="29689"/>
                    <a:pt x="29414" y="29677"/>
                    <a:pt x="29466" y="29651"/>
                  </a:cubicBezTo>
                  <a:cubicBezTo>
                    <a:pt x="29577" y="29614"/>
                    <a:pt x="29651" y="29503"/>
                    <a:pt x="29651" y="29355"/>
                  </a:cubicBezTo>
                  <a:cubicBezTo>
                    <a:pt x="29651" y="29355"/>
                    <a:pt x="29503" y="25325"/>
                    <a:pt x="29060" y="20445"/>
                  </a:cubicBezTo>
                  <a:cubicBezTo>
                    <a:pt x="28616" y="15565"/>
                    <a:pt x="27876" y="9871"/>
                    <a:pt x="26693" y="6470"/>
                  </a:cubicBezTo>
                  <a:cubicBezTo>
                    <a:pt x="25954" y="4215"/>
                    <a:pt x="24179" y="2625"/>
                    <a:pt x="22035" y="1553"/>
                  </a:cubicBezTo>
                  <a:cubicBezTo>
                    <a:pt x="19854" y="518"/>
                    <a:pt x="17229" y="0"/>
                    <a:pt x="14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2" name="Google Shape;3092;p53"/>
            <p:cNvSpPr/>
            <p:nvPr/>
          </p:nvSpPr>
          <p:spPr>
            <a:xfrm>
              <a:off x="3539625" y="3686550"/>
              <a:ext cx="476025" cy="944725"/>
            </a:xfrm>
            <a:custGeom>
              <a:avLst/>
              <a:gdLst/>
              <a:ahLst/>
              <a:cxnLst/>
              <a:rect l="l" t="t" r="r" b="b"/>
              <a:pathLst>
                <a:path w="19041" h="37789" extrusionOk="0">
                  <a:moveTo>
                    <a:pt x="17783" y="1"/>
                  </a:moveTo>
                  <a:cubicBezTo>
                    <a:pt x="17783" y="1"/>
                    <a:pt x="14177" y="4597"/>
                    <a:pt x="7151" y="4597"/>
                  </a:cubicBezTo>
                  <a:cubicBezTo>
                    <a:pt x="5067" y="4597"/>
                    <a:pt x="2682" y="4192"/>
                    <a:pt x="1" y="3143"/>
                  </a:cubicBezTo>
                  <a:lnTo>
                    <a:pt x="1" y="3143"/>
                  </a:lnTo>
                  <a:cubicBezTo>
                    <a:pt x="1" y="3144"/>
                    <a:pt x="2108" y="12349"/>
                    <a:pt x="4622" y="20076"/>
                  </a:cubicBezTo>
                  <a:cubicBezTo>
                    <a:pt x="6906" y="27131"/>
                    <a:pt x="12641" y="37789"/>
                    <a:pt x="14445" y="37789"/>
                  </a:cubicBezTo>
                  <a:cubicBezTo>
                    <a:pt x="14627" y="37789"/>
                    <a:pt x="14768" y="37682"/>
                    <a:pt x="14863" y="37452"/>
                  </a:cubicBezTo>
                  <a:cubicBezTo>
                    <a:pt x="15898" y="34938"/>
                    <a:pt x="19040" y="20076"/>
                    <a:pt x="19040" y="14863"/>
                  </a:cubicBezTo>
                  <a:cubicBezTo>
                    <a:pt x="19040" y="9613"/>
                    <a:pt x="17783" y="1"/>
                    <a:pt x="177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3" name="Google Shape;3093;p53"/>
            <p:cNvSpPr/>
            <p:nvPr/>
          </p:nvSpPr>
          <p:spPr>
            <a:xfrm>
              <a:off x="3539625" y="3694875"/>
              <a:ext cx="476025" cy="438225"/>
            </a:xfrm>
            <a:custGeom>
              <a:avLst/>
              <a:gdLst/>
              <a:ahLst/>
              <a:cxnLst/>
              <a:rect l="l" t="t" r="r" b="b"/>
              <a:pathLst>
                <a:path w="19041" h="17529" extrusionOk="0">
                  <a:moveTo>
                    <a:pt x="17488" y="0"/>
                  </a:moveTo>
                  <a:cubicBezTo>
                    <a:pt x="16480" y="1090"/>
                    <a:pt x="13004" y="4267"/>
                    <a:pt x="7162" y="4267"/>
                  </a:cubicBezTo>
                  <a:cubicBezTo>
                    <a:pt x="5075" y="4267"/>
                    <a:pt x="2687" y="3861"/>
                    <a:pt x="1" y="2810"/>
                  </a:cubicBezTo>
                  <a:lnTo>
                    <a:pt x="1" y="2810"/>
                  </a:lnTo>
                  <a:cubicBezTo>
                    <a:pt x="1" y="2810"/>
                    <a:pt x="1258" y="8356"/>
                    <a:pt x="2995" y="14456"/>
                  </a:cubicBezTo>
                  <a:cubicBezTo>
                    <a:pt x="4854" y="15980"/>
                    <a:pt x="7543" y="17529"/>
                    <a:pt x="10729" y="17529"/>
                  </a:cubicBezTo>
                  <a:cubicBezTo>
                    <a:pt x="11407" y="17529"/>
                    <a:pt x="12109" y="17459"/>
                    <a:pt x="12829" y="17303"/>
                  </a:cubicBezTo>
                  <a:cubicBezTo>
                    <a:pt x="15565" y="16674"/>
                    <a:pt x="17599" y="15048"/>
                    <a:pt x="19040" y="13236"/>
                  </a:cubicBezTo>
                  <a:cubicBezTo>
                    <a:pt x="18893" y="8504"/>
                    <a:pt x="18042" y="1664"/>
                    <a:pt x="17857" y="37"/>
                  </a:cubicBezTo>
                  <a:lnTo>
                    <a:pt x="174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4" name="Google Shape;3094;p53"/>
            <p:cNvSpPr/>
            <p:nvPr/>
          </p:nvSpPr>
          <p:spPr>
            <a:xfrm>
              <a:off x="3563650" y="3858475"/>
              <a:ext cx="452000" cy="274525"/>
            </a:xfrm>
            <a:custGeom>
              <a:avLst/>
              <a:gdLst/>
              <a:ahLst/>
              <a:cxnLst/>
              <a:rect l="l" t="t" r="r" b="b"/>
              <a:pathLst>
                <a:path w="18080" h="10981" extrusionOk="0">
                  <a:moveTo>
                    <a:pt x="17599" y="0"/>
                  </a:moveTo>
                  <a:cubicBezTo>
                    <a:pt x="15935" y="2440"/>
                    <a:pt x="14050" y="3993"/>
                    <a:pt x="12164" y="4511"/>
                  </a:cubicBezTo>
                  <a:cubicBezTo>
                    <a:pt x="11425" y="4733"/>
                    <a:pt x="10685" y="4806"/>
                    <a:pt x="9946" y="4806"/>
                  </a:cubicBezTo>
                  <a:cubicBezTo>
                    <a:pt x="6619" y="4806"/>
                    <a:pt x="3254" y="2921"/>
                    <a:pt x="1" y="296"/>
                  </a:cubicBezTo>
                  <a:lnTo>
                    <a:pt x="1" y="296"/>
                  </a:lnTo>
                  <a:cubicBezTo>
                    <a:pt x="555" y="2403"/>
                    <a:pt x="1258" y="5102"/>
                    <a:pt x="2034" y="7912"/>
                  </a:cubicBezTo>
                  <a:cubicBezTo>
                    <a:pt x="3920" y="9428"/>
                    <a:pt x="6582" y="10981"/>
                    <a:pt x="9761" y="10981"/>
                  </a:cubicBezTo>
                  <a:cubicBezTo>
                    <a:pt x="10427" y="10981"/>
                    <a:pt x="11129" y="10907"/>
                    <a:pt x="11868" y="10759"/>
                  </a:cubicBezTo>
                  <a:cubicBezTo>
                    <a:pt x="14604" y="10130"/>
                    <a:pt x="16638" y="8504"/>
                    <a:pt x="18079" y="6692"/>
                  </a:cubicBezTo>
                  <a:cubicBezTo>
                    <a:pt x="18006" y="4659"/>
                    <a:pt x="17821" y="2219"/>
                    <a:pt x="175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5" name="Google Shape;3095;p53"/>
            <p:cNvSpPr/>
            <p:nvPr/>
          </p:nvSpPr>
          <p:spPr>
            <a:xfrm>
              <a:off x="3531300" y="3678800"/>
              <a:ext cx="492675" cy="959775"/>
            </a:xfrm>
            <a:custGeom>
              <a:avLst/>
              <a:gdLst/>
              <a:ahLst/>
              <a:cxnLst/>
              <a:rect l="l" t="t" r="r" b="b"/>
              <a:pathLst>
                <a:path w="19707" h="38391" extrusionOk="0">
                  <a:moveTo>
                    <a:pt x="17898" y="995"/>
                  </a:moveTo>
                  <a:cubicBezTo>
                    <a:pt x="17927" y="1245"/>
                    <a:pt x="17964" y="1563"/>
                    <a:pt x="18006" y="1937"/>
                  </a:cubicBezTo>
                  <a:cubicBezTo>
                    <a:pt x="18375" y="4858"/>
                    <a:pt x="19078" y="11254"/>
                    <a:pt x="19078" y="15173"/>
                  </a:cubicBezTo>
                  <a:cubicBezTo>
                    <a:pt x="19078" y="17724"/>
                    <a:pt x="18301" y="22752"/>
                    <a:pt x="17377" y="27410"/>
                  </a:cubicBezTo>
                  <a:cubicBezTo>
                    <a:pt x="16933" y="29739"/>
                    <a:pt x="16416" y="31995"/>
                    <a:pt x="16009" y="33843"/>
                  </a:cubicBezTo>
                  <a:cubicBezTo>
                    <a:pt x="15565" y="35655"/>
                    <a:pt x="15159" y="37060"/>
                    <a:pt x="14900" y="37651"/>
                  </a:cubicBezTo>
                  <a:cubicBezTo>
                    <a:pt x="14863" y="37725"/>
                    <a:pt x="14863" y="37762"/>
                    <a:pt x="14826" y="37762"/>
                  </a:cubicBezTo>
                  <a:lnTo>
                    <a:pt x="14789" y="37799"/>
                  </a:lnTo>
                  <a:cubicBezTo>
                    <a:pt x="14715" y="37799"/>
                    <a:pt x="14456" y="37688"/>
                    <a:pt x="14124" y="37392"/>
                  </a:cubicBezTo>
                  <a:cubicBezTo>
                    <a:pt x="13569" y="36912"/>
                    <a:pt x="12867" y="35951"/>
                    <a:pt x="12090" y="34730"/>
                  </a:cubicBezTo>
                  <a:cubicBezTo>
                    <a:pt x="9687" y="31070"/>
                    <a:pt x="6730" y="24859"/>
                    <a:pt x="5251" y="20312"/>
                  </a:cubicBezTo>
                  <a:cubicBezTo>
                    <a:pt x="3994" y="16430"/>
                    <a:pt x="2848" y="12215"/>
                    <a:pt x="1997" y="8925"/>
                  </a:cubicBezTo>
                  <a:cubicBezTo>
                    <a:pt x="1591" y="7298"/>
                    <a:pt x="1221" y="5893"/>
                    <a:pt x="999" y="4932"/>
                  </a:cubicBezTo>
                  <a:cubicBezTo>
                    <a:pt x="906" y="4513"/>
                    <a:pt x="826" y="4172"/>
                    <a:pt x="764" y="3917"/>
                  </a:cubicBezTo>
                  <a:lnTo>
                    <a:pt x="764" y="3917"/>
                  </a:lnTo>
                  <a:cubicBezTo>
                    <a:pt x="3277" y="4836"/>
                    <a:pt x="5504" y="5191"/>
                    <a:pt x="7506" y="5191"/>
                  </a:cubicBezTo>
                  <a:cubicBezTo>
                    <a:pt x="11092" y="5191"/>
                    <a:pt x="13791" y="4045"/>
                    <a:pt x="15602" y="2862"/>
                  </a:cubicBezTo>
                  <a:cubicBezTo>
                    <a:pt x="16684" y="2155"/>
                    <a:pt x="17449" y="1449"/>
                    <a:pt x="17898" y="995"/>
                  </a:cubicBezTo>
                  <a:close/>
                  <a:moveTo>
                    <a:pt x="18102" y="0"/>
                  </a:moveTo>
                  <a:cubicBezTo>
                    <a:pt x="18023" y="0"/>
                    <a:pt x="17949" y="35"/>
                    <a:pt x="17895" y="89"/>
                  </a:cubicBezTo>
                  <a:lnTo>
                    <a:pt x="17858" y="126"/>
                  </a:lnTo>
                  <a:cubicBezTo>
                    <a:pt x="17784" y="237"/>
                    <a:pt x="16859" y="1346"/>
                    <a:pt x="15122" y="2455"/>
                  </a:cubicBezTo>
                  <a:cubicBezTo>
                    <a:pt x="13384" y="3527"/>
                    <a:pt x="10833" y="4599"/>
                    <a:pt x="7506" y="4599"/>
                  </a:cubicBezTo>
                  <a:cubicBezTo>
                    <a:pt x="5436" y="4599"/>
                    <a:pt x="3106" y="4193"/>
                    <a:pt x="445" y="3157"/>
                  </a:cubicBezTo>
                  <a:cubicBezTo>
                    <a:pt x="399" y="3142"/>
                    <a:pt x="353" y="3133"/>
                    <a:pt x="309" y="3133"/>
                  </a:cubicBezTo>
                  <a:cubicBezTo>
                    <a:pt x="248" y="3133"/>
                    <a:pt x="192" y="3151"/>
                    <a:pt x="149" y="3194"/>
                  </a:cubicBezTo>
                  <a:cubicBezTo>
                    <a:pt x="38" y="3268"/>
                    <a:pt x="1" y="3379"/>
                    <a:pt x="38" y="3490"/>
                  </a:cubicBezTo>
                  <a:cubicBezTo>
                    <a:pt x="38" y="3527"/>
                    <a:pt x="2145" y="12733"/>
                    <a:pt x="4659" y="20497"/>
                  </a:cubicBezTo>
                  <a:cubicBezTo>
                    <a:pt x="5805" y="24046"/>
                    <a:pt x="7802" y="28482"/>
                    <a:pt x="9761" y="32032"/>
                  </a:cubicBezTo>
                  <a:cubicBezTo>
                    <a:pt x="10759" y="33806"/>
                    <a:pt x="11721" y="35359"/>
                    <a:pt x="12534" y="36505"/>
                  </a:cubicBezTo>
                  <a:cubicBezTo>
                    <a:pt x="12978" y="37060"/>
                    <a:pt x="13347" y="37540"/>
                    <a:pt x="13717" y="37836"/>
                  </a:cubicBezTo>
                  <a:cubicBezTo>
                    <a:pt x="14087" y="38169"/>
                    <a:pt x="14382" y="38391"/>
                    <a:pt x="14789" y="38391"/>
                  </a:cubicBezTo>
                  <a:cubicBezTo>
                    <a:pt x="14937" y="38391"/>
                    <a:pt x="15085" y="38354"/>
                    <a:pt x="15196" y="38243"/>
                  </a:cubicBezTo>
                  <a:cubicBezTo>
                    <a:pt x="15344" y="38169"/>
                    <a:pt x="15418" y="38021"/>
                    <a:pt x="15492" y="37873"/>
                  </a:cubicBezTo>
                  <a:cubicBezTo>
                    <a:pt x="15750" y="37208"/>
                    <a:pt x="16157" y="35803"/>
                    <a:pt x="16601" y="33991"/>
                  </a:cubicBezTo>
                  <a:cubicBezTo>
                    <a:pt x="17266" y="31218"/>
                    <a:pt x="18043" y="27521"/>
                    <a:pt x="18634" y="24009"/>
                  </a:cubicBezTo>
                  <a:cubicBezTo>
                    <a:pt x="19263" y="20460"/>
                    <a:pt x="19706" y="17169"/>
                    <a:pt x="19706" y="15173"/>
                  </a:cubicBezTo>
                  <a:cubicBezTo>
                    <a:pt x="19706" y="9886"/>
                    <a:pt x="18449" y="274"/>
                    <a:pt x="18449" y="274"/>
                  </a:cubicBezTo>
                  <a:cubicBezTo>
                    <a:pt x="18412" y="126"/>
                    <a:pt x="18338" y="15"/>
                    <a:pt x="18190" y="15"/>
                  </a:cubicBezTo>
                  <a:cubicBezTo>
                    <a:pt x="18161" y="5"/>
                    <a:pt x="18131" y="0"/>
                    <a:pt x="18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6" name="Google Shape;3096;p53"/>
            <p:cNvSpPr/>
            <p:nvPr/>
          </p:nvSpPr>
          <p:spPr>
            <a:xfrm>
              <a:off x="3119075" y="2612625"/>
              <a:ext cx="1057400" cy="1366000"/>
            </a:xfrm>
            <a:custGeom>
              <a:avLst/>
              <a:gdLst/>
              <a:ahLst/>
              <a:cxnLst/>
              <a:rect l="l" t="t" r="r" b="b"/>
              <a:pathLst>
                <a:path w="42296" h="54640" extrusionOk="0">
                  <a:moveTo>
                    <a:pt x="23383" y="0"/>
                  </a:moveTo>
                  <a:cubicBezTo>
                    <a:pt x="17926" y="0"/>
                    <a:pt x="12571" y="2216"/>
                    <a:pt x="12571" y="2216"/>
                  </a:cubicBezTo>
                  <a:cubicBezTo>
                    <a:pt x="12571" y="2216"/>
                    <a:pt x="5473" y="4545"/>
                    <a:pt x="2737" y="15193"/>
                  </a:cubicBezTo>
                  <a:cubicBezTo>
                    <a:pt x="1" y="25877"/>
                    <a:pt x="6508" y="38632"/>
                    <a:pt x="11942" y="44511"/>
                  </a:cubicBezTo>
                  <a:cubicBezTo>
                    <a:pt x="16721" y="49647"/>
                    <a:pt x="22328" y="54640"/>
                    <a:pt x="27734" y="54640"/>
                  </a:cubicBezTo>
                  <a:cubicBezTo>
                    <a:pt x="28477" y="54640"/>
                    <a:pt x="29215" y="54546"/>
                    <a:pt x="29947" y="54345"/>
                  </a:cubicBezTo>
                  <a:cubicBezTo>
                    <a:pt x="36010" y="52681"/>
                    <a:pt x="42295" y="39889"/>
                    <a:pt x="40632" y="22957"/>
                  </a:cubicBezTo>
                  <a:cubicBezTo>
                    <a:pt x="38931" y="5987"/>
                    <a:pt x="34125" y="2438"/>
                    <a:pt x="27655" y="552"/>
                  </a:cubicBezTo>
                  <a:cubicBezTo>
                    <a:pt x="26289" y="157"/>
                    <a:pt x="24833" y="0"/>
                    <a:pt x="233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7" name="Google Shape;3097;p53"/>
            <p:cNvSpPr/>
            <p:nvPr/>
          </p:nvSpPr>
          <p:spPr>
            <a:xfrm>
              <a:off x="3221675" y="2796475"/>
              <a:ext cx="928925" cy="813400"/>
            </a:xfrm>
            <a:custGeom>
              <a:avLst/>
              <a:gdLst/>
              <a:ahLst/>
              <a:cxnLst/>
              <a:rect l="l" t="t" r="r" b="b"/>
              <a:pathLst>
                <a:path w="37157" h="32536" extrusionOk="0">
                  <a:moveTo>
                    <a:pt x="10759" y="1"/>
                  </a:moveTo>
                  <a:lnTo>
                    <a:pt x="1" y="23847"/>
                  </a:lnTo>
                  <a:cubicBezTo>
                    <a:pt x="149" y="24217"/>
                    <a:pt x="260" y="24549"/>
                    <a:pt x="407" y="24919"/>
                  </a:cubicBezTo>
                  <a:cubicBezTo>
                    <a:pt x="4178" y="21962"/>
                    <a:pt x="14345" y="12904"/>
                    <a:pt x="11979" y="3328"/>
                  </a:cubicBezTo>
                  <a:lnTo>
                    <a:pt x="11979" y="3328"/>
                  </a:lnTo>
                  <a:cubicBezTo>
                    <a:pt x="11980" y="3329"/>
                    <a:pt x="25252" y="23330"/>
                    <a:pt x="35492" y="32535"/>
                  </a:cubicBezTo>
                  <a:cubicBezTo>
                    <a:pt x="36639" y="27729"/>
                    <a:pt x="37156" y="21962"/>
                    <a:pt x="36528" y="15603"/>
                  </a:cubicBezTo>
                  <a:cubicBezTo>
                    <a:pt x="36417" y="14678"/>
                    <a:pt x="36343" y="13828"/>
                    <a:pt x="36232" y="12978"/>
                  </a:cubicBezTo>
                  <a:lnTo>
                    <a:pt x="107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8" name="Google Shape;3098;p53"/>
            <p:cNvSpPr/>
            <p:nvPr/>
          </p:nvSpPr>
          <p:spPr>
            <a:xfrm>
              <a:off x="3221675" y="2796475"/>
              <a:ext cx="919675" cy="813400"/>
            </a:xfrm>
            <a:custGeom>
              <a:avLst/>
              <a:gdLst/>
              <a:ahLst/>
              <a:cxnLst/>
              <a:rect l="l" t="t" r="r" b="b"/>
              <a:pathLst>
                <a:path w="36787" h="32536" extrusionOk="0">
                  <a:moveTo>
                    <a:pt x="10759" y="1"/>
                  </a:moveTo>
                  <a:lnTo>
                    <a:pt x="1" y="23847"/>
                  </a:lnTo>
                  <a:cubicBezTo>
                    <a:pt x="149" y="24217"/>
                    <a:pt x="260" y="24549"/>
                    <a:pt x="407" y="24919"/>
                  </a:cubicBezTo>
                  <a:cubicBezTo>
                    <a:pt x="3809" y="22257"/>
                    <a:pt x="12312" y="14715"/>
                    <a:pt x="12312" y="6286"/>
                  </a:cubicBezTo>
                  <a:cubicBezTo>
                    <a:pt x="12312" y="5288"/>
                    <a:pt x="12201" y="4327"/>
                    <a:pt x="11979" y="3328"/>
                  </a:cubicBezTo>
                  <a:lnTo>
                    <a:pt x="11979" y="3328"/>
                  </a:lnTo>
                  <a:cubicBezTo>
                    <a:pt x="11980" y="3329"/>
                    <a:pt x="25252" y="23330"/>
                    <a:pt x="35492" y="32535"/>
                  </a:cubicBezTo>
                  <a:cubicBezTo>
                    <a:pt x="36306" y="29134"/>
                    <a:pt x="36786" y="25326"/>
                    <a:pt x="36786" y="21111"/>
                  </a:cubicBezTo>
                  <a:cubicBezTo>
                    <a:pt x="36786" y="19411"/>
                    <a:pt x="36713" y="17673"/>
                    <a:pt x="36528" y="15861"/>
                  </a:cubicBezTo>
                  <a:cubicBezTo>
                    <a:pt x="36528" y="15861"/>
                    <a:pt x="36528" y="15824"/>
                    <a:pt x="36528" y="15824"/>
                  </a:cubicBezTo>
                  <a:cubicBezTo>
                    <a:pt x="36528" y="15787"/>
                    <a:pt x="36528" y="15787"/>
                    <a:pt x="36528" y="15787"/>
                  </a:cubicBezTo>
                  <a:cubicBezTo>
                    <a:pt x="36528" y="15787"/>
                    <a:pt x="36528" y="15787"/>
                    <a:pt x="36528" y="15750"/>
                  </a:cubicBezTo>
                  <a:cubicBezTo>
                    <a:pt x="36528" y="15750"/>
                    <a:pt x="36528" y="15750"/>
                    <a:pt x="36528" y="15713"/>
                  </a:cubicBezTo>
                  <a:cubicBezTo>
                    <a:pt x="36528" y="15713"/>
                    <a:pt x="36528" y="15677"/>
                    <a:pt x="36528" y="15677"/>
                  </a:cubicBezTo>
                  <a:cubicBezTo>
                    <a:pt x="36528" y="15677"/>
                    <a:pt x="36528" y="15677"/>
                    <a:pt x="36528" y="15640"/>
                  </a:cubicBezTo>
                  <a:cubicBezTo>
                    <a:pt x="36528" y="15640"/>
                    <a:pt x="36528" y="15603"/>
                    <a:pt x="36528" y="15603"/>
                  </a:cubicBezTo>
                  <a:cubicBezTo>
                    <a:pt x="36417" y="14678"/>
                    <a:pt x="36343" y="13828"/>
                    <a:pt x="36232" y="12978"/>
                  </a:cubicBezTo>
                  <a:lnTo>
                    <a:pt x="107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9" name="Google Shape;3099;p53"/>
            <p:cNvSpPr/>
            <p:nvPr/>
          </p:nvSpPr>
          <p:spPr>
            <a:xfrm>
              <a:off x="3163450" y="2605150"/>
              <a:ext cx="985300" cy="1380900"/>
            </a:xfrm>
            <a:custGeom>
              <a:avLst/>
              <a:gdLst/>
              <a:ahLst/>
              <a:cxnLst/>
              <a:rect l="l" t="t" r="r" b="b"/>
              <a:pathLst>
                <a:path w="39412" h="55236" extrusionOk="0">
                  <a:moveTo>
                    <a:pt x="10727" y="2239"/>
                  </a:moveTo>
                  <a:cubicBezTo>
                    <a:pt x="10727" y="2239"/>
                    <a:pt x="10727" y="2239"/>
                    <a:pt x="10727" y="2239"/>
                  </a:cubicBezTo>
                  <a:lnTo>
                    <a:pt x="10727" y="2239"/>
                  </a:lnTo>
                  <a:lnTo>
                    <a:pt x="10727" y="2239"/>
                  </a:lnTo>
                  <a:close/>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78"/>
                    <a:pt x="38820" y="26990"/>
                    <a:pt x="38820" y="28764"/>
                  </a:cubicBezTo>
                  <a:cubicBezTo>
                    <a:pt x="38820" y="35789"/>
                    <a:pt x="37415" y="41852"/>
                    <a:pt x="35381" y="46325"/>
                  </a:cubicBezTo>
                  <a:cubicBezTo>
                    <a:pt x="33348" y="50799"/>
                    <a:pt x="30649" y="53646"/>
                    <a:pt x="28098" y="54348"/>
                  </a:cubicBezTo>
                  <a:cubicBezTo>
                    <a:pt x="27396" y="54533"/>
                    <a:pt x="26656" y="54644"/>
                    <a:pt x="25954" y="54644"/>
                  </a:cubicBezTo>
                  <a:cubicBezTo>
                    <a:pt x="23329" y="54644"/>
                    <a:pt x="20630" y="53424"/>
                    <a:pt x="18005" y="51538"/>
                  </a:cubicBezTo>
                  <a:cubicBezTo>
                    <a:pt x="15380" y="49690"/>
                    <a:pt x="12792" y="47176"/>
                    <a:pt x="10389" y="44588"/>
                  </a:cubicBezTo>
                  <a:cubicBezTo>
                    <a:pt x="5879" y="39745"/>
                    <a:pt x="629" y="30021"/>
                    <a:pt x="629" y="20852"/>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52"/>
                  </a:cubicBezTo>
                  <a:cubicBezTo>
                    <a:pt x="38" y="30280"/>
                    <a:pt x="5324" y="40040"/>
                    <a:pt x="9946" y="45031"/>
                  </a:cubicBezTo>
                  <a:cubicBezTo>
                    <a:pt x="12349" y="47582"/>
                    <a:pt x="14937" y="50133"/>
                    <a:pt x="17636" y="52056"/>
                  </a:cubicBezTo>
                  <a:cubicBezTo>
                    <a:pt x="20334" y="53978"/>
                    <a:pt x="23144" y="55235"/>
                    <a:pt x="25954" y="55235"/>
                  </a:cubicBezTo>
                  <a:cubicBezTo>
                    <a:pt x="26730" y="55235"/>
                    <a:pt x="27507" y="55161"/>
                    <a:pt x="28246" y="54939"/>
                  </a:cubicBezTo>
                  <a:cubicBezTo>
                    <a:pt x="31093" y="54163"/>
                    <a:pt x="33866" y="51131"/>
                    <a:pt x="35936" y="46584"/>
                  </a:cubicBezTo>
                  <a:cubicBezTo>
                    <a:pt x="38043" y="42037"/>
                    <a:pt x="39411" y="35863"/>
                    <a:pt x="39411" y="28764"/>
                  </a:cubicBezTo>
                  <a:cubicBezTo>
                    <a:pt x="39411" y="26990"/>
                    <a:pt x="39337" y="25141"/>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0" name="Google Shape;3100;p53"/>
            <p:cNvSpPr/>
            <p:nvPr/>
          </p:nvSpPr>
          <p:spPr>
            <a:xfrm>
              <a:off x="3453475" y="3386675"/>
              <a:ext cx="194325" cy="64750"/>
            </a:xfrm>
            <a:custGeom>
              <a:avLst/>
              <a:gdLst/>
              <a:ahLst/>
              <a:cxnLst/>
              <a:rect l="l" t="t" r="r" b="b"/>
              <a:pathLst>
                <a:path w="7773" h="2590" extrusionOk="0">
                  <a:moveTo>
                    <a:pt x="3347" y="1"/>
                  </a:moveTo>
                  <a:cubicBezTo>
                    <a:pt x="2202" y="1"/>
                    <a:pt x="1019" y="559"/>
                    <a:pt x="45" y="2235"/>
                  </a:cubicBezTo>
                  <a:cubicBezTo>
                    <a:pt x="0" y="2497"/>
                    <a:pt x="210" y="2589"/>
                    <a:pt x="609" y="2589"/>
                  </a:cubicBezTo>
                  <a:cubicBezTo>
                    <a:pt x="1560" y="2589"/>
                    <a:pt x="3583" y="2066"/>
                    <a:pt x="5776" y="2066"/>
                  </a:cubicBezTo>
                  <a:cubicBezTo>
                    <a:pt x="6434" y="2066"/>
                    <a:pt x="7108" y="2113"/>
                    <a:pt x="7772" y="2235"/>
                  </a:cubicBezTo>
                  <a:cubicBezTo>
                    <a:pt x="7772" y="2235"/>
                    <a:pt x="5636" y="1"/>
                    <a:pt x="3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1" name="Google Shape;3101;p53"/>
            <p:cNvSpPr/>
            <p:nvPr/>
          </p:nvSpPr>
          <p:spPr>
            <a:xfrm>
              <a:off x="3822450" y="3319600"/>
              <a:ext cx="191350" cy="102650"/>
            </a:xfrm>
            <a:custGeom>
              <a:avLst/>
              <a:gdLst/>
              <a:ahLst/>
              <a:cxnLst/>
              <a:rect l="l" t="t" r="r" b="b"/>
              <a:pathLst>
                <a:path w="7654" h="4106" extrusionOk="0">
                  <a:moveTo>
                    <a:pt x="4467" y="1"/>
                  </a:moveTo>
                  <a:cubicBezTo>
                    <a:pt x="1508" y="1"/>
                    <a:pt x="1" y="4105"/>
                    <a:pt x="1" y="4105"/>
                  </a:cubicBezTo>
                  <a:cubicBezTo>
                    <a:pt x="3217" y="1924"/>
                    <a:pt x="7654" y="1887"/>
                    <a:pt x="7099" y="1000"/>
                  </a:cubicBezTo>
                  <a:cubicBezTo>
                    <a:pt x="6122" y="284"/>
                    <a:pt x="5244" y="1"/>
                    <a:pt x="4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2" name="Google Shape;3102;p53"/>
            <p:cNvSpPr/>
            <p:nvPr/>
          </p:nvSpPr>
          <p:spPr>
            <a:xfrm>
              <a:off x="3781775" y="3303900"/>
              <a:ext cx="110950" cy="282850"/>
            </a:xfrm>
            <a:custGeom>
              <a:avLst/>
              <a:gdLst/>
              <a:ahLst/>
              <a:cxnLst/>
              <a:rect l="l" t="t" r="r" b="b"/>
              <a:pathLst>
                <a:path w="4438" h="11314" extrusionOk="0">
                  <a:moveTo>
                    <a:pt x="962" y="1"/>
                  </a:moveTo>
                  <a:cubicBezTo>
                    <a:pt x="777" y="1"/>
                    <a:pt x="629" y="112"/>
                    <a:pt x="629" y="297"/>
                  </a:cubicBezTo>
                  <a:cubicBezTo>
                    <a:pt x="629" y="297"/>
                    <a:pt x="408" y="2182"/>
                    <a:pt x="408" y="3846"/>
                  </a:cubicBezTo>
                  <a:cubicBezTo>
                    <a:pt x="408" y="4400"/>
                    <a:pt x="408" y="4955"/>
                    <a:pt x="482" y="5399"/>
                  </a:cubicBezTo>
                  <a:cubicBezTo>
                    <a:pt x="518" y="5620"/>
                    <a:pt x="555" y="5805"/>
                    <a:pt x="629" y="5990"/>
                  </a:cubicBezTo>
                  <a:cubicBezTo>
                    <a:pt x="703" y="6138"/>
                    <a:pt x="814" y="6323"/>
                    <a:pt x="962" y="6434"/>
                  </a:cubicBezTo>
                  <a:cubicBezTo>
                    <a:pt x="1369" y="6767"/>
                    <a:pt x="2108" y="7136"/>
                    <a:pt x="2737" y="7543"/>
                  </a:cubicBezTo>
                  <a:cubicBezTo>
                    <a:pt x="3069" y="7728"/>
                    <a:pt x="3328" y="7950"/>
                    <a:pt x="3550" y="8171"/>
                  </a:cubicBezTo>
                  <a:cubicBezTo>
                    <a:pt x="3735" y="8356"/>
                    <a:pt x="3809" y="8541"/>
                    <a:pt x="3809" y="8652"/>
                  </a:cubicBezTo>
                  <a:lnTo>
                    <a:pt x="3772" y="8800"/>
                  </a:lnTo>
                  <a:cubicBezTo>
                    <a:pt x="3698" y="8985"/>
                    <a:pt x="3513" y="9207"/>
                    <a:pt x="3254" y="9428"/>
                  </a:cubicBezTo>
                  <a:cubicBezTo>
                    <a:pt x="2848" y="9761"/>
                    <a:pt x="2293" y="10094"/>
                    <a:pt x="1739" y="10316"/>
                  </a:cubicBezTo>
                  <a:cubicBezTo>
                    <a:pt x="1184" y="10574"/>
                    <a:pt x="629" y="10685"/>
                    <a:pt x="297" y="10685"/>
                  </a:cubicBezTo>
                  <a:cubicBezTo>
                    <a:pt x="112" y="10685"/>
                    <a:pt x="1" y="10833"/>
                    <a:pt x="1" y="10981"/>
                  </a:cubicBezTo>
                  <a:cubicBezTo>
                    <a:pt x="1" y="11166"/>
                    <a:pt x="112" y="11314"/>
                    <a:pt x="297" y="11314"/>
                  </a:cubicBezTo>
                  <a:cubicBezTo>
                    <a:pt x="925" y="11314"/>
                    <a:pt x="1775" y="11018"/>
                    <a:pt x="2552" y="10611"/>
                  </a:cubicBezTo>
                  <a:cubicBezTo>
                    <a:pt x="2959" y="10427"/>
                    <a:pt x="3328" y="10168"/>
                    <a:pt x="3661" y="9909"/>
                  </a:cubicBezTo>
                  <a:cubicBezTo>
                    <a:pt x="3957" y="9650"/>
                    <a:pt x="4216" y="9354"/>
                    <a:pt x="4363" y="9022"/>
                  </a:cubicBezTo>
                  <a:cubicBezTo>
                    <a:pt x="4400" y="8911"/>
                    <a:pt x="4437" y="8800"/>
                    <a:pt x="4437" y="8652"/>
                  </a:cubicBezTo>
                  <a:cubicBezTo>
                    <a:pt x="4400" y="8319"/>
                    <a:pt x="4216" y="7987"/>
                    <a:pt x="3994" y="7728"/>
                  </a:cubicBezTo>
                  <a:cubicBezTo>
                    <a:pt x="3624" y="7358"/>
                    <a:pt x="3069" y="7025"/>
                    <a:pt x="2589" y="6693"/>
                  </a:cubicBezTo>
                  <a:cubicBezTo>
                    <a:pt x="2071" y="6397"/>
                    <a:pt x="1591" y="6138"/>
                    <a:pt x="1332" y="5953"/>
                  </a:cubicBezTo>
                  <a:cubicBezTo>
                    <a:pt x="1295" y="5916"/>
                    <a:pt x="1258" y="5879"/>
                    <a:pt x="1221" y="5768"/>
                  </a:cubicBezTo>
                  <a:cubicBezTo>
                    <a:pt x="1073" y="5399"/>
                    <a:pt x="999" y="4659"/>
                    <a:pt x="999" y="3846"/>
                  </a:cubicBezTo>
                  <a:cubicBezTo>
                    <a:pt x="999" y="3032"/>
                    <a:pt x="1073" y="2182"/>
                    <a:pt x="1110" y="1480"/>
                  </a:cubicBezTo>
                  <a:cubicBezTo>
                    <a:pt x="1147" y="1147"/>
                    <a:pt x="1184" y="888"/>
                    <a:pt x="1184" y="666"/>
                  </a:cubicBezTo>
                  <a:cubicBezTo>
                    <a:pt x="1221" y="481"/>
                    <a:pt x="1221" y="371"/>
                    <a:pt x="1221" y="371"/>
                  </a:cubicBezTo>
                  <a:cubicBezTo>
                    <a:pt x="1258" y="186"/>
                    <a:pt x="1147" y="38"/>
                    <a:pt x="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3" name="Google Shape;3103;p53"/>
            <p:cNvSpPr/>
            <p:nvPr/>
          </p:nvSpPr>
          <p:spPr>
            <a:xfrm>
              <a:off x="3733725" y="3660000"/>
              <a:ext cx="153450" cy="58925"/>
            </a:xfrm>
            <a:custGeom>
              <a:avLst/>
              <a:gdLst/>
              <a:ahLst/>
              <a:cxnLst/>
              <a:rect l="l" t="t" r="r" b="b"/>
              <a:pathLst>
                <a:path w="6138" h="2357" extrusionOk="0">
                  <a:moveTo>
                    <a:pt x="5770" y="0"/>
                  </a:moveTo>
                  <a:cubicBezTo>
                    <a:pt x="5676" y="0"/>
                    <a:pt x="5591" y="49"/>
                    <a:pt x="5546" y="138"/>
                  </a:cubicBezTo>
                  <a:cubicBezTo>
                    <a:pt x="5472" y="175"/>
                    <a:pt x="4363" y="1728"/>
                    <a:pt x="1368" y="1728"/>
                  </a:cubicBezTo>
                  <a:cubicBezTo>
                    <a:pt x="1036" y="1728"/>
                    <a:pt x="703" y="1728"/>
                    <a:pt x="370" y="1691"/>
                  </a:cubicBezTo>
                  <a:cubicBezTo>
                    <a:pt x="351" y="1687"/>
                    <a:pt x="332" y="1685"/>
                    <a:pt x="313" y="1685"/>
                  </a:cubicBezTo>
                  <a:cubicBezTo>
                    <a:pt x="156" y="1685"/>
                    <a:pt x="37" y="1818"/>
                    <a:pt x="37" y="1950"/>
                  </a:cubicBezTo>
                  <a:cubicBezTo>
                    <a:pt x="0" y="2135"/>
                    <a:pt x="148" y="2283"/>
                    <a:pt x="296" y="2283"/>
                  </a:cubicBezTo>
                  <a:cubicBezTo>
                    <a:pt x="666" y="2320"/>
                    <a:pt x="1036" y="2357"/>
                    <a:pt x="1368" y="2357"/>
                  </a:cubicBezTo>
                  <a:cubicBezTo>
                    <a:pt x="4696" y="2357"/>
                    <a:pt x="5990" y="545"/>
                    <a:pt x="6027" y="471"/>
                  </a:cubicBezTo>
                  <a:cubicBezTo>
                    <a:pt x="6138" y="360"/>
                    <a:pt x="6101" y="175"/>
                    <a:pt x="5953" y="65"/>
                  </a:cubicBezTo>
                  <a:cubicBezTo>
                    <a:pt x="5894" y="21"/>
                    <a:pt x="5830" y="0"/>
                    <a:pt x="5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4" name="Google Shape;3104;p53"/>
            <p:cNvSpPr/>
            <p:nvPr/>
          </p:nvSpPr>
          <p:spPr>
            <a:xfrm>
              <a:off x="3377875" y="3247525"/>
              <a:ext cx="252350" cy="93150"/>
            </a:xfrm>
            <a:custGeom>
              <a:avLst/>
              <a:gdLst/>
              <a:ahLst/>
              <a:cxnLst/>
              <a:rect l="l" t="t" r="r" b="b"/>
              <a:pathLst>
                <a:path w="10094" h="3726" extrusionOk="0">
                  <a:moveTo>
                    <a:pt x="5953" y="1"/>
                  </a:moveTo>
                  <a:cubicBezTo>
                    <a:pt x="4104" y="1"/>
                    <a:pt x="1923" y="703"/>
                    <a:pt x="75" y="3217"/>
                  </a:cubicBezTo>
                  <a:cubicBezTo>
                    <a:pt x="1" y="3365"/>
                    <a:pt x="38" y="3550"/>
                    <a:pt x="149" y="3661"/>
                  </a:cubicBezTo>
                  <a:cubicBezTo>
                    <a:pt x="207" y="3704"/>
                    <a:pt x="271" y="3725"/>
                    <a:pt x="334" y="3725"/>
                  </a:cubicBezTo>
                  <a:cubicBezTo>
                    <a:pt x="431" y="3725"/>
                    <a:pt x="525" y="3676"/>
                    <a:pt x="592" y="3587"/>
                  </a:cubicBezTo>
                  <a:cubicBezTo>
                    <a:pt x="2330" y="1221"/>
                    <a:pt x="4289" y="629"/>
                    <a:pt x="5953" y="629"/>
                  </a:cubicBezTo>
                  <a:cubicBezTo>
                    <a:pt x="6988" y="629"/>
                    <a:pt x="7912" y="851"/>
                    <a:pt x="8541" y="1110"/>
                  </a:cubicBezTo>
                  <a:cubicBezTo>
                    <a:pt x="8874" y="1221"/>
                    <a:pt x="9132" y="1332"/>
                    <a:pt x="9317" y="1443"/>
                  </a:cubicBezTo>
                  <a:cubicBezTo>
                    <a:pt x="9428" y="1479"/>
                    <a:pt x="9502" y="1516"/>
                    <a:pt x="9539" y="1553"/>
                  </a:cubicBezTo>
                  <a:lnTo>
                    <a:pt x="9576" y="1590"/>
                  </a:lnTo>
                  <a:lnTo>
                    <a:pt x="9613" y="1590"/>
                  </a:lnTo>
                  <a:cubicBezTo>
                    <a:pt x="9650" y="1615"/>
                    <a:pt x="9699" y="1627"/>
                    <a:pt x="9751" y="1627"/>
                  </a:cubicBezTo>
                  <a:cubicBezTo>
                    <a:pt x="9855" y="1627"/>
                    <a:pt x="9970" y="1578"/>
                    <a:pt x="10020" y="1479"/>
                  </a:cubicBezTo>
                  <a:cubicBezTo>
                    <a:pt x="10094" y="1332"/>
                    <a:pt x="10057" y="1147"/>
                    <a:pt x="9909" y="1073"/>
                  </a:cubicBezTo>
                  <a:cubicBezTo>
                    <a:pt x="9909" y="1036"/>
                    <a:pt x="8208" y="1"/>
                    <a:pt x="5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5" name="Google Shape;3105;p53"/>
            <p:cNvSpPr/>
            <p:nvPr/>
          </p:nvSpPr>
          <p:spPr>
            <a:xfrm>
              <a:off x="3786400" y="3214250"/>
              <a:ext cx="126650" cy="52900"/>
            </a:xfrm>
            <a:custGeom>
              <a:avLst/>
              <a:gdLst/>
              <a:ahLst/>
              <a:cxnLst/>
              <a:rect l="l" t="t" r="r" b="b"/>
              <a:pathLst>
                <a:path w="5066" h="2116" extrusionOk="0">
                  <a:moveTo>
                    <a:pt x="2293" y="1"/>
                  </a:moveTo>
                  <a:cubicBezTo>
                    <a:pt x="1332" y="1"/>
                    <a:pt x="740" y="444"/>
                    <a:pt x="407" y="888"/>
                  </a:cubicBezTo>
                  <a:cubicBezTo>
                    <a:pt x="75" y="1332"/>
                    <a:pt x="38" y="1738"/>
                    <a:pt x="38" y="1775"/>
                  </a:cubicBezTo>
                  <a:cubicBezTo>
                    <a:pt x="1" y="1923"/>
                    <a:pt x="112" y="2108"/>
                    <a:pt x="260" y="2108"/>
                  </a:cubicBezTo>
                  <a:cubicBezTo>
                    <a:pt x="283" y="2113"/>
                    <a:pt x="307" y="2115"/>
                    <a:pt x="329" y="2115"/>
                  </a:cubicBezTo>
                  <a:cubicBezTo>
                    <a:pt x="481" y="2115"/>
                    <a:pt x="597" y="2010"/>
                    <a:pt x="629" y="1849"/>
                  </a:cubicBezTo>
                  <a:cubicBezTo>
                    <a:pt x="629" y="1849"/>
                    <a:pt x="703" y="1516"/>
                    <a:pt x="925" y="1221"/>
                  </a:cubicBezTo>
                  <a:cubicBezTo>
                    <a:pt x="1184" y="925"/>
                    <a:pt x="1554" y="629"/>
                    <a:pt x="2293" y="629"/>
                  </a:cubicBezTo>
                  <a:cubicBezTo>
                    <a:pt x="2847" y="629"/>
                    <a:pt x="3587" y="777"/>
                    <a:pt x="4585" y="1258"/>
                  </a:cubicBezTo>
                  <a:cubicBezTo>
                    <a:pt x="4625" y="1278"/>
                    <a:pt x="4667" y="1287"/>
                    <a:pt x="4709" y="1287"/>
                  </a:cubicBezTo>
                  <a:cubicBezTo>
                    <a:pt x="4824" y="1287"/>
                    <a:pt x="4938" y="1218"/>
                    <a:pt x="4992" y="1110"/>
                  </a:cubicBezTo>
                  <a:cubicBezTo>
                    <a:pt x="5066" y="962"/>
                    <a:pt x="4992" y="777"/>
                    <a:pt x="4844" y="703"/>
                  </a:cubicBezTo>
                  <a:cubicBezTo>
                    <a:pt x="3809" y="186"/>
                    <a:pt x="2958" y="1"/>
                    <a:pt x="2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6" name="Google Shape;3106;p53"/>
            <p:cNvSpPr/>
            <p:nvPr/>
          </p:nvSpPr>
          <p:spPr>
            <a:xfrm>
              <a:off x="3152350" y="2612625"/>
              <a:ext cx="993625" cy="888175"/>
            </a:xfrm>
            <a:custGeom>
              <a:avLst/>
              <a:gdLst/>
              <a:ahLst/>
              <a:cxnLst/>
              <a:rect l="l" t="t" r="r" b="b"/>
              <a:pathLst>
                <a:path w="39745" h="35527" extrusionOk="0">
                  <a:moveTo>
                    <a:pt x="22052" y="0"/>
                  </a:moveTo>
                  <a:cubicBezTo>
                    <a:pt x="16595" y="0"/>
                    <a:pt x="11240" y="2216"/>
                    <a:pt x="11240" y="2216"/>
                  </a:cubicBezTo>
                  <a:cubicBezTo>
                    <a:pt x="11240" y="2216"/>
                    <a:pt x="4142" y="4545"/>
                    <a:pt x="1406" y="15193"/>
                  </a:cubicBezTo>
                  <a:cubicBezTo>
                    <a:pt x="1" y="20775"/>
                    <a:pt x="1073" y="26912"/>
                    <a:pt x="3217" y="32310"/>
                  </a:cubicBezTo>
                  <a:cubicBezTo>
                    <a:pt x="5990" y="29094"/>
                    <a:pt x="13976" y="19149"/>
                    <a:pt x="15011" y="10202"/>
                  </a:cubicBezTo>
                  <a:cubicBezTo>
                    <a:pt x="15011" y="10202"/>
                    <a:pt x="30243" y="27615"/>
                    <a:pt x="39079" y="35527"/>
                  </a:cubicBezTo>
                  <a:cubicBezTo>
                    <a:pt x="39596" y="31719"/>
                    <a:pt x="39744" y="27504"/>
                    <a:pt x="39301" y="22957"/>
                  </a:cubicBezTo>
                  <a:cubicBezTo>
                    <a:pt x="37600" y="5987"/>
                    <a:pt x="32794" y="2438"/>
                    <a:pt x="26324" y="552"/>
                  </a:cubicBezTo>
                  <a:cubicBezTo>
                    <a:pt x="24958" y="157"/>
                    <a:pt x="23502" y="0"/>
                    <a:pt x="220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7" name="Google Shape;3107;p53"/>
            <p:cNvSpPr/>
            <p:nvPr/>
          </p:nvSpPr>
          <p:spPr>
            <a:xfrm>
              <a:off x="3163450" y="2605150"/>
              <a:ext cx="985300" cy="903600"/>
            </a:xfrm>
            <a:custGeom>
              <a:avLst/>
              <a:gdLst/>
              <a:ahLst/>
              <a:cxnLst/>
              <a:rect l="l" t="t" r="r" b="b"/>
              <a:pathLst>
                <a:path w="39412" h="36144" extrusionOk="0">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41"/>
                    <a:pt x="38820" y="26990"/>
                    <a:pt x="38820" y="28727"/>
                  </a:cubicBezTo>
                  <a:cubicBezTo>
                    <a:pt x="38820" y="30999"/>
                    <a:pt x="38664" y="33177"/>
                    <a:pt x="38410" y="35233"/>
                  </a:cubicBezTo>
                  <a:lnTo>
                    <a:pt x="38410" y="35233"/>
                  </a:lnTo>
                  <a:cubicBezTo>
                    <a:pt x="34054" y="31261"/>
                    <a:pt x="28280" y="25161"/>
                    <a:pt x="23514" y="19965"/>
                  </a:cubicBezTo>
                  <a:cubicBezTo>
                    <a:pt x="21074" y="17303"/>
                    <a:pt x="18893" y="14863"/>
                    <a:pt x="17303" y="13126"/>
                  </a:cubicBezTo>
                  <a:cubicBezTo>
                    <a:pt x="16526" y="12238"/>
                    <a:pt x="15898" y="11536"/>
                    <a:pt x="15454" y="11055"/>
                  </a:cubicBezTo>
                  <a:cubicBezTo>
                    <a:pt x="15048" y="10538"/>
                    <a:pt x="14789" y="10279"/>
                    <a:pt x="14789" y="10279"/>
                  </a:cubicBezTo>
                  <a:cubicBezTo>
                    <a:pt x="14735" y="10225"/>
                    <a:pt x="14661" y="10190"/>
                    <a:pt x="14581" y="10190"/>
                  </a:cubicBezTo>
                  <a:cubicBezTo>
                    <a:pt x="14552" y="10190"/>
                    <a:pt x="14523" y="10195"/>
                    <a:pt x="14493" y="10205"/>
                  </a:cubicBezTo>
                  <a:cubicBezTo>
                    <a:pt x="14345" y="10242"/>
                    <a:pt x="14271" y="10316"/>
                    <a:pt x="14271" y="10464"/>
                  </a:cubicBezTo>
                  <a:cubicBezTo>
                    <a:pt x="13754" y="14863"/>
                    <a:pt x="11535" y="19559"/>
                    <a:pt x="9058" y="23551"/>
                  </a:cubicBezTo>
                  <a:cubicBezTo>
                    <a:pt x="6813" y="27225"/>
                    <a:pt x="4349" y="30273"/>
                    <a:pt x="2875" y="32004"/>
                  </a:cubicBezTo>
                  <a:lnTo>
                    <a:pt x="2875" y="32004"/>
                  </a:lnTo>
                  <a:cubicBezTo>
                    <a:pt x="1507" y="28443"/>
                    <a:pt x="629" y="24596"/>
                    <a:pt x="629" y="20816"/>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16"/>
                  </a:cubicBezTo>
                  <a:cubicBezTo>
                    <a:pt x="1" y="24882"/>
                    <a:pt x="999" y="28986"/>
                    <a:pt x="2478" y="32757"/>
                  </a:cubicBezTo>
                  <a:cubicBezTo>
                    <a:pt x="2515" y="32831"/>
                    <a:pt x="2625" y="32905"/>
                    <a:pt x="2699" y="32942"/>
                  </a:cubicBezTo>
                  <a:cubicBezTo>
                    <a:pt x="2810" y="32942"/>
                    <a:pt x="2921" y="32905"/>
                    <a:pt x="2995" y="32831"/>
                  </a:cubicBezTo>
                  <a:cubicBezTo>
                    <a:pt x="4400" y="31204"/>
                    <a:pt x="7099" y="27877"/>
                    <a:pt x="9576" y="23847"/>
                  </a:cubicBezTo>
                  <a:cubicBezTo>
                    <a:pt x="11972" y="20006"/>
                    <a:pt x="14133" y="15528"/>
                    <a:pt x="14779" y="11179"/>
                  </a:cubicBezTo>
                  <a:lnTo>
                    <a:pt x="14779" y="11179"/>
                  </a:lnTo>
                  <a:cubicBezTo>
                    <a:pt x="17321" y="14066"/>
                    <a:pt x="30459" y="28892"/>
                    <a:pt x="38413" y="36047"/>
                  </a:cubicBezTo>
                  <a:cubicBezTo>
                    <a:pt x="38483" y="36118"/>
                    <a:pt x="38554" y="36144"/>
                    <a:pt x="38624" y="36144"/>
                  </a:cubicBezTo>
                  <a:cubicBezTo>
                    <a:pt x="38665" y="36144"/>
                    <a:pt x="38705" y="36135"/>
                    <a:pt x="38746" y="36121"/>
                  </a:cubicBezTo>
                  <a:cubicBezTo>
                    <a:pt x="38857" y="36084"/>
                    <a:pt x="38931" y="35974"/>
                    <a:pt x="38931" y="35863"/>
                  </a:cubicBezTo>
                  <a:cubicBezTo>
                    <a:pt x="39263" y="33644"/>
                    <a:pt x="39411" y="31241"/>
                    <a:pt x="39411" y="28727"/>
                  </a:cubicBezTo>
                  <a:cubicBezTo>
                    <a:pt x="39411" y="26953"/>
                    <a:pt x="39337" y="25104"/>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8" name="Google Shape;3108;p53"/>
            <p:cNvSpPr/>
            <p:nvPr/>
          </p:nvSpPr>
          <p:spPr>
            <a:xfrm>
              <a:off x="3529450" y="2791150"/>
              <a:ext cx="720050" cy="688850"/>
            </a:xfrm>
            <a:custGeom>
              <a:avLst/>
              <a:gdLst/>
              <a:ahLst/>
              <a:cxnLst/>
              <a:rect l="l" t="t" r="r" b="b"/>
              <a:pathLst>
                <a:path w="28802" h="27554" extrusionOk="0">
                  <a:moveTo>
                    <a:pt x="358" y="0"/>
                  </a:moveTo>
                  <a:cubicBezTo>
                    <a:pt x="243" y="0"/>
                    <a:pt x="129" y="69"/>
                    <a:pt x="75" y="177"/>
                  </a:cubicBezTo>
                  <a:cubicBezTo>
                    <a:pt x="1" y="325"/>
                    <a:pt x="38" y="510"/>
                    <a:pt x="186" y="584"/>
                  </a:cubicBezTo>
                  <a:cubicBezTo>
                    <a:pt x="186" y="584"/>
                    <a:pt x="260" y="621"/>
                    <a:pt x="371" y="695"/>
                  </a:cubicBezTo>
                  <a:cubicBezTo>
                    <a:pt x="2256" y="1730"/>
                    <a:pt x="17858" y="10751"/>
                    <a:pt x="28173" y="27424"/>
                  </a:cubicBezTo>
                  <a:cubicBezTo>
                    <a:pt x="28245" y="27497"/>
                    <a:pt x="28348" y="27553"/>
                    <a:pt x="28453" y="27553"/>
                  </a:cubicBezTo>
                  <a:cubicBezTo>
                    <a:pt x="28509" y="27553"/>
                    <a:pt x="28565" y="27537"/>
                    <a:pt x="28616" y="27498"/>
                  </a:cubicBezTo>
                  <a:cubicBezTo>
                    <a:pt x="28727" y="27424"/>
                    <a:pt x="28801" y="27240"/>
                    <a:pt x="28690" y="27092"/>
                  </a:cubicBezTo>
                  <a:cubicBezTo>
                    <a:pt x="17562" y="9161"/>
                    <a:pt x="519" y="66"/>
                    <a:pt x="482" y="29"/>
                  </a:cubicBezTo>
                  <a:cubicBezTo>
                    <a:pt x="442" y="9"/>
                    <a:pt x="400" y="0"/>
                    <a:pt x="3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9" name="Google Shape;3109;p53"/>
            <p:cNvSpPr/>
            <p:nvPr/>
          </p:nvSpPr>
          <p:spPr>
            <a:xfrm>
              <a:off x="4136700" y="3509800"/>
              <a:ext cx="248650" cy="242625"/>
            </a:xfrm>
            <a:custGeom>
              <a:avLst/>
              <a:gdLst/>
              <a:ahLst/>
              <a:cxnLst/>
              <a:rect l="l" t="t" r="r" b="b"/>
              <a:pathLst>
                <a:path w="9946" h="9705" extrusionOk="0">
                  <a:moveTo>
                    <a:pt x="347" y="0"/>
                  </a:moveTo>
                  <a:cubicBezTo>
                    <a:pt x="269" y="0"/>
                    <a:pt x="185" y="28"/>
                    <a:pt x="112" y="83"/>
                  </a:cubicBezTo>
                  <a:cubicBezTo>
                    <a:pt x="1" y="231"/>
                    <a:pt x="1" y="416"/>
                    <a:pt x="148" y="527"/>
                  </a:cubicBezTo>
                  <a:lnTo>
                    <a:pt x="9391" y="9622"/>
                  </a:lnTo>
                  <a:cubicBezTo>
                    <a:pt x="9447" y="9677"/>
                    <a:pt x="9521" y="9705"/>
                    <a:pt x="9599" y="9705"/>
                  </a:cubicBezTo>
                  <a:cubicBezTo>
                    <a:pt x="9678" y="9705"/>
                    <a:pt x="9761" y="9677"/>
                    <a:pt x="9835" y="9622"/>
                  </a:cubicBezTo>
                  <a:cubicBezTo>
                    <a:pt x="9946" y="9511"/>
                    <a:pt x="9946" y="9289"/>
                    <a:pt x="9835" y="9178"/>
                  </a:cubicBezTo>
                  <a:lnTo>
                    <a:pt x="555" y="83"/>
                  </a:lnTo>
                  <a:cubicBezTo>
                    <a:pt x="500" y="28"/>
                    <a:pt x="42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0" name="Google Shape;3110;p53"/>
            <p:cNvSpPr/>
            <p:nvPr/>
          </p:nvSpPr>
          <p:spPr>
            <a:xfrm>
              <a:off x="3141275" y="2787075"/>
              <a:ext cx="342925" cy="519425"/>
            </a:xfrm>
            <a:custGeom>
              <a:avLst/>
              <a:gdLst/>
              <a:ahLst/>
              <a:cxnLst/>
              <a:rect l="l" t="t" r="r" b="b"/>
              <a:pathLst>
                <a:path w="13717" h="20777" extrusionOk="0">
                  <a:moveTo>
                    <a:pt x="13364" y="0"/>
                  </a:moveTo>
                  <a:cubicBezTo>
                    <a:pt x="13236" y="0"/>
                    <a:pt x="13120" y="105"/>
                    <a:pt x="13088" y="266"/>
                  </a:cubicBezTo>
                  <a:cubicBezTo>
                    <a:pt x="13088" y="266"/>
                    <a:pt x="13088" y="303"/>
                    <a:pt x="13051" y="451"/>
                  </a:cubicBezTo>
                  <a:cubicBezTo>
                    <a:pt x="12903" y="1301"/>
                    <a:pt x="12127" y="5294"/>
                    <a:pt x="10167" y="9546"/>
                  </a:cubicBezTo>
                  <a:cubicBezTo>
                    <a:pt x="8208" y="13834"/>
                    <a:pt x="5065" y="18308"/>
                    <a:pt x="222" y="20193"/>
                  </a:cubicBezTo>
                  <a:cubicBezTo>
                    <a:pt x="74" y="20230"/>
                    <a:pt x="0" y="20415"/>
                    <a:pt x="37" y="20563"/>
                  </a:cubicBezTo>
                  <a:cubicBezTo>
                    <a:pt x="92" y="20700"/>
                    <a:pt x="208" y="20776"/>
                    <a:pt x="324" y="20776"/>
                  </a:cubicBezTo>
                  <a:cubicBezTo>
                    <a:pt x="365" y="20776"/>
                    <a:pt x="406" y="20767"/>
                    <a:pt x="444" y="20748"/>
                  </a:cubicBezTo>
                  <a:cubicBezTo>
                    <a:pt x="5842" y="18640"/>
                    <a:pt x="9169" y="13502"/>
                    <a:pt x="11128" y="8954"/>
                  </a:cubicBezTo>
                  <a:cubicBezTo>
                    <a:pt x="13088" y="4407"/>
                    <a:pt x="13679" y="377"/>
                    <a:pt x="13679" y="340"/>
                  </a:cubicBezTo>
                  <a:cubicBezTo>
                    <a:pt x="13716" y="192"/>
                    <a:pt x="13605" y="44"/>
                    <a:pt x="13421" y="7"/>
                  </a:cubicBezTo>
                  <a:cubicBezTo>
                    <a:pt x="13402" y="2"/>
                    <a:pt x="13382" y="0"/>
                    <a:pt x="133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1" name="Google Shape;3111;p53"/>
            <p:cNvSpPr/>
            <p:nvPr/>
          </p:nvSpPr>
          <p:spPr>
            <a:xfrm>
              <a:off x="3546100" y="2738250"/>
              <a:ext cx="603575" cy="246025"/>
            </a:xfrm>
            <a:custGeom>
              <a:avLst/>
              <a:gdLst/>
              <a:ahLst/>
              <a:cxnLst/>
              <a:rect l="l" t="t" r="r" b="b"/>
              <a:pathLst>
                <a:path w="24143" h="9841" extrusionOk="0">
                  <a:moveTo>
                    <a:pt x="2810" y="1"/>
                  </a:moveTo>
                  <a:cubicBezTo>
                    <a:pt x="1257" y="1"/>
                    <a:pt x="296" y="149"/>
                    <a:pt x="296" y="149"/>
                  </a:cubicBezTo>
                  <a:cubicBezTo>
                    <a:pt x="148" y="149"/>
                    <a:pt x="0" y="297"/>
                    <a:pt x="37" y="481"/>
                  </a:cubicBezTo>
                  <a:cubicBezTo>
                    <a:pt x="37" y="614"/>
                    <a:pt x="185" y="746"/>
                    <a:pt x="322" y="746"/>
                  </a:cubicBezTo>
                  <a:cubicBezTo>
                    <a:pt x="338" y="746"/>
                    <a:pt x="354" y="744"/>
                    <a:pt x="370" y="740"/>
                  </a:cubicBezTo>
                  <a:lnTo>
                    <a:pt x="555" y="740"/>
                  </a:lnTo>
                  <a:cubicBezTo>
                    <a:pt x="851" y="703"/>
                    <a:pt x="1664" y="629"/>
                    <a:pt x="2810" y="629"/>
                  </a:cubicBezTo>
                  <a:cubicBezTo>
                    <a:pt x="5102" y="629"/>
                    <a:pt x="8762" y="888"/>
                    <a:pt x="12570" y="2145"/>
                  </a:cubicBezTo>
                  <a:cubicBezTo>
                    <a:pt x="16415" y="3402"/>
                    <a:pt x="20445" y="5694"/>
                    <a:pt x="23551" y="9724"/>
                  </a:cubicBezTo>
                  <a:cubicBezTo>
                    <a:pt x="23610" y="9803"/>
                    <a:pt x="23691" y="9840"/>
                    <a:pt x="23776" y="9840"/>
                  </a:cubicBezTo>
                  <a:cubicBezTo>
                    <a:pt x="23849" y="9840"/>
                    <a:pt x="23926" y="9813"/>
                    <a:pt x="23994" y="9761"/>
                  </a:cubicBezTo>
                  <a:cubicBezTo>
                    <a:pt x="24142" y="9687"/>
                    <a:pt x="24142" y="9465"/>
                    <a:pt x="24031" y="9354"/>
                  </a:cubicBezTo>
                  <a:cubicBezTo>
                    <a:pt x="20852" y="5177"/>
                    <a:pt x="16674" y="2848"/>
                    <a:pt x="12755" y="1554"/>
                  </a:cubicBezTo>
                  <a:cubicBezTo>
                    <a:pt x="8836" y="260"/>
                    <a:pt x="5139" y="38"/>
                    <a:pt x="28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2" name="Google Shape;3112;p53"/>
            <p:cNvSpPr/>
            <p:nvPr/>
          </p:nvSpPr>
          <p:spPr>
            <a:xfrm>
              <a:off x="4974075" y="1207325"/>
              <a:ext cx="1045375" cy="1662200"/>
            </a:xfrm>
            <a:custGeom>
              <a:avLst/>
              <a:gdLst/>
              <a:ahLst/>
              <a:cxnLst/>
              <a:rect l="l" t="t" r="r" b="b"/>
              <a:pathLst>
                <a:path w="41815" h="66488" extrusionOk="0">
                  <a:moveTo>
                    <a:pt x="20208" y="0"/>
                  </a:moveTo>
                  <a:cubicBezTo>
                    <a:pt x="17407" y="0"/>
                    <a:pt x="14564" y="635"/>
                    <a:pt x="11795" y="2122"/>
                  </a:cubicBezTo>
                  <a:cubicBezTo>
                    <a:pt x="3735" y="6484"/>
                    <a:pt x="2071" y="17464"/>
                    <a:pt x="2071" y="17464"/>
                  </a:cubicBezTo>
                  <a:lnTo>
                    <a:pt x="1" y="66081"/>
                  </a:lnTo>
                  <a:lnTo>
                    <a:pt x="32091" y="66488"/>
                  </a:lnTo>
                  <a:cubicBezTo>
                    <a:pt x="32091" y="66488"/>
                    <a:pt x="39301" y="32955"/>
                    <a:pt x="40558" y="26744"/>
                  </a:cubicBezTo>
                  <a:cubicBezTo>
                    <a:pt x="41815" y="20533"/>
                    <a:pt x="41371" y="10218"/>
                    <a:pt x="34975" y="5449"/>
                  </a:cubicBezTo>
                  <a:cubicBezTo>
                    <a:pt x="30753" y="2318"/>
                    <a:pt x="25558" y="0"/>
                    <a:pt x="20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3" name="Google Shape;3113;p53"/>
            <p:cNvSpPr/>
            <p:nvPr/>
          </p:nvSpPr>
          <p:spPr>
            <a:xfrm>
              <a:off x="4966700" y="1199350"/>
              <a:ext cx="1042575" cy="1677575"/>
            </a:xfrm>
            <a:custGeom>
              <a:avLst/>
              <a:gdLst/>
              <a:ahLst/>
              <a:cxnLst/>
              <a:rect l="l" t="t" r="r" b="b"/>
              <a:pathLst>
                <a:path w="41703" h="67103" extrusionOk="0">
                  <a:moveTo>
                    <a:pt x="20519" y="629"/>
                  </a:moveTo>
                  <a:cubicBezTo>
                    <a:pt x="25769" y="629"/>
                    <a:pt x="30908" y="2921"/>
                    <a:pt x="35085" y="6027"/>
                  </a:cubicBezTo>
                  <a:cubicBezTo>
                    <a:pt x="37340" y="7690"/>
                    <a:pt x="38856" y="10094"/>
                    <a:pt x="39781" y="12792"/>
                  </a:cubicBezTo>
                  <a:cubicBezTo>
                    <a:pt x="40742" y="15454"/>
                    <a:pt x="41111" y="18412"/>
                    <a:pt x="41111" y="21222"/>
                  </a:cubicBezTo>
                  <a:cubicBezTo>
                    <a:pt x="41111" y="23329"/>
                    <a:pt x="40890" y="25325"/>
                    <a:pt x="40557" y="27026"/>
                  </a:cubicBezTo>
                  <a:cubicBezTo>
                    <a:pt x="39928" y="30095"/>
                    <a:pt x="37821" y="40040"/>
                    <a:pt x="35825" y="49209"/>
                  </a:cubicBezTo>
                  <a:cubicBezTo>
                    <a:pt x="34863" y="53793"/>
                    <a:pt x="33902" y="58155"/>
                    <a:pt x="33200" y="61409"/>
                  </a:cubicBezTo>
                  <a:cubicBezTo>
                    <a:pt x="32867" y="63036"/>
                    <a:pt x="32571" y="64367"/>
                    <a:pt x="32386" y="65291"/>
                  </a:cubicBezTo>
                  <a:cubicBezTo>
                    <a:pt x="32257" y="65829"/>
                    <a:pt x="32166" y="66230"/>
                    <a:pt x="32112" y="66470"/>
                  </a:cubicBezTo>
                  <a:lnTo>
                    <a:pt x="32112" y="66470"/>
                  </a:lnTo>
                  <a:lnTo>
                    <a:pt x="629" y="66067"/>
                  </a:lnTo>
                  <a:lnTo>
                    <a:pt x="2661" y="17820"/>
                  </a:lnTo>
                  <a:lnTo>
                    <a:pt x="2661" y="17820"/>
                  </a:lnTo>
                  <a:lnTo>
                    <a:pt x="2662" y="17820"/>
                  </a:lnTo>
                  <a:cubicBezTo>
                    <a:pt x="2662" y="17820"/>
                    <a:pt x="2662" y="17783"/>
                    <a:pt x="2699" y="17710"/>
                  </a:cubicBezTo>
                  <a:cubicBezTo>
                    <a:pt x="2810" y="17118"/>
                    <a:pt x="3328" y="14345"/>
                    <a:pt x="4769" y="11240"/>
                  </a:cubicBezTo>
                  <a:cubicBezTo>
                    <a:pt x="6211" y="8134"/>
                    <a:pt x="8540" y="4733"/>
                    <a:pt x="12237" y="2736"/>
                  </a:cubicBezTo>
                  <a:cubicBezTo>
                    <a:pt x="14973" y="1258"/>
                    <a:pt x="17746" y="629"/>
                    <a:pt x="20519" y="629"/>
                  </a:cubicBezTo>
                  <a:close/>
                  <a:moveTo>
                    <a:pt x="20519" y="1"/>
                  </a:moveTo>
                  <a:cubicBezTo>
                    <a:pt x="17672" y="1"/>
                    <a:pt x="14751" y="666"/>
                    <a:pt x="11942" y="2182"/>
                  </a:cubicBezTo>
                  <a:cubicBezTo>
                    <a:pt x="7838" y="4400"/>
                    <a:pt x="5361" y="8282"/>
                    <a:pt x="3919" y="11609"/>
                  </a:cubicBezTo>
                  <a:cubicBezTo>
                    <a:pt x="2477" y="14937"/>
                    <a:pt x="2071" y="17710"/>
                    <a:pt x="2071" y="17710"/>
                  </a:cubicBezTo>
                  <a:lnTo>
                    <a:pt x="2071" y="17746"/>
                  </a:lnTo>
                  <a:lnTo>
                    <a:pt x="0" y="66363"/>
                  </a:lnTo>
                  <a:cubicBezTo>
                    <a:pt x="0" y="66474"/>
                    <a:pt x="0" y="66548"/>
                    <a:pt x="74" y="66585"/>
                  </a:cubicBezTo>
                  <a:cubicBezTo>
                    <a:pt x="148" y="66659"/>
                    <a:pt x="222" y="66696"/>
                    <a:pt x="296" y="66696"/>
                  </a:cubicBezTo>
                  <a:lnTo>
                    <a:pt x="32349" y="67102"/>
                  </a:lnTo>
                  <a:cubicBezTo>
                    <a:pt x="32497" y="67102"/>
                    <a:pt x="32645" y="66991"/>
                    <a:pt x="32682" y="66881"/>
                  </a:cubicBezTo>
                  <a:cubicBezTo>
                    <a:pt x="32682" y="66881"/>
                    <a:pt x="39891" y="33348"/>
                    <a:pt x="41148" y="27137"/>
                  </a:cubicBezTo>
                  <a:cubicBezTo>
                    <a:pt x="41481" y="25399"/>
                    <a:pt x="41703" y="23366"/>
                    <a:pt x="41703" y="21222"/>
                  </a:cubicBezTo>
                  <a:cubicBezTo>
                    <a:pt x="41703" y="18375"/>
                    <a:pt x="41333" y="15343"/>
                    <a:pt x="40372" y="12571"/>
                  </a:cubicBezTo>
                  <a:cubicBezTo>
                    <a:pt x="39411" y="9798"/>
                    <a:pt x="37821" y="7284"/>
                    <a:pt x="35455" y="5509"/>
                  </a:cubicBezTo>
                  <a:cubicBezTo>
                    <a:pt x="31203" y="2367"/>
                    <a:pt x="25954" y="1"/>
                    <a:pt x="20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4" name="Google Shape;3114;p53"/>
            <p:cNvSpPr/>
            <p:nvPr/>
          </p:nvSpPr>
          <p:spPr>
            <a:xfrm>
              <a:off x="5233800" y="1302875"/>
              <a:ext cx="183025" cy="263600"/>
            </a:xfrm>
            <a:custGeom>
              <a:avLst/>
              <a:gdLst/>
              <a:ahLst/>
              <a:cxnLst/>
              <a:rect l="l" t="t" r="r" b="b"/>
              <a:pathLst>
                <a:path w="7321" h="10544" extrusionOk="0">
                  <a:moveTo>
                    <a:pt x="6959" y="0"/>
                  </a:moveTo>
                  <a:cubicBezTo>
                    <a:pt x="6906" y="0"/>
                    <a:pt x="6853" y="13"/>
                    <a:pt x="6803" y="37"/>
                  </a:cubicBezTo>
                  <a:cubicBezTo>
                    <a:pt x="6803" y="37"/>
                    <a:pt x="5472" y="777"/>
                    <a:pt x="3994" y="2403"/>
                  </a:cubicBezTo>
                  <a:cubicBezTo>
                    <a:pt x="2478" y="4030"/>
                    <a:pt x="814" y="6544"/>
                    <a:pt x="38" y="10167"/>
                  </a:cubicBezTo>
                  <a:cubicBezTo>
                    <a:pt x="1" y="10315"/>
                    <a:pt x="112" y="10500"/>
                    <a:pt x="296" y="10537"/>
                  </a:cubicBezTo>
                  <a:cubicBezTo>
                    <a:pt x="316" y="10542"/>
                    <a:pt x="335" y="10544"/>
                    <a:pt x="355" y="10544"/>
                  </a:cubicBezTo>
                  <a:cubicBezTo>
                    <a:pt x="490" y="10544"/>
                    <a:pt x="634" y="10439"/>
                    <a:pt x="666" y="10278"/>
                  </a:cubicBezTo>
                  <a:cubicBezTo>
                    <a:pt x="1369" y="6803"/>
                    <a:pt x="2995" y="4363"/>
                    <a:pt x="4437" y="2810"/>
                  </a:cubicBezTo>
                  <a:cubicBezTo>
                    <a:pt x="5140" y="2034"/>
                    <a:pt x="5842" y="1479"/>
                    <a:pt x="6323" y="1109"/>
                  </a:cubicBezTo>
                  <a:cubicBezTo>
                    <a:pt x="6581" y="925"/>
                    <a:pt x="6766" y="777"/>
                    <a:pt x="6914" y="703"/>
                  </a:cubicBezTo>
                  <a:cubicBezTo>
                    <a:pt x="6988" y="666"/>
                    <a:pt x="7025" y="629"/>
                    <a:pt x="7062" y="629"/>
                  </a:cubicBezTo>
                  <a:lnTo>
                    <a:pt x="7099" y="592"/>
                  </a:lnTo>
                  <a:cubicBezTo>
                    <a:pt x="7247" y="518"/>
                    <a:pt x="7321" y="296"/>
                    <a:pt x="7247" y="148"/>
                  </a:cubicBezTo>
                  <a:cubicBezTo>
                    <a:pt x="7173" y="50"/>
                    <a:pt x="7066" y="0"/>
                    <a:pt x="6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5" name="Google Shape;3115;p53"/>
            <p:cNvSpPr/>
            <p:nvPr/>
          </p:nvSpPr>
          <p:spPr>
            <a:xfrm>
              <a:off x="5395550" y="1619900"/>
              <a:ext cx="20350" cy="70250"/>
            </a:xfrm>
            <a:custGeom>
              <a:avLst/>
              <a:gdLst/>
              <a:ahLst/>
              <a:cxnLst/>
              <a:rect l="l" t="t" r="r" b="b"/>
              <a:pathLst>
                <a:path w="814" h="2810" extrusionOk="0">
                  <a:moveTo>
                    <a:pt x="555" y="0"/>
                  </a:moveTo>
                  <a:cubicBezTo>
                    <a:pt x="370" y="0"/>
                    <a:pt x="222" y="111"/>
                    <a:pt x="185" y="259"/>
                  </a:cubicBezTo>
                  <a:cubicBezTo>
                    <a:pt x="74" y="1072"/>
                    <a:pt x="1" y="1812"/>
                    <a:pt x="1" y="2514"/>
                  </a:cubicBezTo>
                  <a:cubicBezTo>
                    <a:pt x="1" y="2662"/>
                    <a:pt x="148" y="2810"/>
                    <a:pt x="333" y="2810"/>
                  </a:cubicBezTo>
                  <a:cubicBezTo>
                    <a:pt x="481" y="2810"/>
                    <a:pt x="629" y="2662"/>
                    <a:pt x="629" y="2514"/>
                  </a:cubicBezTo>
                  <a:cubicBezTo>
                    <a:pt x="629" y="1849"/>
                    <a:pt x="703" y="1109"/>
                    <a:pt x="814" y="370"/>
                  </a:cubicBezTo>
                  <a:cubicBezTo>
                    <a:pt x="814" y="185"/>
                    <a:pt x="703" y="37"/>
                    <a:pt x="5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6" name="Google Shape;3116;p53"/>
            <p:cNvSpPr/>
            <p:nvPr/>
          </p:nvSpPr>
          <p:spPr>
            <a:xfrm>
              <a:off x="5410350" y="1315075"/>
              <a:ext cx="105375" cy="267125"/>
            </a:xfrm>
            <a:custGeom>
              <a:avLst/>
              <a:gdLst/>
              <a:ahLst/>
              <a:cxnLst/>
              <a:rect l="l" t="t" r="r" b="b"/>
              <a:pathLst>
                <a:path w="4215" h="10685" extrusionOk="0">
                  <a:moveTo>
                    <a:pt x="3869" y="1"/>
                  </a:moveTo>
                  <a:cubicBezTo>
                    <a:pt x="3754" y="1"/>
                    <a:pt x="3640" y="69"/>
                    <a:pt x="3586" y="178"/>
                  </a:cubicBezTo>
                  <a:cubicBezTo>
                    <a:pt x="3586" y="215"/>
                    <a:pt x="1183" y="5391"/>
                    <a:pt x="37" y="10308"/>
                  </a:cubicBezTo>
                  <a:cubicBezTo>
                    <a:pt x="0" y="10493"/>
                    <a:pt x="74" y="10640"/>
                    <a:pt x="259" y="10677"/>
                  </a:cubicBezTo>
                  <a:cubicBezTo>
                    <a:pt x="278" y="10682"/>
                    <a:pt x="298" y="10685"/>
                    <a:pt x="319" y="10685"/>
                  </a:cubicBezTo>
                  <a:cubicBezTo>
                    <a:pt x="453" y="10685"/>
                    <a:pt x="596" y="10584"/>
                    <a:pt x="629" y="10456"/>
                  </a:cubicBezTo>
                  <a:cubicBezTo>
                    <a:pt x="1183" y="8052"/>
                    <a:pt x="2070" y="5538"/>
                    <a:pt x="2810" y="3616"/>
                  </a:cubicBezTo>
                  <a:cubicBezTo>
                    <a:pt x="3180" y="2692"/>
                    <a:pt x="3512" y="1878"/>
                    <a:pt x="3771" y="1324"/>
                  </a:cubicBezTo>
                  <a:cubicBezTo>
                    <a:pt x="3882" y="1065"/>
                    <a:pt x="3956" y="843"/>
                    <a:pt x="4030" y="695"/>
                  </a:cubicBezTo>
                  <a:cubicBezTo>
                    <a:pt x="4104" y="510"/>
                    <a:pt x="4141" y="437"/>
                    <a:pt x="4141" y="437"/>
                  </a:cubicBezTo>
                  <a:cubicBezTo>
                    <a:pt x="4215" y="289"/>
                    <a:pt x="4141" y="104"/>
                    <a:pt x="3993" y="30"/>
                  </a:cubicBezTo>
                  <a:cubicBezTo>
                    <a:pt x="3953" y="10"/>
                    <a:pt x="3911" y="1"/>
                    <a:pt x="3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7" name="Google Shape;3117;p53"/>
            <p:cNvSpPr/>
            <p:nvPr/>
          </p:nvSpPr>
          <p:spPr>
            <a:xfrm>
              <a:off x="5622925" y="1315675"/>
              <a:ext cx="36075" cy="432025"/>
            </a:xfrm>
            <a:custGeom>
              <a:avLst/>
              <a:gdLst/>
              <a:ahLst/>
              <a:cxnLst/>
              <a:rect l="l" t="t" r="r" b="b"/>
              <a:pathLst>
                <a:path w="1443" h="17281" extrusionOk="0">
                  <a:moveTo>
                    <a:pt x="1019" y="0"/>
                  </a:moveTo>
                  <a:cubicBezTo>
                    <a:pt x="1000" y="0"/>
                    <a:pt x="981" y="2"/>
                    <a:pt x="962" y="6"/>
                  </a:cubicBezTo>
                  <a:cubicBezTo>
                    <a:pt x="777" y="6"/>
                    <a:pt x="666" y="154"/>
                    <a:pt x="666" y="302"/>
                  </a:cubicBezTo>
                  <a:cubicBezTo>
                    <a:pt x="666" y="302"/>
                    <a:pt x="666" y="486"/>
                    <a:pt x="703" y="782"/>
                  </a:cubicBezTo>
                  <a:cubicBezTo>
                    <a:pt x="740" y="1670"/>
                    <a:pt x="851" y="3814"/>
                    <a:pt x="851" y="6365"/>
                  </a:cubicBezTo>
                  <a:cubicBezTo>
                    <a:pt x="851" y="9766"/>
                    <a:pt x="666" y="13907"/>
                    <a:pt x="37" y="16938"/>
                  </a:cubicBezTo>
                  <a:cubicBezTo>
                    <a:pt x="0" y="17086"/>
                    <a:pt x="74" y="17271"/>
                    <a:pt x="259" y="17271"/>
                  </a:cubicBezTo>
                  <a:cubicBezTo>
                    <a:pt x="284" y="17277"/>
                    <a:pt x="309" y="17280"/>
                    <a:pt x="335" y="17280"/>
                  </a:cubicBezTo>
                  <a:cubicBezTo>
                    <a:pt x="464" y="17280"/>
                    <a:pt x="598" y="17203"/>
                    <a:pt x="629" y="17049"/>
                  </a:cubicBezTo>
                  <a:cubicBezTo>
                    <a:pt x="1294" y="13944"/>
                    <a:pt x="1442" y="9766"/>
                    <a:pt x="1442" y="6365"/>
                  </a:cubicBezTo>
                  <a:cubicBezTo>
                    <a:pt x="1442" y="2927"/>
                    <a:pt x="1294" y="265"/>
                    <a:pt x="1294" y="265"/>
                  </a:cubicBezTo>
                  <a:cubicBezTo>
                    <a:pt x="1294" y="132"/>
                    <a:pt x="1176" y="0"/>
                    <a:pt x="1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8" name="Google Shape;3118;p53"/>
            <p:cNvSpPr/>
            <p:nvPr/>
          </p:nvSpPr>
          <p:spPr>
            <a:xfrm>
              <a:off x="5800375" y="1685525"/>
              <a:ext cx="26825" cy="66750"/>
            </a:xfrm>
            <a:custGeom>
              <a:avLst/>
              <a:gdLst/>
              <a:ahLst/>
              <a:cxnLst/>
              <a:rect l="l" t="t" r="r" b="b"/>
              <a:pathLst>
                <a:path w="1073" h="2670" extrusionOk="0">
                  <a:moveTo>
                    <a:pt x="777" y="0"/>
                  </a:moveTo>
                  <a:cubicBezTo>
                    <a:pt x="629" y="0"/>
                    <a:pt x="444" y="111"/>
                    <a:pt x="444" y="259"/>
                  </a:cubicBezTo>
                  <a:cubicBezTo>
                    <a:pt x="333" y="924"/>
                    <a:pt x="222" y="1590"/>
                    <a:pt x="38" y="2292"/>
                  </a:cubicBezTo>
                  <a:cubicBezTo>
                    <a:pt x="1" y="2440"/>
                    <a:pt x="75" y="2625"/>
                    <a:pt x="259" y="2662"/>
                  </a:cubicBezTo>
                  <a:cubicBezTo>
                    <a:pt x="279" y="2667"/>
                    <a:pt x="299" y="2669"/>
                    <a:pt x="319" y="2669"/>
                  </a:cubicBezTo>
                  <a:cubicBezTo>
                    <a:pt x="453" y="2669"/>
                    <a:pt x="597" y="2569"/>
                    <a:pt x="629" y="2440"/>
                  </a:cubicBezTo>
                  <a:cubicBezTo>
                    <a:pt x="814" y="1738"/>
                    <a:pt x="962" y="1035"/>
                    <a:pt x="1036" y="370"/>
                  </a:cubicBezTo>
                  <a:cubicBezTo>
                    <a:pt x="1073" y="185"/>
                    <a:pt x="962" y="37"/>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9" name="Google Shape;3119;p53"/>
            <p:cNvSpPr/>
            <p:nvPr/>
          </p:nvSpPr>
          <p:spPr>
            <a:xfrm>
              <a:off x="5754175" y="1336150"/>
              <a:ext cx="77650" cy="296700"/>
            </a:xfrm>
            <a:custGeom>
              <a:avLst/>
              <a:gdLst/>
              <a:ahLst/>
              <a:cxnLst/>
              <a:rect l="l" t="t" r="r" b="b"/>
              <a:pathLst>
                <a:path w="3106" h="11868" extrusionOk="0">
                  <a:moveTo>
                    <a:pt x="377" y="0"/>
                  </a:moveTo>
                  <a:cubicBezTo>
                    <a:pt x="325" y="0"/>
                    <a:pt x="271" y="13"/>
                    <a:pt x="222" y="37"/>
                  </a:cubicBezTo>
                  <a:cubicBezTo>
                    <a:pt x="74" y="111"/>
                    <a:pt x="0" y="296"/>
                    <a:pt x="74" y="444"/>
                  </a:cubicBezTo>
                  <a:lnTo>
                    <a:pt x="111" y="481"/>
                  </a:lnTo>
                  <a:cubicBezTo>
                    <a:pt x="370" y="1035"/>
                    <a:pt x="2514" y="5583"/>
                    <a:pt x="2514" y="11202"/>
                  </a:cubicBezTo>
                  <a:cubicBezTo>
                    <a:pt x="2514" y="11313"/>
                    <a:pt x="2514" y="11424"/>
                    <a:pt x="2514" y="11535"/>
                  </a:cubicBezTo>
                  <a:cubicBezTo>
                    <a:pt x="2514" y="11720"/>
                    <a:pt x="2625" y="11868"/>
                    <a:pt x="2810" y="11868"/>
                  </a:cubicBezTo>
                  <a:cubicBezTo>
                    <a:pt x="2995" y="11868"/>
                    <a:pt x="3106" y="11720"/>
                    <a:pt x="3106" y="11535"/>
                  </a:cubicBezTo>
                  <a:cubicBezTo>
                    <a:pt x="3106" y="11424"/>
                    <a:pt x="3106" y="11313"/>
                    <a:pt x="3106" y="11202"/>
                  </a:cubicBezTo>
                  <a:cubicBezTo>
                    <a:pt x="3106" y="5028"/>
                    <a:pt x="629" y="185"/>
                    <a:pt x="629" y="148"/>
                  </a:cubicBezTo>
                  <a:cubicBezTo>
                    <a:pt x="579" y="50"/>
                    <a:pt x="481"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0" name="Google Shape;3120;p53"/>
            <p:cNvSpPr/>
            <p:nvPr/>
          </p:nvSpPr>
          <p:spPr>
            <a:xfrm>
              <a:off x="4617325" y="2545375"/>
              <a:ext cx="1541700" cy="1176325"/>
            </a:xfrm>
            <a:custGeom>
              <a:avLst/>
              <a:gdLst/>
              <a:ahLst/>
              <a:cxnLst/>
              <a:rect l="l" t="t" r="r" b="b"/>
              <a:pathLst>
                <a:path w="61668" h="47053" extrusionOk="0">
                  <a:moveTo>
                    <a:pt x="29743" y="0"/>
                  </a:moveTo>
                  <a:cubicBezTo>
                    <a:pt x="28951" y="0"/>
                    <a:pt x="28542" y="137"/>
                    <a:pt x="28542" y="137"/>
                  </a:cubicBezTo>
                  <a:cubicBezTo>
                    <a:pt x="28542" y="137"/>
                    <a:pt x="5990" y="9010"/>
                    <a:pt x="4326" y="11524"/>
                  </a:cubicBezTo>
                  <a:cubicBezTo>
                    <a:pt x="2699" y="14001"/>
                    <a:pt x="0" y="23243"/>
                    <a:pt x="0" y="23243"/>
                  </a:cubicBezTo>
                  <a:lnTo>
                    <a:pt x="58451" y="47053"/>
                  </a:lnTo>
                  <a:lnTo>
                    <a:pt x="61667" y="37292"/>
                  </a:lnTo>
                  <a:cubicBezTo>
                    <a:pt x="61667" y="37292"/>
                    <a:pt x="58340" y="18142"/>
                    <a:pt x="56270" y="14814"/>
                  </a:cubicBezTo>
                  <a:cubicBezTo>
                    <a:pt x="54199" y="11524"/>
                    <a:pt x="37452" y="2392"/>
                    <a:pt x="33939" y="950"/>
                  </a:cubicBezTo>
                  <a:cubicBezTo>
                    <a:pt x="32063" y="180"/>
                    <a:pt x="30651" y="0"/>
                    <a:pt x="29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1" name="Google Shape;3121;p53"/>
            <p:cNvSpPr/>
            <p:nvPr/>
          </p:nvSpPr>
          <p:spPr>
            <a:xfrm>
              <a:off x="4608075" y="2537700"/>
              <a:ext cx="1558325" cy="1192100"/>
            </a:xfrm>
            <a:custGeom>
              <a:avLst/>
              <a:gdLst/>
              <a:ahLst/>
              <a:cxnLst/>
              <a:rect l="l" t="t" r="r" b="b"/>
              <a:pathLst>
                <a:path w="62333" h="47684" extrusionOk="0">
                  <a:moveTo>
                    <a:pt x="30095" y="629"/>
                  </a:moveTo>
                  <a:cubicBezTo>
                    <a:pt x="30945" y="629"/>
                    <a:pt x="32313" y="777"/>
                    <a:pt x="34198" y="1553"/>
                  </a:cubicBezTo>
                  <a:cubicBezTo>
                    <a:pt x="35049" y="1886"/>
                    <a:pt x="36749" y="2736"/>
                    <a:pt x="38857" y="3845"/>
                  </a:cubicBezTo>
                  <a:cubicBezTo>
                    <a:pt x="41962" y="5509"/>
                    <a:pt x="45992" y="7764"/>
                    <a:pt x="49430" y="9945"/>
                  </a:cubicBezTo>
                  <a:cubicBezTo>
                    <a:pt x="51131" y="11017"/>
                    <a:pt x="52721" y="12053"/>
                    <a:pt x="53941" y="12977"/>
                  </a:cubicBezTo>
                  <a:cubicBezTo>
                    <a:pt x="55161" y="13901"/>
                    <a:pt x="56048" y="14751"/>
                    <a:pt x="56381" y="15306"/>
                  </a:cubicBezTo>
                  <a:cubicBezTo>
                    <a:pt x="56603" y="15676"/>
                    <a:pt x="56898" y="16304"/>
                    <a:pt x="57194" y="17155"/>
                  </a:cubicBezTo>
                  <a:cubicBezTo>
                    <a:pt x="58192" y="20038"/>
                    <a:pt x="59301" y="25177"/>
                    <a:pt x="60189" y="29577"/>
                  </a:cubicBezTo>
                  <a:cubicBezTo>
                    <a:pt x="60632" y="31795"/>
                    <a:pt x="61039" y="33791"/>
                    <a:pt x="61298" y="35270"/>
                  </a:cubicBezTo>
                  <a:cubicBezTo>
                    <a:pt x="61532" y="36610"/>
                    <a:pt x="61676" y="37464"/>
                    <a:pt x="61701" y="37613"/>
                  </a:cubicBezTo>
                  <a:lnTo>
                    <a:pt x="61701" y="37613"/>
                  </a:lnTo>
                  <a:lnTo>
                    <a:pt x="58636" y="46953"/>
                  </a:lnTo>
                  <a:lnTo>
                    <a:pt x="740" y="23360"/>
                  </a:lnTo>
                  <a:lnTo>
                    <a:pt x="740" y="23360"/>
                  </a:lnTo>
                  <a:cubicBezTo>
                    <a:pt x="811" y="23110"/>
                    <a:pt x="935" y="22693"/>
                    <a:pt x="1110" y="22146"/>
                  </a:cubicBezTo>
                  <a:cubicBezTo>
                    <a:pt x="1516" y="20815"/>
                    <a:pt x="2182" y="18707"/>
                    <a:pt x="2884" y="16711"/>
                  </a:cubicBezTo>
                  <a:cubicBezTo>
                    <a:pt x="3624" y="14751"/>
                    <a:pt x="4400" y="12866"/>
                    <a:pt x="4955" y="11979"/>
                  </a:cubicBezTo>
                  <a:cubicBezTo>
                    <a:pt x="5029" y="11868"/>
                    <a:pt x="5213" y="11720"/>
                    <a:pt x="5435" y="11535"/>
                  </a:cubicBezTo>
                  <a:cubicBezTo>
                    <a:pt x="6360" y="10796"/>
                    <a:pt x="8319" y="9723"/>
                    <a:pt x="10722" y="8577"/>
                  </a:cubicBezTo>
                  <a:cubicBezTo>
                    <a:pt x="14308" y="6840"/>
                    <a:pt x="18893" y="4880"/>
                    <a:pt x="22553" y="3364"/>
                  </a:cubicBezTo>
                  <a:cubicBezTo>
                    <a:pt x="24401" y="2588"/>
                    <a:pt x="26028" y="1923"/>
                    <a:pt x="27174" y="1479"/>
                  </a:cubicBezTo>
                  <a:cubicBezTo>
                    <a:pt x="28320" y="998"/>
                    <a:pt x="29023" y="740"/>
                    <a:pt x="29023" y="740"/>
                  </a:cubicBezTo>
                  <a:cubicBezTo>
                    <a:pt x="29023" y="740"/>
                    <a:pt x="29392" y="629"/>
                    <a:pt x="30095" y="629"/>
                  </a:cubicBezTo>
                  <a:close/>
                  <a:moveTo>
                    <a:pt x="30095" y="0"/>
                  </a:moveTo>
                  <a:cubicBezTo>
                    <a:pt x="29281" y="0"/>
                    <a:pt x="28838" y="148"/>
                    <a:pt x="28838" y="148"/>
                  </a:cubicBezTo>
                  <a:lnTo>
                    <a:pt x="28801" y="148"/>
                  </a:lnTo>
                  <a:cubicBezTo>
                    <a:pt x="28801" y="148"/>
                    <a:pt x="23181" y="2366"/>
                    <a:pt x="17303" y="4917"/>
                  </a:cubicBezTo>
                  <a:cubicBezTo>
                    <a:pt x="14382" y="6174"/>
                    <a:pt x="11425" y="7542"/>
                    <a:pt x="9058" y="8725"/>
                  </a:cubicBezTo>
                  <a:cubicBezTo>
                    <a:pt x="7875" y="9317"/>
                    <a:pt x="6840" y="9871"/>
                    <a:pt x="6064" y="10352"/>
                  </a:cubicBezTo>
                  <a:cubicBezTo>
                    <a:pt x="5657" y="10611"/>
                    <a:pt x="5324" y="10833"/>
                    <a:pt x="5066" y="11054"/>
                  </a:cubicBezTo>
                  <a:cubicBezTo>
                    <a:pt x="4807" y="11239"/>
                    <a:pt x="4585" y="11461"/>
                    <a:pt x="4474" y="11646"/>
                  </a:cubicBezTo>
                  <a:cubicBezTo>
                    <a:pt x="4030" y="12311"/>
                    <a:pt x="3550" y="13347"/>
                    <a:pt x="3032" y="14567"/>
                  </a:cubicBezTo>
                  <a:cubicBezTo>
                    <a:pt x="1590" y="18264"/>
                    <a:pt x="75" y="23477"/>
                    <a:pt x="75" y="23477"/>
                  </a:cubicBezTo>
                  <a:cubicBezTo>
                    <a:pt x="1" y="23624"/>
                    <a:pt x="75" y="23772"/>
                    <a:pt x="222" y="23846"/>
                  </a:cubicBezTo>
                  <a:lnTo>
                    <a:pt x="58673" y="47655"/>
                  </a:lnTo>
                  <a:cubicBezTo>
                    <a:pt x="58728" y="47674"/>
                    <a:pt x="58775" y="47683"/>
                    <a:pt x="58816" y="47683"/>
                  </a:cubicBezTo>
                  <a:cubicBezTo>
                    <a:pt x="58858" y="47683"/>
                    <a:pt x="58895" y="47674"/>
                    <a:pt x="58932" y="47655"/>
                  </a:cubicBezTo>
                  <a:cubicBezTo>
                    <a:pt x="59006" y="47618"/>
                    <a:pt x="59080" y="47544"/>
                    <a:pt x="59117" y="47471"/>
                  </a:cubicBezTo>
                  <a:lnTo>
                    <a:pt x="62333" y="37710"/>
                  </a:lnTo>
                  <a:lnTo>
                    <a:pt x="62333" y="37562"/>
                  </a:lnTo>
                  <a:cubicBezTo>
                    <a:pt x="62333" y="37562"/>
                    <a:pt x="61483" y="32756"/>
                    <a:pt x="60411" y="27543"/>
                  </a:cubicBezTo>
                  <a:cubicBezTo>
                    <a:pt x="59856" y="24918"/>
                    <a:pt x="59264" y="22220"/>
                    <a:pt x="58673" y="19964"/>
                  </a:cubicBezTo>
                  <a:cubicBezTo>
                    <a:pt x="58340" y="18818"/>
                    <a:pt x="58044" y="17783"/>
                    <a:pt x="57749" y="16933"/>
                  </a:cubicBezTo>
                  <a:cubicBezTo>
                    <a:pt x="57453" y="16082"/>
                    <a:pt x="57194" y="15417"/>
                    <a:pt x="56898" y="14973"/>
                  </a:cubicBezTo>
                  <a:cubicBezTo>
                    <a:pt x="56603" y="14493"/>
                    <a:pt x="56122" y="13975"/>
                    <a:pt x="55420" y="13421"/>
                  </a:cubicBezTo>
                  <a:cubicBezTo>
                    <a:pt x="53090" y="11387"/>
                    <a:pt x="48617" y="8614"/>
                    <a:pt x="44328" y="6174"/>
                  </a:cubicBezTo>
                  <a:cubicBezTo>
                    <a:pt x="40040" y="3734"/>
                    <a:pt x="35973" y="1627"/>
                    <a:pt x="34420" y="998"/>
                  </a:cubicBezTo>
                  <a:cubicBezTo>
                    <a:pt x="32498" y="185"/>
                    <a:pt x="31019" y="0"/>
                    <a:pt x="30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2" name="Google Shape;3122;p53"/>
            <p:cNvSpPr/>
            <p:nvPr/>
          </p:nvSpPr>
          <p:spPr>
            <a:xfrm>
              <a:off x="5740300" y="3100400"/>
              <a:ext cx="98925" cy="490225"/>
            </a:xfrm>
            <a:custGeom>
              <a:avLst/>
              <a:gdLst/>
              <a:ahLst/>
              <a:cxnLst/>
              <a:rect l="l" t="t" r="r" b="b"/>
              <a:pathLst>
                <a:path w="3957" h="19609" extrusionOk="0">
                  <a:moveTo>
                    <a:pt x="3628" y="0"/>
                  </a:moveTo>
                  <a:cubicBezTo>
                    <a:pt x="3476" y="0"/>
                    <a:pt x="3360" y="105"/>
                    <a:pt x="3328" y="266"/>
                  </a:cubicBezTo>
                  <a:lnTo>
                    <a:pt x="38" y="19269"/>
                  </a:lnTo>
                  <a:cubicBezTo>
                    <a:pt x="1" y="19417"/>
                    <a:pt x="111" y="19565"/>
                    <a:pt x="259" y="19602"/>
                  </a:cubicBezTo>
                  <a:cubicBezTo>
                    <a:pt x="283" y="19607"/>
                    <a:pt x="307" y="19609"/>
                    <a:pt x="329" y="19609"/>
                  </a:cubicBezTo>
                  <a:cubicBezTo>
                    <a:pt x="481" y="19609"/>
                    <a:pt x="597" y="19504"/>
                    <a:pt x="629" y="19343"/>
                  </a:cubicBezTo>
                  <a:lnTo>
                    <a:pt x="3919" y="377"/>
                  </a:lnTo>
                  <a:cubicBezTo>
                    <a:pt x="3956" y="192"/>
                    <a:pt x="3846" y="44"/>
                    <a:pt x="3698" y="7"/>
                  </a:cubicBezTo>
                  <a:cubicBezTo>
                    <a:pt x="3674" y="3"/>
                    <a:pt x="3650" y="0"/>
                    <a:pt x="3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3" name="Google Shape;3123;p53"/>
            <p:cNvSpPr/>
            <p:nvPr/>
          </p:nvSpPr>
          <p:spPr>
            <a:xfrm>
              <a:off x="4761500" y="2545375"/>
              <a:ext cx="1016725" cy="1045075"/>
            </a:xfrm>
            <a:custGeom>
              <a:avLst/>
              <a:gdLst/>
              <a:ahLst/>
              <a:cxnLst/>
              <a:rect l="l" t="t" r="r" b="b"/>
              <a:pathLst>
                <a:path w="40669" h="41803" extrusionOk="0">
                  <a:moveTo>
                    <a:pt x="23976" y="0"/>
                  </a:moveTo>
                  <a:cubicBezTo>
                    <a:pt x="23184" y="0"/>
                    <a:pt x="22775" y="137"/>
                    <a:pt x="22775" y="137"/>
                  </a:cubicBezTo>
                  <a:cubicBezTo>
                    <a:pt x="22775" y="137"/>
                    <a:pt x="15307" y="3094"/>
                    <a:pt x="8652" y="6052"/>
                  </a:cubicBezTo>
                  <a:cubicBezTo>
                    <a:pt x="7617" y="9638"/>
                    <a:pt x="5435" y="16219"/>
                    <a:pt x="1886" y="22060"/>
                  </a:cubicBezTo>
                  <a:cubicBezTo>
                    <a:pt x="1147" y="23243"/>
                    <a:pt x="518" y="24427"/>
                    <a:pt x="1" y="25610"/>
                  </a:cubicBezTo>
                  <a:lnTo>
                    <a:pt x="39707" y="41803"/>
                  </a:lnTo>
                  <a:cubicBezTo>
                    <a:pt x="39929" y="36442"/>
                    <a:pt x="40188" y="26978"/>
                    <a:pt x="39744" y="20212"/>
                  </a:cubicBezTo>
                  <a:cubicBezTo>
                    <a:pt x="39411" y="14592"/>
                    <a:pt x="40040" y="10341"/>
                    <a:pt x="40668" y="7642"/>
                  </a:cubicBezTo>
                  <a:cubicBezTo>
                    <a:pt x="35529" y="4610"/>
                    <a:pt x="30021" y="1727"/>
                    <a:pt x="28172" y="950"/>
                  </a:cubicBezTo>
                  <a:cubicBezTo>
                    <a:pt x="26296" y="180"/>
                    <a:pt x="24884" y="0"/>
                    <a:pt x="23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4" name="Google Shape;3124;p53"/>
            <p:cNvSpPr/>
            <p:nvPr/>
          </p:nvSpPr>
          <p:spPr>
            <a:xfrm>
              <a:off x="4752275" y="2537700"/>
              <a:ext cx="1034275" cy="1060150"/>
            </a:xfrm>
            <a:custGeom>
              <a:avLst/>
              <a:gdLst/>
              <a:ahLst/>
              <a:cxnLst/>
              <a:rect l="l" t="t" r="r" b="b"/>
              <a:pathLst>
                <a:path w="41371" h="42406" extrusionOk="0">
                  <a:moveTo>
                    <a:pt x="24327" y="0"/>
                  </a:moveTo>
                  <a:cubicBezTo>
                    <a:pt x="23513" y="0"/>
                    <a:pt x="23070" y="148"/>
                    <a:pt x="23070" y="148"/>
                  </a:cubicBezTo>
                  <a:lnTo>
                    <a:pt x="23033" y="148"/>
                  </a:lnTo>
                  <a:cubicBezTo>
                    <a:pt x="23033" y="148"/>
                    <a:pt x="15565" y="3106"/>
                    <a:pt x="8873" y="6100"/>
                  </a:cubicBezTo>
                  <a:cubicBezTo>
                    <a:pt x="8799" y="6137"/>
                    <a:pt x="8762" y="6174"/>
                    <a:pt x="8725" y="6285"/>
                  </a:cubicBezTo>
                  <a:cubicBezTo>
                    <a:pt x="7690" y="9834"/>
                    <a:pt x="5509" y="16415"/>
                    <a:pt x="1996" y="22220"/>
                  </a:cubicBezTo>
                  <a:cubicBezTo>
                    <a:pt x="1257" y="23403"/>
                    <a:pt x="629" y="24586"/>
                    <a:pt x="74" y="25769"/>
                  </a:cubicBezTo>
                  <a:cubicBezTo>
                    <a:pt x="0" y="25917"/>
                    <a:pt x="74" y="26101"/>
                    <a:pt x="222" y="26175"/>
                  </a:cubicBezTo>
                  <a:cubicBezTo>
                    <a:pt x="261" y="26195"/>
                    <a:pt x="304" y="26204"/>
                    <a:pt x="346" y="26204"/>
                  </a:cubicBezTo>
                  <a:cubicBezTo>
                    <a:pt x="461" y="26204"/>
                    <a:pt x="574" y="26136"/>
                    <a:pt x="629" y="26028"/>
                  </a:cubicBezTo>
                  <a:cubicBezTo>
                    <a:pt x="1183" y="24881"/>
                    <a:pt x="1812" y="23698"/>
                    <a:pt x="2514" y="22515"/>
                  </a:cubicBezTo>
                  <a:cubicBezTo>
                    <a:pt x="6047" y="16760"/>
                    <a:pt x="8217" y="10215"/>
                    <a:pt x="9270" y="6593"/>
                  </a:cubicBezTo>
                  <a:lnTo>
                    <a:pt x="9270" y="6593"/>
                  </a:lnTo>
                  <a:cubicBezTo>
                    <a:pt x="12557" y="5134"/>
                    <a:pt x="16046" y="3645"/>
                    <a:pt x="18707" y="2588"/>
                  </a:cubicBezTo>
                  <a:cubicBezTo>
                    <a:pt x="20038" y="2034"/>
                    <a:pt x="21184" y="1553"/>
                    <a:pt x="21998" y="1220"/>
                  </a:cubicBezTo>
                  <a:cubicBezTo>
                    <a:pt x="22811" y="924"/>
                    <a:pt x="23255" y="740"/>
                    <a:pt x="23255" y="740"/>
                  </a:cubicBezTo>
                  <a:cubicBezTo>
                    <a:pt x="23255" y="740"/>
                    <a:pt x="23624" y="629"/>
                    <a:pt x="24327" y="629"/>
                  </a:cubicBezTo>
                  <a:cubicBezTo>
                    <a:pt x="25177" y="629"/>
                    <a:pt x="26545" y="777"/>
                    <a:pt x="28430" y="1553"/>
                  </a:cubicBezTo>
                  <a:cubicBezTo>
                    <a:pt x="29318" y="1923"/>
                    <a:pt x="31166" y="2847"/>
                    <a:pt x="33421" y="4030"/>
                  </a:cubicBezTo>
                  <a:cubicBezTo>
                    <a:pt x="35592" y="5187"/>
                    <a:pt x="38187" y="6628"/>
                    <a:pt x="40687" y="8109"/>
                  </a:cubicBezTo>
                  <a:lnTo>
                    <a:pt x="40687" y="8109"/>
                  </a:lnTo>
                  <a:cubicBezTo>
                    <a:pt x="40188" y="10284"/>
                    <a:pt x="39706" y="13416"/>
                    <a:pt x="39706" y="17339"/>
                  </a:cubicBezTo>
                  <a:cubicBezTo>
                    <a:pt x="39706" y="18375"/>
                    <a:pt x="39743" y="19410"/>
                    <a:pt x="39817" y="20519"/>
                  </a:cubicBezTo>
                  <a:cubicBezTo>
                    <a:pt x="39965" y="23218"/>
                    <a:pt x="40039" y="26360"/>
                    <a:pt x="40039" y="29503"/>
                  </a:cubicBezTo>
                  <a:cubicBezTo>
                    <a:pt x="40039" y="34198"/>
                    <a:pt x="39891" y="38893"/>
                    <a:pt x="39780" y="42073"/>
                  </a:cubicBezTo>
                  <a:cubicBezTo>
                    <a:pt x="39780" y="42258"/>
                    <a:pt x="39891" y="42406"/>
                    <a:pt x="40076" y="42406"/>
                  </a:cubicBezTo>
                  <a:cubicBezTo>
                    <a:pt x="40261" y="42406"/>
                    <a:pt x="40372" y="42258"/>
                    <a:pt x="40409" y="42110"/>
                  </a:cubicBezTo>
                  <a:cubicBezTo>
                    <a:pt x="40520" y="38893"/>
                    <a:pt x="40668" y="34198"/>
                    <a:pt x="40668" y="29503"/>
                  </a:cubicBezTo>
                  <a:cubicBezTo>
                    <a:pt x="40668" y="26360"/>
                    <a:pt x="40594" y="23218"/>
                    <a:pt x="40409" y="20482"/>
                  </a:cubicBezTo>
                  <a:cubicBezTo>
                    <a:pt x="40372" y="19373"/>
                    <a:pt x="40335" y="18338"/>
                    <a:pt x="40335" y="17339"/>
                  </a:cubicBezTo>
                  <a:cubicBezTo>
                    <a:pt x="40335" y="13310"/>
                    <a:pt x="40816" y="10167"/>
                    <a:pt x="41333" y="8023"/>
                  </a:cubicBezTo>
                  <a:cubicBezTo>
                    <a:pt x="41370" y="7912"/>
                    <a:pt x="41296" y="7764"/>
                    <a:pt x="41185" y="7690"/>
                  </a:cubicBezTo>
                  <a:cubicBezTo>
                    <a:pt x="38634" y="6174"/>
                    <a:pt x="35972" y="4695"/>
                    <a:pt x="33680" y="3475"/>
                  </a:cubicBezTo>
                  <a:cubicBezTo>
                    <a:pt x="31425" y="2292"/>
                    <a:pt x="29613" y="1368"/>
                    <a:pt x="28652" y="998"/>
                  </a:cubicBezTo>
                  <a:cubicBezTo>
                    <a:pt x="26730" y="185"/>
                    <a:pt x="25251" y="0"/>
                    <a:pt x="24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5" name="Google Shape;3125;p53"/>
            <p:cNvSpPr/>
            <p:nvPr/>
          </p:nvSpPr>
          <p:spPr>
            <a:xfrm>
              <a:off x="5094250" y="2545375"/>
              <a:ext cx="577675" cy="805200"/>
            </a:xfrm>
            <a:custGeom>
              <a:avLst/>
              <a:gdLst/>
              <a:ahLst/>
              <a:cxnLst/>
              <a:rect l="l" t="t" r="r" b="b"/>
              <a:pathLst>
                <a:path w="23107" h="32208" extrusionOk="0">
                  <a:moveTo>
                    <a:pt x="10666" y="0"/>
                  </a:moveTo>
                  <a:cubicBezTo>
                    <a:pt x="9874" y="0"/>
                    <a:pt x="9465" y="137"/>
                    <a:pt x="9465" y="137"/>
                  </a:cubicBezTo>
                  <a:cubicBezTo>
                    <a:pt x="9465" y="137"/>
                    <a:pt x="5435" y="1727"/>
                    <a:pt x="629" y="3760"/>
                  </a:cubicBezTo>
                  <a:cubicBezTo>
                    <a:pt x="259" y="7494"/>
                    <a:pt x="0" y="13040"/>
                    <a:pt x="998" y="17735"/>
                  </a:cubicBezTo>
                  <a:cubicBezTo>
                    <a:pt x="2616" y="25355"/>
                    <a:pt x="4793" y="32207"/>
                    <a:pt x="6815" y="32207"/>
                  </a:cubicBezTo>
                  <a:cubicBezTo>
                    <a:pt x="6873" y="32207"/>
                    <a:pt x="6930" y="32202"/>
                    <a:pt x="6988" y="32190"/>
                  </a:cubicBezTo>
                  <a:cubicBezTo>
                    <a:pt x="9021" y="31784"/>
                    <a:pt x="19742" y="13003"/>
                    <a:pt x="23107" y="5202"/>
                  </a:cubicBezTo>
                  <a:cubicBezTo>
                    <a:pt x="19447" y="3168"/>
                    <a:pt x="16193" y="1505"/>
                    <a:pt x="14862" y="950"/>
                  </a:cubicBezTo>
                  <a:cubicBezTo>
                    <a:pt x="12986" y="180"/>
                    <a:pt x="11574" y="0"/>
                    <a:pt x="106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6" name="Google Shape;3126;p53"/>
            <p:cNvSpPr/>
            <p:nvPr/>
          </p:nvSpPr>
          <p:spPr>
            <a:xfrm>
              <a:off x="5094250" y="2537700"/>
              <a:ext cx="586000" cy="820775"/>
            </a:xfrm>
            <a:custGeom>
              <a:avLst/>
              <a:gdLst/>
              <a:ahLst/>
              <a:cxnLst/>
              <a:rect l="l" t="t" r="r" b="b"/>
              <a:pathLst>
                <a:path w="23440" h="32831" extrusionOk="0">
                  <a:moveTo>
                    <a:pt x="10648" y="629"/>
                  </a:moveTo>
                  <a:cubicBezTo>
                    <a:pt x="11498" y="629"/>
                    <a:pt x="12866" y="777"/>
                    <a:pt x="14751" y="1553"/>
                  </a:cubicBezTo>
                  <a:cubicBezTo>
                    <a:pt x="16014" y="2094"/>
                    <a:pt x="19179" y="3692"/>
                    <a:pt x="22698" y="5659"/>
                  </a:cubicBezTo>
                  <a:lnTo>
                    <a:pt x="22698" y="5659"/>
                  </a:lnTo>
                  <a:cubicBezTo>
                    <a:pt x="20993" y="9573"/>
                    <a:pt x="17561" y="16060"/>
                    <a:pt x="14271" y="21628"/>
                  </a:cubicBezTo>
                  <a:cubicBezTo>
                    <a:pt x="12607" y="24475"/>
                    <a:pt x="10980" y="27100"/>
                    <a:pt x="9649" y="29059"/>
                  </a:cubicBezTo>
                  <a:cubicBezTo>
                    <a:pt x="8984" y="30020"/>
                    <a:pt x="8355" y="30797"/>
                    <a:pt x="7875" y="31351"/>
                  </a:cubicBezTo>
                  <a:cubicBezTo>
                    <a:pt x="7653" y="31610"/>
                    <a:pt x="7431" y="31832"/>
                    <a:pt x="7283" y="31980"/>
                  </a:cubicBezTo>
                  <a:cubicBezTo>
                    <a:pt x="7098" y="32128"/>
                    <a:pt x="6951" y="32202"/>
                    <a:pt x="6914" y="32202"/>
                  </a:cubicBezTo>
                  <a:lnTo>
                    <a:pt x="6803" y="32202"/>
                  </a:lnTo>
                  <a:cubicBezTo>
                    <a:pt x="6655" y="32202"/>
                    <a:pt x="6470" y="32165"/>
                    <a:pt x="6248" y="31980"/>
                  </a:cubicBezTo>
                  <a:cubicBezTo>
                    <a:pt x="5841" y="31684"/>
                    <a:pt x="5398" y="31056"/>
                    <a:pt x="4991" y="30205"/>
                  </a:cubicBezTo>
                  <a:cubicBezTo>
                    <a:pt x="3660" y="27617"/>
                    <a:pt x="2329" y="22959"/>
                    <a:pt x="1294" y="17968"/>
                  </a:cubicBezTo>
                  <a:cubicBezTo>
                    <a:pt x="777" y="15565"/>
                    <a:pt x="629" y="12940"/>
                    <a:pt x="629" y="10426"/>
                  </a:cubicBezTo>
                  <a:cubicBezTo>
                    <a:pt x="629" y="8178"/>
                    <a:pt x="766" y="6033"/>
                    <a:pt x="942" y="4290"/>
                  </a:cubicBezTo>
                  <a:lnTo>
                    <a:pt x="942" y="4290"/>
                  </a:lnTo>
                  <a:cubicBezTo>
                    <a:pt x="3246" y="3286"/>
                    <a:pt x="5398" y="2425"/>
                    <a:pt x="6951" y="1775"/>
                  </a:cubicBezTo>
                  <a:cubicBezTo>
                    <a:pt x="7764" y="1442"/>
                    <a:pt x="8429" y="1183"/>
                    <a:pt x="8873" y="998"/>
                  </a:cubicBezTo>
                  <a:cubicBezTo>
                    <a:pt x="9317" y="813"/>
                    <a:pt x="9576" y="740"/>
                    <a:pt x="9576" y="740"/>
                  </a:cubicBezTo>
                  <a:cubicBezTo>
                    <a:pt x="9576" y="740"/>
                    <a:pt x="9945" y="629"/>
                    <a:pt x="10648" y="629"/>
                  </a:cubicBezTo>
                  <a:close/>
                  <a:moveTo>
                    <a:pt x="10648" y="0"/>
                  </a:moveTo>
                  <a:cubicBezTo>
                    <a:pt x="9834" y="0"/>
                    <a:pt x="9391" y="148"/>
                    <a:pt x="9391" y="148"/>
                  </a:cubicBezTo>
                  <a:lnTo>
                    <a:pt x="9354" y="148"/>
                  </a:lnTo>
                  <a:cubicBezTo>
                    <a:pt x="9354" y="148"/>
                    <a:pt x="5324" y="1738"/>
                    <a:pt x="518" y="3771"/>
                  </a:cubicBezTo>
                  <a:cubicBezTo>
                    <a:pt x="407" y="3808"/>
                    <a:pt x="333" y="3919"/>
                    <a:pt x="333" y="4030"/>
                  </a:cubicBezTo>
                  <a:cubicBezTo>
                    <a:pt x="148" y="5842"/>
                    <a:pt x="0" y="8060"/>
                    <a:pt x="0" y="10426"/>
                  </a:cubicBezTo>
                  <a:cubicBezTo>
                    <a:pt x="0" y="12977"/>
                    <a:pt x="185" y="15639"/>
                    <a:pt x="703" y="18079"/>
                  </a:cubicBezTo>
                  <a:cubicBezTo>
                    <a:pt x="1479" y="21924"/>
                    <a:pt x="2440" y="25547"/>
                    <a:pt x="3475" y="28246"/>
                  </a:cubicBezTo>
                  <a:cubicBezTo>
                    <a:pt x="3956" y="29614"/>
                    <a:pt x="4474" y="30723"/>
                    <a:pt x="5028" y="31499"/>
                  </a:cubicBezTo>
                  <a:cubicBezTo>
                    <a:pt x="5287" y="31906"/>
                    <a:pt x="5583" y="32239"/>
                    <a:pt x="5841" y="32460"/>
                  </a:cubicBezTo>
                  <a:cubicBezTo>
                    <a:pt x="6137" y="32682"/>
                    <a:pt x="6470" y="32830"/>
                    <a:pt x="6803" y="32830"/>
                  </a:cubicBezTo>
                  <a:cubicBezTo>
                    <a:pt x="6877" y="32830"/>
                    <a:pt x="6988" y="32830"/>
                    <a:pt x="7062" y="32793"/>
                  </a:cubicBezTo>
                  <a:cubicBezTo>
                    <a:pt x="7283" y="32756"/>
                    <a:pt x="7468" y="32645"/>
                    <a:pt x="7653" y="32460"/>
                  </a:cubicBezTo>
                  <a:cubicBezTo>
                    <a:pt x="8060" y="32128"/>
                    <a:pt x="8540" y="31573"/>
                    <a:pt x="9058" y="30871"/>
                  </a:cubicBezTo>
                  <a:cubicBezTo>
                    <a:pt x="12903" y="25843"/>
                    <a:pt x="20593" y="12090"/>
                    <a:pt x="23403" y="5657"/>
                  </a:cubicBezTo>
                  <a:cubicBezTo>
                    <a:pt x="23439" y="5509"/>
                    <a:pt x="23403" y="5324"/>
                    <a:pt x="23255" y="5250"/>
                  </a:cubicBezTo>
                  <a:cubicBezTo>
                    <a:pt x="19595" y="3217"/>
                    <a:pt x="16341" y="1553"/>
                    <a:pt x="14973" y="998"/>
                  </a:cubicBezTo>
                  <a:cubicBezTo>
                    <a:pt x="13051" y="185"/>
                    <a:pt x="11572" y="0"/>
                    <a:pt x="106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7" name="Google Shape;3127;p53"/>
            <p:cNvSpPr/>
            <p:nvPr/>
          </p:nvSpPr>
          <p:spPr>
            <a:xfrm>
              <a:off x="5119200" y="2918725"/>
              <a:ext cx="92450" cy="65175"/>
            </a:xfrm>
            <a:custGeom>
              <a:avLst/>
              <a:gdLst/>
              <a:ahLst/>
              <a:cxnLst/>
              <a:rect l="l" t="t" r="r" b="b"/>
              <a:pathLst>
                <a:path w="3698" h="2607" extrusionOk="0">
                  <a:moveTo>
                    <a:pt x="335" y="1"/>
                  </a:moveTo>
                  <a:cubicBezTo>
                    <a:pt x="241" y="1"/>
                    <a:pt x="156" y="49"/>
                    <a:pt x="111" y="139"/>
                  </a:cubicBezTo>
                  <a:cubicBezTo>
                    <a:pt x="0" y="287"/>
                    <a:pt x="37" y="472"/>
                    <a:pt x="185" y="546"/>
                  </a:cubicBezTo>
                  <a:lnTo>
                    <a:pt x="3180" y="2542"/>
                  </a:lnTo>
                  <a:cubicBezTo>
                    <a:pt x="3224" y="2586"/>
                    <a:pt x="3285" y="2607"/>
                    <a:pt x="3347" y="2607"/>
                  </a:cubicBezTo>
                  <a:cubicBezTo>
                    <a:pt x="3443" y="2607"/>
                    <a:pt x="3542" y="2558"/>
                    <a:pt x="3586" y="2468"/>
                  </a:cubicBezTo>
                  <a:cubicBezTo>
                    <a:pt x="3697" y="2320"/>
                    <a:pt x="3660" y="2135"/>
                    <a:pt x="3513" y="2024"/>
                  </a:cubicBezTo>
                  <a:lnTo>
                    <a:pt x="518" y="65"/>
                  </a:lnTo>
                  <a:cubicBezTo>
                    <a:pt x="460" y="21"/>
                    <a:pt x="396" y="1"/>
                    <a:pt x="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8" name="Google Shape;3128;p53"/>
            <p:cNvSpPr/>
            <p:nvPr/>
          </p:nvSpPr>
          <p:spPr>
            <a:xfrm>
              <a:off x="5342875" y="3001500"/>
              <a:ext cx="140500" cy="31800"/>
            </a:xfrm>
            <a:custGeom>
              <a:avLst/>
              <a:gdLst/>
              <a:ahLst/>
              <a:cxnLst/>
              <a:rect l="l" t="t" r="r" b="b"/>
              <a:pathLst>
                <a:path w="5620" h="1272" extrusionOk="0">
                  <a:moveTo>
                    <a:pt x="313" y="0"/>
                  </a:moveTo>
                  <a:cubicBezTo>
                    <a:pt x="186" y="0"/>
                    <a:pt x="69" y="105"/>
                    <a:pt x="37" y="266"/>
                  </a:cubicBezTo>
                  <a:cubicBezTo>
                    <a:pt x="0" y="414"/>
                    <a:pt x="148" y="599"/>
                    <a:pt x="296" y="599"/>
                  </a:cubicBezTo>
                  <a:lnTo>
                    <a:pt x="5250" y="1264"/>
                  </a:lnTo>
                  <a:cubicBezTo>
                    <a:pt x="5274" y="1269"/>
                    <a:pt x="5297" y="1272"/>
                    <a:pt x="5320" y="1272"/>
                  </a:cubicBezTo>
                  <a:cubicBezTo>
                    <a:pt x="5471" y="1272"/>
                    <a:pt x="5588" y="1167"/>
                    <a:pt x="5620" y="1006"/>
                  </a:cubicBezTo>
                  <a:cubicBezTo>
                    <a:pt x="5620" y="821"/>
                    <a:pt x="5509" y="673"/>
                    <a:pt x="5361" y="673"/>
                  </a:cubicBezTo>
                  <a:lnTo>
                    <a:pt x="370" y="7"/>
                  </a:lnTo>
                  <a:cubicBezTo>
                    <a:pt x="351" y="3"/>
                    <a:pt x="332" y="0"/>
                    <a:pt x="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9" name="Google Shape;3129;p53"/>
            <p:cNvSpPr/>
            <p:nvPr/>
          </p:nvSpPr>
          <p:spPr>
            <a:xfrm>
              <a:off x="5162625" y="2357450"/>
              <a:ext cx="406700" cy="418725"/>
            </a:xfrm>
            <a:custGeom>
              <a:avLst/>
              <a:gdLst/>
              <a:ahLst/>
              <a:cxnLst/>
              <a:rect l="l" t="t" r="r" b="b"/>
              <a:pathLst>
                <a:path w="16268" h="16749" extrusionOk="0">
                  <a:moveTo>
                    <a:pt x="519" y="1"/>
                  </a:moveTo>
                  <a:lnTo>
                    <a:pt x="519" y="1"/>
                  </a:lnTo>
                  <a:cubicBezTo>
                    <a:pt x="519" y="1"/>
                    <a:pt x="556" y="7062"/>
                    <a:pt x="334" y="9502"/>
                  </a:cubicBezTo>
                  <a:cubicBezTo>
                    <a:pt x="112" y="11573"/>
                    <a:pt x="1" y="16749"/>
                    <a:pt x="1" y="16749"/>
                  </a:cubicBezTo>
                  <a:lnTo>
                    <a:pt x="14789" y="15492"/>
                  </a:lnTo>
                  <a:lnTo>
                    <a:pt x="16268" y="1849"/>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0" name="Google Shape;3130;p53"/>
            <p:cNvSpPr/>
            <p:nvPr/>
          </p:nvSpPr>
          <p:spPr>
            <a:xfrm>
              <a:off x="5170025" y="2357450"/>
              <a:ext cx="399300" cy="360500"/>
            </a:xfrm>
            <a:custGeom>
              <a:avLst/>
              <a:gdLst/>
              <a:ahLst/>
              <a:cxnLst/>
              <a:rect l="l" t="t" r="r" b="b"/>
              <a:pathLst>
                <a:path w="15972" h="14420" extrusionOk="0">
                  <a:moveTo>
                    <a:pt x="223" y="1"/>
                  </a:moveTo>
                  <a:lnTo>
                    <a:pt x="223" y="1"/>
                  </a:lnTo>
                  <a:cubicBezTo>
                    <a:pt x="223" y="1"/>
                    <a:pt x="260" y="7062"/>
                    <a:pt x="38" y="9502"/>
                  </a:cubicBezTo>
                  <a:cubicBezTo>
                    <a:pt x="38" y="9576"/>
                    <a:pt x="1" y="9650"/>
                    <a:pt x="1" y="9761"/>
                  </a:cubicBezTo>
                  <a:cubicBezTo>
                    <a:pt x="1590" y="11905"/>
                    <a:pt x="3920" y="14419"/>
                    <a:pt x="5990" y="14419"/>
                  </a:cubicBezTo>
                  <a:cubicBezTo>
                    <a:pt x="8023" y="14419"/>
                    <a:pt x="11868" y="12497"/>
                    <a:pt x="15011" y="10685"/>
                  </a:cubicBezTo>
                  <a:lnTo>
                    <a:pt x="15972" y="1849"/>
                  </a:lnTo>
                  <a:lnTo>
                    <a:pt x="2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1" name="Google Shape;3131;p53"/>
            <p:cNvSpPr/>
            <p:nvPr/>
          </p:nvSpPr>
          <p:spPr>
            <a:xfrm>
              <a:off x="5170025" y="2435100"/>
              <a:ext cx="386375" cy="282850"/>
            </a:xfrm>
            <a:custGeom>
              <a:avLst/>
              <a:gdLst/>
              <a:ahLst/>
              <a:cxnLst/>
              <a:rect l="l" t="t" r="r" b="b"/>
              <a:pathLst>
                <a:path w="15455" h="11314" extrusionOk="0">
                  <a:moveTo>
                    <a:pt x="223" y="0"/>
                  </a:moveTo>
                  <a:cubicBezTo>
                    <a:pt x="223" y="2219"/>
                    <a:pt x="149" y="5028"/>
                    <a:pt x="38" y="6396"/>
                  </a:cubicBezTo>
                  <a:cubicBezTo>
                    <a:pt x="38" y="6433"/>
                    <a:pt x="38" y="6433"/>
                    <a:pt x="38" y="6470"/>
                  </a:cubicBezTo>
                  <a:cubicBezTo>
                    <a:pt x="1" y="6507"/>
                    <a:pt x="1" y="6581"/>
                    <a:pt x="1" y="6655"/>
                  </a:cubicBezTo>
                  <a:cubicBezTo>
                    <a:pt x="1590" y="8799"/>
                    <a:pt x="3920" y="11313"/>
                    <a:pt x="5990" y="11313"/>
                  </a:cubicBezTo>
                  <a:cubicBezTo>
                    <a:pt x="8023" y="11313"/>
                    <a:pt x="11868" y="9391"/>
                    <a:pt x="15011" y="7579"/>
                  </a:cubicBezTo>
                  <a:lnTo>
                    <a:pt x="15454" y="3402"/>
                  </a:lnTo>
                  <a:lnTo>
                    <a:pt x="15454" y="3402"/>
                  </a:lnTo>
                  <a:cubicBezTo>
                    <a:pt x="12164" y="5805"/>
                    <a:pt x="8282" y="7986"/>
                    <a:pt x="6286" y="7986"/>
                  </a:cubicBezTo>
                  <a:cubicBezTo>
                    <a:pt x="6027" y="7986"/>
                    <a:pt x="5805" y="7949"/>
                    <a:pt x="5620" y="7838"/>
                  </a:cubicBezTo>
                  <a:cubicBezTo>
                    <a:pt x="4215" y="7284"/>
                    <a:pt x="2071" y="3808"/>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2" name="Google Shape;3132;p53"/>
            <p:cNvSpPr/>
            <p:nvPr/>
          </p:nvSpPr>
          <p:spPr>
            <a:xfrm>
              <a:off x="5155250" y="2349700"/>
              <a:ext cx="421475" cy="433875"/>
            </a:xfrm>
            <a:custGeom>
              <a:avLst/>
              <a:gdLst/>
              <a:ahLst/>
              <a:cxnLst/>
              <a:rect l="l" t="t" r="r" b="b"/>
              <a:pathLst>
                <a:path w="16859" h="17355" extrusionOk="0">
                  <a:moveTo>
                    <a:pt x="791" y="1"/>
                  </a:moveTo>
                  <a:cubicBezTo>
                    <a:pt x="737" y="1"/>
                    <a:pt x="683" y="35"/>
                    <a:pt x="629" y="89"/>
                  </a:cubicBezTo>
                  <a:cubicBezTo>
                    <a:pt x="555" y="126"/>
                    <a:pt x="518" y="200"/>
                    <a:pt x="518" y="311"/>
                  </a:cubicBezTo>
                  <a:cubicBezTo>
                    <a:pt x="518" y="311"/>
                    <a:pt x="518" y="496"/>
                    <a:pt x="518" y="865"/>
                  </a:cubicBezTo>
                  <a:cubicBezTo>
                    <a:pt x="518" y="2603"/>
                    <a:pt x="518" y="7816"/>
                    <a:pt x="296" y="9775"/>
                  </a:cubicBezTo>
                  <a:cubicBezTo>
                    <a:pt x="111" y="11883"/>
                    <a:pt x="0" y="17059"/>
                    <a:pt x="0" y="17059"/>
                  </a:cubicBezTo>
                  <a:cubicBezTo>
                    <a:pt x="0" y="17206"/>
                    <a:pt x="148" y="17354"/>
                    <a:pt x="296" y="17354"/>
                  </a:cubicBezTo>
                  <a:cubicBezTo>
                    <a:pt x="481" y="17354"/>
                    <a:pt x="629" y="17243"/>
                    <a:pt x="629" y="17059"/>
                  </a:cubicBezTo>
                  <a:cubicBezTo>
                    <a:pt x="629" y="17059"/>
                    <a:pt x="666" y="15765"/>
                    <a:pt x="703" y="14212"/>
                  </a:cubicBezTo>
                  <a:cubicBezTo>
                    <a:pt x="740" y="12659"/>
                    <a:pt x="814" y="10884"/>
                    <a:pt x="924" y="9849"/>
                  </a:cubicBezTo>
                  <a:cubicBezTo>
                    <a:pt x="1109" y="7816"/>
                    <a:pt x="1146" y="2603"/>
                    <a:pt x="1146" y="865"/>
                  </a:cubicBezTo>
                  <a:lnTo>
                    <a:pt x="1146" y="650"/>
                  </a:lnTo>
                  <a:lnTo>
                    <a:pt x="1146" y="650"/>
                  </a:lnTo>
                  <a:lnTo>
                    <a:pt x="16193" y="2418"/>
                  </a:lnTo>
                  <a:lnTo>
                    <a:pt x="14788" y="15802"/>
                  </a:lnTo>
                  <a:cubicBezTo>
                    <a:pt x="14788" y="15949"/>
                    <a:pt x="14899" y="16097"/>
                    <a:pt x="15084" y="16134"/>
                  </a:cubicBezTo>
                  <a:cubicBezTo>
                    <a:pt x="15232" y="16134"/>
                    <a:pt x="15380" y="16023"/>
                    <a:pt x="15417" y="15839"/>
                  </a:cubicBezTo>
                  <a:lnTo>
                    <a:pt x="16859" y="2196"/>
                  </a:lnTo>
                  <a:cubicBezTo>
                    <a:pt x="16859" y="2048"/>
                    <a:pt x="16748" y="1864"/>
                    <a:pt x="16600" y="1864"/>
                  </a:cubicBezTo>
                  <a:lnTo>
                    <a:pt x="851" y="15"/>
                  </a:lnTo>
                  <a:cubicBezTo>
                    <a:pt x="831" y="5"/>
                    <a:pt x="811" y="1"/>
                    <a:pt x="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3" name="Google Shape;3133;p53"/>
            <p:cNvSpPr/>
            <p:nvPr/>
          </p:nvSpPr>
          <p:spPr>
            <a:xfrm>
              <a:off x="5072050" y="1720650"/>
              <a:ext cx="755150" cy="913375"/>
            </a:xfrm>
            <a:custGeom>
              <a:avLst/>
              <a:gdLst/>
              <a:ahLst/>
              <a:cxnLst/>
              <a:rect l="l" t="t" r="r" b="b"/>
              <a:pathLst>
                <a:path w="30206" h="36535" extrusionOk="0">
                  <a:moveTo>
                    <a:pt x="2293" y="0"/>
                  </a:moveTo>
                  <a:cubicBezTo>
                    <a:pt x="2293" y="0"/>
                    <a:pt x="2034" y="1553"/>
                    <a:pt x="1701" y="3845"/>
                  </a:cubicBezTo>
                  <a:cubicBezTo>
                    <a:pt x="962" y="8651"/>
                    <a:pt x="1" y="16711"/>
                    <a:pt x="851" y="20075"/>
                  </a:cubicBezTo>
                  <a:cubicBezTo>
                    <a:pt x="2071" y="25066"/>
                    <a:pt x="7062" y="35381"/>
                    <a:pt x="9539" y="36416"/>
                  </a:cubicBezTo>
                  <a:cubicBezTo>
                    <a:pt x="9732" y="36497"/>
                    <a:pt x="9963" y="36535"/>
                    <a:pt x="10228" y="36535"/>
                  </a:cubicBezTo>
                  <a:cubicBezTo>
                    <a:pt x="13367" y="36535"/>
                    <a:pt x="21168" y="31189"/>
                    <a:pt x="24032" y="27950"/>
                  </a:cubicBezTo>
                  <a:cubicBezTo>
                    <a:pt x="27137" y="24438"/>
                    <a:pt x="30206" y="7875"/>
                    <a:pt x="30206" y="7875"/>
                  </a:cubicBezTo>
                  <a:lnTo>
                    <a:pt x="30206" y="7875"/>
                  </a:lnTo>
                  <a:lnTo>
                    <a:pt x="23810" y="8097"/>
                  </a:lnTo>
                  <a:lnTo>
                    <a:pt x="24032" y="4363"/>
                  </a:lnTo>
                  <a:lnTo>
                    <a:pt x="22775" y="7875"/>
                  </a:lnTo>
                  <a:lnTo>
                    <a:pt x="12645" y="6211"/>
                  </a:lnTo>
                  <a:lnTo>
                    <a:pt x="13051" y="2292"/>
                  </a:lnTo>
                  <a:lnTo>
                    <a:pt x="10759" y="6026"/>
                  </a:lnTo>
                  <a:lnTo>
                    <a:pt x="3957" y="4141"/>
                  </a:lnTo>
                  <a:lnTo>
                    <a:pt x="3957" y="850"/>
                  </a:lnTo>
                  <a:lnTo>
                    <a:pt x="2515" y="4141"/>
                  </a:lnTo>
                  <a:lnTo>
                    <a:pt x="22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4" name="Google Shape;3134;p53"/>
            <p:cNvSpPr/>
            <p:nvPr/>
          </p:nvSpPr>
          <p:spPr>
            <a:xfrm>
              <a:off x="5108100" y="1720650"/>
              <a:ext cx="719100" cy="278650"/>
            </a:xfrm>
            <a:custGeom>
              <a:avLst/>
              <a:gdLst/>
              <a:ahLst/>
              <a:cxnLst/>
              <a:rect l="l" t="t" r="r" b="b"/>
              <a:pathLst>
                <a:path w="28764" h="11146" extrusionOk="0">
                  <a:moveTo>
                    <a:pt x="851" y="0"/>
                  </a:moveTo>
                  <a:cubicBezTo>
                    <a:pt x="851" y="0"/>
                    <a:pt x="592" y="1553"/>
                    <a:pt x="259" y="3845"/>
                  </a:cubicBezTo>
                  <a:cubicBezTo>
                    <a:pt x="149" y="4400"/>
                    <a:pt x="75" y="4991"/>
                    <a:pt x="1" y="5620"/>
                  </a:cubicBezTo>
                  <a:cubicBezTo>
                    <a:pt x="2289" y="6883"/>
                    <a:pt x="11236" y="11145"/>
                    <a:pt x="24713" y="11145"/>
                  </a:cubicBezTo>
                  <a:cubicBezTo>
                    <a:pt x="25824" y="11145"/>
                    <a:pt x="26965" y="11116"/>
                    <a:pt x="28135" y="11054"/>
                  </a:cubicBezTo>
                  <a:cubicBezTo>
                    <a:pt x="28542" y="9132"/>
                    <a:pt x="28764" y="7875"/>
                    <a:pt x="28764" y="7875"/>
                  </a:cubicBezTo>
                  <a:lnTo>
                    <a:pt x="28764" y="7875"/>
                  </a:lnTo>
                  <a:lnTo>
                    <a:pt x="22368" y="8097"/>
                  </a:lnTo>
                  <a:lnTo>
                    <a:pt x="22590" y="4363"/>
                  </a:lnTo>
                  <a:lnTo>
                    <a:pt x="21333" y="7875"/>
                  </a:lnTo>
                  <a:lnTo>
                    <a:pt x="11203" y="6211"/>
                  </a:lnTo>
                  <a:lnTo>
                    <a:pt x="11609" y="2292"/>
                  </a:lnTo>
                  <a:lnTo>
                    <a:pt x="9317" y="6026"/>
                  </a:lnTo>
                  <a:lnTo>
                    <a:pt x="2515" y="4141"/>
                  </a:lnTo>
                  <a:lnTo>
                    <a:pt x="2515" y="850"/>
                  </a:lnTo>
                  <a:lnTo>
                    <a:pt x="1073" y="4141"/>
                  </a:lnTo>
                  <a:lnTo>
                    <a:pt x="8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5" name="Google Shape;3135;p53"/>
            <p:cNvSpPr/>
            <p:nvPr/>
          </p:nvSpPr>
          <p:spPr>
            <a:xfrm>
              <a:off x="5118275" y="1741900"/>
              <a:ext cx="705225" cy="256975"/>
            </a:xfrm>
            <a:custGeom>
              <a:avLst/>
              <a:gdLst/>
              <a:ahLst/>
              <a:cxnLst/>
              <a:rect l="l" t="t" r="r" b="b"/>
              <a:pathLst>
                <a:path w="28209" h="10279" extrusionOk="0">
                  <a:moveTo>
                    <a:pt x="2108" y="0"/>
                  </a:moveTo>
                  <a:lnTo>
                    <a:pt x="666" y="3291"/>
                  </a:lnTo>
                  <a:lnTo>
                    <a:pt x="518" y="851"/>
                  </a:lnTo>
                  <a:cubicBezTo>
                    <a:pt x="370" y="2219"/>
                    <a:pt x="185" y="3623"/>
                    <a:pt x="0" y="4991"/>
                  </a:cubicBezTo>
                  <a:cubicBezTo>
                    <a:pt x="2847" y="6470"/>
                    <a:pt x="11535" y="10278"/>
                    <a:pt x="24253" y="10278"/>
                  </a:cubicBezTo>
                  <a:cubicBezTo>
                    <a:pt x="25214" y="10278"/>
                    <a:pt x="26213" y="10278"/>
                    <a:pt x="27211" y="10204"/>
                  </a:cubicBezTo>
                  <a:cubicBezTo>
                    <a:pt x="27580" y="9021"/>
                    <a:pt x="27913" y="7949"/>
                    <a:pt x="28209" y="7025"/>
                  </a:cubicBezTo>
                  <a:lnTo>
                    <a:pt x="28209" y="7025"/>
                  </a:lnTo>
                  <a:lnTo>
                    <a:pt x="21961" y="7247"/>
                  </a:lnTo>
                  <a:lnTo>
                    <a:pt x="22183" y="3513"/>
                  </a:lnTo>
                  <a:lnTo>
                    <a:pt x="20926" y="7025"/>
                  </a:lnTo>
                  <a:lnTo>
                    <a:pt x="10796" y="5361"/>
                  </a:lnTo>
                  <a:lnTo>
                    <a:pt x="11202" y="1442"/>
                  </a:lnTo>
                  <a:lnTo>
                    <a:pt x="8910" y="5176"/>
                  </a:lnTo>
                  <a:lnTo>
                    <a:pt x="2108" y="3291"/>
                  </a:lnTo>
                  <a:lnTo>
                    <a:pt x="21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6" name="Google Shape;3136;p53"/>
            <p:cNvSpPr/>
            <p:nvPr/>
          </p:nvSpPr>
          <p:spPr>
            <a:xfrm>
              <a:off x="5077600" y="1713250"/>
              <a:ext cx="757925" cy="928900"/>
            </a:xfrm>
            <a:custGeom>
              <a:avLst/>
              <a:gdLst/>
              <a:ahLst/>
              <a:cxnLst/>
              <a:rect l="l" t="t" r="r" b="b"/>
              <a:pathLst>
                <a:path w="30317" h="37156" extrusionOk="0">
                  <a:moveTo>
                    <a:pt x="3402" y="2625"/>
                  </a:moveTo>
                  <a:lnTo>
                    <a:pt x="3402" y="4437"/>
                  </a:lnTo>
                  <a:cubicBezTo>
                    <a:pt x="3402" y="4585"/>
                    <a:pt x="3513" y="4696"/>
                    <a:pt x="3661" y="4733"/>
                  </a:cubicBezTo>
                  <a:lnTo>
                    <a:pt x="10463" y="6618"/>
                  </a:lnTo>
                  <a:cubicBezTo>
                    <a:pt x="10490" y="6625"/>
                    <a:pt x="10516" y="6628"/>
                    <a:pt x="10542" y="6628"/>
                  </a:cubicBezTo>
                  <a:cubicBezTo>
                    <a:pt x="10661" y="6628"/>
                    <a:pt x="10772" y="6561"/>
                    <a:pt x="10833" y="6470"/>
                  </a:cubicBezTo>
                  <a:lnTo>
                    <a:pt x="12386" y="3919"/>
                  </a:lnTo>
                  <a:lnTo>
                    <a:pt x="12090" y="6470"/>
                  </a:lnTo>
                  <a:cubicBezTo>
                    <a:pt x="12090" y="6655"/>
                    <a:pt x="12201" y="6803"/>
                    <a:pt x="12349" y="6840"/>
                  </a:cubicBezTo>
                  <a:lnTo>
                    <a:pt x="22516" y="8467"/>
                  </a:lnTo>
                  <a:cubicBezTo>
                    <a:pt x="22541" y="8473"/>
                    <a:pt x="22566" y="8476"/>
                    <a:pt x="22591" y="8476"/>
                  </a:cubicBezTo>
                  <a:cubicBezTo>
                    <a:pt x="22711" y="8476"/>
                    <a:pt x="22818" y="8404"/>
                    <a:pt x="22848" y="8282"/>
                  </a:cubicBezTo>
                  <a:lnTo>
                    <a:pt x="23366" y="6803"/>
                  </a:lnTo>
                  <a:lnTo>
                    <a:pt x="23292" y="8356"/>
                  </a:lnTo>
                  <a:cubicBezTo>
                    <a:pt x="23292" y="8467"/>
                    <a:pt x="23292" y="8540"/>
                    <a:pt x="23366" y="8614"/>
                  </a:cubicBezTo>
                  <a:cubicBezTo>
                    <a:pt x="23440" y="8651"/>
                    <a:pt x="23514" y="8688"/>
                    <a:pt x="23588" y="8688"/>
                  </a:cubicBezTo>
                  <a:lnTo>
                    <a:pt x="29635" y="8480"/>
                  </a:lnTo>
                  <a:lnTo>
                    <a:pt x="29635" y="8480"/>
                  </a:lnTo>
                  <a:cubicBezTo>
                    <a:pt x="29619" y="8580"/>
                    <a:pt x="29600" y="8699"/>
                    <a:pt x="29577" y="8836"/>
                  </a:cubicBezTo>
                  <a:cubicBezTo>
                    <a:pt x="29244" y="10426"/>
                    <a:pt x="28394" y="14493"/>
                    <a:pt x="27322" y="18523"/>
                  </a:cubicBezTo>
                  <a:cubicBezTo>
                    <a:pt x="26767" y="20556"/>
                    <a:pt x="26139" y="22589"/>
                    <a:pt x="25510" y="24253"/>
                  </a:cubicBezTo>
                  <a:cubicBezTo>
                    <a:pt x="24882" y="25954"/>
                    <a:pt x="24179" y="27322"/>
                    <a:pt x="23551" y="28024"/>
                  </a:cubicBezTo>
                  <a:cubicBezTo>
                    <a:pt x="22183" y="29614"/>
                    <a:pt x="19521" y="31758"/>
                    <a:pt x="16822" y="33496"/>
                  </a:cubicBezTo>
                  <a:cubicBezTo>
                    <a:pt x="15491" y="34383"/>
                    <a:pt x="14160" y="35122"/>
                    <a:pt x="12940" y="35677"/>
                  </a:cubicBezTo>
                  <a:cubicBezTo>
                    <a:pt x="11757" y="36232"/>
                    <a:pt x="10685" y="36527"/>
                    <a:pt x="9983" y="36527"/>
                  </a:cubicBezTo>
                  <a:cubicBezTo>
                    <a:pt x="9761" y="36527"/>
                    <a:pt x="9576" y="36490"/>
                    <a:pt x="9428" y="36453"/>
                  </a:cubicBezTo>
                  <a:cubicBezTo>
                    <a:pt x="9169" y="36342"/>
                    <a:pt x="8874" y="36084"/>
                    <a:pt x="8504" y="35714"/>
                  </a:cubicBezTo>
                  <a:cubicBezTo>
                    <a:pt x="7247" y="34383"/>
                    <a:pt x="5583" y="31610"/>
                    <a:pt x="4141" y="28616"/>
                  </a:cubicBezTo>
                  <a:cubicBezTo>
                    <a:pt x="2700" y="25621"/>
                    <a:pt x="1443" y="22441"/>
                    <a:pt x="925" y="20297"/>
                  </a:cubicBezTo>
                  <a:cubicBezTo>
                    <a:pt x="703" y="19410"/>
                    <a:pt x="592" y="18153"/>
                    <a:pt x="592" y="16674"/>
                  </a:cubicBezTo>
                  <a:cubicBezTo>
                    <a:pt x="592" y="12829"/>
                    <a:pt x="1258" y="7653"/>
                    <a:pt x="1775" y="4178"/>
                  </a:cubicBezTo>
                  <a:cubicBezTo>
                    <a:pt x="1819" y="3842"/>
                    <a:pt x="1862" y="3523"/>
                    <a:pt x="1904" y="3222"/>
                  </a:cubicBezTo>
                  <a:lnTo>
                    <a:pt x="1904" y="3222"/>
                  </a:lnTo>
                  <a:lnTo>
                    <a:pt x="1960" y="4474"/>
                  </a:lnTo>
                  <a:cubicBezTo>
                    <a:pt x="1960" y="4622"/>
                    <a:pt x="2071" y="4733"/>
                    <a:pt x="2219" y="4769"/>
                  </a:cubicBezTo>
                  <a:cubicBezTo>
                    <a:pt x="2367" y="4769"/>
                    <a:pt x="2515" y="4696"/>
                    <a:pt x="2552" y="4585"/>
                  </a:cubicBezTo>
                  <a:lnTo>
                    <a:pt x="3402" y="2625"/>
                  </a:lnTo>
                  <a:close/>
                  <a:moveTo>
                    <a:pt x="2071" y="0"/>
                  </a:moveTo>
                  <a:cubicBezTo>
                    <a:pt x="1923" y="0"/>
                    <a:pt x="1812" y="111"/>
                    <a:pt x="1775" y="259"/>
                  </a:cubicBezTo>
                  <a:cubicBezTo>
                    <a:pt x="1775" y="259"/>
                    <a:pt x="1479" y="1812"/>
                    <a:pt x="1147" y="4067"/>
                  </a:cubicBezTo>
                  <a:cubicBezTo>
                    <a:pt x="629" y="7579"/>
                    <a:pt x="1" y="12755"/>
                    <a:pt x="1" y="16674"/>
                  </a:cubicBezTo>
                  <a:cubicBezTo>
                    <a:pt x="1" y="18190"/>
                    <a:pt x="75" y="19484"/>
                    <a:pt x="333" y="20445"/>
                  </a:cubicBezTo>
                  <a:cubicBezTo>
                    <a:pt x="962" y="22996"/>
                    <a:pt x="2515" y="26804"/>
                    <a:pt x="4215" y="30168"/>
                  </a:cubicBezTo>
                  <a:cubicBezTo>
                    <a:pt x="5103" y="31832"/>
                    <a:pt x="5990" y="33385"/>
                    <a:pt x="6840" y="34605"/>
                  </a:cubicBezTo>
                  <a:cubicBezTo>
                    <a:pt x="7247" y="35233"/>
                    <a:pt x="7654" y="35751"/>
                    <a:pt x="8060" y="36158"/>
                  </a:cubicBezTo>
                  <a:cubicBezTo>
                    <a:pt x="8430" y="36564"/>
                    <a:pt x="8800" y="36860"/>
                    <a:pt x="9206" y="37008"/>
                  </a:cubicBezTo>
                  <a:cubicBezTo>
                    <a:pt x="9428" y="37119"/>
                    <a:pt x="9724" y="37156"/>
                    <a:pt x="9983" y="37156"/>
                  </a:cubicBezTo>
                  <a:cubicBezTo>
                    <a:pt x="10870" y="37156"/>
                    <a:pt x="11979" y="36786"/>
                    <a:pt x="13199" y="36232"/>
                  </a:cubicBezTo>
                  <a:cubicBezTo>
                    <a:pt x="16896" y="34531"/>
                    <a:pt x="21813" y="30945"/>
                    <a:pt x="24032" y="28431"/>
                  </a:cubicBezTo>
                  <a:cubicBezTo>
                    <a:pt x="24845" y="27506"/>
                    <a:pt x="25621" y="25806"/>
                    <a:pt x="26361" y="23735"/>
                  </a:cubicBezTo>
                  <a:cubicBezTo>
                    <a:pt x="28542" y="17561"/>
                    <a:pt x="30317" y="8245"/>
                    <a:pt x="30317" y="8245"/>
                  </a:cubicBezTo>
                  <a:cubicBezTo>
                    <a:pt x="30317" y="8134"/>
                    <a:pt x="30280" y="8060"/>
                    <a:pt x="30243" y="7986"/>
                  </a:cubicBezTo>
                  <a:cubicBezTo>
                    <a:pt x="30169" y="7912"/>
                    <a:pt x="30095" y="7875"/>
                    <a:pt x="29984" y="7875"/>
                  </a:cubicBezTo>
                  <a:lnTo>
                    <a:pt x="23921" y="8060"/>
                  </a:lnTo>
                  <a:lnTo>
                    <a:pt x="24105" y="4659"/>
                  </a:lnTo>
                  <a:cubicBezTo>
                    <a:pt x="24105" y="4511"/>
                    <a:pt x="23995" y="4400"/>
                    <a:pt x="23847" y="4363"/>
                  </a:cubicBezTo>
                  <a:cubicBezTo>
                    <a:pt x="23821" y="4356"/>
                    <a:pt x="23796" y="4353"/>
                    <a:pt x="23771" y="4353"/>
                  </a:cubicBezTo>
                  <a:cubicBezTo>
                    <a:pt x="23651" y="4353"/>
                    <a:pt x="23545" y="4425"/>
                    <a:pt x="23514" y="4548"/>
                  </a:cubicBezTo>
                  <a:lnTo>
                    <a:pt x="22331" y="7838"/>
                  </a:lnTo>
                  <a:lnTo>
                    <a:pt x="12756" y="6248"/>
                  </a:lnTo>
                  <a:lnTo>
                    <a:pt x="13125" y="2625"/>
                  </a:lnTo>
                  <a:cubicBezTo>
                    <a:pt x="13162" y="2477"/>
                    <a:pt x="13051" y="2329"/>
                    <a:pt x="12940" y="2292"/>
                  </a:cubicBezTo>
                  <a:cubicBezTo>
                    <a:pt x="12905" y="2284"/>
                    <a:pt x="12871" y="2279"/>
                    <a:pt x="12837" y="2279"/>
                  </a:cubicBezTo>
                  <a:cubicBezTo>
                    <a:pt x="12727" y="2279"/>
                    <a:pt x="12627" y="2327"/>
                    <a:pt x="12571" y="2440"/>
                  </a:cubicBezTo>
                  <a:lnTo>
                    <a:pt x="10426" y="5953"/>
                  </a:lnTo>
                  <a:lnTo>
                    <a:pt x="4030" y="4215"/>
                  </a:lnTo>
                  <a:lnTo>
                    <a:pt x="4030" y="1146"/>
                  </a:lnTo>
                  <a:cubicBezTo>
                    <a:pt x="4030" y="998"/>
                    <a:pt x="3920" y="851"/>
                    <a:pt x="3772" y="851"/>
                  </a:cubicBezTo>
                  <a:cubicBezTo>
                    <a:pt x="3752" y="844"/>
                    <a:pt x="3731" y="841"/>
                    <a:pt x="3710" y="841"/>
                  </a:cubicBezTo>
                  <a:cubicBezTo>
                    <a:pt x="3611" y="841"/>
                    <a:pt x="3500" y="907"/>
                    <a:pt x="3439" y="998"/>
                  </a:cubicBezTo>
                  <a:lnTo>
                    <a:pt x="2515" y="3143"/>
                  </a:lnTo>
                  <a:lnTo>
                    <a:pt x="2367" y="296"/>
                  </a:lnTo>
                  <a:cubicBezTo>
                    <a:pt x="2367" y="148"/>
                    <a:pt x="2256"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7" name="Google Shape;3137;p53"/>
            <p:cNvSpPr/>
            <p:nvPr/>
          </p:nvSpPr>
          <p:spPr>
            <a:xfrm>
              <a:off x="5244900" y="1952525"/>
              <a:ext cx="58250" cy="99150"/>
            </a:xfrm>
            <a:custGeom>
              <a:avLst/>
              <a:gdLst/>
              <a:ahLst/>
              <a:cxnLst/>
              <a:rect l="l" t="t" r="r" b="b"/>
              <a:pathLst>
                <a:path w="2330" h="3966" extrusionOk="0">
                  <a:moveTo>
                    <a:pt x="1335" y="0"/>
                  </a:moveTo>
                  <a:cubicBezTo>
                    <a:pt x="801" y="0"/>
                    <a:pt x="253" y="791"/>
                    <a:pt x="111" y="1853"/>
                  </a:cubicBezTo>
                  <a:cubicBezTo>
                    <a:pt x="0" y="2962"/>
                    <a:pt x="333" y="3887"/>
                    <a:pt x="888" y="3961"/>
                  </a:cubicBezTo>
                  <a:cubicBezTo>
                    <a:pt x="913" y="3964"/>
                    <a:pt x="938" y="3965"/>
                    <a:pt x="962" y="3965"/>
                  </a:cubicBezTo>
                  <a:cubicBezTo>
                    <a:pt x="1525" y="3965"/>
                    <a:pt x="2040" y="3174"/>
                    <a:pt x="2182" y="2112"/>
                  </a:cubicBezTo>
                  <a:cubicBezTo>
                    <a:pt x="2329" y="1040"/>
                    <a:pt x="1960" y="79"/>
                    <a:pt x="1405" y="5"/>
                  </a:cubicBezTo>
                  <a:cubicBezTo>
                    <a:pt x="1382" y="2"/>
                    <a:pt x="1358" y="0"/>
                    <a:pt x="1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8" name="Google Shape;3138;p53"/>
            <p:cNvSpPr/>
            <p:nvPr/>
          </p:nvSpPr>
          <p:spPr>
            <a:xfrm>
              <a:off x="5536975" y="2026450"/>
              <a:ext cx="58250" cy="99150"/>
            </a:xfrm>
            <a:custGeom>
              <a:avLst/>
              <a:gdLst/>
              <a:ahLst/>
              <a:cxnLst/>
              <a:rect l="l" t="t" r="r" b="b"/>
              <a:pathLst>
                <a:path w="2330" h="3966" extrusionOk="0">
                  <a:moveTo>
                    <a:pt x="1337" y="1"/>
                  </a:moveTo>
                  <a:cubicBezTo>
                    <a:pt x="803" y="1"/>
                    <a:pt x="253" y="825"/>
                    <a:pt x="111" y="1854"/>
                  </a:cubicBezTo>
                  <a:cubicBezTo>
                    <a:pt x="0" y="2963"/>
                    <a:pt x="333" y="3887"/>
                    <a:pt x="887" y="3961"/>
                  </a:cubicBezTo>
                  <a:cubicBezTo>
                    <a:pt x="912" y="3964"/>
                    <a:pt x="937" y="3966"/>
                    <a:pt x="962" y="3966"/>
                  </a:cubicBezTo>
                  <a:cubicBezTo>
                    <a:pt x="1525" y="3966"/>
                    <a:pt x="2040" y="3175"/>
                    <a:pt x="2181" y="2113"/>
                  </a:cubicBezTo>
                  <a:cubicBezTo>
                    <a:pt x="2329" y="1041"/>
                    <a:pt x="1959" y="79"/>
                    <a:pt x="1405" y="5"/>
                  </a:cubicBezTo>
                  <a:cubicBezTo>
                    <a:pt x="1382" y="2"/>
                    <a:pt x="1360" y="1"/>
                    <a:pt x="1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9" name="Google Shape;3139;p53"/>
            <p:cNvSpPr/>
            <p:nvPr/>
          </p:nvSpPr>
          <p:spPr>
            <a:xfrm>
              <a:off x="5310525" y="1973900"/>
              <a:ext cx="115550" cy="226450"/>
            </a:xfrm>
            <a:custGeom>
              <a:avLst/>
              <a:gdLst/>
              <a:ahLst/>
              <a:cxnLst/>
              <a:rect l="l" t="t" r="r" b="b"/>
              <a:pathLst>
                <a:path w="4622" h="9058" extrusionOk="0">
                  <a:moveTo>
                    <a:pt x="4326" y="0"/>
                  </a:moveTo>
                  <a:cubicBezTo>
                    <a:pt x="4141" y="0"/>
                    <a:pt x="3993" y="111"/>
                    <a:pt x="3993" y="296"/>
                  </a:cubicBezTo>
                  <a:cubicBezTo>
                    <a:pt x="3993" y="296"/>
                    <a:pt x="3993" y="333"/>
                    <a:pt x="3993" y="444"/>
                  </a:cubicBezTo>
                  <a:cubicBezTo>
                    <a:pt x="3956" y="739"/>
                    <a:pt x="3845" y="1516"/>
                    <a:pt x="3660" y="2292"/>
                  </a:cubicBezTo>
                  <a:cubicBezTo>
                    <a:pt x="3586" y="2699"/>
                    <a:pt x="3475" y="3106"/>
                    <a:pt x="3328" y="3401"/>
                  </a:cubicBezTo>
                  <a:cubicBezTo>
                    <a:pt x="3217" y="3734"/>
                    <a:pt x="3032" y="3956"/>
                    <a:pt x="2921" y="4067"/>
                  </a:cubicBezTo>
                  <a:cubicBezTo>
                    <a:pt x="2477" y="4436"/>
                    <a:pt x="1775" y="4917"/>
                    <a:pt x="1183" y="5398"/>
                  </a:cubicBezTo>
                  <a:cubicBezTo>
                    <a:pt x="888" y="5657"/>
                    <a:pt x="592" y="5915"/>
                    <a:pt x="370" y="6137"/>
                  </a:cubicBezTo>
                  <a:cubicBezTo>
                    <a:pt x="185" y="6396"/>
                    <a:pt x="0" y="6655"/>
                    <a:pt x="0" y="6987"/>
                  </a:cubicBezTo>
                  <a:cubicBezTo>
                    <a:pt x="0" y="7468"/>
                    <a:pt x="296" y="7949"/>
                    <a:pt x="814" y="8355"/>
                  </a:cubicBezTo>
                  <a:cubicBezTo>
                    <a:pt x="1331" y="8762"/>
                    <a:pt x="2071" y="9058"/>
                    <a:pt x="3069" y="9058"/>
                  </a:cubicBezTo>
                  <a:lnTo>
                    <a:pt x="3439" y="9058"/>
                  </a:lnTo>
                  <a:cubicBezTo>
                    <a:pt x="3586" y="9058"/>
                    <a:pt x="3734" y="8910"/>
                    <a:pt x="3734" y="8725"/>
                  </a:cubicBezTo>
                  <a:cubicBezTo>
                    <a:pt x="3697" y="8540"/>
                    <a:pt x="3549" y="8429"/>
                    <a:pt x="3402" y="8429"/>
                  </a:cubicBezTo>
                  <a:cubicBezTo>
                    <a:pt x="3291" y="8466"/>
                    <a:pt x="3180" y="8466"/>
                    <a:pt x="3069" y="8466"/>
                  </a:cubicBezTo>
                  <a:cubicBezTo>
                    <a:pt x="2218" y="8466"/>
                    <a:pt x="1590" y="8208"/>
                    <a:pt x="1183" y="7875"/>
                  </a:cubicBezTo>
                  <a:cubicBezTo>
                    <a:pt x="777" y="7579"/>
                    <a:pt x="592" y="7172"/>
                    <a:pt x="629" y="6987"/>
                  </a:cubicBezTo>
                  <a:cubicBezTo>
                    <a:pt x="592" y="6914"/>
                    <a:pt x="666" y="6766"/>
                    <a:pt x="851" y="6544"/>
                  </a:cubicBezTo>
                  <a:cubicBezTo>
                    <a:pt x="1109" y="6248"/>
                    <a:pt x="1553" y="5878"/>
                    <a:pt x="2034" y="5546"/>
                  </a:cubicBezTo>
                  <a:cubicBezTo>
                    <a:pt x="2477" y="5176"/>
                    <a:pt x="2958" y="4843"/>
                    <a:pt x="3328" y="4547"/>
                  </a:cubicBezTo>
                  <a:cubicBezTo>
                    <a:pt x="3623" y="4289"/>
                    <a:pt x="3808" y="3919"/>
                    <a:pt x="3956" y="3475"/>
                  </a:cubicBezTo>
                  <a:cubicBezTo>
                    <a:pt x="4437" y="2181"/>
                    <a:pt x="4585" y="370"/>
                    <a:pt x="4622" y="333"/>
                  </a:cubicBezTo>
                  <a:cubicBezTo>
                    <a:pt x="4622" y="185"/>
                    <a:pt x="4511" y="37"/>
                    <a:pt x="4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0" name="Google Shape;3140;p53"/>
            <p:cNvSpPr/>
            <p:nvPr/>
          </p:nvSpPr>
          <p:spPr>
            <a:xfrm>
              <a:off x="5280025" y="2266300"/>
              <a:ext cx="187650" cy="53300"/>
            </a:xfrm>
            <a:custGeom>
              <a:avLst/>
              <a:gdLst/>
              <a:ahLst/>
              <a:cxnLst/>
              <a:rect l="l" t="t" r="r" b="b"/>
              <a:pathLst>
                <a:path w="7506" h="2132" extrusionOk="0">
                  <a:moveTo>
                    <a:pt x="330" y="0"/>
                  </a:moveTo>
                  <a:cubicBezTo>
                    <a:pt x="257" y="0"/>
                    <a:pt x="180" y="29"/>
                    <a:pt x="111" y="98"/>
                  </a:cubicBezTo>
                  <a:cubicBezTo>
                    <a:pt x="0" y="209"/>
                    <a:pt x="0" y="393"/>
                    <a:pt x="111" y="504"/>
                  </a:cubicBezTo>
                  <a:cubicBezTo>
                    <a:pt x="148" y="541"/>
                    <a:pt x="518" y="911"/>
                    <a:pt x="1183" y="1318"/>
                  </a:cubicBezTo>
                  <a:cubicBezTo>
                    <a:pt x="1886" y="1724"/>
                    <a:pt x="2884" y="2131"/>
                    <a:pt x="4141" y="2131"/>
                  </a:cubicBezTo>
                  <a:cubicBezTo>
                    <a:pt x="5065" y="2131"/>
                    <a:pt x="6137" y="1909"/>
                    <a:pt x="7283" y="1318"/>
                  </a:cubicBezTo>
                  <a:cubicBezTo>
                    <a:pt x="7431" y="1244"/>
                    <a:pt x="7505" y="1059"/>
                    <a:pt x="7431" y="911"/>
                  </a:cubicBezTo>
                  <a:cubicBezTo>
                    <a:pt x="7377" y="803"/>
                    <a:pt x="7264" y="734"/>
                    <a:pt x="7149" y="734"/>
                  </a:cubicBezTo>
                  <a:cubicBezTo>
                    <a:pt x="7107" y="734"/>
                    <a:pt x="7064" y="743"/>
                    <a:pt x="7025" y="763"/>
                  </a:cubicBezTo>
                  <a:cubicBezTo>
                    <a:pt x="5916" y="1318"/>
                    <a:pt x="4954" y="1503"/>
                    <a:pt x="4141" y="1503"/>
                  </a:cubicBezTo>
                  <a:cubicBezTo>
                    <a:pt x="3032" y="1503"/>
                    <a:pt x="2108" y="1133"/>
                    <a:pt x="1516" y="800"/>
                  </a:cubicBezTo>
                  <a:cubicBezTo>
                    <a:pt x="1183" y="615"/>
                    <a:pt x="961" y="430"/>
                    <a:pt x="814" y="319"/>
                  </a:cubicBezTo>
                  <a:cubicBezTo>
                    <a:pt x="703" y="246"/>
                    <a:pt x="666" y="172"/>
                    <a:pt x="629" y="135"/>
                  </a:cubicBezTo>
                  <a:lnTo>
                    <a:pt x="592" y="98"/>
                  </a:lnTo>
                  <a:lnTo>
                    <a:pt x="555" y="98"/>
                  </a:lnTo>
                  <a:cubicBezTo>
                    <a:pt x="495" y="38"/>
                    <a:pt x="415"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1" name="Google Shape;3141;p53"/>
            <p:cNvSpPr/>
            <p:nvPr/>
          </p:nvSpPr>
          <p:spPr>
            <a:xfrm>
              <a:off x="5198675" y="1847275"/>
              <a:ext cx="183950" cy="47850"/>
            </a:xfrm>
            <a:custGeom>
              <a:avLst/>
              <a:gdLst/>
              <a:ahLst/>
              <a:cxnLst/>
              <a:rect l="l" t="t" r="r" b="b"/>
              <a:pathLst>
                <a:path w="7358" h="1914" extrusionOk="0">
                  <a:moveTo>
                    <a:pt x="3180" y="0"/>
                  </a:moveTo>
                  <a:cubicBezTo>
                    <a:pt x="1369" y="0"/>
                    <a:pt x="186" y="850"/>
                    <a:pt x="149" y="850"/>
                  </a:cubicBezTo>
                  <a:cubicBezTo>
                    <a:pt x="38" y="961"/>
                    <a:pt x="1" y="1146"/>
                    <a:pt x="75" y="1294"/>
                  </a:cubicBezTo>
                  <a:cubicBezTo>
                    <a:pt x="140" y="1381"/>
                    <a:pt x="230" y="1416"/>
                    <a:pt x="323" y="1416"/>
                  </a:cubicBezTo>
                  <a:cubicBezTo>
                    <a:pt x="390" y="1416"/>
                    <a:pt x="457" y="1399"/>
                    <a:pt x="518" y="1368"/>
                  </a:cubicBezTo>
                  <a:cubicBezTo>
                    <a:pt x="629" y="1294"/>
                    <a:pt x="1664" y="592"/>
                    <a:pt x="3180" y="592"/>
                  </a:cubicBezTo>
                  <a:cubicBezTo>
                    <a:pt x="4215" y="592"/>
                    <a:pt x="5435" y="887"/>
                    <a:pt x="6803" y="1849"/>
                  </a:cubicBezTo>
                  <a:cubicBezTo>
                    <a:pt x="6862" y="1892"/>
                    <a:pt x="6926" y="1913"/>
                    <a:pt x="6989" y="1913"/>
                  </a:cubicBezTo>
                  <a:cubicBezTo>
                    <a:pt x="7086" y="1913"/>
                    <a:pt x="7180" y="1864"/>
                    <a:pt x="7247" y="1775"/>
                  </a:cubicBezTo>
                  <a:cubicBezTo>
                    <a:pt x="7358" y="1627"/>
                    <a:pt x="7321" y="1442"/>
                    <a:pt x="7173" y="1331"/>
                  </a:cubicBezTo>
                  <a:cubicBezTo>
                    <a:pt x="5694" y="333"/>
                    <a:pt x="4326" y="0"/>
                    <a:pt x="3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2" name="Google Shape;3142;p53"/>
            <p:cNvSpPr/>
            <p:nvPr/>
          </p:nvSpPr>
          <p:spPr>
            <a:xfrm>
              <a:off x="5505550" y="1911950"/>
              <a:ext cx="212600" cy="70275"/>
            </a:xfrm>
            <a:custGeom>
              <a:avLst/>
              <a:gdLst/>
              <a:ahLst/>
              <a:cxnLst/>
              <a:rect l="l" t="t" r="r" b="b"/>
              <a:pathLst>
                <a:path w="8504" h="2811" extrusionOk="0">
                  <a:moveTo>
                    <a:pt x="3290" y="1"/>
                  </a:moveTo>
                  <a:cubicBezTo>
                    <a:pt x="1479" y="1"/>
                    <a:pt x="222" y="740"/>
                    <a:pt x="185" y="740"/>
                  </a:cubicBezTo>
                  <a:cubicBezTo>
                    <a:pt x="37" y="851"/>
                    <a:pt x="0" y="1036"/>
                    <a:pt x="74" y="1184"/>
                  </a:cubicBezTo>
                  <a:cubicBezTo>
                    <a:pt x="123" y="1283"/>
                    <a:pt x="238" y="1332"/>
                    <a:pt x="342" y="1332"/>
                  </a:cubicBezTo>
                  <a:cubicBezTo>
                    <a:pt x="394" y="1332"/>
                    <a:pt x="444" y="1320"/>
                    <a:pt x="481" y="1295"/>
                  </a:cubicBezTo>
                  <a:lnTo>
                    <a:pt x="518" y="1295"/>
                  </a:lnTo>
                  <a:cubicBezTo>
                    <a:pt x="629" y="1221"/>
                    <a:pt x="1738" y="592"/>
                    <a:pt x="3290" y="592"/>
                  </a:cubicBezTo>
                  <a:cubicBezTo>
                    <a:pt x="4621" y="629"/>
                    <a:pt x="6285" y="1036"/>
                    <a:pt x="7949" y="2700"/>
                  </a:cubicBezTo>
                  <a:cubicBezTo>
                    <a:pt x="8023" y="2774"/>
                    <a:pt x="8106" y="2811"/>
                    <a:pt x="8184" y="2811"/>
                  </a:cubicBezTo>
                  <a:cubicBezTo>
                    <a:pt x="8263" y="2811"/>
                    <a:pt x="8337" y="2774"/>
                    <a:pt x="8392" y="2700"/>
                  </a:cubicBezTo>
                  <a:cubicBezTo>
                    <a:pt x="8503" y="2589"/>
                    <a:pt x="8503" y="2404"/>
                    <a:pt x="8392" y="2293"/>
                  </a:cubicBezTo>
                  <a:cubicBezTo>
                    <a:pt x="6618" y="519"/>
                    <a:pt x="4769" y="1"/>
                    <a:pt x="32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3" name="Google Shape;3143;p53"/>
            <p:cNvSpPr/>
            <p:nvPr/>
          </p:nvSpPr>
          <p:spPr>
            <a:xfrm>
              <a:off x="5480575" y="1777950"/>
              <a:ext cx="517625" cy="1736725"/>
            </a:xfrm>
            <a:custGeom>
              <a:avLst/>
              <a:gdLst/>
              <a:ahLst/>
              <a:cxnLst/>
              <a:rect l="l" t="t" r="r" b="b"/>
              <a:pathLst>
                <a:path w="20705" h="69469" extrusionOk="0">
                  <a:moveTo>
                    <a:pt x="20704" y="0"/>
                  </a:moveTo>
                  <a:lnTo>
                    <a:pt x="14900" y="1849"/>
                  </a:lnTo>
                  <a:cubicBezTo>
                    <a:pt x="14900" y="1849"/>
                    <a:pt x="7247" y="25251"/>
                    <a:pt x="4363" y="37858"/>
                  </a:cubicBezTo>
                  <a:cubicBezTo>
                    <a:pt x="1480" y="50465"/>
                    <a:pt x="1" y="64181"/>
                    <a:pt x="223" y="68100"/>
                  </a:cubicBezTo>
                  <a:lnTo>
                    <a:pt x="3587" y="69468"/>
                  </a:lnTo>
                  <a:cubicBezTo>
                    <a:pt x="6508" y="64144"/>
                    <a:pt x="14345" y="44550"/>
                    <a:pt x="16157" y="33718"/>
                  </a:cubicBezTo>
                  <a:cubicBezTo>
                    <a:pt x="18006" y="22552"/>
                    <a:pt x="20704" y="4363"/>
                    <a:pt x="207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4" name="Google Shape;3144;p53"/>
            <p:cNvSpPr/>
            <p:nvPr/>
          </p:nvSpPr>
          <p:spPr>
            <a:xfrm>
              <a:off x="5570225" y="3154175"/>
              <a:ext cx="155325" cy="360500"/>
            </a:xfrm>
            <a:custGeom>
              <a:avLst/>
              <a:gdLst/>
              <a:ahLst/>
              <a:cxnLst/>
              <a:rect l="l" t="t" r="r" b="b"/>
              <a:pathLst>
                <a:path w="6213" h="14420" extrusionOk="0">
                  <a:moveTo>
                    <a:pt x="1" y="14419"/>
                  </a:moveTo>
                  <a:lnTo>
                    <a:pt x="1" y="14419"/>
                  </a:lnTo>
                  <a:cubicBezTo>
                    <a:pt x="1369" y="11942"/>
                    <a:pt x="3809" y="6360"/>
                    <a:pt x="6212" y="1"/>
                  </a:cubicBezTo>
                  <a:lnTo>
                    <a:pt x="6212" y="1"/>
                  </a:lnTo>
                  <a:cubicBezTo>
                    <a:pt x="3809" y="6360"/>
                    <a:pt x="1369" y="11942"/>
                    <a:pt x="1" y="144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5" name="Google Shape;3145;p53"/>
            <p:cNvSpPr/>
            <p:nvPr/>
          </p:nvSpPr>
          <p:spPr>
            <a:xfrm>
              <a:off x="5491675" y="2504425"/>
              <a:ext cx="281925" cy="1010250"/>
            </a:xfrm>
            <a:custGeom>
              <a:avLst/>
              <a:gdLst/>
              <a:ahLst/>
              <a:cxnLst/>
              <a:rect l="l" t="t" r="r" b="b"/>
              <a:pathLst>
                <a:path w="11277" h="40410" extrusionOk="0">
                  <a:moveTo>
                    <a:pt x="11277" y="0"/>
                  </a:moveTo>
                  <a:lnTo>
                    <a:pt x="2995" y="33422"/>
                  </a:lnTo>
                  <a:lnTo>
                    <a:pt x="7210" y="6840"/>
                  </a:lnTo>
                  <a:lnTo>
                    <a:pt x="185" y="33200"/>
                  </a:lnTo>
                  <a:cubicBezTo>
                    <a:pt x="0" y="35603"/>
                    <a:pt x="37" y="37562"/>
                    <a:pt x="0" y="39152"/>
                  </a:cubicBezTo>
                  <a:lnTo>
                    <a:pt x="3143" y="40409"/>
                  </a:lnTo>
                  <a:cubicBezTo>
                    <a:pt x="4511" y="37932"/>
                    <a:pt x="6951" y="32350"/>
                    <a:pt x="9354" y="25991"/>
                  </a:cubicBezTo>
                  <a:cubicBezTo>
                    <a:pt x="9428" y="25732"/>
                    <a:pt x="9539" y="25473"/>
                    <a:pt x="9613" y="25177"/>
                  </a:cubicBezTo>
                  <a:lnTo>
                    <a:pt x="9613" y="25177"/>
                  </a:lnTo>
                  <a:lnTo>
                    <a:pt x="6951" y="29133"/>
                  </a:lnTo>
                  <a:lnTo>
                    <a:pt x="112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6" name="Google Shape;3146;p53"/>
            <p:cNvSpPr/>
            <p:nvPr/>
          </p:nvSpPr>
          <p:spPr>
            <a:xfrm>
              <a:off x="5477800" y="1770550"/>
              <a:ext cx="527800" cy="1752225"/>
            </a:xfrm>
            <a:custGeom>
              <a:avLst/>
              <a:gdLst/>
              <a:ahLst/>
              <a:cxnLst/>
              <a:rect l="l" t="t" r="r" b="b"/>
              <a:pathLst>
                <a:path w="21112" h="70089" extrusionOk="0">
                  <a:moveTo>
                    <a:pt x="20815" y="0"/>
                  </a:moveTo>
                  <a:cubicBezTo>
                    <a:pt x="20667" y="0"/>
                    <a:pt x="20520" y="111"/>
                    <a:pt x="20520" y="296"/>
                  </a:cubicBezTo>
                  <a:cubicBezTo>
                    <a:pt x="20520" y="2441"/>
                    <a:pt x="19854" y="8060"/>
                    <a:pt x="18930" y="14567"/>
                  </a:cubicBezTo>
                  <a:cubicBezTo>
                    <a:pt x="18043" y="21037"/>
                    <a:pt x="16896" y="28394"/>
                    <a:pt x="15972" y="33977"/>
                  </a:cubicBezTo>
                  <a:cubicBezTo>
                    <a:pt x="15085" y="39337"/>
                    <a:pt x="12645" y="46953"/>
                    <a:pt x="10131" y="53867"/>
                  </a:cubicBezTo>
                  <a:cubicBezTo>
                    <a:pt x="7648" y="60597"/>
                    <a:pt x="5024" y="66662"/>
                    <a:pt x="3557" y="69400"/>
                  </a:cubicBezTo>
                  <a:lnTo>
                    <a:pt x="3557" y="69400"/>
                  </a:lnTo>
                  <a:lnTo>
                    <a:pt x="622" y="68175"/>
                  </a:lnTo>
                  <a:lnTo>
                    <a:pt x="622" y="68175"/>
                  </a:lnTo>
                  <a:cubicBezTo>
                    <a:pt x="611" y="67985"/>
                    <a:pt x="592" y="67784"/>
                    <a:pt x="592" y="67546"/>
                  </a:cubicBezTo>
                  <a:cubicBezTo>
                    <a:pt x="592" y="62814"/>
                    <a:pt x="2071" y="50022"/>
                    <a:pt x="4770" y="38228"/>
                  </a:cubicBezTo>
                  <a:cubicBezTo>
                    <a:pt x="6212" y="31943"/>
                    <a:pt x="8874" y="22922"/>
                    <a:pt x="11129" y="15528"/>
                  </a:cubicBezTo>
                  <a:cubicBezTo>
                    <a:pt x="12275" y="11794"/>
                    <a:pt x="13310" y="8504"/>
                    <a:pt x="14087" y="6101"/>
                  </a:cubicBezTo>
                  <a:cubicBezTo>
                    <a:pt x="14456" y="4918"/>
                    <a:pt x="14789" y="3956"/>
                    <a:pt x="14974" y="3291"/>
                  </a:cubicBezTo>
                  <a:cubicBezTo>
                    <a:pt x="15196" y="2625"/>
                    <a:pt x="15307" y="2256"/>
                    <a:pt x="15307" y="2256"/>
                  </a:cubicBezTo>
                  <a:cubicBezTo>
                    <a:pt x="15381" y="2108"/>
                    <a:pt x="15270" y="1923"/>
                    <a:pt x="15122" y="1849"/>
                  </a:cubicBezTo>
                  <a:cubicBezTo>
                    <a:pt x="15097" y="1843"/>
                    <a:pt x="15072" y="1840"/>
                    <a:pt x="15046" y="1840"/>
                  </a:cubicBezTo>
                  <a:cubicBezTo>
                    <a:pt x="14917" y="1840"/>
                    <a:pt x="14783" y="1917"/>
                    <a:pt x="14752" y="2071"/>
                  </a:cubicBezTo>
                  <a:cubicBezTo>
                    <a:pt x="14715" y="2071"/>
                    <a:pt x="7062" y="25436"/>
                    <a:pt x="4179" y="38080"/>
                  </a:cubicBezTo>
                  <a:cubicBezTo>
                    <a:pt x="1443" y="49948"/>
                    <a:pt x="1" y="62740"/>
                    <a:pt x="1" y="67546"/>
                  </a:cubicBezTo>
                  <a:cubicBezTo>
                    <a:pt x="1" y="67879"/>
                    <a:pt x="1" y="68174"/>
                    <a:pt x="1" y="68433"/>
                  </a:cubicBezTo>
                  <a:cubicBezTo>
                    <a:pt x="1" y="68544"/>
                    <a:pt x="75" y="68655"/>
                    <a:pt x="186" y="68692"/>
                  </a:cubicBezTo>
                  <a:lnTo>
                    <a:pt x="3587" y="70060"/>
                  </a:lnTo>
                  <a:cubicBezTo>
                    <a:pt x="3627" y="70080"/>
                    <a:pt x="3666" y="70089"/>
                    <a:pt x="3705" y="70089"/>
                  </a:cubicBezTo>
                  <a:cubicBezTo>
                    <a:pt x="3809" y="70089"/>
                    <a:pt x="3903" y="70020"/>
                    <a:pt x="3957" y="69912"/>
                  </a:cubicBezTo>
                  <a:cubicBezTo>
                    <a:pt x="5436" y="67250"/>
                    <a:pt x="8134" y="61002"/>
                    <a:pt x="10685" y="54089"/>
                  </a:cubicBezTo>
                  <a:cubicBezTo>
                    <a:pt x="13236" y="47138"/>
                    <a:pt x="15676" y="39522"/>
                    <a:pt x="16564" y="34087"/>
                  </a:cubicBezTo>
                  <a:cubicBezTo>
                    <a:pt x="17488" y="28468"/>
                    <a:pt x="18634" y="21148"/>
                    <a:pt x="19558" y="14641"/>
                  </a:cubicBezTo>
                  <a:cubicBezTo>
                    <a:pt x="20446" y="8134"/>
                    <a:pt x="21111" y="2514"/>
                    <a:pt x="21111" y="296"/>
                  </a:cubicBezTo>
                  <a:cubicBezTo>
                    <a:pt x="21111" y="111"/>
                    <a:pt x="21000" y="0"/>
                    <a:pt x="20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7" name="Google Shape;3147;p53"/>
            <p:cNvSpPr/>
            <p:nvPr/>
          </p:nvSpPr>
          <p:spPr>
            <a:xfrm>
              <a:off x="4780000" y="1493275"/>
              <a:ext cx="375275" cy="1811575"/>
            </a:xfrm>
            <a:custGeom>
              <a:avLst/>
              <a:gdLst/>
              <a:ahLst/>
              <a:cxnLst/>
              <a:rect l="l" t="t" r="r" b="b"/>
              <a:pathLst>
                <a:path w="15011" h="72463" extrusionOk="0">
                  <a:moveTo>
                    <a:pt x="11498" y="0"/>
                  </a:moveTo>
                  <a:cubicBezTo>
                    <a:pt x="11498" y="0"/>
                    <a:pt x="6322" y="17192"/>
                    <a:pt x="2403" y="32276"/>
                  </a:cubicBezTo>
                  <a:cubicBezTo>
                    <a:pt x="0" y="41481"/>
                    <a:pt x="2625" y="58784"/>
                    <a:pt x="5546" y="70208"/>
                  </a:cubicBezTo>
                  <a:lnTo>
                    <a:pt x="11202" y="72463"/>
                  </a:lnTo>
                  <a:cubicBezTo>
                    <a:pt x="11720" y="56935"/>
                    <a:pt x="11202" y="27137"/>
                    <a:pt x="12126" y="23588"/>
                  </a:cubicBezTo>
                  <a:cubicBezTo>
                    <a:pt x="13347" y="18818"/>
                    <a:pt x="15010" y="2071"/>
                    <a:pt x="15010" y="2071"/>
                  </a:cubicBezTo>
                  <a:lnTo>
                    <a:pt x="11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8" name="Google Shape;3148;p53"/>
            <p:cNvSpPr/>
            <p:nvPr/>
          </p:nvSpPr>
          <p:spPr>
            <a:xfrm>
              <a:off x="4828050" y="2405525"/>
              <a:ext cx="238500" cy="899325"/>
            </a:xfrm>
            <a:custGeom>
              <a:avLst/>
              <a:gdLst/>
              <a:ahLst/>
              <a:cxnLst/>
              <a:rect l="l" t="t" r="r" b="b"/>
              <a:pathLst>
                <a:path w="9540" h="35973" extrusionOk="0">
                  <a:moveTo>
                    <a:pt x="8023" y="0"/>
                  </a:moveTo>
                  <a:lnTo>
                    <a:pt x="6692" y="26804"/>
                  </a:lnTo>
                  <a:lnTo>
                    <a:pt x="3735" y="2958"/>
                  </a:lnTo>
                  <a:lnTo>
                    <a:pt x="3735" y="26471"/>
                  </a:lnTo>
                  <a:lnTo>
                    <a:pt x="1" y="13014"/>
                  </a:lnTo>
                  <a:lnTo>
                    <a:pt x="1" y="13014"/>
                  </a:lnTo>
                  <a:cubicBezTo>
                    <a:pt x="666" y="19595"/>
                    <a:pt x="1997" y="26508"/>
                    <a:pt x="3402" y="32830"/>
                  </a:cubicBezTo>
                  <a:cubicBezTo>
                    <a:pt x="3476" y="33126"/>
                    <a:pt x="3513" y="33385"/>
                    <a:pt x="3587" y="33644"/>
                  </a:cubicBezTo>
                  <a:lnTo>
                    <a:pt x="7654" y="35344"/>
                  </a:lnTo>
                  <a:lnTo>
                    <a:pt x="9280" y="35973"/>
                  </a:lnTo>
                  <a:cubicBezTo>
                    <a:pt x="9428" y="31758"/>
                    <a:pt x="9502" y="26434"/>
                    <a:pt x="9539" y="20889"/>
                  </a:cubicBezTo>
                  <a:lnTo>
                    <a:pt x="8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9" name="Google Shape;3149;p53"/>
            <p:cNvSpPr/>
            <p:nvPr/>
          </p:nvSpPr>
          <p:spPr>
            <a:xfrm>
              <a:off x="4808650" y="1485650"/>
              <a:ext cx="354925" cy="1827200"/>
            </a:xfrm>
            <a:custGeom>
              <a:avLst/>
              <a:gdLst/>
              <a:ahLst/>
              <a:cxnLst/>
              <a:rect l="l" t="t" r="r" b="b"/>
              <a:pathLst>
                <a:path w="14197" h="73088" extrusionOk="0">
                  <a:moveTo>
                    <a:pt x="10350" y="0"/>
                  </a:moveTo>
                  <a:cubicBezTo>
                    <a:pt x="10221" y="0"/>
                    <a:pt x="10087" y="77"/>
                    <a:pt x="10056" y="231"/>
                  </a:cubicBezTo>
                  <a:cubicBezTo>
                    <a:pt x="10056" y="231"/>
                    <a:pt x="4880" y="17386"/>
                    <a:pt x="961" y="32507"/>
                  </a:cubicBezTo>
                  <a:cubicBezTo>
                    <a:pt x="296" y="35058"/>
                    <a:pt x="0" y="38200"/>
                    <a:pt x="0" y="41675"/>
                  </a:cubicBezTo>
                  <a:cubicBezTo>
                    <a:pt x="0" y="50844"/>
                    <a:pt x="1960" y="62268"/>
                    <a:pt x="4104" y="70587"/>
                  </a:cubicBezTo>
                  <a:cubicBezTo>
                    <a:pt x="4104" y="70660"/>
                    <a:pt x="4178" y="70734"/>
                    <a:pt x="4289" y="70771"/>
                  </a:cubicBezTo>
                  <a:lnTo>
                    <a:pt x="9945" y="73064"/>
                  </a:lnTo>
                  <a:cubicBezTo>
                    <a:pt x="9991" y="73079"/>
                    <a:pt x="10037" y="73088"/>
                    <a:pt x="10081" y="73088"/>
                  </a:cubicBezTo>
                  <a:cubicBezTo>
                    <a:pt x="10142" y="73088"/>
                    <a:pt x="10198" y="73070"/>
                    <a:pt x="10241" y="73027"/>
                  </a:cubicBezTo>
                  <a:cubicBezTo>
                    <a:pt x="10315" y="72990"/>
                    <a:pt x="10389" y="72879"/>
                    <a:pt x="10389" y="72805"/>
                  </a:cubicBezTo>
                  <a:cubicBezTo>
                    <a:pt x="10648" y="65004"/>
                    <a:pt x="10611" y="53691"/>
                    <a:pt x="10685" y="43857"/>
                  </a:cubicBezTo>
                  <a:cubicBezTo>
                    <a:pt x="10685" y="38940"/>
                    <a:pt x="10722" y="34392"/>
                    <a:pt x="10833" y="30843"/>
                  </a:cubicBezTo>
                  <a:cubicBezTo>
                    <a:pt x="10870" y="29105"/>
                    <a:pt x="10907" y="27590"/>
                    <a:pt x="10980" y="26407"/>
                  </a:cubicBezTo>
                  <a:cubicBezTo>
                    <a:pt x="11054" y="25223"/>
                    <a:pt x="11165" y="24373"/>
                    <a:pt x="11276" y="23966"/>
                  </a:cubicBezTo>
                  <a:cubicBezTo>
                    <a:pt x="11905" y="21563"/>
                    <a:pt x="12607" y="16203"/>
                    <a:pt x="13199" y="11396"/>
                  </a:cubicBezTo>
                  <a:cubicBezTo>
                    <a:pt x="13753" y="6590"/>
                    <a:pt x="14160" y="2413"/>
                    <a:pt x="14160" y="2413"/>
                  </a:cubicBezTo>
                  <a:cubicBezTo>
                    <a:pt x="14197" y="2228"/>
                    <a:pt x="14049" y="2080"/>
                    <a:pt x="13901" y="2080"/>
                  </a:cubicBezTo>
                  <a:cubicBezTo>
                    <a:pt x="13882" y="2076"/>
                    <a:pt x="13863" y="2074"/>
                    <a:pt x="13844" y="2074"/>
                  </a:cubicBezTo>
                  <a:cubicBezTo>
                    <a:pt x="13687" y="2074"/>
                    <a:pt x="13568" y="2206"/>
                    <a:pt x="13568" y="2339"/>
                  </a:cubicBezTo>
                  <a:cubicBezTo>
                    <a:pt x="13568" y="2339"/>
                    <a:pt x="13458" y="3411"/>
                    <a:pt x="13273" y="5037"/>
                  </a:cubicBezTo>
                  <a:cubicBezTo>
                    <a:pt x="13014" y="7515"/>
                    <a:pt x="12607" y="11323"/>
                    <a:pt x="12127" y="14946"/>
                  </a:cubicBezTo>
                  <a:cubicBezTo>
                    <a:pt x="11646" y="18606"/>
                    <a:pt x="11128" y="22081"/>
                    <a:pt x="10685" y="23819"/>
                  </a:cubicBezTo>
                  <a:cubicBezTo>
                    <a:pt x="10537" y="24299"/>
                    <a:pt x="10463" y="25150"/>
                    <a:pt x="10389" y="26370"/>
                  </a:cubicBezTo>
                  <a:cubicBezTo>
                    <a:pt x="9840" y="34600"/>
                    <a:pt x="10196" y="58686"/>
                    <a:pt x="9774" y="72336"/>
                  </a:cubicBezTo>
                  <a:lnTo>
                    <a:pt x="9774" y="72336"/>
                  </a:lnTo>
                  <a:lnTo>
                    <a:pt x="4654" y="70275"/>
                  </a:lnTo>
                  <a:lnTo>
                    <a:pt x="4654" y="70275"/>
                  </a:lnTo>
                  <a:cubicBezTo>
                    <a:pt x="2562" y="62007"/>
                    <a:pt x="629" y="50710"/>
                    <a:pt x="629" y="41675"/>
                  </a:cubicBezTo>
                  <a:cubicBezTo>
                    <a:pt x="629" y="38237"/>
                    <a:pt x="888" y="35132"/>
                    <a:pt x="1553" y="32655"/>
                  </a:cubicBezTo>
                  <a:cubicBezTo>
                    <a:pt x="3512" y="25113"/>
                    <a:pt x="5768" y="17053"/>
                    <a:pt x="7579" y="10879"/>
                  </a:cubicBezTo>
                  <a:cubicBezTo>
                    <a:pt x="8466" y="7773"/>
                    <a:pt x="9243" y="5148"/>
                    <a:pt x="9760" y="3337"/>
                  </a:cubicBezTo>
                  <a:cubicBezTo>
                    <a:pt x="10056" y="2413"/>
                    <a:pt x="10278" y="1673"/>
                    <a:pt x="10426" y="1156"/>
                  </a:cubicBezTo>
                  <a:cubicBezTo>
                    <a:pt x="10574" y="675"/>
                    <a:pt x="10648" y="416"/>
                    <a:pt x="10648" y="416"/>
                  </a:cubicBezTo>
                  <a:cubicBezTo>
                    <a:pt x="10685" y="231"/>
                    <a:pt x="10611" y="83"/>
                    <a:pt x="10426" y="9"/>
                  </a:cubicBezTo>
                  <a:cubicBezTo>
                    <a:pt x="10401" y="3"/>
                    <a:pt x="10376" y="0"/>
                    <a:pt x="10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50" name="Google Shape;3150;p53"/>
          <p:cNvSpPr txBox="1">
            <a:spLocks noGrp="1"/>
          </p:cNvSpPr>
          <p:nvPr>
            <p:ph type="subTitle" idx="1"/>
          </p:nvPr>
        </p:nvSpPr>
        <p:spPr>
          <a:xfrm>
            <a:off x="1408175" y="1035279"/>
            <a:ext cx="2184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Helena James</a:t>
            </a:r>
            <a:endParaRPr dirty="0"/>
          </a:p>
        </p:txBody>
      </p:sp>
      <p:sp>
        <p:nvSpPr>
          <p:cNvPr id="3151" name="Google Shape;3151;p53"/>
          <p:cNvSpPr txBox="1">
            <a:spLocks noGrp="1"/>
          </p:cNvSpPr>
          <p:nvPr>
            <p:ph type="subTitle" idx="2"/>
          </p:nvPr>
        </p:nvSpPr>
        <p:spPr>
          <a:xfrm>
            <a:off x="1408175" y="1336956"/>
            <a:ext cx="2184000" cy="6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Semi Condensed"/>
                <a:ea typeface="Barlow Semi Condensed"/>
                <a:cs typeface="Barlow Semi Condensed"/>
                <a:sym typeface="Barlow Semi Condensed"/>
              </a:rPr>
              <a:t>“Mercury is the closest planet to the </a:t>
            </a:r>
            <a:r>
              <a:rPr lang="en"/>
              <a:t>S</a:t>
            </a:r>
            <a:r>
              <a:rPr lang="en">
                <a:latin typeface="Barlow Semi Condensed"/>
                <a:ea typeface="Barlow Semi Condensed"/>
                <a:cs typeface="Barlow Semi Condensed"/>
                <a:sym typeface="Barlow Semi Condensed"/>
              </a:rPr>
              <a:t>un”</a:t>
            </a:r>
            <a:endParaRPr dirty="0">
              <a:latin typeface="Barlow Semi Condensed"/>
              <a:ea typeface="Barlow Semi Condensed"/>
              <a:cs typeface="Barlow Semi Condensed"/>
              <a:sym typeface="Barlow Semi Condensed"/>
            </a:endParaRPr>
          </a:p>
        </p:txBody>
      </p:sp>
      <p:sp>
        <p:nvSpPr>
          <p:cNvPr id="3152" name="Google Shape;3152;p53"/>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Jenna Doe</a:t>
            </a:r>
            <a:endParaRPr dirty="0"/>
          </a:p>
        </p:txBody>
      </p:sp>
      <p:sp>
        <p:nvSpPr>
          <p:cNvPr id="3153" name="Google Shape;3153;p53"/>
          <p:cNvSpPr txBox="1">
            <a:spLocks noGrp="1"/>
          </p:cNvSpPr>
          <p:nvPr>
            <p:ph type="subTitle" idx="4"/>
          </p:nvPr>
        </p:nvSpPr>
        <p:spPr>
          <a:xfrm>
            <a:off x="1408175" y="2609979"/>
            <a:ext cx="2184000" cy="6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Semi Condensed"/>
                <a:ea typeface="Barlow Semi Condensed"/>
                <a:cs typeface="Barlow Semi Condensed"/>
                <a:sym typeface="Barlow Semi Condensed"/>
              </a:rPr>
              <a:t>“Jupiter is the biggest planet </a:t>
            </a:r>
            <a:r>
              <a:rPr lang="en"/>
              <a:t>of them all</a:t>
            </a:r>
            <a:r>
              <a:rPr lang="en">
                <a:latin typeface="Barlow Semi Condensed"/>
                <a:ea typeface="Barlow Semi Condensed"/>
                <a:cs typeface="Barlow Semi Condensed"/>
                <a:sym typeface="Barlow Semi Condensed"/>
              </a:rPr>
              <a:t> “</a:t>
            </a:r>
            <a:endParaRPr dirty="0">
              <a:latin typeface="Barlow Semi Condensed"/>
              <a:ea typeface="Barlow Semi Condensed"/>
              <a:cs typeface="Barlow Semi Condensed"/>
              <a:sym typeface="Barlow Semi Condensed"/>
            </a:endParaRPr>
          </a:p>
        </p:txBody>
      </p:sp>
      <p:sp>
        <p:nvSpPr>
          <p:cNvPr id="3154" name="Google Shape;3154;p53"/>
          <p:cNvSpPr txBox="1">
            <a:spLocks noGrp="1"/>
          </p:cNvSpPr>
          <p:nvPr>
            <p:ph type="subTitle" idx="5"/>
          </p:nvPr>
        </p:nvSpPr>
        <p:spPr>
          <a:xfrm>
            <a:off x="1408175" y="3587645"/>
            <a:ext cx="2184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Mary Patterson</a:t>
            </a:r>
            <a:endParaRPr dirty="0"/>
          </a:p>
        </p:txBody>
      </p:sp>
      <p:sp>
        <p:nvSpPr>
          <p:cNvPr id="3155" name="Google Shape;3155;p53"/>
          <p:cNvSpPr txBox="1">
            <a:spLocks noGrp="1"/>
          </p:cNvSpPr>
          <p:nvPr>
            <p:ph type="subTitle" idx="6"/>
          </p:nvPr>
        </p:nvSpPr>
        <p:spPr>
          <a:xfrm>
            <a:off x="1408175" y="3889317"/>
            <a:ext cx="2184000" cy="6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Semi Condensed"/>
                <a:ea typeface="Barlow Semi Condensed"/>
                <a:cs typeface="Barlow Semi Condensed"/>
                <a:sym typeface="Barlow Semi Condensed"/>
              </a:rPr>
              <a:t>“Neptune is the farthest planet from the </a:t>
            </a:r>
            <a:r>
              <a:rPr lang="en"/>
              <a:t>S</a:t>
            </a:r>
            <a:r>
              <a:rPr lang="en">
                <a:latin typeface="Barlow Semi Condensed"/>
                <a:ea typeface="Barlow Semi Condensed"/>
                <a:cs typeface="Barlow Semi Condensed"/>
                <a:sym typeface="Barlow Semi Condensed"/>
              </a:rPr>
              <a:t>un”</a:t>
            </a:r>
            <a:endParaRPr dirty="0">
              <a:latin typeface="Barlow Semi Condensed"/>
              <a:ea typeface="Barlow Semi Condensed"/>
              <a:cs typeface="Barlow Semi Condensed"/>
              <a:sym typeface="Barlow Semi Condense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159"/>
        <p:cNvGrpSpPr/>
        <p:nvPr/>
      </p:nvGrpSpPr>
      <p:grpSpPr>
        <a:xfrm>
          <a:off x="0" y="0"/>
          <a:ext cx="0" cy="0"/>
          <a:chOff x="0" y="0"/>
          <a:chExt cx="0" cy="0"/>
        </a:xfrm>
      </p:grpSpPr>
      <p:sp>
        <p:nvSpPr>
          <p:cNvPr id="3160" name="Google Shape;3160;p54"/>
          <p:cNvSpPr txBox="1">
            <a:spLocks noGrp="1"/>
          </p:cNvSpPr>
          <p:nvPr>
            <p:ph type="subTitle" idx="4"/>
          </p:nvPr>
        </p:nvSpPr>
        <p:spPr>
          <a:xfrm>
            <a:off x="5555275" y="3086300"/>
            <a:ext cx="20385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rlow Semi Condensed"/>
                <a:ea typeface="Barlow Semi Condensed"/>
                <a:cs typeface="Barlow Semi Condensed"/>
                <a:sym typeface="Barlow Semi Condensed"/>
              </a:rPr>
              <a:t>Jupiter is the biggest planet </a:t>
            </a:r>
            <a:r>
              <a:rPr lang="en"/>
              <a:t>of them all</a:t>
            </a:r>
            <a:endParaRPr dirty="0">
              <a:latin typeface="Barlow Semi Condensed"/>
              <a:ea typeface="Barlow Semi Condensed"/>
              <a:cs typeface="Barlow Semi Condensed"/>
              <a:sym typeface="Barlow Semi Condensed"/>
            </a:endParaRPr>
          </a:p>
        </p:txBody>
      </p:sp>
      <p:sp>
        <p:nvSpPr>
          <p:cNvPr id="3161" name="Google Shape;3161;p54"/>
          <p:cNvSpPr txBox="1">
            <a:spLocks noGrp="1"/>
          </p:cNvSpPr>
          <p:nvPr>
            <p:ph type="title"/>
          </p:nvPr>
        </p:nvSpPr>
        <p:spPr>
          <a:xfrm>
            <a:off x="2208175" y="338323"/>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Awards</a:t>
            </a:r>
            <a:endParaRPr dirty="0"/>
          </a:p>
        </p:txBody>
      </p:sp>
      <p:sp>
        <p:nvSpPr>
          <p:cNvPr id="3162" name="Google Shape;3162;p54"/>
          <p:cNvSpPr txBox="1">
            <a:spLocks noGrp="1"/>
          </p:cNvSpPr>
          <p:nvPr>
            <p:ph type="subTitle" idx="1"/>
          </p:nvPr>
        </p:nvSpPr>
        <p:spPr>
          <a:xfrm>
            <a:off x="5555325" y="2742600"/>
            <a:ext cx="2038500" cy="40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rPr>
              <a:t>Jupiter</a:t>
            </a:r>
            <a:endParaRPr dirty="0">
              <a:solidFill>
                <a:schemeClr val="accent1"/>
              </a:solidFill>
            </a:endParaRPr>
          </a:p>
        </p:txBody>
      </p:sp>
      <p:sp>
        <p:nvSpPr>
          <p:cNvPr id="3163" name="Google Shape;3163;p54"/>
          <p:cNvSpPr txBox="1">
            <a:spLocks noGrp="1"/>
          </p:cNvSpPr>
          <p:nvPr>
            <p:ph type="subTitle" idx="2"/>
          </p:nvPr>
        </p:nvSpPr>
        <p:spPr>
          <a:xfrm>
            <a:off x="3639312" y="1634990"/>
            <a:ext cx="1865400" cy="40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rPr>
              <a:t>Mercury</a:t>
            </a:r>
            <a:endParaRPr dirty="0">
              <a:solidFill>
                <a:schemeClr val="accent1"/>
              </a:solidFill>
            </a:endParaRPr>
          </a:p>
        </p:txBody>
      </p:sp>
      <p:sp>
        <p:nvSpPr>
          <p:cNvPr id="3164" name="Google Shape;3164;p54"/>
          <p:cNvSpPr txBox="1">
            <a:spLocks noGrp="1"/>
          </p:cNvSpPr>
          <p:nvPr>
            <p:ph type="subTitle" idx="3"/>
          </p:nvPr>
        </p:nvSpPr>
        <p:spPr>
          <a:xfrm>
            <a:off x="1636776" y="2256568"/>
            <a:ext cx="1865400" cy="40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rPr>
              <a:t>Venus</a:t>
            </a:r>
            <a:endParaRPr dirty="0">
              <a:solidFill>
                <a:schemeClr val="accent1"/>
              </a:solidFill>
            </a:endParaRPr>
          </a:p>
        </p:txBody>
      </p:sp>
      <p:sp>
        <p:nvSpPr>
          <p:cNvPr id="3165" name="Google Shape;3165;p54"/>
          <p:cNvSpPr/>
          <p:nvPr/>
        </p:nvSpPr>
        <p:spPr>
          <a:xfrm>
            <a:off x="3770875" y="2765825"/>
            <a:ext cx="1602300" cy="2377800"/>
          </a:xfrm>
          <a:prstGeom prst="round2SameRect">
            <a:avLst>
              <a:gd name="adj1" fmla="val 16667"/>
              <a:gd name="adj2" fmla="val 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6" name="Google Shape;3166;p54"/>
          <p:cNvSpPr/>
          <p:nvPr/>
        </p:nvSpPr>
        <p:spPr>
          <a:xfrm>
            <a:off x="5775650" y="3873425"/>
            <a:ext cx="1602300" cy="1270200"/>
          </a:xfrm>
          <a:prstGeom prst="round2SameRect">
            <a:avLst>
              <a:gd name="adj1" fmla="val 16667"/>
              <a:gd name="adj2"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7" name="Google Shape;3167;p54"/>
          <p:cNvSpPr/>
          <p:nvPr/>
        </p:nvSpPr>
        <p:spPr>
          <a:xfrm>
            <a:off x="1766100" y="3386650"/>
            <a:ext cx="1602300" cy="1757100"/>
          </a:xfrm>
          <a:prstGeom prst="round2SameRect">
            <a:avLst>
              <a:gd name="adj1" fmla="val 16667"/>
              <a:gd name="adj2" fmla="val 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68" name="Google Shape;3168;p54"/>
          <p:cNvGrpSpPr/>
          <p:nvPr/>
        </p:nvGrpSpPr>
        <p:grpSpPr>
          <a:xfrm>
            <a:off x="2379456" y="1848598"/>
            <a:ext cx="375591" cy="374060"/>
            <a:chOff x="-42062025" y="2316000"/>
            <a:chExt cx="319000" cy="317700"/>
          </a:xfrm>
        </p:grpSpPr>
        <p:sp>
          <p:nvSpPr>
            <p:cNvPr id="3169" name="Google Shape;3169;p54"/>
            <p:cNvSpPr/>
            <p:nvPr/>
          </p:nvSpPr>
          <p:spPr>
            <a:xfrm>
              <a:off x="-41965150" y="2477075"/>
              <a:ext cx="124475" cy="112675"/>
            </a:xfrm>
            <a:custGeom>
              <a:avLst/>
              <a:gdLst/>
              <a:ahLst/>
              <a:cxnLst/>
              <a:rect l="l" t="t" r="r" b="b"/>
              <a:pathLst>
                <a:path w="4979" h="4507" extrusionOk="0">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0" name="Google Shape;3170;p54"/>
            <p:cNvSpPr/>
            <p:nvPr/>
          </p:nvSpPr>
          <p:spPr>
            <a:xfrm>
              <a:off x="-42062025" y="2316000"/>
              <a:ext cx="319000" cy="317700"/>
            </a:xfrm>
            <a:custGeom>
              <a:avLst/>
              <a:gdLst/>
              <a:ahLst/>
              <a:cxnLst/>
              <a:rect l="l" t="t" r="r" b="b"/>
              <a:pathLst>
                <a:path w="12760" h="12708" extrusionOk="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71" name="Google Shape;3171;p54"/>
          <p:cNvGrpSpPr/>
          <p:nvPr/>
        </p:nvGrpSpPr>
        <p:grpSpPr>
          <a:xfrm>
            <a:off x="4384259" y="1228693"/>
            <a:ext cx="375591" cy="372824"/>
            <a:chOff x="-40171725" y="2705875"/>
            <a:chExt cx="319000" cy="316650"/>
          </a:xfrm>
        </p:grpSpPr>
        <p:sp>
          <p:nvSpPr>
            <p:cNvPr id="3172" name="Google Shape;3172;p54"/>
            <p:cNvSpPr/>
            <p:nvPr/>
          </p:nvSpPr>
          <p:spPr>
            <a:xfrm>
              <a:off x="-40068550" y="2788575"/>
              <a:ext cx="48075" cy="58775"/>
            </a:xfrm>
            <a:custGeom>
              <a:avLst/>
              <a:gdLst/>
              <a:ahLst/>
              <a:cxnLst/>
              <a:rect l="l" t="t" r="r" b="b"/>
              <a:pathLst>
                <a:path w="1923" h="2351" extrusionOk="0">
                  <a:moveTo>
                    <a:pt x="442" y="0"/>
                  </a:moveTo>
                  <a:cubicBezTo>
                    <a:pt x="190" y="0"/>
                    <a:pt x="1" y="158"/>
                    <a:pt x="32" y="410"/>
                  </a:cubicBezTo>
                  <a:cubicBezTo>
                    <a:pt x="32" y="1261"/>
                    <a:pt x="505" y="1985"/>
                    <a:pt x="1261" y="2300"/>
                  </a:cubicBezTo>
                  <a:cubicBezTo>
                    <a:pt x="1322" y="2335"/>
                    <a:pt x="1386" y="2351"/>
                    <a:pt x="1448" y="2351"/>
                  </a:cubicBezTo>
                  <a:cubicBezTo>
                    <a:pt x="1607" y="2351"/>
                    <a:pt x="1751" y="2247"/>
                    <a:pt x="1796" y="2111"/>
                  </a:cubicBezTo>
                  <a:cubicBezTo>
                    <a:pt x="1922" y="1891"/>
                    <a:pt x="1796" y="1639"/>
                    <a:pt x="1607" y="1576"/>
                  </a:cubicBezTo>
                  <a:cubicBezTo>
                    <a:pt x="1135" y="1355"/>
                    <a:pt x="851" y="945"/>
                    <a:pt x="851" y="410"/>
                  </a:cubicBezTo>
                  <a:cubicBezTo>
                    <a:pt x="851" y="189"/>
                    <a:pt x="662" y="0"/>
                    <a:pt x="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3" name="Google Shape;3173;p54"/>
            <p:cNvSpPr/>
            <p:nvPr/>
          </p:nvSpPr>
          <p:spPr>
            <a:xfrm>
              <a:off x="-40171725" y="2705875"/>
              <a:ext cx="319000" cy="316650"/>
            </a:xfrm>
            <a:custGeom>
              <a:avLst/>
              <a:gdLst/>
              <a:ahLst/>
              <a:cxnLst/>
              <a:rect l="l" t="t" r="r" b="b"/>
              <a:pathLst>
                <a:path w="12760" h="12666" extrusionOk="0">
                  <a:moveTo>
                    <a:pt x="2489" y="1639"/>
                  </a:moveTo>
                  <a:lnTo>
                    <a:pt x="2489" y="3718"/>
                  </a:lnTo>
                  <a:cubicBezTo>
                    <a:pt x="2489" y="4127"/>
                    <a:pt x="2552" y="4506"/>
                    <a:pt x="2678" y="4884"/>
                  </a:cubicBezTo>
                  <a:cubicBezTo>
                    <a:pt x="1639" y="4600"/>
                    <a:pt x="820" y="3623"/>
                    <a:pt x="820" y="2458"/>
                  </a:cubicBezTo>
                  <a:lnTo>
                    <a:pt x="820" y="2048"/>
                  </a:lnTo>
                  <a:cubicBezTo>
                    <a:pt x="820" y="1796"/>
                    <a:pt x="1009" y="1639"/>
                    <a:pt x="1261" y="1639"/>
                  </a:cubicBezTo>
                  <a:close/>
                  <a:moveTo>
                    <a:pt x="11500" y="1639"/>
                  </a:moveTo>
                  <a:cubicBezTo>
                    <a:pt x="11720" y="1639"/>
                    <a:pt x="11878" y="1828"/>
                    <a:pt x="11878" y="2048"/>
                  </a:cubicBezTo>
                  <a:lnTo>
                    <a:pt x="11878" y="2426"/>
                  </a:lnTo>
                  <a:cubicBezTo>
                    <a:pt x="11878" y="3623"/>
                    <a:pt x="11090" y="4569"/>
                    <a:pt x="10019" y="4884"/>
                  </a:cubicBezTo>
                  <a:cubicBezTo>
                    <a:pt x="10145" y="4506"/>
                    <a:pt x="10240" y="4127"/>
                    <a:pt x="10240" y="3718"/>
                  </a:cubicBezTo>
                  <a:lnTo>
                    <a:pt x="10240" y="1639"/>
                  </a:lnTo>
                  <a:close/>
                  <a:moveTo>
                    <a:pt x="9389" y="788"/>
                  </a:moveTo>
                  <a:lnTo>
                    <a:pt x="9389" y="3686"/>
                  </a:lnTo>
                  <a:cubicBezTo>
                    <a:pt x="9389" y="4789"/>
                    <a:pt x="8759" y="5860"/>
                    <a:pt x="7656" y="6333"/>
                  </a:cubicBezTo>
                  <a:cubicBezTo>
                    <a:pt x="7247" y="6522"/>
                    <a:pt x="6932" y="6963"/>
                    <a:pt x="6932" y="7467"/>
                  </a:cubicBezTo>
                  <a:cubicBezTo>
                    <a:pt x="6932" y="7467"/>
                    <a:pt x="6932" y="7908"/>
                    <a:pt x="7026" y="8507"/>
                  </a:cubicBezTo>
                  <a:cubicBezTo>
                    <a:pt x="7121" y="8759"/>
                    <a:pt x="7247" y="9074"/>
                    <a:pt x="7341" y="9357"/>
                  </a:cubicBezTo>
                  <a:lnTo>
                    <a:pt x="5356" y="9357"/>
                  </a:lnTo>
                  <a:cubicBezTo>
                    <a:pt x="5671" y="8759"/>
                    <a:pt x="5766" y="8066"/>
                    <a:pt x="5766" y="7498"/>
                  </a:cubicBezTo>
                  <a:cubicBezTo>
                    <a:pt x="5766" y="6994"/>
                    <a:pt x="5451" y="6553"/>
                    <a:pt x="5041" y="6364"/>
                  </a:cubicBezTo>
                  <a:cubicBezTo>
                    <a:pt x="4569" y="6144"/>
                    <a:pt x="4128" y="5766"/>
                    <a:pt x="3813" y="5293"/>
                  </a:cubicBezTo>
                  <a:cubicBezTo>
                    <a:pt x="3498" y="4821"/>
                    <a:pt x="3340" y="4285"/>
                    <a:pt x="3340" y="3686"/>
                  </a:cubicBezTo>
                  <a:lnTo>
                    <a:pt x="3340" y="788"/>
                  </a:lnTo>
                  <a:close/>
                  <a:moveTo>
                    <a:pt x="8696" y="10176"/>
                  </a:moveTo>
                  <a:lnTo>
                    <a:pt x="9263" y="11846"/>
                  </a:lnTo>
                  <a:lnTo>
                    <a:pt x="3498" y="11846"/>
                  </a:lnTo>
                  <a:lnTo>
                    <a:pt x="4033" y="10176"/>
                  </a:lnTo>
                  <a:close/>
                  <a:moveTo>
                    <a:pt x="2930" y="0"/>
                  </a:moveTo>
                  <a:cubicBezTo>
                    <a:pt x="2710" y="0"/>
                    <a:pt x="2552" y="189"/>
                    <a:pt x="2552" y="410"/>
                  </a:cubicBezTo>
                  <a:lnTo>
                    <a:pt x="2552" y="851"/>
                  </a:lnTo>
                  <a:lnTo>
                    <a:pt x="1324" y="851"/>
                  </a:lnTo>
                  <a:cubicBezTo>
                    <a:pt x="1302" y="850"/>
                    <a:pt x="1280" y="850"/>
                    <a:pt x="1258" y="850"/>
                  </a:cubicBezTo>
                  <a:cubicBezTo>
                    <a:pt x="506" y="850"/>
                    <a:pt x="1" y="1374"/>
                    <a:pt x="1" y="2048"/>
                  </a:cubicBezTo>
                  <a:lnTo>
                    <a:pt x="1" y="2426"/>
                  </a:lnTo>
                  <a:cubicBezTo>
                    <a:pt x="1" y="4190"/>
                    <a:pt x="1355" y="5608"/>
                    <a:pt x="3088" y="5766"/>
                  </a:cubicBezTo>
                  <a:cubicBezTo>
                    <a:pt x="3498" y="6364"/>
                    <a:pt x="4033" y="6837"/>
                    <a:pt x="4726" y="7120"/>
                  </a:cubicBezTo>
                  <a:cubicBezTo>
                    <a:pt x="4884" y="7183"/>
                    <a:pt x="4947" y="7309"/>
                    <a:pt x="4947" y="7498"/>
                  </a:cubicBezTo>
                  <a:cubicBezTo>
                    <a:pt x="4947" y="8097"/>
                    <a:pt x="4726" y="8885"/>
                    <a:pt x="4348" y="9357"/>
                  </a:cubicBezTo>
                  <a:lnTo>
                    <a:pt x="3718" y="9357"/>
                  </a:lnTo>
                  <a:cubicBezTo>
                    <a:pt x="3529" y="9357"/>
                    <a:pt x="3372" y="9483"/>
                    <a:pt x="3340" y="9641"/>
                  </a:cubicBezTo>
                  <a:lnTo>
                    <a:pt x="2521" y="12130"/>
                  </a:lnTo>
                  <a:cubicBezTo>
                    <a:pt x="2426" y="12382"/>
                    <a:pt x="2615" y="12665"/>
                    <a:pt x="2899" y="12665"/>
                  </a:cubicBezTo>
                  <a:lnTo>
                    <a:pt x="9799" y="12665"/>
                  </a:lnTo>
                  <a:cubicBezTo>
                    <a:pt x="10082" y="12665"/>
                    <a:pt x="10271" y="12382"/>
                    <a:pt x="10177" y="12130"/>
                  </a:cubicBezTo>
                  <a:lnTo>
                    <a:pt x="9357" y="9641"/>
                  </a:lnTo>
                  <a:cubicBezTo>
                    <a:pt x="9326" y="9483"/>
                    <a:pt x="9168" y="9357"/>
                    <a:pt x="8979" y="9357"/>
                  </a:cubicBezTo>
                  <a:lnTo>
                    <a:pt x="8349" y="9357"/>
                  </a:lnTo>
                  <a:cubicBezTo>
                    <a:pt x="7971" y="8885"/>
                    <a:pt x="7751" y="8097"/>
                    <a:pt x="7751" y="7498"/>
                  </a:cubicBezTo>
                  <a:cubicBezTo>
                    <a:pt x="7751" y="7341"/>
                    <a:pt x="7877" y="7183"/>
                    <a:pt x="7971" y="7152"/>
                  </a:cubicBezTo>
                  <a:cubicBezTo>
                    <a:pt x="8601" y="6868"/>
                    <a:pt x="9200" y="6396"/>
                    <a:pt x="9610" y="5829"/>
                  </a:cubicBezTo>
                  <a:cubicBezTo>
                    <a:pt x="10901" y="5734"/>
                    <a:pt x="12004" y="4947"/>
                    <a:pt x="12476" y="3781"/>
                  </a:cubicBezTo>
                  <a:cubicBezTo>
                    <a:pt x="12760" y="3056"/>
                    <a:pt x="12760" y="2552"/>
                    <a:pt x="12760" y="2080"/>
                  </a:cubicBezTo>
                  <a:cubicBezTo>
                    <a:pt x="12760" y="1435"/>
                    <a:pt x="12221" y="850"/>
                    <a:pt x="11581" y="850"/>
                  </a:cubicBezTo>
                  <a:cubicBezTo>
                    <a:pt x="11565" y="850"/>
                    <a:pt x="11548" y="850"/>
                    <a:pt x="11531" y="851"/>
                  </a:cubicBezTo>
                  <a:lnTo>
                    <a:pt x="10271" y="851"/>
                  </a:lnTo>
                  <a:lnTo>
                    <a:pt x="10271" y="410"/>
                  </a:lnTo>
                  <a:cubicBezTo>
                    <a:pt x="10271" y="189"/>
                    <a:pt x="10082" y="0"/>
                    <a:pt x="9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74" name="Google Shape;3174;p54"/>
          <p:cNvGrpSpPr/>
          <p:nvPr/>
        </p:nvGrpSpPr>
        <p:grpSpPr>
          <a:xfrm>
            <a:off x="6406789" y="2367589"/>
            <a:ext cx="340034" cy="341579"/>
            <a:chOff x="-12199250" y="2530225"/>
            <a:chExt cx="352075" cy="353675"/>
          </a:xfrm>
        </p:grpSpPr>
        <p:sp>
          <p:nvSpPr>
            <p:cNvPr id="3175" name="Google Shape;3175;p54"/>
            <p:cNvSpPr/>
            <p:nvPr/>
          </p:nvSpPr>
          <p:spPr>
            <a:xfrm>
              <a:off x="-12055900" y="2530225"/>
              <a:ext cx="63025" cy="62250"/>
            </a:xfrm>
            <a:custGeom>
              <a:avLst/>
              <a:gdLst/>
              <a:ahLst/>
              <a:cxnLst/>
              <a:rect l="l" t="t" r="r" b="b"/>
              <a:pathLst>
                <a:path w="2521" h="2490" extrusionOk="0">
                  <a:moveTo>
                    <a:pt x="1292" y="883"/>
                  </a:moveTo>
                  <a:cubicBezTo>
                    <a:pt x="1512" y="883"/>
                    <a:pt x="1733" y="1072"/>
                    <a:pt x="1733" y="1292"/>
                  </a:cubicBezTo>
                  <a:cubicBezTo>
                    <a:pt x="1701" y="1513"/>
                    <a:pt x="1544" y="1702"/>
                    <a:pt x="1292" y="1702"/>
                  </a:cubicBezTo>
                  <a:cubicBezTo>
                    <a:pt x="1071" y="1702"/>
                    <a:pt x="914" y="1513"/>
                    <a:pt x="914" y="1292"/>
                  </a:cubicBezTo>
                  <a:cubicBezTo>
                    <a:pt x="914" y="1072"/>
                    <a:pt x="1103" y="883"/>
                    <a:pt x="1292" y="883"/>
                  </a:cubicBezTo>
                  <a:close/>
                  <a:moveTo>
                    <a:pt x="1260" y="1"/>
                  </a:moveTo>
                  <a:cubicBezTo>
                    <a:pt x="567" y="1"/>
                    <a:pt x="0" y="568"/>
                    <a:pt x="0" y="1261"/>
                  </a:cubicBezTo>
                  <a:cubicBezTo>
                    <a:pt x="0" y="1923"/>
                    <a:pt x="567" y="2490"/>
                    <a:pt x="1260" y="2490"/>
                  </a:cubicBezTo>
                  <a:cubicBezTo>
                    <a:pt x="1985" y="2490"/>
                    <a:pt x="2520" y="1923"/>
                    <a:pt x="2520" y="1261"/>
                  </a:cubicBezTo>
                  <a:cubicBezTo>
                    <a:pt x="2520" y="599"/>
                    <a:pt x="1985"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6" name="Google Shape;3176;p54"/>
            <p:cNvSpPr/>
            <p:nvPr/>
          </p:nvSpPr>
          <p:spPr>
            <a:xfrm>
              <a:off x="-12116550" y="2592450"/>
              <a:ext cx="185900" cy="291450"/>
            </a:xfrm>
            <a:custGeom>
              <a:avLst/>
              <a:gdLst/>
              <a:ahLst/>
              <a:cxnLst/>
              <a:rect l="l" t="t" r="r" b="b"/>
              <a:pathLst>
                <a:path w="7436" h="11658" extrusionOk="0">
                  <a:moveTo>
                    <a:pt x="5135" y="851"/>
                  </a:moveTo>
                  <a:cubicBezTo>
                    <a:pt x="5388" y="1324"/>
                    <a:pt x="5419" y="1891"/>
                    <a:pt x="5230" y="2395"/>
                  </a:cubicBezTo>
                  <a:lnTo>
                    <a:pt x="3938" y="1765"/>
                  </a:lnTo>
                  <a:cubicBezTo>
                    <a:pt x="3875" y="1749"/>
                    <a:pt x="3812" y="1741"/>
                    <a:pt x="3749" y="1741"/>
                  </a:cubicBezTo>
                  <a:cubicBezTo>
                    <a:pt x="3686" y="1741"/>
                    <a:pt x="3623" y="1749"/>
                    <a:pt x="3560" y="1765"/>
                  </a:cubicBezTo>
                  <a:lnTo>
                    <a:pt x="2269" y="2395"/>
                  </a:lnTo>
                  <a:cubicBezTo>
                    <a:pt x="2048" y="1891"/>
                    <a:pt x="2080" y="1324"/>
                    <a:pt x="2300" y="851"/>
                  </a:cubicBezTo>
                  <a:close/>
                  <a:moveTo>
                    <a:pt x="4159" y="2742"/>
                  </a:moveTo>
                  <a:lnTo>
                    <a:pt x="4946" y="3151"/>
                  </a:lnTo>
                  <a:lnTo>
                    <a:pt x="4253" y="7530"/>
                  </a:lnTo>
                  <a:lnTo>
                    <a:pt x="3308" y="7530"/>
                  </a:lnTo>
                  <a:lnTo>
                    <a:pt x="2552" y="3151"/>
                  </a:lnTo>
                  <a:lnTo>
                    <a:pt x="3340" y="2742"/>
                  </a:lnTo>
                  <a:lnTo>
                    <a:pt x="3340" y="4569"/>
                  </a:lnTo>
                  <a:cubicBezTo>
                    <a:pt x="3340" y="4789"/>
                    <a:pt x="3529" y="5010"/>
                    <a:pt x="3718" y="5010"/>
                  </a:cubicBezTo>
                  <a:cubicBezTo>
                    <a:pt x="3970" y="5010"/>
                    <a:pt x="4159" y="4789"/>
                    <a:pt x="4159" y="4569"/>
                  </a:cubicBezTo>
                  <a:lnTo>
                    <a:pt x="4159" y="2742"/>
                  </a:lnTo>
                  <a:close/>
                  <a:moveTo>
                    <a:pt x="5388" y="8318"/>
                  </a:moveTo>
                  <a:cubicBezTo>
                    <a:pt x="5608" y="8318"/>
                    <a:pt x="5766" y="8507"/>
                    <a:pt x="5766" y="8727"/>
                  </a:cubicBezTo>
                  <a:lnTo>
                    <a:pt x="5766" y="9169"/>
                  </a:lnTo>
                  <a:lnTo>
                    <a:pt x="1638" y="9169"/>
                  </a:lnTo>
                  <a:lnTo>
                    <a:pt x="1638" y="8727"/>
                  </a:lnTo>
                  <a:cubicBezTo>
                    <a:pt x="1638" y="8507"/>
                    <a:pt x="1827" y="8318"/>
                    <a:pt x="2080" y="8318"/>
                  </a:cubicBezTo>
                  <a:close/>
                  <a:moveTo>
                    <a:pt x="6207" y="9956"/>
                  </a:moveTo>
                  <a:cubicBezTo>
                    <a:pt x="6459" y="9956"/>
                    <a:pt x="6616" y="10145"/>
                    <a:pt x="6616" y="10397"/>
                  </a:cubicBezTo>
                  <a:lnTo>
                    <a:pt x="6616" y="10838"/>
                  </a:lnTo>
                  <a:lnTo>
                    <a:pt x="819" y="10838"/>
                  </a:lnTo>
                  <a:lnTo>
                    <a:pt x="819" y="10397"/>
                  </a:lnTo>
                  <a:cubicBezTo>
                    <a:pt x="819" y="10145"/>
                    <a:pt x="1008" y="9956"/>
                    <a:pt x="1260" y="9956"/>
                  </a:cubicBezTo>
                  <a:close/>
                  <a:moveTo>
                    <a:pt x="2080" y="1"/>
                  </a:moveTo>
                  <a:cubicBezTo>
                    <a:pt x="1922" y="1"/>
                    <a:pt x="1796" y="64"/>
                    <a:pt x="1733" y="190"/>
                  </a:cubicBezTo>
                  <a:cubicBezTo>
                    <a:pt x="1134" y="1040"/>
                    <a:pt x="1134" y="2143"/>
                    <a:pt x="1670" y="3057"/>
                  </a:cubicBezTo>
                  <a:lnTo>
                    <a:pt x="2426" y="7530"/>
                  </a:lnTo>
                  <a:lnTo>
                    <a:pt x="2080" y="7530"/>
                  </a:lnTo>
                  <a:cubicBezTo>
                    <a:pt x="1418" y="7530"/>
                    <a:pt x="819" y="8066"/>
                    <a:pt x="819" y="8759"/>
                  </a:cubicBezTo>
                  <a:lnTo>
                    <a:pt x="819" y="9232"/>
                  </a:lnTo>
                  <a:cubicBezTo>
                    <a:pt x="347" y="9389"/>
                    <a:pt x="0" y="9862"/>
                    <a:pt x="0" y="10429"/>
                  </a:cubicBezTo>
                  <a:lnTo>
                    <a:pt x="0" y="11248"/>
                  </a:lnTo>
                  <a:cubicBezTo>
                    <a:pt x="0" y="11500"/>
                    <a:pt x="189" y="11657"/>
                    <a:pt x="378" y="11657"/>
                  </a:cubicBezTo>
                  <a:lnTo>
                    <a:pt x="6994" y="11657"/>
                  </a:lnTo>
                  <a:cubicBezTo>
                    <a:pt x="7246" y="11657"/>
                    <a:pt x="7435" y="11437"/>
                    <a:pt x="7435" y="11248"/>
                  </a:cubicBezTo>
                  <a:lnTo>
                    <a:pt x="7435" y="10429"/>
                  </a:lnTo>
                  <a:cubicBezTo>
                    <a:pt x="7435" y="9862"/>
                    <a:pt x="7089" y="9452"/>
                    <a:pt x="6616" y="9232"/>
                  </a:cubicBezTo>
                  <a:lnTo>
                    <a:pt x="6616" y="8759"/>
                  </a:lnTo>
                  <a:cubicBezTo>
                    <a:pt x="6616" y="8066"/>
                    <a:pt x="6049" y="7530"/>
                    <a:pt x="5388" y="7530"/>
                  </a:cubicBezTo>
                  <a:lnTo>
                    <a:pt x="5041" y="7530"/>
                  </a:lnTo>
                  <a:lnTo>
                    <a:pt x="5766" y="3057"/>
                  </a:lnTo>
                  <a:cubicBezTo>
                    <a:pt x="6333" y="2206"/>
                    <a:pt x="6301" y="1072"/>
                    <a:pt x="5734" y="190"/>
                  </a:cubicBezTo>
                  <a:cubicBezTo>
                    <a:pt x="5671" y="64"/>
                    <a:pt x="5545" y="1"/>
                    <a:pt x="5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7" name="Google Shape;3177;p54"/>
            <p:cNvSpPr/>
            <p:nvPr/>
          </p:nvSpPr>
          <p:spPr>
            <a:xfrm>
              <a:off x="-11950375" y="2633400"/>
              <a:ext cx="103200" cy="102425"/>
            </a:xfrm>
            <a:custGeom>
              <a:avLst/>
              <a:gdLst/>
              <a:ahLst/>
              <a:cxnLst/>
              <a:rect l="l" t="t" r="r" b="b"/>
              <a:pathLst>
                <a:path w="4128" h="4097" extrusionOk="0">
                  <a:moveTo>
                    <a:pt x="2017" y="1324"/>
                  </a:moveTo>
                  <a:lnTo>
                    <a:pt x="2206" y="1671"/>
                  </a:lnTo>
                  <a:cubicBezTo>
                    <a:pt x="2238" y="1734"/>
                    <a:pt x="2332" y="1828"/>
                    <a:pt x="2395" y="1860"/>
                  </a:cubicBezTo>
                  <a:lnTo>
                    <a:pt x="2742" y="2049"/>
                  </a:lnTo>
                  <a:lnTo>
                    <a:pt x="2395" y="2269"/>
                  </a:lnTo>
                  <a:cubicBezTo>
                    <a:pt x="2332" y="2301"/>
                    <a:pt x="2238" y="2364"/>
                    <a:pt x="2206" y="2458"/>
                  </a:cubicBezTo>
                  <a:lnTo>
                    <a:pt x="2017" y="2805"/>
                  </a:lnTo>
                  <a:lnTo>
                    <a:pt x="1797" y="2458"/>
                  </a:lnTo>
                  <a:cubicBezTo>
                    <a:pt x="1765" y="2364"/>
                    <a:pt x="1702" y="2301"/>
                    <a:pt x="1607" y="2269"/>
                  </a:cubicBezTo>
                  <a:lnTo>
                    <a:pt x="1261" y="2049"/>
                  </a:lnTo>
                  <a:lnTo>
                    <a:pt x="1607" y="1860"/>
                  </a:lnTo>
                  <a:cubicBezTo>
                    <a:pt x="1702" y="1828"/>
                    <a:pt x="1765" y="1734"/>
                    <a:pt x="1797" y="1671"/>
                  </a:cubicBezTo>
                  <a:lnTo>
                    <a:pt x="2017" y="1324"/>
                  </a:lnTo>
                  <a:close/>
                  <a:moveTo>
                    <a:pt x="2049" y="1"/>
                  </a:moveTo>
                  <a:cubicBezTo>
                    <a:pt x="1891" y="1"/>
                    <a:pt x="1734" y="95"/>
                    <a:pt x="1702" y="253"/>
                  </a:cubicBezTo>
                  <a:lnTo>
                    <a:pt x="1229" y="1230"/>
                  </a:lnTo>
                  <a:lnTo>
                    <a:pt x="221" y="1702"/>
                  </a:lnTo>
                  <a:cubicBezTo>
                    <a:pt x="64" y="1797"/>
                    <a:pt x="1" y="1891"/>
                    <a:pt x="1" y="2049"/>
                  </a:cubicBezTo>
                  <a:cubicBezTo>
                    <a:pt x="1" y="2206"/>
                    <a:pt x="64" y="2364"/>
                    <a:pt x="221" y="2427"/>
                  </a:cubicBezTo>
                  <a:lnTo>
                    <a:pt x="1229" y="2899"/>
                  </a:lnTo>
                  <a:lnTo>
                    <a:pt x="1702" y="3876"/>
                  </a:lnTo>
                  <a:cubicBezTo>
                    <a:pt x="1765" y="4034"/>
                    <a:pt x="1891" y="4097"/>
                    <a:pt x="2049" y="4097"/>
                  </a:cubicBezTo>
                  <a:cubicBezTo>
                    <a:pt x="2206" y="4097"/>
                    <a:pt x="2364" y="4034"/>
                    <a:pt x="2395" y="3876"/>
                  </a:cubicBezTo>
                  <a:lnTo>
                    <a:pt x="2868" y="2899"/>
                  </a:lnTo>
                  <a:lnTo>
                    <a:pt x="3907" y="2427"/>
                  </a:lnTo>
                  <a:cubicBezTo>
                    <a:pt x="4065" y="2332"/>
                    <a:pt x="4128" y="2206"/>
                    <a:pt x="4128" y="2049"/>
                  </a:cubicBezTo>
                  <a:cubicBezTo>
                    <a:pt x="4128" y="1891"/>
                    <a:pt x="4065" y="1734"/>
                    <a:pt x="3907" y="1702"/>
                  </a:cubicBezTo>
                  <a:lnTo>
                    <a:pt x="2868" y="1230"/>
                  </a:lnTo>
                  <a:lnTo>
                    <a:pt x="2395" y="253"/>
                  </a:lnTo>
                  <a:cubicBezTo>
                    <a:pt x="2332" y="95"/>
                    <a:pt x="2206" y="1"/>
                    <a:pt x="2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8" name="Google Shape;3178;p54"/>
            <p:cNvSpPr/>
            <p:nvPr/>
          </p:nvSpPr>
          <p:spPr>
            <a:xfrm>
              <a:off x="-12199250" y="2633400"/>
              <a:ext cx="103200" cy="102425"/>
            </a:xfrm>
            <a:custGeom>
              <a:avLst/>
              <a:gdLst/>
              <a:ahLst/>
              <a:cxnLst/>
              <a:rect l="l" t="t" r="r" b="b"/>
              <a:pathLst>
                <a:path w="4128" h="4097" extrusionOk="0">
                  <a:moveTo>
                    <a:pt x="2048" y="1324"/>
                  </a:moveTo>
                  <a:lnTo>
                    <a:pt x="2237" y="1671"/>
                  </a:lnTo>
                  <a:cubicBezTo>
                    <a:pt x="2269" y="1734"/>
                    <a:pt x="2363" y="1828"/>
                    <a:pt x="2426" y="1860"/>
                  </a:cubicBezTo>
                  <a:lnTo>
                    <a:pt x="2804" y="2049"/>
                  </a:lnTo>
                  <a:lnTo>
                    <a:pt x="2426" y="2269"/>
                  </a:lnTo>
                  <a:cubicBezTo>
                    <a:pt x="2363" y="2301"/>
                    <a:pt x="2269" y="2364"/>
                    <a:pt x="2237" y="2458"/>
                  </a:cubicBezTo>
                  <a:lnTo>
                    <a:pt x="2048" y="2805"/>
                  </a:lnTo>
                  <a:lnTo>
                    <a:pt x="1859" y="2458"/>
                  </a:lnTo>
                  <a:cubicBezTo>
                    <a:pt x="1796" y="2364"/>
                    <a:pt x="1733" y="2301"/>
                    <a:pt x="1638" y="2269"/>
                  </a:cubicBezTo>
                  <a:lnTo>
                    <a:pt x="1292" y="2049"/>
                  </a:lnTo>
                  <a:lnTo>
                    <a:pt x="1638" y="1860"/>
                  </a:lnTo>
                  <a:cubicBezTo>
                    <a:pt x="1733" y="1828"/>
                    <a:pt x="1796" y="1734"/>
                    <a:pt x="1859" y="1671"/>
                  </a:cubicBezTo>
                  <a:lnTo>
                    <a:pt x="2048" y="1324"/>
                  </a:lnTo>
                  <a:close/>
                  <a:moveTo>
                    <a:pt x="2079" y="1"/>
                  </a:moveTo>
                  <a:cubicBezTo>
                    <a:pt x="1922" y="1"/>
                    <a:pt x="1764" y="95"/>
                    <a:pt x="1733" y="253"/>
                  </a:cubicBezTo>
                  <a:lnTo>
                    <a:pt x="1260" y="1230"/>
                  </a:lnTo>
                  <a:lnTo>
                    <a:pt x="221" y="1702"/>
                  </a:lnTo>
                  <a:cubicBezTo>
                    <a:pt x="63" y="1797"/>
                    <a:pt x="0" y="1891"/>
                    <a:pt x="0" y="2049"/>
                  </a:cubicBezTo>
                  <a:cubicBezTo>
                    <a:pt x="0" y="2206"/>
                    <a:pt x="63" y="2364"/>
                    <a:pt x="221" y="2427"/>
                  </a:cubicBezTo>
                  <a:lnTo>
                    <a:pt x="1260" y="2899"/>
                  </a:lnTo>
                  <a:lnTo>
                    <a:pt x="1733" y="3876"/>
                  </a:lnTo>
                  <a:cubicBezTo>
                    <a:pt x="1796" y="4034"/>
                    <a:pt x="1922" y="4097"/>
                    <a:pt x="2079" y="4097"/>
                  </a:cubicBezTo>
                  <a:cubicBezTo>
                    <a:pt x="2237" y="4097"/>
                    <a:pt x="2395" y="4034"/>
                    <a:pt x="2426" y="3876"/>
                  </a:cubicBezTo>
                  <a:lnTo>
                    <a:pt x="2899" y="2899"/>
                  </a:lnTo>
                  <a:lnTo>
                    <a:pt x="3907" y="2427"/>
                  </a:lnTo>
                  <a:cubicBezTo>
                    <a:pt x="4033" y="2364"/>
                    <a:pt x="4127" y="2206"/>
                    <a:pt x="4127" y="2049"/>
                  </a:cubicBezTo>
                  <a:cubicBezTo>
                    <a:pt x="4127" y="1891"/>
                    <a:pt x="4033" y="1734"/>
                    <a:pt x="3907" y="1702"/>
                  </a:cubicBezTo>
                  <a:lnTo>
                    <a:pt x="2899" y="1230"/>
                  </a:lnTo>
                  <a:lnTo>
                    <a:pt x="2426" y="253"/>
                  </a:lnTo>
                  <a:cubicBezTo>
                    <a:pt x="2363" y="95"/>
                    <a:pt x="2237" y="1"/>
                    <a:pt x="2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79" name="Google Shape;3179;p54"/>
          <p:cNvSpPr txBox="1">
            <a:spLocks noGrp="1"/>
          </p:cNvSpPr>
          <p:nvPr>
            <p:ph type="subTitle" idx="5"/>
          </p:nvPr>
        </p:nvSpPr>
        <p:spPr>
          <a:xfrm>
            <a:off x="3639312" y="1978676"/>
            <a:ext cx="18654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rlow Semi Condensed"/>
                <a:ea typeface="Barlow Semi Condensed"/>
                <a:cs typeface="Barlow Semi Condensed"/>
                <a:sym typeface="Barlow Semi Condensed"/>
              </a:rPr>
              <a:t>It’s the closest planet to the </a:t>
            </a:r>
            <a:r>
              <a:rPr lang="en"/>
              <a:t>S</a:t>
            </a:r>
            <a:r>
              <a:rPr lang="en">
                <a:solidFill>
                  <a:schemeClr val="dk2"/>
                </a:solidFill>
                <a:latin typeface="Barlow Semi Condensed"/>
                <a:ea typeface="Barlow Semi Condensed"/>
                <a:cs typeface="Barlow Semi Condensed"/>
                <a:sym typeface="Barlow Semi Condensed"/>
              </a:rPr>
              <a:t>un</a:t>
            </a:r>
            <a:endParaRPr dirty="0">
              <a:latin typeface="Barlow Semi Condensed"/>
              <a:ea typeface="Barlow Semi Condensed"/>
              <a:cs typeface="Barlow Semi Condensed"/>
              <a:sym typeface="Barlow Semi Condensed"/>
            </a:endParaRPr>
          </a:p>
        </p:txBody>
      </p:sp>
      <p:sp>
        <p:nvSpPr>
          <p:cNvPr id="3180" name="Google Shape;3180;p54"/>
          <p:cNvSpPr txBox="1">
            <a:spLocks noGrp="1"/>
          </p:cNvSpPr>
          <p:nvPr>
            <p:ph type="subTitle" idx="6"/>
          </p:nvPr>
        </p:nvSpPr>
        <p:spPr>
          <a:xfrm>
            <a:off x="1636776" y="2599873"/>
            <a:ext cx="18654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rlow Semi Condensed"/>
                <a:ea typeface="Barlow Semi Condensed"/>
                <a:cs typeface="Barlow Semi Condensed"/>
                <a:sym typeface="Barlow Semi Condensed"/>
              </a:rPr>
              <a:t>Venus is the second planet from the </a:t>
            </a:r>
            <a:r>
              <a:rPr lang="en"/>
              <a:t>S</a:t>
            </a:r>
            <a:r>
              <a:rPr lang="en">
                <a:solidFill>
                  <a:schemeClr val="dk2"/>
                </a:solidFill>
                <a:latin typeface="Barlow Semi Condensed"/>
                <a:ea typeface="Barlow Semi Condensed"/>
                <a:cs typeface="Barlow Semi Condensed"/>
                <a:sym typeface="Barlow Semi Condensed"/>
              </a:rPr>
              <a:t>un</a:t>
            </a:r>
            <a:endParaRPr dirty="0">
              <a:latin typeface="Barlow Semi Condensed"/>
              <a:ea typeface="Barlow Semi Condensed"/>
              <a:cs typeface="Barlow Semi Condensed"/>
              <a:sym typeface="Barlow Semi Condense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190"/>
        <p:cNvGrpSpPr/>
        <p:nvPr/>
      </p:nvGrpSpPr>
      <p:grpSpPr>
        <a:xfrm>
          <a:off x="0" y="0"/>
          <a:ext cx="0" cy="0"/>
          <a:chOff x="0" y="0"/>
          <a:chExt cx="0" cy="0"/>
        </a:xfrm>
      </p:grpSpPr>
      <p:sp>
        <p:nvSpPr>
          <p:cNvPr id="3191" name="Google Shape;3191;p56"/>
          <p:cNvSpPr txBox="1">
            <a:spLocks noGrp="1"/>
          </p:cNvSpPr>
          <p:nvPr>
            <p:ph type="title"/>
          </p:nvPr>
        </p:nvSpPr>
        <p:spPr>
          <a:xfrm>
            <a:off x="1823550"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Upcoming Goals</a:t>
            </a:r>
            <a:endParaRPr dirty="0"/>
          </a:p>
        </p:txBody>
      </p:sp>
      <p:grpSp>
        <p:nvGrpSpPr>
          <p:cNvPr id="3192" name="Google Shape;3192;p56"/>
          <p:cNvGrpSpPr/>
          <p:nvPr/>
        </p:nvGrpSpPr>
        <p:grpSpPr>
          <a:xfrm>
            <a:off x="1294564" y="1554315"/>
            <a:ext cx="6554873" cy="2635919"/>
            <a:chOff x="1294625" y="1566360"/>
            <a:chExt cx="6554873" cy="2635919"/>
          </a:xfrm>
        </p:grpSpPr>
        <p:cxnSp>
          <p:nvCxnSpPr>
            <p:cNvPr id="3193" name="Google Shape;3193;p56"/>
            <p:cNvCxnSpPr/>
            <p:nvPr/>
          </p:nvCxnSpPr>
          <p:spPr>
            <a:xfrm rot="10800000">
              <a:off x="2192678" y="3244512"/>
              <a:ext cx="5641800" cy="0"/>
            </a:xfrm>
            <a:prstGeom prst="straightConnector1">
              <a:avLst/>
            </a:prstGeom>
            <a:noFill/>
            <a:ln w="9525" cap="flat" cmpd="sng">
              <a:solidFill>
                <a:schemeClr val="accent6"/>
              </a:solidFill>
              <a:prstDash val="solid"/>
              <a:round/>
              <a:headEnd type="none" w="med" len="med"/>
              <a:tailEnd type="none" w="med" len="med"/>
            </a:ln>
          </p:spPr>
        </p:cxnSp>
        <p:cxnSp>
          <p:nvCxnSpPr>
            <p:cNvPr id="3194" name="Google Shape;3194;p56"/>
            <p:cNvCxnSpPr/>
            <p:nvPr/>
          </p:nvCxnSpPr>
          <p:spPr>
            <a:xfrm rot="10800000">
              <a:off x="2192678" y="2403884"/>
              <a:ext cx="5641800" cy="0"/>
            </a:xfrm>
            <a:prstGeom prst="straightConnector1">
              <a:avLst/>
            </a:prstGeom>
            <a:noFill/>
            <a:ln w="9525" cap="flat" cmpd="sng">
              <a:solidFill>
                <a:schemeClr val="accent6"/>
              </a:solidFill>
              <a:prstDash val="solid"/>
              <a:round/>
              <a:headEnd type="none" w="med" len="med"/>
              <a:tailEnd type="none" w="med" len="med"/>
            </a:ln>
          </p:spPr>
        </p:cxnSp>
        <p:cxnSp>
          <p:nvCxnSpPr>
            <p:cNvPr id="3195" name="Google Shape;3195;p56"/>
            <p:cNvCxnSpPr/>
            <p:nvPr/>
          </p:nvCxnSpPr>
          <p:spPr>
            <a:xfrm rot="10800000">
              <a:off x="2192678" y="4085157"/>
              <a:ext cx="5641800" cy="0"/>
            </a:xfrm>
            <a:prstGeom prst="straightConnector1">
              <a:avLst/>
            </a:prstGeom>
            <a:noFill/>
            <a:ln w="9525" cap="flat" cmpd="sng">
              <a:solidFill>
                <a:schemeClr val="accent6"/>
              </a:solidFill>
              <a:prstDash val="solid"/>
              <a:round/>
              <a:headEnd type="none" w="med" len="med"/>
              <a:tailEnd type="none" w="med" len="med"/>
            </a:ln>
          </p:spPr>
        </p:cxnSp>
        <p:sp>
          <p:nvSpPr>
            <p:cNvPr id="3196" name="Google Shape;3196;p56"/>
            <p:cNvSpPr txBox="1"/>
            <p:nvPr/>
          </p:nvSpPr>
          <p:spPr>
            <a:xfrm flipH="1">
              <a:off x="2191469" y="1566365"/>
              <a:ext cx="12387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chemeClr val="dk2"/>
                  </a:solidFill>
                  <a:latin typeface="Barlow Semi Condensed Medium"/>
                  <a:ea typeface="Barlow Semi Condensed Medium"/>
                  <a:cs typeface="Barlow Semi Condensed Medium"/>
                  <a:sym typeface="Barlow Semi Condensed Medium"/>
                </a:rPr>
                <a:t>January</a:t>
              </a:r>
              <a:endParaRPr sz="1600" dirty="0">
                <a:solidFill>
                  <a:schemeClr val="dk2"/>
                </a:solidFill>
                <a:latin typeface="Barlow Semi Condensed Medium"/>
                <a:ea typeface="Barlow Semi Condensed Medium"/>
                <a:cs typeface="Barlow Semi Condensed Medium"/>
                <a:sym typeface="Barlow Semi Condensed Medium"/>
              </a:endParaRPr>
            </a:p>
          </p:txBody>
        </p:sp>
        <p:sp>
          <p:nvSpPr>
            <p:cNvPr id="3197" name="Google Shape;3197;p56"/>
            <p:cNvSpPr txBox="1"/>
            <p:nvPr/>
          </p:nvSpPr>
          <p:spPr>
            <a:xfrm flipH="1">
              <a:off x="3621558" y="1566360"/>
              <a:ext cx="12744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chemeClr val="dk2"/>
                  </a:solidFill>
                  <a:latin typeface="Barlow Semi Condensed Medium"/>
                  <a:ea typeface="Barlow Semi Condensed Medium"/>
                  <a:cs typeface="Barlow Semi Condensed Medium"/>
                  <a:sym typeface="Barlow Semi Condensed Medium"/>
                </a:rPr>
                <a:t>February</a:t>
              </a:r>
              <a:endParaRPr sz="1600" dirty="0">
                <a:solidFill>
                  <a:schemeClr val="dk2"/>
                </a:solidFill>
                <a:latin typeface="Barlow Semi Condensed Medium"/>
                <a:ea typeface="Barlow Semi Condensed Medium"/>
                <a:cs typeface="Barlow Semi Condensed Medium"/>
                <a:sym typeface="Barlow Semi Condensed Medium"/>
              </a:endParaRPr>
            </a:p>
          </p:txBody>
        </p:sp>
        <p:sp>
          <p:nvSpPr>
            <p:cNvPr id="3198" name="Google Shape;3198;p56"/>
            <p:cNvSpPr txBox="1"/>
            <p:nvPr/>
          </p:nvSpPr>
          <p:spPr>
            <a:xfrm flipH="1">
              <a:off x="5149523" y="1566365"/>
              <a:ext cx="12387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chemeClr val="dk2"/>
                  </a:solidFill>
                  <a:latin typeface="Barlow Semi Condensed Medium"/>
                  <a:ea typeface="Barlow Semi Condensed Medium"/>
                  <a:cs typeface="Barlow Semi Condensed Medium"/>
                  <a:sym typeface="Barlow Semi Condensed Medium"/>
                </a:rPr>
                <a:t>March</a:t>
              </a:r>
              <a:endParaRPr sz="1600" dirty="0">
                <a:solidFill>
                  <a:schemeClr val="dk2"/>
                </a:solidFill>
                <a:latin typeface="Barlow Semi Condensed Medium"/>
                <a:ea typeface="Barlow Semi Condensed Medium"/>
                <a:cs typeface="Barlow Semi Condensed Medium"/>
                <a:sym typeface="Barlow Semi Condensed Medium"/>
              </a:endParaRPr>
            </a:p>
          </p:txBody>
        </p:sp>
        <p:sp>
          <p:nvSpPr>
            <p:cNvPr id="3199" name="Google Shape;3199;p56"/>
            <p:cNvSpPr txBox="1"/>
            <p:nvPr/>
          </p:nvSpPr>
          <p:spPr>
            <a:xfrm flipH="1">
              <a:off x="6610798" y="1566365"/>
              <a:ext cx="1238700" cy="46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1600">
                  <a:solidFill>
                    <a:schemeClr val="dk2"/>
                  </a:solidFill>
                  <a:latin typeface="Barlow Semi Condensed Medium"/>
                  <a:ea typeface="Barlow Semi Condensed Medium"/>
                  <a:cs typeface="Barlow Semi Condensed Medium"/>
                  <a:sym typeface="Barlow Semi Condensed Medium"/>
                </a:rPr>
                <a:t>April</a:t>
              </a:r>
              <a:endParaRPr sz="1600" dirty="0">
                <a:solidFill>
                  <a:schemeClr val="dk2"/>
                </a:solidFill>
                <a:latin typeface="Barlow Semi Condensed Medium"/>
                <a:ea typeface="Barlow Semi Condensed Medium"/>
                <a:cs typeface="Barlow Semi Condensed Medium"/>
                <a:sym typeface="Barlow Semi Condensed Medium"/>
              </a:endParaRPr>
            </a:p>
          </p:txBody>
        </p:sp>
        <p:sp>
          <p:nvSpPr>
            <p:cNvPr id="3200" name="Google Shape;3200;p56"/>
            <p:cNvSpPr txBox="1"/>
            <p:nvPr/>
          </p:nvSpPr>
          <p:spPr>
            <a:xfrm flipH="1">
              <a:off x="1294625" y="2186650"/>
              <a:ext cx="896100" cy="362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600">
                  <a:solidFill>
                    <a:schemeClr val="dk2"/>
                  </a:solidFill>
                  <a:latin typeface="Barlow Semi Condensed"/>
                  <a:ea typeface="Barlow Semi Condensed"/>
                  <a:cs typeface="Barlow Semi Condensed"/>
                  <a:sym typeface="Barlow Semi Condensed"/>
                </a:rPr>
                <a:t>Goal 1</a:t>
              </a:r>
              <a:endParaRPr sz="1600" dirty="0">
                <a:solidFill>
                  <a:schemeClr val="dk2"/>
                </a:solidFill>
                <a:latin typeface="Barlow Semi Condensed"/>
                <a:ea typeface="Barlow Semi Condensed"/>
                <a:cs typeface="Barlow Semi Condensed"/>
                <a:sym typeface="Barlow Semi Condensed"/>
              </a:endParaRPr>
            </a:p>
          </p:txBody>
        </p:sp>
        <p:sp>
          <p:nvSpPr>
            <p:cNvPr id="3201" name="Google Shape;3201;p56"/>
            <p:cNvSpPr txBox="1"/>
            <p:nvPr/>
          </p:nvSpPr>
          <p:spPr>
            <a:xfrm flipH="1">
              <a:off x="1354050" y="3034572"/>
              <a:ext cx="836700" cy="362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a:solidFill>
                    <a:schemeClr val="dk2"/>
                  </a:solidFill>
                  <a:latin typeface="Barlow Semi Condensed"/>
                  <a:ea typeface="Barlow Semi Condensed"/>
                  <a:cs typeface="Barlow Semi Condensed"/>
                  <a:sym typeface="Barlow Semi Condensed"/>
                </a:rPr>
                <a:t>Phase 1</a:t>
              </a:r>
              <a:endParaRPr sz="1600" dirty="0">
                <a:solidFill>
                  <a:schemeClr val="dk2"/>
                </a:solidFill>
                <a:latin typeface="Barlow Semi Condensed"/>
                <a:ea typeface="Barlow Semi Condensed"/>
                <a:cs typeface="Barlow Semi Condensed"/>
                <a:sym typeface="Barlow Semi Condensed"/>
              </a:endParaRPr>
            </a:p>
          </p:txBody>
        </p:sp>
        <p:sp>
          <p:nvSpPr>
            <p:cNvPr id="3202" name="Google Shape;3202;p56"/>
            <p:cNvSpPr txBox="1"/>
            <p:nvPr/>
          </p:nvSpPr>
          <p:spPr>
            <a:xfrm flipH="1">
              <a:off x="1294650" y="3840180"/>
              <a:ext cx="896100" cy="362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a:solidFill>
                    <a:schemeClr val="dk2"/>
                  </a:solidFill>
                  <a:latin typeface="Barlow Semi Condensed"/>
                  <a:ea typeface="Barlow Semi Condensed"/>
                  <a:cs typeface="Barlow Semi Condensed"/>
                  <a:sym typeface="Barlow Semi Condensed"/>
                </a:rPr>
                <a:t>Phase 2</a:t>
              </a:r>
              <a:endParaRPr sz="1600" dirty="0">
                <a:solidFill>
                  <a:schemeClr val="dk2"/>
                </a:solidFill>
                <a:latin typeface="Barlow Semi Condensed"/>
                <a:ea typeface="Barlow Semi Condensed"/>
                <a:cs typeface="Barlow Semi Condensed"/>
                <a:sym typeface="Barlow Semi Condensed"/>
              </a:endParaRPr>
            </a:p>
          </p:txBody>
        </p:sp>
        <p:sp>
          <p:nvSpPr>
            <p:cNvPr id="3203" name="Google Shape;3203;p56"/>
            <p:cNvSpPr/>
            <p:nvPr/>
          </p:nvSpPr>
          <p:spPr>
            <a:xfrm>
              <a:off x="2176644" y="2315975"/>
              <a:ext cx="1269900" cy="180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4" name="Google Shape;3204;p56"/>
            <p:cNvSpPr/>
            <p:nvPr/>
          </p:nvSpPr>
          <p:spPr>
            <a:xfrm>
              <a:off x="3527769" y="2315975"/>
              <a:ext cx="1413600" cy="180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5" name="Google Shape;3205;p56"/>
            <p:cNvSpPr/>
            <p:nvPr/>
          </p:nvSpPr>
          <p:spPr>
            <a:xfrm>
              <a:off x="5022594" y="2315975"/>
              <a:ext cx="1413600" cy="180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6" name="Google Shape;3206;p56"/>
            <p:cNvSpPr/>
            <p:nvPr/>
          </p:nvSpPr>
          <p:spPr>
            <a:xfrm>
              <a:off x="2176644" y="3155575"/>
              <a:ext cx="1269900" cy="1809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7" name="Google Shape;3207;p56"/>
            <p:cNvSpPr/>
            <p:nvPr/>
          </p:nvSpPr>
          <p:spPr>
            <a:xfrm>
              <a:off x="3527769" y="3990625"/>
              <a:ext cx="1413600" cy="1809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8" name="Google Shape;3208;p56"/>
            <p:cNvSpPr/>
            <p:nvPr/>
          </p:nvSpPr>
          <p:spPr>
            <a:xfrm>
              <a:off x="5022594" y="3990625"/>
              <a:ext cx="1413600" cy="1809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The Slide Title Goes Here!</a:t>
            </a:r>
            <a:endParaRPr dirty="0"/>
          </a:p>
          <a:p>
            <a:pPr marL="0" lvl="0" indent="0" algn="ctr" rtl="0">
              <a:spcBef>
                <a:spcPts val="0"/>
              </a:spcBef>
              <a:spcAft>
                <a:spcPts val="0"/>
              </a:spcAft>
              <a:buNone/>
            </a:pPr>
            <a:endParaRPr dirty="0"/>
          </a:p>
        </p:txBody>
      </p:sp>
      <p:sp>
        <p:nvSpPr>
          <p:cNvPr id="3214" name="Google Shape;3214;p57"/>
          <p:cNvSpPr txBox="1">
            <a:spLocks noGrp="1"/>
          </p:cNvSpPr>
          <p:nvPr>
            <p:ph type="subTitle" idx="1"/>
          </p:nvPr>
        </p:nvSpPr>
        <p:spPr>
          <a:xfrm>
            <a:off x="4690875" y="1491351"/>
            <a:ext cx="3557100" cy="265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Do you know what helps you make your point clear? Lists like this one:</a:t>
            </a:r>
            <a:endParaRPr dirty="0">
              <a:latin typeface="Barlow Semi Condensed"/>
              <a:ea typeface="Barlow Semi Condensed"/>
              <a:cs typeface="Barlow Semi Condensed"/>
              <a:sym typeface="Barlow Semi Condensed"/>
            </a:endParaRPr>
          </a:p>
          <a:p>
            <a:pPr marL="0" lvl="0" indent="0" algn="l" rtl="0">
              <a:spcBef>
                <a:spcPts val="0"/>
              </a:spcBef>
              <a:spcAft>
                <a:spcPts val="0"/>
              </a:spcAft>
              <a:buClr>
                <a:schemeClr val="dk1"/>
              </a:buClr>
              <a:buSzPts val="1100"/>
              <a:buFont typeface="Arial"/>
              <a:buNone/>
            </a:pPr>
            <a:endParaRPr dirty="0"/>
          </a:p>
          <a:p>
            <a:pPr marL="457200" lvl="0" indent="-330200" algn="l" rtl="0">
              <a:spcBef>
                <a:spcPts val="0"/>
              </a:spcBef>
              <a:spcAft>
                <a:spcPts val="0"/>
              </a:spcAft>
              <a:buClr>
                <a:schemeClr val="accent1"/>
              </a:buClr>
              <a:buSzPts val="1600"/>
              <a:buFont typeface="Barlow Semi Condensed"/>
              <a:buChar char="●"/>
            </a:pPr>
            <a:r>
              <a:rPr lang="en"/>
              <a:t>T</a:t>
            </a:r>
            <a:r>
              <a:rPr lang="en">
                <a:latin typeface="Barlow Semi Condensed"/>
                <a:ea typeface="Barlow Semi Condensed"/>
                <a:cs typeface="Barlow Semi Condensed"/>
                <a:sym typeface="Barlow Semi Condensed"/>
              </a:rPr>
              <a:t>hey’re simple</a:t>
            </a:r>
            <a:endParaRPr dirty="0">
              <a:latin typeface="Barlow Semi Condensed"/>
              <a:ea typeface="Barlow Semi Condensed"/>
              <a:cs typeface="Barlow Semi Condensed"/>
              <a:sym typeface="Barlow Semi Condensed"/>
            </a:endParaRPr>
          </a:p>
          <a:p>
            <a:pPr marL="457200" lvl="0" indent="-330200" algn="l" rtl="0">
              <a:spcBef>
                <a:spcPts val="0"/>
              </a:spcBef>
              <a:spcAft>
                <a:spcPts val="0"/>
              </a:spcAft>
              <a:buClr>
                <a:schemeClr val="accent1"/>
              </a:buClr>
              <a:buSzPts val="1600"/>
              <a:buFont typeface="Barlow Semi Condensed"/>
              <a:buChar char="●"/>
            </a:pPr>
            <a:r>
              <a:rPr lang="en">
                <a:latin typeface="Barlow Semi Condensed"/>
                <a:ea typeface="Barlow Semi Condensed"/>
                <a:cs typeface="Barlow Semi Condensed"/>
                <a:sym typeface="Barlow Semi Condensed"/>
              </a:rPr>
              <a:t>You can organize your ideas clearly</a:t>
            </a:r>
            <a:endParaRPr dirty="0">
              <a:latin typeface="Barlow Semi Condensed"/>
              <a:ea typeface="Barlow Semi Condensed"/>
              <a:cs typeface="Barlow Semi Condensed"/>
              <a:sym typeface="Barlow Semi Condensed"/>
            </a:endParaRPr>
          </a:p>
          <a:p>
            <a:pPr marL="457200" lvl="0" indent="-330200" algn="l" rtl="0">
              <a:spcBef>
                <a:spcPts val="0"/>
              </a:spcBef>
              <a:spcAft>
                <a:spcPts val="0"/>
              </a:spcAft>
              <a:buClr>
                <a:schemeClr val="accent1"/>
              </a:buClr>
              <a:buSzPts val="1600"/>
              <a:buFont typeface="Barlow Semi Condensed"/>
              <a:buChar char="●"/>
            </a:pPr>
            <a:r>
              <a:rPr lang="en"/>
              <a:t>Y</a:t>
            </a:r>
            <a:r>
              <a:rPr lang="en">
                <a:latin typeface="Barlow Semi Condensed"/>
                <a:ea typeface="Barlow Semi Condensed"/>
                <a:cs typeface="Barlow Semi Condensed"/>
                <a:sym typeface="Barlow Semi Condensed"/>
              </a:rPr>
              <a:t>ou’ll never forget to buy milk!</a:t>
            </a:r>
            <a:endParaRPr dirty="0">
              <a:latin typeface="Barlow Semi Condensed"/>
              <a:ea typeface="Barlow Semi Condensed"/>
              <a:cs typeface="Barlow Semi Condensed"/>
              <a:sym typeface="Barlow Semi Condensed"/>
            </a:endParaRPr>
          </a:p>
          <a:p>
            <a:pPr marL="0" lvl="0" indent="0" algn="l" rtl="0">
              <a:spcBef>
                <a:spcPts val="100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And the most important thing: the audience won’t miss the point of your</a:t>
            </a:r>
            <a:endParaRPr dirty="0">
              <a:latin typeface="Barlow Semi Condensed"/>
              <a:ea typeface="Barlow Semi Condensed"/>
              <a:cs typeface="Barlow Semi Condensed"/>
              <a:sym typeface="Barlow Semi Condensed"/>
            </a:endParaRPr>
          </a:p>
          <a:p>
            <a:pPr marL="0" lvl="0" indent="0" algn="l" rtl="0">
              <a:spcBef>
                <a:spcPts val="0"/>
              </a:spcBef>
              <a:spcAft>
                <a:spcPts val="0"/>
              </a:spcAft>
              <a:buNone/>
            </a:pPr>
            <a:r>
              <a:rPr lang="en">
                <a:latin typeface="Barlow Semi Condensed"/>
                <a:ea typeface="Barlow Semi Condensed"/>
                <a:cs typeface="Barlow Semi Condensed"/>
                <a:sym typeface="Barlow Semi Condensed"/>
              </a:rPr>
              <a:t>presentation</a:t>
            </a:r>
            <a:endParaRPr dirty="0">
              <a:latin typeface="Barlow Semi Condensed"/>
              <a:ea typeface="Barlow Semi Condensed"/>
              <a:cs typeface="Barlow Semi Condensed"/>
              <a:sym typeface="Barlow Semi Condensed"/>
            </a:endParaRPr>
          </a:p>
        </p:txBody>
      </p:sp>
      <p:grpSp>
        <p:nvGrpSpPr>
          <p:cNvPr id="3215" name="Google Shape;3215;p57"/>
          <p:cNvGrpSpPr/>
          <p:nvPr/>
        </p:nvGrpSpPr>
        <p:grpSpPr>
          <a:xfrm>
            <a:off x="899732" y="1213281"/>
            <a:ext cx="3584753" cy="2934361"/>
            <a:chOff x="845850" y="467825"/>
            <a:chExt cx="5996575" cy="4908600"/>
          </a:xfrm>
        </p:grpSpPr>
        <p:sp>
          <p:nvSpPr>
            <p:cNvPr id="3216" name="Google Shape;3216;p57"/>
            <p:cNvSpPr/>
            <p:nvPr/>
          </p:nvSpPr>
          <p:spPr>
            <a:xfrm>
              <a:off x="845850" y="467825"/>
              <a:ext cx="5996575" cy="4814800"/>
            </a:xfrm>
            <a:custGeom>
              <a:avLst/>
              <a:gdLst/>
              <a:ahLst/>
              <a:cxnLst/>
              <a:rect l="l" t="t" r="r" b="b"/>
              <a:pathLst>
                <a:path w="239863" h="192592" extrusionOk="0">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7" name="Google Shape;3217;p57"/>
            <p:cNvSpPr/>
            <p:nvPr/>
          </p:nvSpPr>
          <p:spPr>
            <a:xfrm>
              <a:off x="1128725" y="467950"/>
              <a:ext cx="5369750" cy="4814475"/>
            </a:xfrm>
            <a:custGeom>
              <a:avLst/>
              <a:gdLst/>
              <a:ahLst/>
              <a:cxnLst/>
              <a:rect l="l" t="t" r="r" b="b"/>
              <a:pathLst>
                <a:path w="214790" h="192579" extrusionOk="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8" name="Google Shape;3218;p57"/>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9" name="Google Shape;3219;p57"/>
            <p:cNvSpPr/>
            <p:nvPr/>
          </p:nvSpPr>
          <p:spPr>
            <a:xfrm>
              <a:off x="1797325" y="1384075"/>
              <a:ext cx="4055850" cy="3359925"/>
            </a:xfrm>
            <a:custGeom>
              <a:avLst/>
              <a:gdLst/>
              <a:ahLst/>
              <a:cxnLst/>
              <a:rect l="l" t="t" r="r" b="b"/>
              <a:pathLst>
                <a:path w="162234" h="134397" extrusionOk="0">
                  <a:moveTo>
                    <a:pt x="1" y="0"/>
                  </a:moveTo>
                  <a:lnTo>
                    <a:pt x="1" y="134396"/>
                  </a:lnTo>
                  <a:lnTo>
                    <a:pt x="162234" y="134396"/>
                  </a:lnTo>
                  <a:lnTo>
                    <a:pt x="1622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0" name="Google Shape;3220;p57"/>
            <p:cNvSpPr/>
            <p:nvPr/>
          </p:nvSpPr>
          <p:spPr>
            <a:xfrm>
              <a:off x="1895375" y="1994800"/>
              <a:ext cx="3780200" cy="1720575"/>
            </a:xfrm>
            <a:custGeom>
              <a:avLst/>
              <a:gdLst/>
              <a:ahLst/>
              <a:cxnLst/>
              <a:rect l="l" t="t" r="r" b="b"/>
              <a:pathLst>
                <a:path w="151208" h="68823" extrusionOk="0">
                  <a:moveTo>
                    <a:pt x="0" y="1"/>
                  </a:moveTo>
                  <a:lnTo>
                    <a:pt x="0" y="68822"/>
                  </a:lnTo>
                  <a:lnTo>
                    <a:pt x="151208" y="68822"/>
                  </a:lnTo>
                  <a:lnTo>
                    <a:pt x="151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1" name="Google Shape;3221;p57"/>
            <p:cNvSpPr/>
            <p:nvPr/>
          </p:nvSpPr>
          <p:spPr>
            <a:xfrm>
              <a:off x="2015100" y="3464625"/>
              <a:ext cx="3521450" cy="6450"/>
            </a:xfrm>
            <a:custGeom>
              <a:avLst/>
              <a:gdLst/>
              <a:ahLst/>
              <a:cxnLst/>
              <a:rect l="l" t="t" r="r" b="b"/>
              <a:pathLst>
                <a:path w="140858" h="258" extrusionOk="0">
                  <a:moveTo>
                    <a:pt x="1" y="0"/>
                  </a:moveTo>
                  <a:lnTo>
                    <a:pt x="1" y="257"/>
                  </a:lnTo>
                  <a:lnTo>
                    <a:pt x="140858" y="257"/>
                  </a:lnTo>
                  <a:lnTo>
                    <a:pt x="140858"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2" name="Google Shape;3222;p57"/>
            <p:cNvSpPr/>
            <p:nvPr/>
          </p:nvSpPr>
          <p:spPr>
            <a:xfrm>
              <a:off x="20119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3" name="Google Shape;3223;p57"/>
            <p:cNvSpPr/>
            <p:nvPr/>
          </p:nvSpPr>
          <p:spPr>
            <a:xfrm>
              <a:off x="2196725" y="3433275"/>
              <a:ext cx="7250" cy="34575"/>
            </a:xfrm>
            <a:custGeom>
              <a:avLst/>
              <a:gdLst/>
              <a:ahLst/>
              <a:cxnLst/>
              <a:rect l="l" t="t" r="r" b="b"/>
              <a:pathLst>
                <a:path w="290" h="1383" extrusionOk="0">
                  <a:moveTo>
                    <a:pt x="0" y="1"/>
                  </a:moveTo>
                  <a:lnTo>
                    <a:pt x="0"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4" name="Google Shape;3224;p57"/>
            <p:cNvSpPr/>
            <p:nvPr/>
          </p:nvSpPr>
          <p:spPr>
            <a:xfrm>
              <a:off x="2382350"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5" name="Google Shape;3225;p57"/>
            <p:cNvSpPr/>
            <p:nvPr/>
          </p:nvSpPr>
          <p:spPr>
            <a:xfrm>
              <a:off x="25680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6" name="Google Shape;3226;p57"/>
            <p:cNvSpPr/>
            <p:nvPr/>
          </p:nvSpPr>
          <p:spPr>
            <a:xfrm>
              <a:off x="27528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7" name="Google Shape;3227;p57"/>
            <p:cNvSpPr/>
            <p:nvPr/>
          </p:nvSpPr>
          <p:spPr>
            <a:xfrm>
              <a:off x="29384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8" name="Google Shape;3228;p57"/>
            <p:cNvSpPr/>
            <p:nvPr/>
          </p:nvSpPr>
          <p:spPr>
            <a:xfrm>
              <a:off x="31233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9" name="Google Shape;3229;p57"/>
            <p:cNvSpPr/>
            <p:nvPr/>
          </p:nvSpPr>
          <p:spPr>
            <a:xfrm>
              <a:off x="33089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0" name="Google Shape;3230;p57"/>
            <p:cNvSpPr/>
            <p:nvPr/>
          </p:nvSpPr>
          <p:spPr>
            <a:xfrm>
              <a:off x="3494550" y="3433275"/>
              <a:ext cx="6450" cy="34575"/>
            </a:xfrm>
            <a:custGeom>
              <a:avLst/>
              <a:gdLst/>
              <a:ahLst/>
              <a:cxnLst/>
              <a:rect l="l" t="t" r="r" b="b"/>
              <a:pathLst>
                <a:path w="258"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1" name="Google Shape;3231;p57"/>
            <p:cNvSpPr/>
            <p:nvPr/>
          </p:nvSpPr>
          <p:spPr>
            <a:xfrm>
              <a:off x="3679400"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2" name="Google Shape;3232;p57"/>
            <p:cNvSpPr/>
            <p:nvPr/>
          </p:nvSpPr>
          <p:spPr>
            <a:xfrm>
              <a:off x="38650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3" name="Google Shape;3233;p57"/>
            <p:cNvSpPr/>
            <p:nvPr/>
          </p:nvSpPr>
          <p:spPr>
            <a:xfrm>
              <a:off x="40498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4" name="Google Shape;3234;p57"/>
            <p:cNvSpPr/>
            <p:nvPr/>
          </p:nvSpPr>
          <p:spPr>
            <a:xfrm>
              <a:off x="4235500" y="3433275"/>
              <a:ext cx="6450" cy="34575"/>
            </a:xfrm>
            <a:custGeom>
              <a:avLst/>
              <a:gdLst/>
              <a:ahLst/>
              <a:cxnLst/>
              <a:rect l="l" t="t" r="r" b="b"/>
              <a:pathLst>
                <a:path w="258" h="1383" extrusionOk="0">
                  <a:moveTo>
                    <a:pt x="0" y="1"/>
                  </a:moveTo>
                  <a:lnTo>
                    <a:pt x="0" y="1383"/>
                  </a:lnTo>
                  <a:lnTo>
                    <a:pt x="257" y="1383"/>
                  </a:lnTo>
                  <a:lnTo>
                    <a:pt x="257"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5" name="Google Shape;3235;p57"/>
            <p:cNvSpPr/>
            <p:nvPr/>
          </p:nvSpPr>
          <p:spPr>
            <a:xfrm>
              <a:off x="44211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6" name="Google Shape;3236;p57"/>
            <p:cNvSpPr/>
            <p:nvPr/>
          </p:nvSpPr>
          <p:spPr>
            <a:xfrm>
              <a:off x="46059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7" name="Google Shape;3237;p57"/>
            <p:cNvSpPr/>
            <p:nvPr/>
          </p:nvSpPr>
          <p:spPr>
            <a:xfrm>
              <a:off x="47915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8" name="Google Shape;3238;p57"/>
            <p:cNvSpPr/>
            <p:nvPr/>
          </p:nvSpPr>
          <p:spPr>
            <a:xfrm>
              <a:off x="4977225" y="3433275"/>
              <a:ext cx="6450" cy="34575"/>
            </a:xfrm>
            <a:custGeom>
              <a:avLst/>
              <a:gdLst/>
              <a:ahLst/>
              <a:cxnLst/>
              <a:rect l="l" t="t" r="r" b="b"/>
              <a:pathLst>
                <a:path w="258" h="1383" extrusionOk="0">
                  <a:moveTo>
                    <a:pt x="0" y="1"/>
                  </a:moveTo>
                  <a:lnTo>
                    <a:pt x="0"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9" name="Google Shape;3239;p57"/>
            <p:cNvSpPr/>
            <p:nvPr/>
          </p:nvSpPr>
          <p:spPr>
            <a:xfrm>
              <a:off x="5162050" y="3433275"/>
              <a:ext cx="7250" cy="34575"/>
            </a:xfrm>
            <a:custGeom>
              <a:avLst/>
              <a:gdLst/>
              <a:ahLst/>
              <a:cxnLst/>
              <a:rect l="l" t="t" r="r" b="b"/>
              <a:pathLst>
                <a:path w="290" h="1383" extrusionOk="0">
                  <a:moveTo>
                    <a:pt x="1" y="1"/>
                  </a:moveTo>
                  <a:lnTo>
                    <a:pt x="1" y="1383"/>
                  </a:lnTo>
                  <a:lnTo>
                    <a:pt x="290" y="1383"/>
                  </a:lnTo>
                  <a:lnTo>
                    <a:pt x="2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0" name="Google Shape;3240;p57"/>
            <p:cNvSpPr/>
            <p:nvPr/>
          </p:nvSpPr>
          <p:spPr>
            <a:xfrm>
              <a:off x="5347675" y="3433275"/>
              <a:ext cx="6475" cy="34575"/>
            </a:xfrm>
            <a:custGeom>
              <a:avLst/>
              <a:gdLst/>
              <a:ahLst/>
              <a:cxnLst/>
              <a:rect l="l" t="t" r="r" b="b"/>
              <a:pathLst>
                <a:path w="259" h="1383" extrusionOk="0">
                  <a:moveTo>
                    <a:pt x="1" y="1"/>
                  </a:moveTo>
                  <a:lnTo>
                    <a:pt x="1" y="1383"/>
                  </a:lnTo>
                  <a:lnTo>
                    <a:pt x="258" y="1383"/>
                  </a:lnTo>
                  <a:lnTo>
                    <a:pt x="258"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1" name="Google Shape;3241;p57"/>
            <p:cNvSpPr/>
            <p:nvPr/>
          </p:nvSpPr>
          <p:spPr>
            <a:xfrm>
              <a:off x="5532525" y="3433275"/>
              <a:ext cx="7250" cy="34575"/>
            </a:xfrm>
            <a:custGeom>
              <a:avLst/>
              <a:gdLst/>
              <a:ahLst/>
              <a:cxnLst/>
              <a:rect l="l" t="t" r="r" b="b"/>
              <a:pathLst>
                <a:path w="290" h="1383" extrusionOk="0">
                  <a:moveTo>
                    <a:pt x="0" y="1"/>
                  </a:moveTo>
                  <a:lnTo>
                    <a:pt x="0" y="1383"/>
                  </a:lnTo>
                  <a:lnTo>
                    <a:pt x="289" y="1383"/>
                  </a:lnTo>
                  <a:lnTo>
                    <a:pt x="289"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2" name="Google Shape;3242;p57"/>
            <p:cNvSpPr/>
            <p:nvPr/>
          </p:nvSpPr>
          <p:spPr>
            <a:xfrm>
              <a:off x="2011900" y="2086425"/>
              <a:ext cx="6450" cy="1381425"/>
            </a:xfrm>
            <a:custGeom>
              <a:avLst/>
              <a:gdLst/>
              <a:ahLst/>
              <a:cxnLst/>
              <a:rect l="l" t="t" r="r" b="b"/>
              <a:pathLst>
                <a:path w="258" h="55257" extrusionOk="0">
                  <a:moveTo>
                    <a:pt x="0" y="0"/>
                  </a:moveTo>
                  <a:lnTo>
                    <a:pt x="0" y="55257"/>
                  </a:lnTo>
                  <a:lnTo>
                    <a:pt x="257" y="55257"/>
                  </a:lnTo>
                  <a:lnTo>
                    <a:pt x="257"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3" name="Google Shape;3243;p57"/>
            <p:cNvSpPr/>
            <p:nvPr/>
          </p:nvSpPr>
          <p:spPr>
            <a:xfrm>
              <a:off x="2015100" y="3464625"/>
              <a:ext cx="87625" cy="6450"/>
            </a:xfrm>
            <a:custGeom>
              <a:avLst/>
              <a:gdLst/>
              <a:ahLst/>
              <a:cxnLst/>
              <a:rect l="l" t="t" r="r" b="b"/>
              <a:pathLst>
                <a:path w="3505" h="258" extrusionOk="0">
                  <a:moveTo>
                    <a:pt x="1" y="0"/>
                  </a:moveTo>
                  <a:lnTo>
                    <a:pt x="1" y="257"/>
                  </a:lnTo>
                  <a:lnTo>
                    <a:pt x="3505" y="257"/>
                  </a:lnTo>
                  <a:lnTo>
                    <a:pt x="3505"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4" name="Google Shape;3244;p57"/>
            <p:cNvSpPr/>
            <p:nvPr/>
          </p:nvSpPr>
          <p:spPr>
            <a:xfrm>
              <a:off x="1917875" y="3188175"/>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5" name="Google Shape;3245;p57"/>
            <p:cNvSpPr/>
            <p:nvPr/>
          </p:nvSpPr>
          <p:spPr>
            <a:xfrm>
              <a:off x="1917875" y="2911725"/>
              <a:ext cx="97250" cy="7275"/>
            </a:xfrm>
            <a:custGeom>
              <a:avLst/>
              <a:gdLst/>
              <a:ahLst/>
              <a:cxnLst/>
              <a:rect l="l" t="t" r="r" b="b"/>
              <a:pathLst>
                <a:path w="3890" h="291" extrusionOk="0">
                  <a:moveTo>
                    <a:pt x="0" y="1"/>
                  </a:moveTo>
                  <a:lnTo>
                    <a:pt x="0" y="290"/>
                  </a:lnTo>
                  <a:lnTo>
                    <a:pt x="3890" y="290"/>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6" name="Google Shape;3246;p57"/>
            <p:cNvSpPr/>
            <p:nvPr/>
          </p:nvSpPr>
          <p:spPr>
            <a:xfrm>
              <a:off x="1917875" y="2636100"/>
              <a:ext cx="97250" cy="6450"/>
            </a:xfrm>
            <a:custGeom>
              <a:avLst/>
              <a:gdLst/>
              <a:ahLst/>
              <a:cxnLst/>
              <a:rect l="l" t="t" r="r" b="b"/>
              <a:pathLst>
                <a:path w="3890" h="258" extrusionOk="0">
                  <a:moveTo>
                    <a:pt x="0" y="0"/>
                  </a:moveTo>
                  <a:lnTo>
                    <a:pt x="0" y="257"/>
                  </a:lnTo>
                  <a:lnTo>
                    <a:pt x="3890" y="257"/>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7" name="Google Shape;3247;p57"/>
            <p:cNvSpPr/>
            <p:nvPr/>
          </p:nvSpPr>
          <p:spPr>
            <a:xfrm>
              <a:off x="1917875" y="2359650"/>
              <a:ext cx="97250" cy="6450"/>
            </a:xfrm>
            <a:custGeom>
              <a:avLst/>
              <a:gdLst/>
              <a:ahLst/>
              <a:cxnLst/>
              <a:rect l="l" t="t" r="r" b="b"/>
              <a:pathLst>
                <a:path w="3890" h="258" extrusionOk="0">
                  <a:moveTo>
                    <a:pt x="0" y="0"/>
                  </a:moveTo>
                  <a:lnTo>
                    <a:pt x="0" y="258"/>
                  </a:lnTo>
                  <a:lnTo>
                    <a:pt x="3890" y="258"/>
                  </a:lnTo>
                  <a:lnTo>
                    <a:pt x="3890"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8" name="Google Shape;3248;p57"/>
            <p:cNvSpPr/>
            <p:nvPr/>
          </p:nvSpPr>
          <p:spPr>
            <a:xfrm>
              <a:off x="1917875" y="2083200"/>
              <a:ext cx="97250" cy="6450"/>
            </a:xfrm>
            <a:custGeom>
              <a:avLst/>
              <a:gdLst/>
              <a:ahLst/>
              <a:cxnLst/>
              <a:rect l="l" t="t" r="r" b="b"/>
              <a:pathLst>
                <a:path w="3890" h="258" extrusionOk="0">
                  <a:moveTo>
                    <a:pt x="0" y="1"/>
                  </a:moveTo>
                  <a:lnTo>
                    <a:pt x="0" y="258"/>
                  </a:lnTo>
                  <a:lnTo>
                    <a:pt x="3890" y="258"/>
                  </a:lnTo>
                  <a:lnTo>
                    <a:pt x="3890" y="1"/>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9" name="Google Shape;3249;p57"/>
            <p:cNvSpPr/>
            <p:nvPr/>
          </p:nvSpPr>
          <p:spPr>
            <a:xfrm>
              <a:off x="2093050" y="2349650"/>
              <a:ext cx="214600" cy="855725"/>
            </a:xfrm>
            <a:custGeom>
              <a:avLst/>
              <a:gdLst/>
              <a:ahLst/>
              <a:cxnLst/>
              <a:rect l="l" t="t" r="r" b="b"/>
              <a:pathLst>
                <a:path w="8584" h="34229" extrusionOk="0">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0" name="Google Shape;3250;p57"/>
            <p:cNvSpPr/>
            <p:nvPr/>
          </p:nvSpPr>
          <p:spPr>
            <a:xfrm>
              <a:off x="2277900" y="2349575"/>
              <a:ext cx="215375" cy="496275"/>
            </a:xfrm>
            <a:custGeom>
              <a:avLst/>
              <a:gdLst/>
              <a:ahLst/>
              <a:cxnLst/>
              <a:rect l="l" t="t" r="r" b="b"/>
              <a:pathLst>
                <a:path w="8615" h="19851" extrusionOk="0">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1" name="Google Shape;3251;p57"/>
            <p:cNvSpPr/>
            <p:nvPr/>
          </p:nvSpPr>
          <p:spPr>
            <a:xfrm>
              <a:off x="2463525" y="2625750"/>
              <a:ext cx="214600" cy="220300"/>
            </a:xfrm>
            <a:custGeom>
              <a:avLst/>
              <a:gdLst/>
              <a:ahLst/>
              <a:cxnLst/>
              <a:rect l="l" t="t" r="r" b="b"/>
              <a:pathLst>
                <a:path w="8584" h="8812" extrusionOk="0">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2" name="Google Shape;3252;p57"/>
            <p:cNvSpPr/>
            <p:nvPr/>
          </p:nvSpPr>
          <p:spPr>
            <a:xfrm>
              <a:off x="2648350" y="2625650"/>
              <a:ext cx="215400" cy="523975"/>
            </a:xfrm>
            <a:custGeom>
              <a:avLst/>
              <a:gdLst/>
              <a:ahLst/>
              <a:cxnLst/>
              <a:rect l="l" t="t" r="r" b="b"/>
              <a:pathLst>
                <a:path w="8616" h="20959" extrusionOk="0">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3" name="Google Shape;3253;p57"/>
            <p:cNvSpPr/>
            <p:nvPr/>
          </p:nvSpPr>
          <p:spPr>
            <a:xfrm>
              <a:off x="2834000" y="2349650"/>
              <a:ext cx="215375" cy="800275"/>
            </a:xfrm>
            <a:custGeom>
              <a:avLst/>
              <a:gdLst/>
              <a:ahLst/>
              <a:cxnLst/>
              <a:rect l="l" t="t" r="r" b="b"/>
              <a:pathLst>
                <a:path w="8615" h="32011" extrusionOk="0">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4" name="Google Shape;3254;p57"/>
            <p:cNvSpPr/>
            <p:nvPr/>
          </p:nvSpPr>
          <p:spPr>
            <a:xfrm>
              <a:off x="3018825" y="2072975"/>
              <a:ext cx="216200" cy="303350"/>
            </a:xfrm>
            <a:custGeom>
              <a:avLst/>
              <a:gdLst/>
              <a:ahLst/>
              <a:cxnLst/>
              <a:rect l="l" t="t" r="r" b="b"/>
              <a:pathLst>
                <a:path w="8648" h="12134" extrusionOk="0">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5" name="Google Shape;3255;p57"/>
            <p:cNvSpPr/>
            <p:nvPr/>
          </p:nvSpPr>
          <p:spPr>
            <a:xfrm>
              <a:off x="3205250" y="2073275"/>
              <a:ext cx="213800" cy="1270100"/>
            </a:xfrm>
            <a:custGeom>
              <a:avLst/>
              <a:gdLst/>
              <a:ahLst/>
              <a:cxnLst/>
              <a:rect l="l" t="t" r="r" b="b"/>
              <a:pathLst>
                <a:path w="8552" h="50804" extrusionOk="0">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6" name="Google Shape;3256;p57"/>
            <p:cNvSpPr/>
            <p:nvPr/>
          </p:nvSpPr>
          <p:spPr>
            <a:xfrm>
              <a:off x="3390100" y="3233525"/>
              <a:ext cx="215375" cy="109425"/>
            </a:xfrm>
            <a:custGeom>
              <a:avLst/>
              <a:gdLst/>
              <a:ahLst/>
              <a:cxnLst/>
              <a:rect l="l" t="t" r="r" b="b"/>
              <a:pathLst>
                <a:path w="8615" h="4377" extrusionOk="0">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7" name="Google Shape;3257;p57"/>
            <p:cNvSpPr/>
            <p:nvPr/>
          </p:nvSpPr>
          <p:spPr>
            <a:xfrm>
              <a:off x="3575725" y="3205775"/>
              <a:ext cx="214575" cy="54250"/>
            </a:xfrm>
            <a:custGeom>
              <a:avLst/>
              <a:gdLst/>
              <a:ahLst/>
              <a:cxnLst/>
              <a:rect l="l" t="t" r="r" b="b"/>
              <a:pathLst>
                <a:path w="8583" h="2170" extrusionOk="0">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8" name="Google Shape;3258;p57"/>
            <p:cNvSpPr/>
            <p:nvPr/>
          </p:nvSpPr>
          <p:spPr>
            <a:xfrm>
              <a:off x="3760550" y="3122975"/>
              <a:ext cx="215400" cy="109875"/>
            </a:xfrm>
            <a:custGeom>
              <a:avLst/>
              <a:gdLst/>
              <a:ahLst/>
              <a:cxnLst/>
              <a:rect l="l" t="t" r="r" b="b"/>
              <a:pathLst>
                <a:path w="8616" h="4395" extrusionOk="0">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9" name="Google Shape;3259;p57"/>
            <p:cNvSpPr/>
            <p:nvPr/>
          </p:nvSpPr>
          <p:spPr>
            <a:xfrm>
              <a:off x="3945375" y="3012600"/>
              <a:ext cx="216200" cy="137375"/>
            </a:xfrm>
            <a:custGeom>
              <a:avLst/>
              <a:gdLst/>
              <a:ahLst/>
              <a:cxnLst/>
              <a:rect l="l" t="t" r="r" b="b"/>
              <a:pathLst>
                <a:path w="8648" h="5495" extrusionOk="0">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0" name="Google Shape;3260;p57"/>
            <p:cNvSpPr/>
            <p:nvPr/>
          </p:nvSpPr>
          <p:spPr>
            <a:xfrm>
              <a:off x="4131025" y="3012275"/>
              <a:ext cx="215375" cy="82250"/>
            </a:xfrm>
            <a:custGeom>
              <a:avLst/>
              <a:gdLst/>
              <a:ahLst/>
              <a:cxnLst/>
              <a:rect l="l" t="t" r="r" b="b"/>
              <a:pathLst>
                <a:path w="8615" h="3290" extrusionOk="0">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1" name="Google Shape;3261;p57"/>
            <p:cNvSpPr/>
            <p:nvPr/>
          </p:nvSpPr>
          <p:spPr>
            <a:xfrm>
              <a:off x="4316650" y="3067625"/>
              <a:ext cx="215400" cy="137450"/>
            </a:xfrm>
            <a:custGeom>
              <a:avLst/>
              <a:gdLst/>
              <a:ahLst/>
              <a:cxnLst/>
              <a:rect l="l" t="t" r="r" b="b"/>
              <a:pathLst>
                <a:path w="8616" h="5498" extrusionOk="0">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2" name="Google Shape;3262;p57"/>
            <p:cNvSpPr/>
            <p:nvPr/>
          </p:nvSpPr>
          <p:spPr>
            <a:xfrm>
              <a:off x="4502275" y="2598425"/>
              <a:ext cx="215400" cy="606550"/>
            </a:xfrm>
            <a:custGeom>
              <a:avLst/>
              <a:gdLst/>
              <a:ahLst/>
              <a:cxnLst/>
              <a:rect l="l" t="t" r="r" b="b"/>
              <a:pathLst>
                <a:path w="8616" h="24262" extrusionOk="0">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3" name="Google Shape;3263;p57"/>
            <p:cNvSpPr/>
            <p:nvPr/>
          </p:nvSpPr>
          <p:spPr>
            <a:xfrm>
              <a:off x="4687125" y="2515100"/>
              <a:ext cx="215375" cy="109875"/>
            </a:xfrm>
            <a:custGeom>
              <a:avLst/>
              <a:gdLst/>
              <a:ahLst/>
              <a:cxnLst/>
              <a:rect l="l" t="t" r="r" b="b"/>
              <a:pathLst>
                <a:path w="8615" h="4395" extrusionOk="0">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4" name="Google Shape;3264;p57"/>
            <p:cNvSpPr/>
            <p:nvPr/>
          </p:nvSpPr>
          <p:spPr>
            <a:xfrm>
              <a:off x="4871950" y="2404650"/>
              <a:ext cx="216200" cy="137450"/>
            </a:xfrm>
            <a:custGeom>
              <a:avLst/>
              <a:gdLst/>
              <a:ahLst/>
              <a:cxnLst/>
              <a:rect l="l" t="t" r="r" b="b"/>
              <a:pathLst>
                <a:path w="8648" h="5498" extrusionOk="0">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5" name="Google Shape;3265;p57"/>
            <p:cNvSpPr/>
            <p:nvPr/>
          </p:nvSpPr>
          <p:spPr>
            <a:xfrm>
              <a:off x="5057575" y="2404650"/>
              <a:ext cx="216200" cy="137450"/>
            </a:xfrm>
            <a:custGeom>
              <a:avLst/>
              <a:gdLst/>
              <a:ahLst/>
              <a:cxnLst/>
              <a:rect l="l" t="t" r="r" b="b"/>
              <a:pathLst>
                <a:path w="8648" h="5498" extrusionOk="0">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6" name="Google Shape;3266;p57"/>
            <p:cNvSpPr/>
            <p:nvPr/>
          </p:nvSpPr>
          <p:spPr>
            <a:xfrm>
              <a:off x="5243225" y="2515200"/>
              <a:ext cx="215375" cy="137350"/>
            </a:xfrm>
            <a:custGeom>
              <a:avLst/>
              <a:gdLst/>
              <a:ahLst/>
              <a:cxnLst/>
              <a:rect l="l" t="t" r="r" b="b"/>
              <a:pathLst>
                <a:path w="8615" h="5494" extrusionOk="0">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7" name="Google Shape;3267;p57"/>
            <p:cNvSpPr/>
            <p:nvPr/>
          </p:nvSpPr>
          <p:spPr>
            <a:xfrm>
              <a:off x="2074575" y="3159250"/>
              <a:ext cx="65925" cy="65100"/>
            </a:xfrm>
            <a:custGeom>
              <a:avLst/>
              <a:gdLst/>
              <a:ahLst/>
              <a:cxnLst/>
              <a:rect l="l" t="t" r="r" b="b"/>
              <a:pathLst>
                <a:path w="2637" h="2604" extrusionOk="0">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8" name="Google Shape;3268;p57"/>
            <p:cNvSpPr/>
            <p:nvPr/>
          </p:nvSpPr>
          <p:spPr>
            <a:xfrm>
              <a:off x="2068150" y="3152000"/>
              <a:ext cx="78775" cy="78800"/>
            </a:xfrm>
            <a:custGeom>
              <a:avLst/>
              <a:gdLst/>
              <a:ahLst/>
              <a:cxnLst/>
              <a:rect l="l" t="t" r="r" b="b"/>
              <a:pathLst>
                <a:path w="3151" h="3152" extrusionOk="0">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9" name="Google Shape;3269;p57"/>
            <p:cNvSpPr/>
            <p:nvPr/>
          </p:nvSpPr>
          <p:spPr>
            <a:xfrm>
              <a:off x="2260200" y="2329925"/>
              <a:ext cx="65925" cy="65900"/>
            </a:xfrm>
            <a:custGeom>
              <a:avLst/>
              <a:gdLst/>
              <a:ahLst/>
              <a:cxnLst/>
              <a:rect l="l" t="t" r="r" b="b"/>
              <a:pathLst>
                <a:path w="2637" h="2636" extrusionOk="0">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0" name="Google Shape;3270;p57"/>
            <p:cNvSpPr/>
            <p:nvPr/>
          </p:nvSpPr>
          <p:spPr>
            <a:xfrm>
              <a:off x="2253775" y="2323475"/>
              <a:ext cx="78775" cy="78800"/>
            </a:xfrm>
            <a:custGeom>
              <a:avLst/>
              <a:gdLst/>
              <a:ahLst/>
              <a:cxnLst/>
              <a:rect l="l" t="t" r="r" b="b"/>
              <a:pathLst>
                <a:path w="3151" h="3152" extrusionOk="0">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1" name="Google Shape;3271;p57"/>
            <p:cNvSpPr/>
            <p:nvPr/>
          </p:nvSpPr>
          <p:spPr>
            <a:xfrm>
              <a:off x="2445850" y="2800025"/>
              <a:ext cx="65100" cy="65125"/>
            </a:xfrm>
            <a:custGeom>
              <a:avLst/>
              <a:gdLst/>
              <a:ahLst/>
              <a:cxnLst/>
              <a:rect l="l" t="t" r="r" b="b"/>
              <a:pathLst>
                <a:path w="2604" h="2605" extrusionOk="0">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2" name="Google Shape;3272;p57"/>
            <p:cNvSpPr/>
            <p:nvPr/>
          </p:nvSpPr>
          <p:spPr>
            <a:xfrm>
              <a:off x="2438600" y="2792800"/>
              <a:ext cx="78800" cy="78775"/>
            </a:xfrm>
            <a:custGeom>
              <a:avLst/>
              <a:gdLst/>
              <a:ahLst/>
              <a:cxnLst/>
              <a:rect l="l" t="t" r="r" b="b"/>
              <a:pathLst>
                <a:path w="3152" h="3151" extrusionOk="0">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3" name="Google Shape;3273;p57"/>
            <p:cNvSpPr/>
            <p:nvPr/>
          </p:nvSpPr>
          <p:spPr>
            <a:xfrm>
              <a:off x="2630675" y="2606350"/>
              <a:ext cx="65925" cy="65925"/>
            </a:xfrm>
            <a:custGeom>
              <a:avLst/>
              <a:gdLst/>
              <a:ahLst/>
              <a:cxnLst/>
              <a:rect l="l" t="t" r="r" b="b"/>
              <a:pathLst>
                <a:path w="2637" h="2637" extrusionOk="0">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4" name="Google Shape;3274;p57"/>
            <p:cNvSpPr/>
            <p:nvPr/>
          </p:nvSpPr>
          <p:spPr>
            <a:xfrm>
              <a:off x="2624250" y="2599925"/>
              <a:ext cx="78775" cy="78775"/>
            </a:xfrm>
            <a:custGeom>
              <a:avLst/>
              <a:gdLst/>
              <a:ahLst/>
              <a:cxnLst/>
              <a:rect l="l" t="t" r="r" b="b"/>
              <a:pathLst>
                <a:path w="3151" h="3151" extrusionOk="0">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5" name="Google Shape;3275;p57"/>
            <p:cNvSpPr/>
            <p:nvPr/>
          </p:nvSpPr>
          <p:spPr>
            <a:xfrm>
              <a:off x="2816300" y="3103800"/>
              <a:ext cx="65125" cy="65100"/>
            </a:xfrm>
            <a:custGeom>
              <a:avLst/>
              <a:gdLst/>
              <a:ahLst/>
              <a:cxnLst/>
              <a:rect l="l" t="t" r="r" b="b"/>
              <a:pathLst>
                <a:path w="2605" h="2604" extrusionOk="0">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6" name="Google Shape;3276;p57"/>
            <p:cNvSpPr/>
            <p:nvPr/>
          </p:nvSpPr>
          <p:spPr>
            <a:xfrm>
              <a:off x="2809875" y="3096550"/>
              <a:ext cx="78775" cy="79600"/>
            </a:xfrm>
            <a:custGeom>
              <a:avLst/>
              <a:gdLst/>
              <a:ahLst/>
              <a:cxnLst/>
              <a:rect l="l" t="t" r="r" b="b"/>
              <a:pathLst>
                <a:path w="3151" h="3184" extrusionOk="0">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7" name="Google Shape;3277;p57"/>
            <p:cNvSpPr/>
            <p:nvPr/>
          </p:nvSpPr>
          <p:spPr>
            <a:xfrm>
              <a:off x="3001150" y="2329925"/>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8" name="Google Shape;3278;p57"/>
            <p:cNvSpPr/>
            <p:nvPr/>
          </p:nvSpPr>
          <p:spPr>
            <a:xfrm>
              <a:off x="2994700" y="2323475"/>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9" name="Google Shape;3279;p57"/>
            <p:cNvSpPr/>
            <p:nvPr/>
          </p:nvSpPr>
          <p:spPr>
            <a:xfrm>
              <a:off x="3186775" y="2054275"/>
              <a:ext cx="65925" cy="65125"/>
            </a:xfrm>
            <a:custGeom>
              <a:avLst/>
              <a:gdLst/>
              <a:ahLst/>
              <a:cxnLst/>
              <a:rect l="l" t="t" r="r" b="b"/>
              <a:pathLst>
                <a:path w="2637" h="2605" extrusionOk="0">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0" name="Google Shape;3280;p57"/>
            <p:cNvSpPr/>
            <p:nvPr/>
          </p:nvSpPr>
          <p:spPr>
            <a:xfrm>
              <a:off x="3180350" y="2047050"/>
              <a:ext cx="78775" cy="78775"/>
            </a:xfrm>
            <a:custGeom>
              <a:avLst/>
              <a:gdLst/>
              <a:ahLst/>
              <a:cxnLst/>
              <a:rect l="l" t="t" r="r" b="b"/>
              <a:pathLst>
                <a:path w="3151" h="3151" extrusionOk="0">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1" name="Google Shape;3281;p57"/>
            <p:cNvSpPr/>
            <p:nvPr/>
          </p:nvSpPr>
          <p:spPr>
            <a:xfrm>
              <a:off x="3372400" y="3296650"/>
              <a:ext cx="65125" cy="65925"/>
            </a:xfrm>
            <a:custGeom>
              <a:avLst/>
              <a:gdLst/>
              <a:ahLst/>
              <a:cxnLst/>
              <a:rect l="l" t="t" r="r" b="b"/>
              <a:pathLst>
                <a:path w="2605" h="2637" extrusionOk="0">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2" name="Google Shape;3282;p57"/>
            <p:cNvSpPr/>
            <p:nvPr/>
          </p:nvSpPr>
          <p:spPr>
            <a:xfrm>
              <a:off x="3365175" y="3290225"/>
              <a:ext cx="79575" cy="78775"/>
            </a:xfrm>
            <a:custGeom>
              <a:avLst/>
              <a:gdLst/>
              <a:ahLst/>
              <a:cxnLst/>
              <a:rect l="l" t="t" r="r" b="b"/>
              <a:pathLst>
                <a:path w="3183" h="3151" extrusionOk="0">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3" name="Google Shape;3283;p57"/>
            <p:cNvSpPr/>
            <p:nvPr/>
          </p:nvSpPr>
          <p:spPr>
            <a:xfrm>
              <a:off x="3557250" y="3213900"/>
              <a:ext cx="65900" cy="65900"/>
            </a:xfrm>
            <a:custGeom>
              <a:avLst/>
              <a:gdLst/>
              <a:ahLst/>
              <a:cxnLst/>
              <a:rect l="l" t="t" r="r" b="b"/>
              <a:pathLst>
                <a:path w="2636" h="2636" extrusionOk="0">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4" name="Google Shape;3284;p57"/>
            <p:cNvSpPr/>
            <p:nvPr/>
          </p:nvSpPr>
          <p:spPr>
            <a:xfrm>
              <a:off x="3550800" y="3207450"/>
              <a:ext cx="78800" cy="78800"/>
            </a:xfrm>
            <a:custGeom>
              <a:avLst/>
              <a:gdLst/>
              <a:ahLst/>
              <a:cxnLst/>
              <a:rect l="l" t="t" r="r" b="b"/>
              <a:pathLst>
                <a:path w="3152" h="3152" extrusionOk="0">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5" name="Google Shape;3285;p57"/>
            <p:cNvSpPr/>
            <p:nvPr/>
          </p:nvSpPr>
          <p:spPr>
            <a:xfrm>
              <a:off x="3742875" y="3186575"/>
              <a:ext cx="65125" cy="65100"/>
            </a:xfrm>
            <a:custGeom>
              <a:avLst/>
              <a:gdLst/>
              <a:ahLst/>
              <a:cxnLst/>
              <a:rect l="l" t="t" r="r" b="b"/>
              <a:pathLst>
                <a:path w="2605" h="2604" extrusionOk="0">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6" name="Google Shape;3286;p57"/>
            <p:cNvSpPr/>
            <p:nvPr/>
          </p:nvSpPr>
          <p:spPr>
            <a:xfrm>
              <a:off x="3736450" y="3180150"/>
              <a:ext cx="78775" cy="78775"/>
            </a:xfrm>
            <a:custGeom>
              <a:avLst/>
              <a:gdLst/>
              <a:ahLst/>
              <a:cxnLst/>
              <a:rect l="l" t="t" r="r" b="b"/>
              <a:pathLst>
                <a:path w="3151" h="3151" extrusionOk="0">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7" name="Google Shape;3287;p57"/>
            <p:cNvSpPr/>
            <p:nvPr/>
          </p:nvSpPr>
          <p:spPr>
            <a:xfrm>
              <a:off x="3928500" y="3103800"/>
              <a:ext cx="65125" cy="65100"/>
            </a:xfrm>
            <a:custGeom>
              <a:avLst/>
              <a:gdLst/>
              <a:ahLst/>
              <a:cxnLst/>
              <a:rect l="l" t="t" r="r" b="b"/>
              <a:pathLst>
                <a:path w="2605" h="2604" extrusionOk="0">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8" name="Google Shape;3288;p57"/>
            <p:cNvSpPr/>
            <p:nvPr/>
          </p:nvSpPr>
          <p:spPr>
            <a:xfrm>
              <a:off x="3921275" y="3096550"/>
              <a:ext cx="78775" cy="79600"/>
            </a:xfrm>
            <a:custGeom>
              <a:avLst/>
              <a:gdLst/>
              <a:ahLst/>
              <a:cxnLst/>
              <a:rect l="l" t="t" r="r" b="b"/>
              <a:pathLst>
                <a:path w="3151" h="3184" extrusionOk="0">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9" name="Google Shape;3289;p57"/>
            <p:cNvSpPr/>
            <p:nvPr/>
          </p:nvSpPr>
          <p:spPr>
            <a:xfrm>
              <a:off x="4113350" y="2992900"/>
              <a:ext cx="65900" cy="65925"/>
            </a:xfrm>
            <a:custGeom>
              <a:avLst/>
              <a:gdLst/>
              <a:ahLst/>
              <a:cxnLst/>
              <a:rect l="l" t="t" r="r" b="b"/>
              <a:pathLst>
                <a:path w="2636" h="2637" extrusionOk="0">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0" name="Google Shape;3290;p57"/>
            <p:cNvSpPr/>
            <p:nvPr/>
          </p:nvSpPr>
          <p:spPr>
            <a:xfrm>
              <a:off x="4106900" y="2986475"/>
              <a:ext cx="78800" cy="78775"/>
            </a:xfrm>
            <a:custGeom>
              <a:avLst/>
              <a:gdLst/>
              <a:ahLst/>
              <a:cxnLst/>
              <a:rect l="l" t="t" r="r" b="b"/>
              <a:pathLst>
                <a:path w="3152" h="3151" extrusionOk="0">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1" name="Google Shape;3291;p57"/>
            <p:cNvSpPr/>
            <p:nvPr/>
          </p:nvSpPr>
          <p:spPr>
            <a:xfrm>
              <a:off x="4298975" y="3048350"/>
              <a:ext cx="65125" cy="65925"/>
            </a:xfrm>
            <a:custGeom>
              <a:avLst/>
              <a:gdLst/>
              <a:ahLst/>
              <a:cxnLst/>
              <a:rect l="l" t="t" r="r" b="b"/>
              <a:pathLst>
                <a:path w="2605" h="2637" extrusionOk="0">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2" name="Google Shape;3292;p57"/>
            <p:cNvSpPr/>
            <p:nvPr/>
          </p:nvSpPr>
          <p:spPr>
            <a:xfrm>
              <a:off x="4292550" y="3041925"/>
              <a:ext cx="78775" cy="78775"/>
            </a:xfrm>
            <a:custGeom>
              <a:avLst/>
              <a:gdLst/>
              <a:ahLst/>
              <a:cxnLst/>
              <a:rect l="l" t="t" r="r" b="b"/>
              <a:pathLst>
                <a:path w="3151" h="3151" extrusionOk="0">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3" name="Google Shape;3293;p57"/>
            <p:cNvSpPr/>
            <p:nvPr/>
          </p:nvSpPr>
          <p:spPr>
            <a:xfrm>
              <a:off x="4483800" y="3159250"/>
              <a:ext cx="65925" cy="65100"/>
            </a:xfrm>
            <a:custGeom>
              <a:avLst/>
              <a:gdLst/>
              <a:ahLst/>
              <a:cxnLst/>
              <a:rect l="l" t="t" r="r" b="b"/>
              <a:pathLst>
                <a:path w="2637" h="2604" extrusionOk="0">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4" name="Google Shape;3294;p57"/>
            <p:cNvSpPr/>
            <p:nvPr/>
          </p:nvSpPr>
          <p:spPr>
            <a:xfrm>
              <a:off x="4477375" y="3152000"/>
              <a:ext cx="78775" cy="78800"/>
            </a:xfrm>
            <a:custGeom>
              <a:avLst/>
              <a:gdLst/>
              <a:ahLst/>
              <a:cxnLst/>
              <a:rect l="l" t="t" r="r" b="b"/>
              <a:pathLst>
                <a:path w="3151" h="3152" extrusionOk="0">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5" name="Google Shape;3295;p57"/>
            <p:cNvSpPr/>
            <p:nvPr/>
          </p:nvSpPr>
          <p:spPr>
            <a:xfrm>
              <a:off x="4669450" y="2579025"/>
              <a:ext cx="65900" cy="65125"/>
            </a:xfrm>
            <a:custGeom>
              <a:avLst/>
              <a:gdLst/>
              <a:ahLst/>
              <a:cxnLst/>
              <a:rect l="l" t="t" r="r" b="b"/>
              <a:pathLst>
                <a:path w="2636" h="2605" extrusionOk="0">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6" name="Google Shape;3296;p57"/>
            <p:cNvSpPr/>
            <p:nvPr/>
          </p:nvSpPr>
          <p:spPr>
            <a:xfrm>
              <a:off x="4663000" y="2571800"/>
              <a:ext cx="78800" cy="78775"/>
            </a:xfrm>
            <a:custGeom>
              <a:avLst/>
              <a:gdLst/>
              <a:ahLst/>
              <a:cxnLst/>
              <a:rect l="l" t="t" r="r" b="b"/>
              <a:pathLst>
                <a:path w="3152" h="3151" extrusionOk="0">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7" name="Google Shape;3297;p57"/>
            <p:cNvSpPr/>
            <p:nvPr/>
          </p:nvSpPr>
          <p:spPr>
            <a:xfrm>
              <a:off x="4855075" y="2496275"/>
              <a:ext cx="65125" cy="65100"/>
            </a:xfrm>
            <a:custGeom>
              <a:avLst/>
              <a:gdLst/>
              <a:ahLst/>
              <a:cxnLst/>
              <a:rect l="l" t="t" r="r" b="b"/>
              <a:pathLst>
                <a:path w="2605" h="2604" extrusionOk="0">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8" name="Google Shape;3298;p57"/>
            <p:cNvSpPr/>
            <p:nvPr/>
          </p:nvSpPr>
          <p:spPr>
            <a:xfrm>
              <a:off x="4847850" y="2489025"/>
              <a:ext cx="79575" cy="78775"/>
            </a:xfrm>
            <a:custGeom>
              <a:avLst/>
              <a:gdLst/>
              <a:ahLst/>
              <a:cxnLst/>
              <a:rect l="l" t="t" r="r" b="b"/>
              <a:pathLst>
                <a:path w="3183" h="3151" extrusionOk="0">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9" name="Google Shape;3299;p57"/>
            <p:cNvSpPr/>
            <p:nvPr/>
          </p:nvSpPr>
          <p:spPr>
            <a:xfrm>
              <a:off x="5039900" y="2385375"/>
              <a:ext cx="65925" cy="65900"/>
            </a:xfrm>
            <a:custGeom>
              <a:avLst/>
              <a:gdLst/>
              <a:ahLst/>
              <a:cxnLst/>
              <a:rect l="l" t="t" r="r" b="b"/>
              <a:pathLst>
                <a:path w="2637" h="2636" extrusionOk="0">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0" name="Google Shape;3300;p57"/>
            <p:cNvSpPr/>
            <p:nvPr/>
          </p:nvSpPr>
          <p:spPr>
            <a:xfrm>
              <a:off x="5033475" y="2378925"/>
              <a:ext cx="78775" cy="78800"/>
            </a:xfrm>
            <a:custGeom>
              <a:avLst/>
              <a:gdLst/>
              <a:ahLst/>
              <a:cxnLst/>
              <a:rect l="l" t="t" r="r" b="b"/>
              <a:pathLst>
                <a:path w="3151" h="3152" extrusionOk="0">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1" name="Google Shape;3301;p57"/>
            <p:cNvSpPr/>
            <p:nvPr/>
          </p:nvSpPr>
          <p:spPr>
            <a:xfrm>
              <a:off x="5225525" y="2496275"/>
              <a:ext cx="65125" cy="65100"/>
            </a:xfrm>
            <a:custGeom>
              <a:avLst/>
              <a:gdLst/>
              <a:ahLst/>
              <a:cxnLst/>
              <a:rect l="l" t="t" r="r" b="b"/>
              <a:pathLst>
                <a:path w="2605" h="2604" extrusionOk="0">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2" name="Google Shape;3302;p57"/>
            <p:cNvSpPr/>
            <p:nvPr/>
          </p:nvSpPr>
          <p:spPr>
            <a:xfrm>
              <a:off x="5219100" y="2489025"/>
              <a:ext cx="78775" cy="78775"/>
            </a:xfrm>
            <a:custGeom>
              <a:avLst/>
              <a:gdLst/>
              <a:ahLst/>
              <a:cxnLst/>
              <a:rect l="l" t="t" r="r" b="b"/>
              <a:pathLst>
                <a:path w="3151" h="3151" extrusionOk="0">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3" name="Google Shape;3303;p57"/>
            <p:cNvSpPr/>
            <p:nvPr/>
          </p:nvSpPr>
          <p:spPr>
            <a:xfrm>
              <a:off x="5411175" y="2606350"/>
              <a:ext cx="65125" cy="65925"/>
            </a:xfrm>
            <a:custGeom>
              <a:avLst/>
              <a:gdLst/>
              <a:ahLst/>
              <a:cxnLst/>
              <a:rect l="l" t="t" r="r" b="b"/>
              <a:pathLst>
                <a:path w="2605" h="2637" extrusionOk="0">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4" name="Google Shape;3304;p57"/>
            <p:cNvSpPr/>
            <p:nvPr/>
          </p:nvSpPr>
          <p:spPr>
            <a:xfrm>
              <a:off x="5403950" y="2599925"/>
              <a:ext cx="78775" cy="78775"/>
            </a:xfrm>
            <a:custGeom>
              <a:avLst/>
              <a:gdLst/>
              <a:ahLst/>
              <a:cxnLst/>
              <a:rect l="l" t="t" r="r" b="b"/>
              <a:pathLst>
                <a:path w="3151" h="3151" extrusionOk="0">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5" name="Google Shape;3305;p57"/>
            <p:cNvSpPr/>
            <p:nvPr/>
          </p:nvSpPr>
          <p:spPr>
            <a:xfrm>
              <a:off x="5747875" y="1384075"/>
              <a:ext cx="105300" cy="3359925"/>
            </a:xfrm>
            <a:custGeom>
              <a:avLst/>
              <a:gdLst/>
              <a:ahLst/>
              <a:cxnLst/>
              <a:rect l="l" t="t" r="r" b="b"/>
              <a:pathLst>
                <a:path w="4212" h="134397" extrusionOk="0">
                  <a:moveTo>
                    <a:pt x="1" y="0"/>
                  </a:moveTo>
                  <a:lnTo>
                    <a:pt x="1" y="134396"/>
                  </a:lnTo>
                  <a:lnTo>
                    <a:pt x="4212" y="134396"/>
                  </a:lnTo>
                  <a:lnTo>
                    <a:pt x="421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6" name="Google Shape;3306;p57"/>
            <p:cNvSpPr/>
            <p:nvPr/>
          </p:nvSpPr>
          <p:spPr>
            <a:xfrm>
              <a:off x="5747875" y="1797925"/>
              <a:ext cx="105300" cy="856675"/>
            </a:xfrm>
            <a:custGeom>
              <a:avLst/>
              <a:gdLst/>
              <a:ahLst/>
              <a:cxnLst/>
              <a:rect l="l" t="t" r="r" b="b"/>
              <a:pathLst>
                <a:path w="4212" h="34267" extrusionOk="0">
                  <a:moveTo>
                    <a:pt x="1" y="0"/>
                  </a:moveTo>
                  <a:lnTo>
                    <a:pt x="1" y="34267"/>
                  </a:lnTo>
                  <a:lnTo>
                    <a:pt x="4212" y="34267"/>
                  </a:lnTo>
                  <a:lnTo>
                    <a:pt x="42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7" name="Google Shape;3307;p57"/>
            <p:cNvSpPr/>
            <p:nvPr/>
          </p:nvSpPr>
          <p:spPr>
            <a:xfrm>
              <a:off x="1797325" y="1384075"/>
              <a:ext cx="4055850" cy="205750"/>
            </a:xfrm>
            <a:custGeom>
              <a:avLst/>
              <a:gdLst/>
              <a:ahLst/>
              <a:cxnLst/>
              <a:rect l="l" t="t" r="r" b="b"/>
              <a:pathLst>
                <a:path w="162234" h="8230" extrusionOk="0">
                  <a:moveTo>
                    <a:pt x="1" y="0"/>
                  </a:moveTo>
                  <a:lnTo>
                    <a:pt x="1" y="8229"/>
                  </a:lnTo>
                  <a:lnTo>
                    <a:pt x="162234" y="8229"/>
                  </a:lnTo>
                  <a:lnTo>
                    <a:pt x="162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8" name="Google Shape;3308;p57"/>
            <p:cNvSpPr/>
            <p:nvPr/>
          </p:nvSpPr>
          <p:spPr>
            <a:xfrm>
              <a:off x="1797325" y="1652475"/>
              <a:ext cx="1042325" cy="164750"/>
            </a:xfrm>
            <a:custGeom>
              <a:avLst/>
              <a:gdLst/>
              <a:ahLst/>
              <a:cxnLst/>
              <a:rect l="l" t="t" r="r" b="b"/>
              <a:pathLst>
                <a:path w="41693" h="6590" extrusionOk="0">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9" name="Google Shape;3309;p57"/>
            <p:cNvSpPr/>
            <p:nvPr/>
          </p:nvSpPr>
          <p:spPr>
            <a:xfrm>
              <a:off x="1927525" y="1675775"/>
              <a:ext cx="65900" cy="100475"/>
            </a:xfrm>
            <a:custGeom>
              <a:avLst/>
              <a:gdLst/>
              <a:ahLst/>
              <a:cxnLst/>
              <a:rect l="l" t="t" r="r" b="b"/>
              <a:pathLst>
                <a:path w="2636" h="4019" extrusionOk="0">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0" name="Google Shape;3310;p57"/>
            <p:cNvSpPr/>
            <p:nvPr/>
          </p:nvSpPr>
          <p:spPr>
            <a:xfrm>
              <a:off x="2000650" y="1675775"/>
              <a:ext cx="55475" cy="100475"/>
            </a:xfrm>
            <a:custGeom>
              <a:avLst/>
              <a:gdLst/>
              <a:ahLst/>
              <a:cxnLst/>
              <a:rect l="l" t="t" r="r" b="b"/>
              <a:pathLst>
                <a:path w="2219" h="4019" extrusionOk="0">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1" name="Google Shape;3311;p57"/>
            <p:cNvSpPr/>
            <p:nvPr/>
          </p:nvSpPr>
          <p:spPr>
            <a:xfrm>
              <a:off x="2063325" y="1675775"/>
              <a:ext cx="49050" cy="100475"/>
            </a:xfrm>
            <a:custGeom>
              <a:avLst/>
              <a:gdLst/>
              <a:ahLst/>
              <a:cxnLst/>
              <a:rect l="l" t="t" r="r" b="b"/>
              <a:pathLst>
                <a:path w="1962" h="4019" extrusionOk="0">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2" name="Google Shape;3312;p57"/>
            <p:cNvSpPr/>
            <p:nvPr/>
          </p:nvSpPr>
          <p:spPr>
            <a:xfrm>
              <a:off x="2119575" y="1674975"/>
              <a:ext cx="47450" cy="102075"/>
            </a:xfrm>
            <a:custGeom>
              <a:avLst/>
              <a:gdLst/>
              <a:ahLst/>
              <a:cxnLst/>
              <a:rect l="l" t="t" r="r" b="b"/>
              <a:pathLst>
                <a:path w="1898" h="4083" extrusionOk="0">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3" name="Google Shape;3313;p57"/>
            <p:cNvSpPr/>
            <p:nvPr/>
          </p:nvSpPr>
          <p:spPr>
            <a:xfrm>
              <a:off x="2176625" y="1675775"/>
              <a:ext cx="49850" cy="100475"/>
            </a:xfrm>
            <a:custGeom>
              <a:avLst/>
              <a:gdLst/>
              <a:ahLst/>
              <a:cxnLst/>
              <a:rect l="l" t="t" r="r" b="b"/>
              <a:pathLst>
                <a:path w="1994" h="4019" extrusionOk="0">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4" name="Google Shape;3314;p57"/>
            <p:cNvSpPr/>
            <p:nvPr/>
          </p:nvSpPr>
          <p:spPr>
            <a:xfrm>
              <a:off x="2064125" y="1418625"/>
              <a:ext cx="2607750" cy="116550"/>
            </a:xfrm>
            <a:custGeom>
              <a:avLst/>
              <a:gdLst/>
              <a:ahLst/>
              <a:cxnLst/>
              <a:rect l="l" t="t" r="r" b="b"/>
              <a:pathLst>
                <a:path w="104310" h="4662" extrusionOk="0">
                  <a:moveTo>
                    <a:pt x="1" y="0"/>
                  </a:moveTo>
                  <a:lnTo>
                    <a:pt x="1" y="4661"/>
                  </a:lnTo>
                  <a:lnTo>
                    <a:pt x="104309" y="4661"/>
                  </a:lnTo>
                  <a:lnTo>
                    <a:pt x="1043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5" name="Google Shape;3315;p57"/>
            <p:cNvSpPr/>
            <p:nvPr/>
          </p:nvSpPr>
          <p:spPr>
            <a:xfrm>
              <a:off x="2016725"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6" name="Google Shape;3316;p57"/>
            <p:cNvSpPr/>
            <p:nvPr/>
          </p:nvSpPr>
          <p:spPr>
            <a:xfrm>
              <a:off x="2202350"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7" name="Google Shape;3317;p57"/>
            <p:cNvSpPr/>
            <p:nvPr/>
          </p:nvSpPr>
          <p:spPr>
            <a:xfrm>
              <a:off x="2387975"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8" name="Google Shape;3318;p57"/>
            <p:cNvSpPr/>
            <p:nvPr/>
          </p:nvSpPr>
          <p:spPr>
            <a:xfrm>
              <a:off x="2573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9" name="Google Shape;3319;p57"/>
            <p:cNvSpPr/>
            <p:nvPr/>
          </p:nvSpPr>
          <p:spPr>
            <a:xfrm>
              <a:off x="27592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0" name="Google Shape;3320;p57"/>
            <p:cNvSpPr/>
            <p:nvPr/>
          </p:nvSpPr>
          <p:spPr>
            <a:xfrm>
              <a:off x="2944875"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1" name="Google Shape;3321;p57"/>
            <p:cNvSpPr/>
            <p:nvPr/>
          </p:nvSpPr>
          <p:spPr>
            <a:xfrm>
              <a:off x="3130525"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2" name="Google Shape;3322;p57"/>
            <p:cNvSpPr/>
            <p:nvPr/>
          </p:nvSpPr>
          <p:spPr>
            <a:xfrm>
              <a:off x="3316150"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3" name="Google Shape;3323;p57"/>
            <p:cNvSpPr/>
            <p:nvPr/>
          </p:nvSpPr>
          <p:spPr>
            <a:xfrm>
              <a:off x="35018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4" name="Google Shape;3324;p57"/>
            <p:cNvSpPr/>
            <p:nvPr/>
          </p:nvSpPr>
          <p:spPr>
            <a:xfrm>
              <a:off x="36866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5" name="Google Shape;3325;p57"/>
            <p:cNvSpPr/>
            <p:nvPr/>
          </p:nvSpPr>
          <p:spPr>
            <a:xfrm>
              <a:off x="3872250" y="3505600"/>
              <a:ext cx="176825" cy="81200"/>
            </a:xfrm>
            <a:custGeom>
              <a:avLst/>
              <a:gdLst/>
              <a:ahLst/>
              <a:cxnLst/>
              <a:rect l="l" t="t" r="r" b="b"/>
              <a:pathLst>
                <a:path w="7073" h="3248" extrusionOk="0">
                  <a:moveTo>
                    <a:pt x="1" y="1"/>
                  </a:moveTo>
                  <a:lnTo>
                    <a:pt x="1"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6" name="Google Shape;3326;p57"/>
            <p:cNvSpPr/>
            <p:nvPr/>
          </p:nvSpPr>
          <p:spPr>
            <a:xfrm>
              <a:off x="40579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7" name="Google Shape;3327;p57"/>
            <p:cNvSpPr/>
            <p:nvPr/>
          </p:nvSpPr>
          <p:spPr>
            <a:xfrm>
              <a:off x="4243525" y="3505600"/>
              <a:ext cx="176825" cy="81200"/>
            </a:xfrm>
            <a:custGeom>
              <a:avLst/>
              <a:gdLst/>
              <a:ahLst/>
              <a:cxnLst/>
              <a:rect l="l" t="t" r="r" b="b"/>
              <a:pathLst>
                <a:path w="7073"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8" name="Google Shape;3328;p57"/>
            <p:cNvSpPr/>
            <p:nvPr/>
          </p:nvSpPr>
          <p:spPr>
            <a:xfrm>
              <a:off x="4429150" y="3505600"/>
              <a:ext cx="176825" cy="81200"/>
            </a:xfrm>
            <a:custGeom>
              <a:avLst/>
              <a:gdLst/>
              <a:ahLst/>
              <a:cxnLst/>
              <a:rect l="l" t="t" r="r" b="b"/>
              <a:pathLst>
                <a:path w="7073" h="3248" extrusionOk="0">
                  <a:moveTo>
                    <a:pt x="1" y="1"/>
                  </a:moveTo>
                  <a:lnTo>
                    <a:pt x="1" y="3247"/>
                  </a:lnTo>
                  <a:lnTo>
                    <a:pt x="7073" y="3247"/>
                  </a:lnTo>
                  <a:lnTo>
                    <a:pt x="7073"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9" name="Google Shape;3329;p57"/>
            <p:cNvSpPr/>
            <p:nvPr/>
          </p:nvSpPr>
          <p:spPr>
            <a:xfrm>
              <a:off x="4614800" y="3505600"/>
              <a:ext cx="176800" cy="81200"/>
            </a:xfrm>
            <a:custGeom>
              <a:avLst/>
              <a:gdLst/>
              <a:ahLst/>
              <a:cxnLst/>
              <a:rect l="l" t="t" r="r" b="b"/>
              <a:pathLst>
                <a:path w="7072" h="3248" extrusionOk="0">
                  <a:moveTo>
                    <a:pt x="0" y="1"/>
                  </a:moveTo>
                  <a:lnTo>
                    <a:pt x="0" y="3247"/>
                  </a:lnTo>
                  <a:lnTo>
                    <a:pt x="7072" y="3247"/>
                  </a:lnTo>
                  <a:lnTo>
                    <a:pt x="70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0" name="Google Shape;3330;p57"/>
            <p:cNvSpPr/>
            <p:nvPr/>
          </p:nvSpPr>
          <p:spPr>
            <a:xfrm>
              <a:off x="48004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1" name="Google Shape;3331;p57"/>
            <p:cNvSpPr/>
            <p:nvPr/>
          </p:nvSpPr>
          <p:spPr>
            <a:xfrm>
              <a:off x="4986050" y="3505600"/>
              <a:ext cx="176025" cy="81200"/>
            </a:xfrm>
            <a:custGeom>
              <a:avLst/>
              <a:gdLst/>
              <a:ahLst/>
              <a:cxnLst/>
              <a:rect l="l" t="t" r="r" b="b"/>
              <a:pathLst>
                <a:path w="7041" h="3248" extrusionOk="0">
                  <a:moveTo>
                    <a:pt x="1" y="1"/>
                  </a:moveTo>
                  <a:lnTo>
                    <a:pt x="1" y="3247"/>
                  </a:lnTo>
                  <a:lnTo>
                    <a:pt x="7041" y="3247"/>
                  </a:lnTo>
                  <a:lnTo>
                    <a:pt x="70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2" name="Google Shape;3332;p57"/>
            <p:cNvSpPr/>
            <p:nvPr/>
          </p:nvSpPr>
          <p:spPr>
            <a:xfrm>
              <a:off x="5171700" y="3505600"/>
              <a:ext cx="176000" cy="81200"/>
            </a:xfrm>
            <a:custGeom>
              <a:avLst/>
              <a:gdLst/>
              <a:ahLst/>
              <a:cxnLst/>
              <a:rect l="l" t="t" r="r" b="b"/>
              <a:pathLst>
                <a:path w="7040" h="3248" extrusionOk="0">
                  <a:moveTo>
                    <a:pt x="0" y="1"/>
                  </a:moveTo>
                  <a:lnTo>
                    <a:pt x="0" y="3247"/>
                  </a:lnTo>
                  <a:lnTo>
                    <a:pt x="7040" y="3247"/>
                  </a:lnTo>
                  <a:lnTo>
                    <a:pt x="70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3" name="Google Shape;3333;p57"/>
            <p:cNvSpPr/>
            <p:nvPr/>
          </p:nvSpPr>
          <p:spPr>
            <a:xfrm>
              <a:off x="5357325" y="3505600"/>
              <a:ext cx="176025" cy="81200"/>
            </a:xfrm>
            <a:custGeom>
              <a:avLst/>
              <a:gdLst/>
              <a:ahLst/>
              <a:cxnLst/>
              <a:rect l="l" t="t" r="r" b="b"/>
              <a:pathLst>
                <a:path w="7041" h="3248" extrusionOk="0">
                  <a:moveTo>
                    <a:pt x="1" y="1"/>
                  </a:moveTo>
                  <a:lnTo>
                    <a:pt x="1" y="3247"/>
                  </a:lnTo>
                  <a:lnTo>
                    <a:pt x="7040" y="3247"/>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4" name="Google Shape;3334;p57"/>
            <p:cNvSpPr/>
            <p:nvPr/>
          </p:nvSpPr>
          <p:spPr>
            <a:xfrm>
              <a:off x="1902600" y="1883100"/>
              <a:ext cx="299775" cy="81200"/>
            </a:xfrm>
            <a:custGeom>
              <a:avLst/>
              <a:gdLst/>
              <a:ahLst/>
              <a:cxnLst/>
              <a:rect l="l" t="t" r="r" b="b"/>
              <a:pathLst>
                <a:path w="11991" h="3248" extrusionOk="0">
                  <a:moveTo>
                    <a:pt x="1" y="1"/>
                  </a:moveTo>
                  <a:lnTo>
                    <a:pt x="1" y="3247"/>
                  </a:lnTo>
                  <a:lnTo>
                    <a:pt x="11990" y="3247"/>
                  </a:lnTo>
                  <a:lnTo>
                    <a:pt x="119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5" name="Google Shape;3335;p57"/>
            <p:cNvSpPr/>
            <p:nvPr/>
          </p:nvSpPr>
          <p:spPr>
            <a:xfrm>
              <a:off x="22184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6" name="Google Shape;3336;p57"/>
            <p:cNvSpPr/>
            <p:nvPr/>
          </p:nvSpPr>
          <p:spPr>
            <a:xfrm>
              <a:off x="25342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7" name="Google Shape;3337;p57"/>
            <p:cNvSpPr/>
            <p:nvPr/>
          </p:nvSpPr>
          <p:spPr>
            <a:xfrm>
              <a:off x="285005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8" name="Google Shape;3338;p57"/>
            <p:cNvSpPr/>
            <p:nvPr/>
          </p:nvSpPr>
          <p:spPr>
            <a:xfrm>
              <a:off x="31666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9" name="Google Shape;3339;p57"/>
            <p:cNvSpPr/>
            <p:nvPr/>
          </p:nvSpPr>
          <p:spPr>
            <a:xfrm>
              <a:off x="3482500"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0" name="Google Shape;3340;p57"/>
            <p:cNvSpPr/>
            <p:nvPr/>
          </p:nvSpPr>
          <p:spPr>
            <a:xfrm>
              <a:off x="379832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1" name="Google Shape;3341;p57"/>
            <p:cNvSpPr/>
            <p:nvPr/>
          </p:nvSpPr>
          <p:spPr>
            <a:xfrm>
              <a:off x="4114950"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2" name="Google Shape;3342;p57"/>
            <p:cNvSpPr/>
            <p:nvPr/>
          </p:nvSpPr>
          <p:spPr>
            <a:xfrm>
              <a:off x="4430775" y="1883100"/>
              <a:ext cx="300575" cy="81200"/>
            </a:xfrm>
            <a:custGeom>
              <a:avLst/>
              <a:gdLst/>
              <a:ahLst/>
              <a:cxnLst/>
              <a:rect l="l" t="t" r="r" b="b"/>
              <a:pathLst>
                <a:path w="12023" h="3248" extrusionOk="0">
                  <a:moveTo>
                    <a:pt x="0" y="1"/>
                  </a:moveTo>
                  <a:lnTo>
                    <a:pt x="0" y="3247"/>
                  </a:lnTo>
                  <a:lnTo>
                    <a:pt x="12022" y="3247"/>
                  </a:lnTo>
                  <a:lnTo>
                    <a:pt x="120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3" name="Google Shape;3343;p57"/>
            <p:cNvSpPr/>
            <p:nvPr/>
          </p:nvSpPr>
          <p:spPr>
            <a:xfrm>
              <a:off x="474657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4" name="Google Shape;3344;p57"/>
            <p:cNvSpPr/>
            <p:nvPr/>
          </p:nvSpPr>
          <p:spPr>
            <a:xfrm>
              <a:off x="5063200" y="1883100"/>
              <a:ext cx="299775" cy="81200"/>
            </a:xfrm>
            <a:custGeom>
              <a:avLst/>
              <a:gdLst/>
              <a:ahLst/>
              <a:cxnLst/>
              <a:rect l="l" t="t" r="r" b="b"/>
              <a:pathLst>
                <a:path w="11991" h="3248" extrusionOk="0">
                  <a:moveTo>
                    <a:pt x="1" y="1"/>
                  </a:moveTo>
                  <a:lnTo>
                    <a:pt x="1" y="3247"/>
                  </a:lnTo>
                  <a:lnTo>
                    <a:pt x="11991" y="3247"/>
                  </a:lnTo>
                  <a:lnTo>
                    <a:pt x="119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5" name="Google Shape;3345;p57"/>
            <p:cNvSpPr/>
            <p:nvPr/>
          </p:nvSpPr>
          <p:spPr>
            <a:xfrm>
              <a:off x="5379025" y="1883100"/>
              <a:ext cx="300575" cy="81200"/>
            </a:xfrm>
            <a:custGeom>
              <a:avLst/>
              <a:gdLst/>
              <a:ahLst/>
              <a:cxnLst/>
              <a:rect l="l" t="t" r="r" b="b"/>
              <a:pathLst>
                <a:path w="12023" h="3248" extrusionOk="0">
                  <a:moveTo>
                    <a:pt x="1" y="1"/>
                  </a:moveTo>
                  <a:lnTo>
                    <a:pt x="1" y="3247"/>
                  </a:lnTo>
                  <a:lnTo>
                    <a:pt x="12023" y="3247"/>
                  </a:lnTo>
                  <a:lnTo>
                    <a:pt x="120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6" name="Google Shape;3346;p57"/>
            <p:cNvSpPr/>
            <p:nvPr/>
          </p:nvSpPr>
          <p:spPr>
            <a:xfrm>
              <a:off x="3290450" y="2074375"/>
              <a:ext cx="512725" cy="198500"/>
            </a:xfrm>
            <a:custGeom>
              <a:avLst/>
              <a:gdLst/>
              <a:ahLst/>
              <a:cxnLst/>
              <a:rect l="l" t="t" r="r" b="b"/>
              <a:pathLst>
                <a:path w="20509" h="7940" extrusionOk="0">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7" name="Google Shape;3347;p57"/>
            <p:cNvSpPr/>
            <p:nvPr/>
          </p:nvSpPr>
          <p:spPr>
            <a:xfrm>
              <a:off x="3503400" y="2106500"/>
              <a:ext cx="60300" cy="131025"/>
            </a:xfrm>
            <a:custGeom>
              <a:avLst/>
              <a:gdLst/>
              <a:ahLst/>
              <a:cxnLst/>
              <a:rect l="l" t="t" r="r" b="b"/>
              <a:pathLst>
                <a:path w="2412" h="5241" extrusionOk="0">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8" name="Google Shape;3348;p57"/>
            <p:cNvSpPr/>
            <p:nvPr/>
          </p:nvSpPr>
          <p:spPr>
            <a:xfrm>
              <a:off x="3575725" y="2106500"/>
              <a:ext cx="61100" cy="131025"/>
            </a:xfrm>
            <a:custGeom>
              <a:avLst/>
              <a:gdLst/>
              <a:ahLst/>
              <a:cxnLst/>
              <a:rect l="l" t="t" r="r" b="b"/>
              <a:pathLst>
                <a:path w="2444" h="5241" extrusionOk="0">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9" name="Google Shape;3349;p57"/>
            <p:cNvSpPr/>
            <p:nvPr/>
          </p:nvSpPr>
          <p:spPr>
            <a:xfrm>
              <a:off x="3649650" y="2108125"/>
              <a:ext cx="66725" cy="128600"/>
            </a:xfrm>
            <a:custGeom>
              <a:avLst/>
              <a:gdLst/>
              <a:ahLst/>
              <a:cxnLst/>
              <a:rect l="l" t="t" r="r" b="b"/>
              <a:pathLst>
                <a:path w="2669" h="5144" extrusionOk="0">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0" name="Google Shape;3350;p57"/>
            <p:cNvSpPr/>
            <p:nvPr/>
          </p:nvSpPr>
          <p:spPr>
            <a:xfrm>
              <a:off x="2318075"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1" name="Google Shape;3351;p57"/>
            <p:cNvSpPr/>
            <p:nvPr/>
          </p:nvSpPr>
          <p:spPr>
            <a:xfrm>
              <a:off x="2400050"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2" name="Google Shape;3352;p57"/>
            <p:cNvSpPr/>
            <p:nvPr/>
          </p:nvSpPr>
          <p:spPr>
            <a:xfrm>
              <a:off x="2483625" y="3978125"/>
              <a:ext cx="70725" cy="150300"/>
            </a:xfrm>
            <a:custGeom>
              <a:avLst/>
              <a:gdLst/>
              <a:ahLst/>
              <a:cxnLst/>
              <a:rect l="l" t="t" r="r" b="b"/>
              <a:pathLst>
                <a:path w="2829" h="6012" extrusionOk="0">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3" name="Google Shape;3353;p57"/>
            <p:cNvSpPr/>
            <p:nvPr/>
          </p:nvSpPr>
          <p:spPr>
            <a:xfrm>
              <a:off x="2568800" y="3979725"/>
              <a:ext cx="76375" cy="147100"/>
            </a:xfrm>
            <a:custGeom>
              <a:avLst/>
              <a:gdLst/>
              <a:ahLst/>
              <a:cxnLst/>
              <a:rect l="l" t="t" r="r" b="b"/>
              <a:pathLst>
                <a:path w="3055" h="5884" extrusionOk="0">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4" name="Google Shape;3354;p57"/>
            <p:cNvSpPr/>
            <p:nvPr/>
          </p:nvSpPr>
          <p:spPr>
            <a:xfrm>
              <a:off x="2310025" y="4223225"/>
              <a:ext cx="337550" cy="12875"/>
            </a:xfrm>
            <a:custGeom>
              <a:avLst/>
              <a:gdLst/>
              <a:ahLst/>
              <a:cxnLst/>
              <a:rect l="l" t="t" r="r" b="b"/>
              <a:pathLst>
                <a:path w="13502" h="515" extrusionOk="0">
                  <a:moveTo>
                    <a:pt x="1" y="1"/>
                  </a:moveTo>
                  <a:lnTo>
                    <a:pt x="1" y="515"/>
                  </a:lnTo>
                  <a:lnTo>
                    <a:pt x="13502" y="515"/>
                  </a:lnTo>
                  <a:lnTo>
                    <a:pt x="13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5" name="Google Shape;3355;p57"/>
            <p:cNvSpPr/>
            <p:nvPr/>
          </p:nvSpPr>
          <p:spPr>
            <a:xfrm>
              <a:off x="3584550" y="3979725"/>
              <a:ext cx="69150" cy="148700"/>
            </a:xfrm>
            <a:custGeom>
              <a:avLst/>
              <a:gdLst/>
              <a:ahLst/>
              <a:cxnLst/>
              <a:rect l="l" t="t" r="r" b="b"/>
              <a:pathLst>
                <a:path w="2766" h="5948" extrusionOk="0">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6" name="Google Shape;3356;p57"/>
            <p:cNvSpPr/>
            <p:nvPr/>
          </p:nvSpPr>
          <p:spPr>
            <a:xfrm>
              <a:off x="3666525"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7" name="Google Shape;3357;p57"/>
            <p:cNvSpPr/>
            <p:nvPr/>
          </p:nvSpPr>
          <p:spPr>
            <a:xfrm>
              <a:off x="3750100" y="3978125"/>
              <a:ext cx="70750" cy="150300"/>
            </a:xfrm>
            <a:custGeom>
              <a:avLst/>
              <a:gdLst/>
              <a:ahLst/>
              <a:cxnLst/>
              <a:rect l="l" t="t" r="r" b="b"/>
              <a:pathLst>
                <a:path w="2830" h="6012" extrusionOk="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8" name="Google Shape;3358;p57"/>
            <p:cNvSpPr/>
            <p:nvPr/>
          </p:nvSpPr>
          <p:spPr>
            <a:xfrm>
              <a:off x="3835300" y="3979725"/>
              <a:ext cx="76350" cy="147100"/>
            </a:xfrm>
            <a:custGeom>
              <a:avLst/>
              <a:gdLst/>
              <a:ahLst/>
              <a:cxnLst/>
              <a:rect l="l" t="t" r="r" b="b"/>
              <a:pathLst>
                <a:path w="3054" h="5884" extrusionOk="0">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9" name="Google Shape;3359;p57"/>
            <p:cNvSpPr/>
            <p:nvPr/>
          </p:nvSpPr>
          <p:spPr>
            <a:xfrm>
              <a:off x="3576525" y="4223225"/>
              <a:ext cx="337550" cy="12875"/>
            </a:xfrm>
            <a:custGeom>
              <a:avLst/>
              <a:gdLst/>
              <a:ahLst/>
              <a:cxnLst/>
              <a:rect l="l" t="t" r="r" b="b"/>
              <a:pathLst>
                <a:path w="13502" h="515" extrusionOk="0">
                  <a:moveTo>
                    <a:pt x="1" y="1"/>
                  </a:moveTo>
                  <a:lnTo>
                    <a:pt x="1" y="515"/>
                  </a:lnTo>
                  <a:lnTo>
                    <a:pt x="13501" y="515"/>
                  </a:lnTo>
                  <a:lnTo>
                    <a:pt x="13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0" name="Google Shape;3360;p57"/>
            <p:cNvSpPr/>
            <p:nvPr/>
          </p:nvSpPr>
          <p:spPr>
            <a:xfrm>
              <a:off x="4959550" y="3979725"/>
              <a:ext cx="69125" cy="148700"/>
            </a:xfrm>
            <a:custGeom>
              <a:avLst/>
              <a:gdLst/>
              <a:ahLst/>
              <a:cxnLst/>
              <a:rect l="l" t="t" r="r" b="b"/>
              <a:pathLst>
                <a:path w="2765" h="5948" extrusionOk="0">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1" name="Google Shape;3361;p57"/>
            <p:cNvSpPr/>
            <p:nvPr/>
          </p:nvSpPr>
          <p:spPr>
            <a:xfrm>
              <a:off x="5042325" y="3978125"/>
              <a:ext cx="69925" cy="150300"/>
            </a:xfrm>
            <a:custGeom>
              <a:avLst/>
              <a:gdLst/>
              <a:ahLst/>
              <a:cxnLst/>
              <a:rect l="l" t="t" r="r" b="b"/>
              <a:pathLst>
                <a:path w="2797" h="6012" extrusionOk="0">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2" name="Google Shape;3362;p57"/>
            <p:cNvSpPr/>
            <p:nvPr/>
          </p:nvSpPr>
          <p:spPr>
            <a:xfrm>
              <a:off x="5125075" y="3978125"/>
              <a:ext cx="70750" cy="150300"/>
            </a:xfrm>
            <a:custGeom>
              <a:avLst/>
              <a:gdLst/>
              <a:ahLst/>
              <a:cxnLst/>
              <a:rect l="l" t="t" r="r" b="b"/>
              <a:pathLst>
                <a:path w="2830" h="6012" extrusionOk="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3" name="Google Shape;3363;p57"/>
            <p:cNvSpPr/>
            <p:nvPr/>
          </p:nvSpPr>
          <p:spPr>
            <a:xfrm>
              <a:off x="5210275" y="3979725"/>
              <a:ext cx="77175" cy="147100"/>
            </a:xfrm>
            <a:custGeom>
              <a:avLst/>
              <a:gdLst/>
              <a:ahLst/>
              <a:cxnLst/>
              <a:rect l="l" t="t" r="r" b="b"/>
              <a:pathLst>
                <a:path w="3087" h="5884" extrusionOk="0">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4" name="Google Shape;3364;p57"/>
            <p:cNvSpPr/>
            <p:nvPr/>
          </p:nvSpPr>
          <p:spPr>
            <a:xfrm>
              <a:off x="4952300" y="4223225"/>
              <a:ext cx="336750" cy="12875"/>
            </a:xfrm>
            <a:custGeom>
              <a:avLst/>
              <a:gdLst/>
              <a:ahLst/>
              <a:cxnLst/>
              <a:rect l="l" t="t" r="r" b="b"/>
              <a:pathLst>
                <a:path w="13470" h="515" extrusionOk="0">
                  <a:moveTo>
                    <a:pt x="1" y="1"/>
                  </a:moveTo>
                  <a:lnTo>
                    <a:pt x="1" y="515"/>
                  </a:lnTo>
                  <a:lnTo>
                    <a:pt x="13469" y="515"/>
                  </a:lnTo>
                  <a:lnTo>
                    <a:pt x="134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5" name="Google Shape;3365;p57"/>
            <p:cNvSpPr/>
            <p:nvPr/>
          </p:nvSpPr>
          <p:spPr>
            <a:xfrm>
              <a:off x="3124100" y="3854375"/>
              <a:ext cx="13675" cy="703175"/>
            </a:xfrm>
            <a:custGeom>
              <a:avLst/>
              <a:gdLst/>
              <a:ahLst/>
              <a:cxnLst/>
              <a:rect l="l" t="t" r="r" b="b"/>
              <a:pathLst>
                <a:path w="547" h="28127" extrusionOk="0">
                  <a:moveTo>
                    <a:pt x="0" y="0"/>
                  </a:moveTo>
                  <a:lnTo>
                    <a:pt x="0" y="28127"/>
                  </a:lnTo>
                  <a:lnTo>
                    <a:pt x="547" y="2812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6" name="Google Shape;3366;p57"/>
            <p:cNvSpPr/>
            <p:nvPr/>
          </p:nvSpPr>
          <p:spPr>
            <a:xfrm>
              <a:off x="4502275" y="3854375"/>
              <a:ext cx="12900" cy="703175"/>
            </a:xfrm>
            <a:custGeom>
              <a:avLst/>
              <a:gdLst/>
              <a:ahLst/>
              <a:cxnLst/>
              <a:rect l="l" t="t" r="r" b="b"/>
              <a:pathLst>
                <a:path w="516" h="28127" extrusionOk="0">
                  <a:moveTo>
                    <a:pt x="1" y="0"/>
                  </a:moveTo>
                  <a:lnTo>
                    <a:pt x="1" y="28127"/>
                  </a:lnTo>
                  <a:lnTo>
                    <a:pt x="515" y="28127"/>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7" name="Google Shape;3367;p57"/>
            <p:cNvSpPr/>
            <p:nvPr/>
          </p:nvSpPr>
          <p:spPr>
            <a:xfrm>
              <a:off x="2361475" y="3788475"/>
              <a:ext cx="41000" cy="84400"/>
            </a:xfrm>
            <a:custGeom>
              <a:avLst/>
              <a:gdLst/>
              <a:ahLst/>
              <a:cxnLst/>
              <a:rect l="l" t="t" r="r" b="b"/>
              <a:pathLst>
                <a:path w="1640" h="3376" extrusionOk="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8" name="Google Shape;3368;p57"/>
            <p:cNvSpPr/>
            <p:nvPr/>
          </p:nvSpPr>
          <p:spPr>
            <a:xfrm>
              <a:off x="2407275" y="3786875"/>
              <a:ext cx="40200" cy="86800"/>
            </a:xfrm>
            <a:custGeom>
              <a:avLst/>
              <a:gdLst/>
              <a:ahLst/>
              <a:cxnLst/>
              <a:rect l="l" t="t" r="r" b="b"/>
              <a:pathLst>
                <a:path w="1608" h="3472" extrusionOk="0">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9" name="Google Shape;3369;p57"/>
            <p:cNvSpPr/>
            <p:nvPr/>
          </p:nvSpPr>
          <p:spPr>
            <a:xfrm>
              <a:off x="2456300" y="3788475"/>
              <a:ext cx="40200" cy="84400"/>
            </a:xfrm>
            <a:custGeom>
              <a:avLst/>
              <a:gdLst/>
              <a:ahLst/>
              <a:cxnLst/>
              <a:rect l="l" t="t" r="r" b="b"/>
              <a:pathLst>
                <a:path w="1608" h="3376" extrusionOk="0">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0" name="Google Shape;3370;p57"/>
            <p:cNvSpPr/>
            <p:nvPr/>
          </p:nvSpPr>
          <p:spPr>
            <a:xfrm>
              <a:off x="2501300" y="3788475"/>
              <a:ext cx="46625" cy="84400"/>
            </a:xfrm>
            <a:custGeom>
              <a:avLst/>
              <a:gdLst/>
              <a:ahLst/>
              <a:cxnLst/>
              <a:rect l="l" t="t" r="r" b="b"/>
              <a:pathLst>
                <a:path w="1865" h="3376" extrusionOk="0">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1" name="Google Shape;3371;p57"/>
            <p:cNvSpPr/>
            <p:nvPr/>
          </p:nvSpPr>
          <p:spPr>
            <a:xfrm>
              <a:off x="2549500" y="3788475"/>
              <a:ext cx="47450" cy="84400"/>
            </a:xfrm>
            <a:custGeom>
              <a:avLst/>
              <a:gdLst/>
              <a:ahLst/>
              <a:cxnLst/>
              <a:rect l="l" t="t" r="r" b="b"/>
              <a:pathLst>
                <a:path w="1898" h="3376" extrusionOk="0">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2" name="Google Shape;3372;p57"/>
            <p:cNvSpPr/>
            <p:nvPr/>
          </p:nvSpPr>
          <p:spPr>
            <a:xfrm>
              <a:off x="3644025" y="3788475"/>
              <a:ext cx="64325" cy="84400"/>
            </a:xfrm>
            <a:custGeom>
              <a:avLst/>
              <a:gdLst/>
              <a:ahLst/>
              <a:cxnLst/>
              <a:rect l="l" t="t" r="r" b="b"/>
              <a:pathLst>
                <a:path w="2573" h="3376" extrusionOk="0">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3" name="Google Shape;3373;p57"/>
            <p:cNvSpPr/>
            <p:nvPr/>
          </p:nvSpPr>
          <p:spPr>
            <a:xfrm>
              <a:off x="3714750" y="3788475"/>
              <a:ext cx="36175" cy="84400"/>
            </a:xfrm>
            <a:custGeom>
              <a:avLst/>
              <a:gdLst/>
              <a:ahLst/>
              <a:cxnLst/>
              <a:rect l="l" t="t" r="r" b="b"/>
              <a:pathLst>
                <a:path w="1447" h="3376" extrusionOk="0">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4" name="Google Shape;3374;p57"/>
            <p:cNvSpPr/>
            <p:nvPr/>
          </p:nvSpPr>
          <p:spPr>
            <a:xfrm>
              <a:off x="3758950" y="3788475"/>
              <a:ext cx="36175" cy="84400"/>
            </a:xfrm>
            <a:custGeom>
              <a:avLst/>
              <a:gdLst/>
              <a:ahLst/>
              <a:cxnLst/>
              <a:rect l="l" t="t" r="r" b="b"/>
              <a:pathLst>
                <a:path w="1447" h="3376" extrusionOk="0">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5" name="Google Shape;3375;p57"/>
            <p:cNvSpPr/>
            <p:nvPr/>
          </p:nvSpPr>
          <p:spPr>
            <a:xfrm>
              <a:off x="3803150" y="3788475"/>
              <a:ext cx="44225" cy="84400"/>
            </a:xfrm>
            <a:custGeom>
              <a:avLst/>
              <a:gdLst/>
              <a:ahLst/>
              <a:cxnLst/>
              <a:rect l="l" t="t" r="r" b="b"/>
              <a:pathLst>
                <a:path w="1769" h="3376" extrusionOk="0">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6" name="Google Shape;3376;p57"/>
            <p:cNvSpPr/>
            <p:nvPr/>
          </p:nvSpPr>
          <p:spPr>
            <a:xfrm>
              <a:off x="4995700" y="3788475"/>
              <a:ext cx="56275" cy="84400"/>
            </a:xfrm>
            <a:custGeom>
              <a:avLst/>
              <a:gdLst/>
              <a:ahLst/>
              <a:cxnLst/>
              <a:rect l="l" t="t" r="r" b="b"/>
              <a:pathLst>
                <a:path w="2251" h="3376" extrusionOk="0">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7" name="Google Shape;3377;p57"/>
            <p:cNvSpPr/>
            <p:nvPr/>
          </p:nvSpPr>
          <p:spPr>
            <a:xfrm>
              <a:off x="5060000" y="3786875"/>
              <a:ext cx="40200" cy="86800"/>
            </a:xfrm>
            <a:custGeom>
              <a:avLst/>
              <a:gdLst/>
              <a:ahLst/>
              <a:cxnLst/>
              <a:rect l="l" t="t" r="r" b="b"/>
              <a:pathLst>
                <a:path w="1608" h="3472" extrusionOk="0">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8" name="Google Shape;3378;p57"/>
            <p:cNvSpPr/>
            <p:nvPr/>
          </p:nvSpPr>
          <p:spPr>
            <a:xfrm>
              <a:off x="5109025" y="3788475"/>
              <a:ext cx="41800" cy="84400"/>
            </a:xfrm>
            <a:custGeom>
              <a:avLst/>
              <a:gdLst/>
              <a:ahLst/>
              <a:cxnLst/>
              <a:rect l="l" t="t" r="r" b="b"/>
              <a:pathLst>
                <a:path w="1672" h="3376" extrusionOk="0">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9" name="Google Shape;3379;p57"/>
            <p:cNvSpPr/>
            <p:nvPr/>
          </p:nvSpPr>
          <p:spPr>
            <a:xfrm>
              <a:off x="5156425" y="3788475"/>
              <a:ext cx="41000" cy="84400"/>
            </a:xfrm>
            <a:custGeom>
              <a:avLst/>
              <a:gdLst/>
              <a:ahLst/>
              <a:cxnLst/>
              <a:rect l="l" t="t" r="r" b="b"/>
              <a:pathLst>
                <a:path w="1640" h="3376" extrusionOk="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0" name="Google Shape;3380;p57"/>
            <p:cNvSpPr/>
            <p:nvPr/>
          </p:nvSpPr>
          <p:spPr>
            <a:xfrm>
              <a:off x="5203850" y="3788475"/>
              <a:ext cx="41800" cy="84400"/>
            </a:xfrm>
            <a:custGeom>
              <a:avLst/>
              <a:gdLst/>
              <a:ahLst/>
              <a:cxnLst/>
              <a:rect l="l" t="t" r="r" b="b"/>
              <a:pathLst>
                <a:path w="1672" h="3376" extrusionOk="0">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1" name="Google Shape;3381;p57"/>
            <p:cNvSpPr/>
            <p:nvPr/>
          </p:nvSpPr>
          <p:spPr>
            <a:xfrm>
              <a:off x="5501975" y="4781525"/>
              <a:ext cx="384950" cy="152150"/>
            </a:xfrm>
            <a:custGeom>
              <a:avLst/>
              <a:gdLst/>
              <a:ahLst/>
              <a:cxnLst/>
              <a:rect l="l" t="t" r="r" b="b"/>
              <a:pathLst>
                <a:path w="15398" h="6086" extrusionOk="0">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2" name="Google Shape;3382;p57"/>
            <p:cNvSpPr/>
            <p:nvPr/>
          </p:nvSpPr>
          <p:spPr>
            <a:xfrm>
              <a:off x="5530100" y="4563375"/>
              <a:ext cx="360850" cy="175900"/>
            </a:xfrm>
            <a:custGeom>
              <a:avLst/>
              <a:gdLst/>
              <a:ahLst/>
              <a:cxnLst/>
              <a:rect l="l" t="t" r="r" b="b"/>
              <a:pathLst>
                <a:path w="14434" h="7036" extrusionOk="0">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3" name="Google Shape;3383;p57"/>
            <p:cNvSpPr/>
            <p:nvPr/>
          </p:nvSpPr>
          <p:spPr>
            <a:xfrm>
              <a:off x="5963250" y="4563150"/>
              <a:ext cx="171200" cy="366975"/>
            </a:xfrm>
            <a:custGeom>
              <a:avLst/>
              <a:gdLst/>
              <a:ahLst/>
              <a:cxnLst/>
              <a:rect l="l" t="t" r="r" b="b"/>
              <a:pathLst>
                <a:path w="6848" h="14679" extrusionOk="0">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4" name="Google Shape;3384;p57"/>
            <p:cNvSpPr/>
            <p:nvPr/>
          </p:nvSpPr>
          <p:spPr>
            <a:xfrm>
              <a:off x="6172200" y="4849250"/>
              <a:ext cx="349575" cy="202350"/>
            </a:xfrm>
            <a:custGeom>
              <a:avLst/>
              <a:gdLst/>
              <a:ahLst/>
              <a:cxnLst/>
              <a:rect l="l" t="t" r="r" b="b"/>
              <a:pathLst>
                <a:path w="13983" h="8094" extrusionOk="0">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5" name="Google Shape;3385;p57"/>
            <p:cNvSpPr/>
            <p:nvPr/>
          </p:nvSpPr>
          <p:spPr>
            <a:xfrm>
              <a:off x="6055675" y="4428950"/>
              <a:ext cx="163950" cy="374500"/>
            </a:xfrm>
            <a:custGeom>
              <a:avLst/>
              <a:gdLst/>
              <a:ahLst/>
              <a:cxnLst/>
              <a:rect l="l" t="t" r="r" b="b"/>
              <a:pathLst>
                <a:path w="6558" h="14980" extrusionOk="0">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6" name="Google Shape;3386;p57"/>
            <p:cNvSpPr/>
            <p:nvPr/>
          </p:nvSpPr>
          <p:spPr>
            <a:xfrm>
              <a:off x="6315225" y="4531000"/>
              <a:ext cx="371300" cy="201600"/>
            </a:xfrm>
            <a:custGeom>
              <a:avLst/>
              <a:gdLst/>
              <a:ahLst/>
              <a:cxnLst/>
              <a:rect l="l" t="t" r="r" b="b"/>
              <a:pathLst>
                <a:path w="14852" h="8064" extrusionOk="0">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7" name="Google Shape;3387;p57"/>
            <p:cNvSpPr/>
            <p:nvPr/>
          </p:nvSpPr>
          <p:spPr>
            <a:xfrm>
              <a:off x="6243725" y="4308400"/>
              <a:ext cx="213775" cy="345150"/>
            </a:xfrm>
            <a:custGeom>
              <a:avLst/>
              <a:gdLst/>
              <a:ahLst/>
              <a:cxnLst/>
              <a:rect l="l" t="t" r="r" b="b"/>
              <a:pathLst>
                <a:path w="8551" h="13806" extrusionOk="0">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8" name="Google Shape;3388;p57"/>
            <p:cNvSpPr/>
            <p:nvPr/>
          </p:nvSpPr>
          <p:spPr>
            <a:xfrm>
              <a:off x="5842700" y="4681450"/>
              <a:ext cx="240325" cy="567025"/>
            </a:xfrm>
            <a:custGeom>
              <a:avLst/>
              <a:gdLst/>
              <a:ahLst/>
              <a:cxnLst/>
              <a:rect l="l" t="t" r="r" b="b"/>
              <a:pathLst>
                <a:path w="9613" h="22681" extrusionOk="0">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9" name="Google Shape;3389;p57"/>
            <p:cNvSpPr/>
            <p:nvPr/>
          </p:nvSpPr>
          <p:spPr>
            <a:xfrm>
              <a:off x="6091825" y="4613150"/>
              <a:ext cx="231475" cy="591025"/>
            </a:xfrm>
            <a:custGeom>
              <a:avLst/>
              <a:gdLst/>
              <a:ahLst/>
              <a:cxnLst/>
              <a:rect l="l" t="t" r="r" b="b"/>
              <a:pathLst>
                <a:path w="9259" h="23641" extrusionOk="0">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0" name="Google Shape;3390;p57"/>
            <p:cNvSpPr/>
            <p:nvPr/>
          </p:nvSpPr>
          <p:spPr>
            <a:xfrm>
              <a:off x="6132000" y="4990325"/>
              <a:ext cx="118975" cy="73500"/>
            </a:xfrm>
            <a:custGeom>
              <a:avLst/>
              <a:gdLst/>
              <a:ahLst/>
              <a:cxnLst/>
              <a:rect l="l" t="t" r="r" b="b"/>
              <a:pathLst>
                <a:path w="4759" h="2940" extrusionOk="0">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1" name="Google Shape;3391;p57"/>
            <p:cNvSpPr/>
            <p:nvPr/>
          </p:nvSpPr>
          <p:spPr>
            <a:xfrm>
              <a:off x="6144075" y="4717625"/>
              <a:ext cx="67525" cy="129850"/>
            </a:xfrm>
            <a:custGeom>
              <a:avLst/>
              <a:gdLst/>
              <a:ahLst/>
              <a:cxnLst/>
              <a:rect l="l" t="t" r="r" b="b"/>
              <a:pathLst>
                <a:path w="2701" h="5194" extrusionOk="0">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2" name="Google Shape;3392;p57"/>
            <p:cNvSpPr/>
            <p:nvPr/>
          </p:nvSpPr>
          <p:spPr>
            <a:xfrm>
              <a:off x="6261400" y="4661375"/>
              <a:ext cx="142250" cy="70375"/>
            </a:xfrm>
            <a:custGeom>
              <a:avLst/>
              <a:gdLst/>
              <a:ahLst/>
              <a:cxnLst/>
              <a:rect l="l" t="t" r="r" b="b"/>
              <a:pathLst>
                <a:path w="5690" h="2815" extrusionOk="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3" name="Google Shape;3393;p57"/>
            <p:cNvSpPr/>
            <p:nvPr/>
          </p:nvSpPr>
          <p:spPr>
            <a:xfrm>
              <a:off x="5983350" y="4849900"/>
              <a:ext cx="59475" cy="189975"/>
            </a:xfrm>
            <a:custGeom>
              <a:avLst/>
              <a:gdLst/>
              <a:ahLst/>
              <a:cxnLst/>
              <a:rect l="l" t="t" r="r" b="b"/>
              <a:pathLst>
                <a:path w="2379" h="7599" extrusionOk="0">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4" name="Google Shape;3394;p57"/>
            <p:cNvSpPr/>
            <p:nvPr/>
          </p:nvSpPr>
          <p:spPr>
            <a:xfrm>
              <a:off x="5822625" y="4838000"/>
              <a:ext cx="117350" cy="67525"/>
            </a:xfrm>
            <a:custGeom>
              <a:avLst/>
              <a:gdLst/>
              <a:ahLst/>
              <a:cxnLst/>
              <a:rect l="l" t="t" r="r" b="b"/>
              <a:pathLst>
                <a:path w="4694" h="2701" extrusionOk="0">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5" name="Google Shape;3395;p57"/>
            <p:cNvSpPr/>
            <p:nvPr/>
          </p:nvSpPr>
          <p:spPr>
            <a:xfrm>
              <a:off x="5951200" y="5157025"/>
              <a:ext cx="268425" cy="212975"/>
            </a:xfrm>
            <a:custGeom>
              <a:avLst/>
              <a:gdLst/>
              <a:ahLst/>
              <a:cxnLst/>
              <a:rect l="l" t="t" r="r" b="b"/>
              <a:pathLst>
                <a:path w="10737" h="8519" extrusionOk="0">
                  <a:moveTo>
                    <a:pt x="0" y="0"/>
                  </a:moveTo>
                  <a:lnTo>
                    <a:pt x="1608" y="8519"/>
                  </a:lnTo>
                  <a:lnTo>
                    <a:pt x="9129" y="8519"/>
                  </a:lnTo>
                  <a:lnTo>
                    <a:pt x="10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6" name="Google Shape;3396;p57"/>
            <p:cNvSpPr/>
            <p:nvPr/>
          </p:nvSpPr>
          <p:spPr>
            <a:xfrm>
              <a:off x="5943975" y="5150600"/>
              <a:ext cx="282875" cy="225825"/>
            </a:xfrm>
            <a:custGeom>
              <a:avLst/>
              <a:gdLst/>
              <a:ahLst/>
              <a:cxnLst/>
              <a:rect l="l" t="t" r="r" b="b"/>
              <a:pathLst>
                <a:path w="11315" h="9033" extrusionOk="0">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7" name="Google Shape;3397;p57"/>
            <p:cNvSpPr/>
            <p:nvPr/>
          </p:nvSpPr>
          <p:spPr>
            <a:xfrm>
              <a:off x="3847350" y="4310825"/>
              <a:ext cx="341550" cy="994100"/>
            </a:xfrm>
            <a:custGeom>
              <a:avLst/>
              <a:gdLst/>
              <a:ahLst/>
              <a:cxnLst/>
              <a:rect l="l" t="t" r="r" b="b"/>
              <a:pathLst>
                <a:path w="13662" h="39764" extrusionOk="0">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8" name="Google Shape;3398;p57"/>
            <p:cNvSpPr/>
            <p:nvPr/>
          </p:nvSpPr>
          <p:spPr>
            <a:xfrm>
              <a:off x="3840100" y="4304400"/>
              <a:ext cx="356025" cy="1007475"/>
            </a:xfrm>
            <a:custGeom>
              <a:avLst/>
              <a:gdLst/>
              <a:ahLst/>
              <a:cxnLst/>
              <a:rect l="l" t="t" r="r" b="b"/>
              <a:pathLst>
                <a:path w="14241" h="40299" extrusionOk="0">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9" name="Google Shape;3399;p57"/>
            <p:cNvSpPr/>
            <p:nvPr/>
          </p:nvSpPr>
          <p:spPr>
            <a:xfrm>
              <a:off x="3691825" y="5009525"/>
              <a:ext cx="308225" cy="332350"/>
            </a:xfrm>
            <a:custGeom>
              <a:avLst/>
              <a:gdLst/>
              <a:ahLst/>
              <a:cxnLst/>
              <a:rect l="l" t="t" r="r" b="b"/>
              <a:pathLst>
                <a:path w="12329" h="13294" extrusionOk="0">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0" name="Google Shape;3400;p57"/>
            <p:cNvSpPr/>
            <p:nvPr/>
          </p:nvSpPr>
          <p:spPr>
            <a:xfrm>
              <a:off x="3690650" y="5002725"/>
              <a:ext cx="303775" cy="345575"/>
            </a:xfrm>
            <a:custGeom>
              <a:avLst/>
              <a:gdLst/>
              <a:ahLst/>
              <a:cxnLst/>
              <a:rect l="l" t="t" r="r" b="b"/>
              <a:pathLst>
                <a:path w="12151" h="13823" extrusionOk="0">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1" name="Google Shape;3401;p57"/>
            <p:cNvSpPr/>
            <p:nvPr/>
          </p:nvSpPr>
          <p:spPr>
            <a:xfrm>
              <a:off x="2765675" y="5136875"/>
              <a:ext cx="160425" cy="71975"/>
            </a:xfrm>
            <a:custGeom>
              <a:avLst/>
              <a:gdLst/>
              <a:ahLst/>
              <a:cxnLst/>
              <a:rect l="l" t="t" r="r" b="b"/>
              <a:pathLst>
                <a:path w="6417" h="2879" extrusionOk="0">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2" name="Google Shape;3402;p57"/>
            <p:cNvSpPr/>
            <p:nvPr/>
          </p:nvSpPr>
          <p:spPr>
            <a:xfrm>
              <a:off x="2768900" y="5129700"/>
              <a:ext cx="150300" cy="86025"/>
            </a:xfrm>
            <a:custGeom>
              <a:avLst/>
              <a:gdLst/>
              <a:ahLst/>
              <a:cxnLst/>
              <a:rect l="l" t="t" r="r" b="b"/>
              <a:pathLst>
                <a:path w="6012" h="3441" extrusionOk="0">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3" name="Google Shape;3403;p57"/>
            <p:cNvSpPr/>
            <p:nvPr/>
          </p:nvSpPr>
          <p:spPr>
            <a:xfrm>
              <a:off x="2849250" y="5096175"/>
              <a:ext cx="87625" cy="156775"/>
            </a:xfrm>
            <a:custGeom>
              <a:avLst/>
              <a:gdLst/>
              <a:ahLst/>
              <a:cxnLst/>
              <a:rect l="l" t="t" r="r" b="b"/>
              <a:pathLst>
                <a:path w="3505" h="6271" extrusionOk="0">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4" name="Google Shape;3404;p57"/>
            <p:cNvSpPr/>
            <p:nvPr/>
          </p:nvSpPr>
          <p:spPr>
            <a:xfrm>
              <a:off x="2846050" y="5089525"/>
              <a:ext cx="98050" cy="170375"/>
            </a:xfrm>
            <a:custGeom>
              <a:avLst/>
              <a:gdLst/>
              <a:ahLst/>
              <a:cxnLst/>
              <a:rect l="l" t="t" r="r" b="b"/>
              <a:pathLst>
                <a:path w="3922" h="6815" extrusionOk="0">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5" name="Google Shape;3405;p57"/>
            <p:cNvSpPr/>
            <p:nvPr/>
          </p:nvSpPr>
          <p:spPr>
            <a:xfrm>
              <a:off x="2864525" y="5089350"/>
              <a:ext cx="148700" cy="160125"/>
            </a:xfrm>
            <a:custGeom>
              <a:avLst/>
              <a:gdLst/>
              <a:ahLst/>
              <a:cxnLst/>
              <a:rect l="l" t="t" r="r" b="b"/>
              <a:pathLst>
                <a:path w="5948" h="6405" extrusionOk="0">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6" name="Google Shape;3406;p57"/>
            <p:cNvSpPr/>
            <p:nvPr/>
          </p:nvSpPr>
          <p:spPr>
            <a:xfrm>
              <a:off x="2860500" y="5083100"/>
              <a:ext cx="159950" cy="173600"/>
            </a:xfrm>
            <a:custGeom>
              <a:avLst/>
              <a:gdLst/>
              <a:ahLst/>
              <a:cxnLst/>
              <a:rect l="l" t="t" r="r" b="b"/>
              <a:pathLst>
                <a:path w="6398" h="6944" extrusionOk="0">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7" name="Google Shape;3407;p57"/>
            <p:cNvSpPr/>
            <p:nvPr/>
          </p:nvSpPr>
          <p:spPr>
            <a:xfrm>
              <a:off x="2874975" y="5075450"/>
              <a:ext cx="1043925" cy="240775"/>
            </a:xfrm>
            <a:custGeom>
              <a:avLst/>
              <a:gdLst/>
              <a:ahLst/>
              <a:cxnLst/>
              <a:rect l="l" t="t" r="r" b="b"/>
              <a:pathLst>
                <a:path w="41757" h="9631" extrusionOk="0">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8" name="Google Shape;3408;p57"/>
            <p:cNvSpPr/>
            <p:nvPr/>
          </p:nvSpPr>
          <p:spPr>
            <a:xfrm>
              <a:off x="2867750" y="5068625"/>
              <a:ext cx="1040700" cy="253975"/>
            </a:xfrm>
            <a:custGeom>
              <a:avLst/>
              <a:gdLst/>
              <a:ahLst/>
              <a:cxnLst/>
              <a:rect l="l" t="t" r="r" b="b"/>
              <a:pathLst>
                <a:path w="41628" h="10159" extrusionOk="0">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9" name="Google Shape;3409;p57"/>
            <p:cNvSpPr/>
            <p:nvPr/>
          </p:nvSpPr>
          <p:spPr>
            <a:xfrm>
              <a:off x="4233075" y="4101575"/>
              <a:ext cx="677475" cy="1267625"/>
            </a:xfrm>
            <a:custGeom>
              <a:avLst/>
              <a:gdLst/>
              <a:ahLst/>
              <a:cxnLst/>
              <a:rect l="l" t="t" r="r" b="b"/>
              <a:pathLst>
                <a:path w="27099" h="50705" extrusionOk="0">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0" name="Google Shape;3410;p57"/>
            <p:cNvSpPr/>
            <p:nvPr/>
          </p:nvSpPr>
          <p:spPr>
            <a:xfrm>
              <a:off x="4226650" y="4094650"/>
              <a:ext cx="690325" cy="1280975"/>
            </a:xfrm>
            <a:custGeom>
              <a:avLst/>
              <a:gdLst/>
              <a:ahLst/>
              <a:cxnLst/>
              <a:rect l="l" t="t" r="r" b="b"/>
              <a:pathLst>
                <a:path w="27613" h="51239" extrusionOk="0">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1" name="Google Shape;3411;p57"/>
            <p:cNvSpPr/>
            <p:nvPr/>
          </p:nvSpPr>
          <p:spPr>
            <a:xfrm>
              <a:off x="4030575" y="4125175"/>
              <a:ext cx="497450" cy="1244825"/>
            </a:xfrm>
            <a:custGeom>
              <a:avLst/>
              <a:gdLst/>
              <a:ahLst/>
              <a:cxnLst/>
              <a:rect l="l" t="t" r="r" b="b"/>
              <a:pathLst>
                <a:path w="19898" h="49793" extrusionOk="0">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2" name="Google Shape;3412;p57"/>
            <p:cNvSpPr/>
            <p:nvPr/>
          </p:nvSpPr>
          <p:spPr>
            <a:xfrm>
              <a:off x="4023325" y="4118950"/>
              <a:ext cx="511125" cy="1257475"/>
            </a:xfrm>
            <a:custGeom>
              <a:avLst/>
              <a:gdLst/>
              <a:ahLst/>
              <a:cxnLst/>
              <a:rect l="l" t="t" r="r" b="b"/>
              <a:pathLst>
                <a:path w="20445" h="50299" extrusionOk="0">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3" name="Google Shape;3413;p57"/>
            <p:cNvSpPr/>
            <p:nvPr/>
          </p:nvSpPr>
          <p:spPr>
            <a:xfrm>
              <a:off x="4349600" y="4100275"/>
              <a:ext cx="131025" cy="192900"/>
            </a:xfrm>
            <a:custGeom>
              <a:avLst/>
              <a:gdLst/>
              <a:ahLst/>
              <a:cxnLst/>
              <a:rect l="l" t="t" r="r" b="b"/>
              <a:pathLst>
                <a:path w="5241" h="7716" extrusionOk="0">
                  <a:moveTo>
                    <a:pt x="2765" y="0"/>
                  </a:moveTo>
                  <a:lnTo>
                    <a:pt x="1" y="7715"/>
                  </a:lnTo>
                  <a:lnTo>
                    <a:pt x="5240" y="5240"/>
                  </a:lnTo>
                  <a:lnTo>
                    <a:pt x="2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4" name="Google Shape;3414;p57"/>
            <p:cNvSpPr/>
            <p:nvPr/>
          </p:nvSpPr>
          <p:spPr>
            <a:xfrm>
              <a:off x="4342375" y="4093050"/>
              <a:ext cx="145475" cy="206625"/>
            </a:xfrm>
            <a:custGeom>
              <a:avLst/>
              <a:gdLst/>
              <a:ahLst/>
              <a:cxnLst/>
              <a:rect l="l" t="t" r="r" b="b"/>
              <a:pathLst>
                <a:path w="5819" h="8265" extrusionOk="0">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5" name="Google Shape;3415;p57"/>
            <p:cNvSpPr/>
            <p:nvPr/>
          </p:nvSpPr>
          <p:spPr>
            <a:xfrm>
              <a:off x="4418700" y="3834275"/>
              <a:ext cx="451675" cy="495050"/>
            </a:xfrm>
            <a:custGeom>
              <a:avLst/>
              <a:gdLst/>
              <a:ahLst/>
              <a:cxnLst/>
              <a:rect l="l" t="t" r="r" b="b"/>
              <a:pathLst>
                <a:path w="18067" h="19802" extrusionOk="0">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6" name="Google Shape;3416;p57"/>
            <p:cNvSpPr/>
            <p:nvPr/>
          </p:nvSpPr>
          <p:spPr>
            <a:xfrm>
              <a:off x="4411475" y="3827525"/>
              <a:ext cx="465325" cy="508450"/>
            </a:xfrm>
            <a:custGeom>
              <a:avLst/>
              <a:gdLst/>
              <a:ahLst/>
              <a:cxnLst/>
              <a:rect l="l" t="t" r="r" b="b"/>
              <a:pathLst>
                <a:path w="18613" h="20338" extrusionOk="0">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7" name="Google Shape;3417;p57"/>
            <p:cNvSpPr/>
            <p:nvPr/>
          </p:nvSpPr>
          <p:spPr>
            <a:xfrm>
              <a:off x="4254775" y="3175150"/>
              <a:ext cx="542450" cy="1180025"/>
            </a:xfrm>
            <a:custGeom>
              <a:avLst/>
              <a:gdLst/>
              <a:ahLst/>
              <a:cxnLst/>
              <a:rect l="l" t="t" r="r" b="b"/>
              <a:pathLst>
                <a:path w="21698" h="47201" extrusionOk="0">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8" name="Google Shape;3418;p57"/>
            <p:cNvSpPr/>
            <p:nvPr/>
          </p:nvSpPr>
          <p:spPr>
            <a:xfrm>
              <a:off x="4333525" y="3175150"/>
              <a:ext cx="463700" cy="450850"/>
            </a:xfrm>
            <a:custGeom>
              <a:avLst/>
              <a:gdLst/>
              <a:ahLst/>
              <a:cxnLst/>
              <a:rect l="l" t="t" r="r" b="b"/>
              <a:pathLst>
                <a:path w="18548" h="18034" extrusionOk="0">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9" name="Google Shape;3419;p57"/>
            <p:cNvSpPr/>
            <p:nvPr/>
          </p:nvSpPr>
          <p:spPr>
            <a:xfrm>
              <a:off x="4253975" y="3168075"/>
              <a:ext cx="549700" cy="1193400"/>
            </a:xfrm>
            <a:custGeom>
              <a:avLst/>
              <a:gdLst/>
              <a:ahLst/>
              <a:cxnLst/>
              <a:rect l="l" t="t" r="r" b="b"/>
              <a:pathLst>
                <a:path w="21988" h="47736" extrusionOk="0">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0" name="Google Shape;3420;p57"/>
            <p:cNvSpPr/>
            <p:nvPr/>
          </p:nvSpPr>
          <p:spPr>
            <a:xfrm>
              <a:off x="4706400" y="3568950"/>
              <a:ext cx="116550" cy="215550"/>
            </a:xfrm>
            <a:custGeom>
              <a:avLst/>
              <a:gdLst/>
              <a:ahLst/>
              <a:cxnLst/>
              <a:rect l="l" t="t" r="r" b="b"/>
              <a:pathLst>
                <a:path w="4662" h="8622" extrusionOk="0">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1" name="Google Shape;3421;p57"/>
            <p:cNvSpPr/>
            <p:nvPr/>
          </p:nvSpPr>
          <p:spPr>
            <a:xfrm>
              <a:off x="4700775" y="3561850"/>
              <a:ext cx="118975" cy="229050"/>
            </a:xfrm>
            <a:custGeom>
              <a:avLst/>
              <a:gdLst/>
              <a:ahLst/>
              <a:cxnLst/>
              <a:rect l="l" t="t" r="r" b="b"/>
              <a:pathLst>
                <a:path w="4759" h="9162" extrusionOk="0">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2" name="Google Shape;3422;p57"/>
            <p:cNvSpPr/>
            <p:nvPr/>
          </p:nvSpPr>
          <p:spPr>
            <a:xfrm>
              <a:off x="4340750" y="3605550"/>
              <a:ext cx="114950" cy="202225"/>
            </a:xfrm>
            <a:custGeom>
              <a:avLst/>
              <a:gdLst/>
              <a:ahLst/>
              <a:cxnLst/>
              <a:rect l="l" t="t" r="r" b="b"/>
              <a:pathLst>
                <a:path w="4598" h="8089" extrusionOk="0">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3" name="Google Shape;3423;p57"/>
            <p:cNvSpPr/>
            <p:nvPr/>
          </p:nvSpPr>
          <p:spPr>
            <a:xfrm>
              <a:off x="4360050" y="3835075"/>
              <a:ext cx="135825" cy="28150"/>
            </a:xfrm>
            <a:custGeom>
              <a:avLst/>
              <a:gdLst/>
              <a:ahLst/>
              <a:cxnLst/>
              <a:rect l="l" t="t" r="r" b="b"/>
              <a:pathLst>
                <a:path w="5433" h="1126" extrusionOk="0">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4" name="Google Shape;3424;p57"/>
            <p:cNvSpPr/>
            <p:nvPr/>
          </p:nvSpPr>
          <p:spPr>
            <a:xfrm>
              <a:off x="4480600" y="3605250"/>
              <a:ext cx="28950" cy="57875"/>
            </a:xfrm>
            <a:custGeom>
              <a:avLst/>
              <a:gdLst/>
              <a:ahLst/>
              <a:cxnLst/>
              <a:rect l="l" t="t" r="r" b="b"/>
              <a:pathLst>
                <a:path w="1158" h="2315" extrusionOk="0">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5" name="Google Shape;3425;p57"/>
            <p:cNvSpPr/>
            <p:nvPr/>
          </p:nvSpPr>
          <p:spPr>
            <a:xfrm>
              <a:off x="4305400" y="3586775"/>
              <a:ext cx="29750" cy="57875"/>
            </a:xfrm>
            <a:custGeom>
              <a:avLst/>
              <a:gdLst/>
              <a:ahLst/>
              <a:cxnLst/>
              <a:rect l="l" t="t" r="r" b="b"/>
              <a:pathLst>
                <a:path w="1190" h="2315" extrusionOk="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6" name="Google Shape;3426;p57"/>
            <p:cNvSpPr/>
            <p:nvPr/>
          </p:nvSpPr>
          <p:spPr>
            <a:xfrm>
              <a:off x="4276475" y="3539350"/>
              <a:ext cx="94850" cy="24950"/>
            </a:xfrm>
            <a:custGeom>
              <a:avLst/>
              <a:gdLst/>
              <a:ahLst/>
              <a:cxnLst/>
              <a:rect l="l" t="t" r="r" b="b"/>
              <a:pathLst>
                <a:path w="3794" h="998" extrusionOk="0">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7" name="Google Shape;3427;p57"/>
            <p:cNvSpPr/>
            <p:nvPr/>
          </p:nvSpPr>
          <p:spPr>
            <a:xfrm>
              <a:off x="4443625" y="3548200"/>
              <a:ext cx="135025" cy="38000"/>
            </a:xfrm>
            <a:custGeom>
              <a:avLst/>
              <a:gdLst/>
              <a:ahLst/>
              <a:cxnLst/>
              <a:rect l="l" t="t" r="r" b="b"/>
              <a:pathLst>
                <a:path w="5401" h="1520" extrusionOk="0">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8" name="Google Shape;3428;p57"/>
            <p:cNvSpPr/>
            <p:nvPr/>
          </p:nvSpPr>
          <p:spPr>
            <a:xfrm>
              <a:off x="4481400" y="4034375"/>
              <a:ext cx="855050" cy="1335625"/>
            </a:xfrm>
            <a:custGeom>
              <a:avLst/>
              <a:gdLst/>
              <a:ahLst/>
              <a:cxnLst/>
              <a:rect l="l" t="t" r="r" b="b"/>
              <a:pathLst>
                <a:path w="34202" h="53425" extrusionOk="0">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9" name="Google Shape;3429;p57"/>
            <p:cNvSpPr/>
            <p:nvPr/>
          </p:nvSpPr>
          <p:spPr>
            <a:xfrm>
              <a:off x="4474150" y="4027550"/>
              <a:ext cx="858300" cy="1348875"/>
            </a:xfrm>
            <a:custGeom>
              <a:avLst/>
              <a:gdLst/>
              <a:ahLst/>
              <a:cxnLst/>
              <a:rect l="l" t="t" r="r" b="b"/>
              <a:pathLst>
                <a:path w="34332" h="53955" extrusionOk="0">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0" name="Google Shape;3430;p57"/>
            <p:cNvSpPr/>
            <p:nvPr/>
          </p:nvSpPr>
          <p:spPr>
            <a:xfrm>
              <a:off x="4637300" y="3848750"/>
              <a:ext cx="257975" cy="516750"/>
            </a:xfrm>
            <a:custGeom>
              <a:avLst/>
              <a:gdLst/>
              <a:ahLst/>
              <a:cxnLst/>
              <a:rect l="l" t="t" r="r" b="b"/>
              <a:pathLst>
                <a:path w="10319" h="20670" extrusionOk="0">
                  <a:moveTo>
                    <a:pt x="9322" y="0"/>
                  </a:moveTo>
                  <a:lnTo>
                    <a:pt x="0" y="13115"/>
                  </a:lnTo>
                  <a:lnTo>
                    <a:pt x="2475" y="20669"/>
                  </a:lnTo>
                  <a:lnTo>
                    <a:pt x="10319" y="7586"/>
                  </a:lnTo>
                  <a:lnTo>
                    <a:pt x="93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1" name="Google Shape;3431;p57"/>
            <p:cNvSpPr/>
            <p:nvPr/>
          </p:nvSpPr>
          <p:spPr>
            <a:xfrm>
              <a:off x="4630050" y="3842025"/>
              <a:ext cx="272450" cy="530700"/>
            </a:xfrm>
            <a:custGeom>
              <a:avLst/>
              <a:gdLst/>
              <a:ahLst/>
              <a:cxnLst/>
              <a:rect l="l" t="t" r="r" b="b"/>
              <a:pathLst>
                <a:path w="10898" h="21228" extrusionOk="0">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2" name="Google Shape;3432;p57"/>
            <p:cNvSpPr/>
            <p:nvPr/>
          </p:nvSpPr>
          <p:spPr>
            <a:xfrm>
              <a:off x="4855875" y="4281900"/>
              <a:ext cx="512725" cy="946675"/>
            </a:xfrm>
            <a:custGeom>
              <a:avLst/>
              <a:gdLst/>
              <a:ahLst/>
              <a:cxnLst/>
              <a:rect l="l" t="t" r="r" b="b"/>
              <a:pathLst>
                <a:path w="20509" h="37867" extrusionOk="0">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3" name="Google Shape;3433;p57"/>
            <p:cNvSpPr/>
            <p:nvPr/>
          </p:nvSpPr>
          <p:spPr>
            <a:xfrm>
              <a:off x="4848650" y="4276275"/>
              <a:ext cx="511925" cy="959025"/>
            </a:xfrm>
            <a:custGeom>
              <a:avLst/>
              <a:gdLst/>
              <a:ahLst/>
              <a:cxnLst/>
              <a:rect l="l" t="t" r="r" b="b"/>
              <a:pathLst>
                <a:path w="20477" h="38361" extrusionOk="0">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4" name="Google Shape;3434;p57"/>
            <p:cNvSpPr/>
            <p:nvPr/>
          </p:nvSpPr>
          <p:spPr>
            <a:xfrm>
              <a:off x="4716850" y="4919150"/>
              <a:ext cx="404250" cy="407825"/>
            </a:xfrm>
            <a:custGeom>
              <a:avLst/>
              <a:gdLst/>
              <a:ahLst/>
              <a:cxnLst/>
              <a:rect l="l" t="t" r="r" b="b"/>
              <a:pathLst>
                <a:path w="16170" h="16313" extrusionOk="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5" name="Google Shape;3435;p57"/>
            <p:cNvSpPr/>
            <p:nvPr/>
          </p:nvSpPr>
          <p:spPr>
            <a:xfrm>
              <a:off x="4714450" y="4915950"/>
              <a:ext cx="413875" cy="417900"/>
            </a:xfrm>
            <a:custGeom>
              <a:avLst/>
              <a:gdLst/>
              <a:ahLst/>
              <a:cxnLst/>
              <a:rect l="l" t="t" r="r" b="b"/>
              <a:pathLst>
                <a:path w="16555" h="16716" extrusionOk="0">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6" name="Google Shape;3436;p57"/>
            <p:cNvSpPr/>
            <p:nvPr/>
          </p:nvSpPr>
          <p:spPr>
            <a:xfrm>
              <a:off x="3529925" y="5101700"/>
              <a:ext cx="469550" cy="99550"/>
            </a:xfrm>
            <a:custGeom>
              <a:avLst/>
              <a:gdLst/>
              <a:ahLst/>
              <a:cxnLst/>
              <a:rect l="l" t="t" r="r" b="b"/>
              <a:pathLst>
                <a:path w="18782" h="3982" extrusionOk="0">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7" name="Google Shape;3437;p57"/>
            <p:cNvSpPr/>
            <p:nvPr/>
          </p:nvSpPr>
          <p:spPr>
            <a:xfrm>
              <a:off x="3533125" y="5095150"/>
              <a:ext cx="450050" cy="112525"/>
            </a:xfrm>
            <a:custGeom>
              <a:avLst/>
              <a:gdLst/>
              <a:ahLst/>
              <a:cxnLst/>
              <a:rect l="l" t="t" r="r" b="b"/>
              <a:pathLst>
                <a:path w="18002" h="4501" extrusionOk="0">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8" name="Google Shape;3438;p57"/>
            <p:cNvSpPr/>
            <p:nvPr/>
          </p:nvSpPr>
          <p:spPr>
            <a:xfrm>
              <a:off x="3583025" y="5056825"/>
              <a:ext cx="166300" cy="176575"/>
            </a:xfrm>
            <a:custGeom>
              <a:avLst/>
              <a:gdLst/>
              <a:ahLst/>
              <a:cxnLst/>
              <a:rect l="l" t="t" r="r" b="b"/>
              <a:pathLst>
                <a:path w="6652" h="7063" extrusionOk="0">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9" name="Google Shape;3439;p57"/>
            <p:cNvSpPr/>
            <p:nvPr/>
          </p:nvSpPr>
          <p:spPr>
            <a:xfrm>
              <a:off x="3576525" y="5050150"/>
              <a:ext cx="180025" cy="189675"/>
            </a:xfrm>
            <a:custGeom>
              <a:avLst/>
              <a:gdLst/>
              <a:ahLst/>
              <a:cxnLst/>
              <a:rect l="l" t="t" r="r" b="b"/>
              <a:pathLst>
                <a:path w="7201" h="7587" extrusionOk="0">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0" name="Google Shape;3440;p57"/>
            <p:cNvSpPr/>
            <p:nvPr/>
          </p:nvSpPr>
          <p:spPr>
            <a:xfrm>
              <a:off x="3610275" y="5040500"/>
              <a:ext cx="192900" cy="215600"/>
            </a:xfrm>
            <a:custGeom>
              <a:avLst/>
              <a:gdLst/>
              <a:ahLst/>
              <a:cxnLst/>
              <a:rect l="l" t="t" r="r" b="b"/>
              <a:pathLst>
                <a:path w="7716" h="8624" extrusionOk="0">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1" name="Google Shape;3441;p57"/>
            <p:cNvSpPr/>
            <p:nvPr/>
          </p:nvSpPr>
          <p:spPr>
            <a:xfrm>
              <a:off x="3603850" y="5033275"/>
              <a:ext cx="206550" cy="229050"/>
            </a:xfrm>
            <a:custGeom>
              <a:avLst/>
              <a:gdLst/>
              <a:ahLst/>
              <a:cxnLst/>
              <a:rect l="l" t="t" r="r" b="b"/>
              <a:pathLst>
                <a:path w="8262" h="9162" extrusionOk="0">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2" name="Google Shape;3442;p57"/>
            <p:cNvSpPr/>
            <p:nvPr/>
          </p:nvSpPr>
          <p:spPr>
            <a:xfrm>
              <a:off x="3636000" y="5039525"/>
              <a:ext cx="1332400" cy="269500"/>
            </a:xfrm>
            <a:custGeom>
              <a:avLst/>
              <a:gdLst/>
              <a:ahLst/>
              <a:cxnLst/>
              <a:rect l="l" t="t" r="r" b="b"/>
              <a:pathLst>
                <a:path w="53296" h="10780" extrusionOk="0">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3" name="Google Shape;3443;p57"/>
            <p:cNvSpPr/>
            <p:nvPr/>
          </p:nvSpPr>
          <p:spPr>
            <a:xfrm>
              <a:off x="3628750" y="5032475"/>
              <a:ext cx="1339650" cy="282875"/>
            </a:xfrm>
            <a:custGeom>
              <a:avLst/>
              <a:gdLst/>
              <a:ahLst/>
              <a:cxnLst/>
              <a:rect l="l" t="t" r="r" b="b"/>
              <a:pathLst>
                <a:path w="53586" h="11315" extrusionOk="0">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4" name="Google Shape;3444;p57"/>
            <p:cNvSpPr/>
            <p:nvPr/>
          </p:nvSpPr>
          <p:spPr>
            <a:xfrm>
              <a:off x="1274175" y="5363550"/>
              <a:ext cx="5102975" cy="12875"/>
            </a:xfrm>
            <a:custGeom>
              <a:avLst/>
              <a:gdLst/>
              <a:ahLst/>
              <a:cxnLst/>
              <a:rect l="l" t="t" r="r" b="b"/>
              <a:pathLst>
                <a:path w="204119" h="515" extrusionOk="0">
                  <a:moveTo>
                    <a:pt x="1" y="1"/>
                  </a:moveTo>
                  <a:lnTo>
                    <a:pt x="1" y="515"/>
                  </a:lnTo>
                  <a:lnTo>
                    <a:pt x="204118" y="515"/>
                  </a:lnTo>
                  <a:lnTo>
                    <a:pt x="204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5" name="Google Shape;3445;p57"/>
            <p:cNvSpPr/>
            <p:nvPr/>
          </p:nvSpPr>
          <p:spPr>
            <a:xfrm>
              <a:off x="2392800" y="5312125"/>
              <a:ext cx="1579925" cy="57875"/>
            </a:xfrm>
            <a:custGeom>
              <a:avLst/>
              <a:gdLst/>
              <a:ahLst/>
              <a:cxnLst/>
              <a:rect l="l" t="t" r="r" b="b"/>
              <a:pathLst>
                <a:path w="63197" h="2315" extrusionOk="0">
                  <a:moveTo>
                    <a:pt x="1" y="0"/>
                  </a:moveTo>
                  <a:lnTo>
                    <a:pt x="1" y="2315"/>
                  </a:lnTo>
                  <a:lnTo>
                    <a:pt x="63197" y="2315"/>
                  </a:lnTo>
                  <a:lnTo>
                    <a:pt x="631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6" name="Google Shape;3446;p57"/>
            <p:cNvSpPr/>
            <p:nvPr/>
          </p:nvSpPr>
          <p:spPr>
            <a:xfrm>
              <a:off x="2385575" y="5304900"/>
              <a:ext cx="1594400" cy="71525"/>
            </a:xfrm>
            <a:custGeom>
              <a:avLst/>
              <a:gdLst/>
              <a:ahLst/>
              <a:cxnLst/>
              <a:rect l="l" t="t" r="r" b="b"/>
              <a:pathLst>
                <a:path w="63776" h="2861" extrusionOk="0">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7" name="Google Shape;3447;p57"/>
            <p:cNvSpPr/>
            <p:nvPr/>
          </p:nvSpPr>
          <p:spPr>
            <a:xfrm>
              <a:off x="3230175" y="5312125"/>
              <a:ext cx="742550" cy="57875"/>
            </a:xfrm>
            <a:custGeom>
              <a:avLst/>
              <a:gdLst/>
              <a:ahLst/>
              <a:cxnLst/>
              <a:rect l="l" t="t" r="r" b="b"/>
              <a:pathLst>
                <a:path w="29702" h="2315" extrusionOk="0">
                  <a:moveTo>
                    <a:pt x="0" y="0"/>
                  </a:moveTo>
                  <a:lnTo>
                    <a:pt x="0" y="2315"/>
                  </a:lnTo>
                  <a:lnTo>
                    <a:pt x="29702" y="2315"/>
                  </a:lnTo>
                  <a:lnTo>
                    <a:pt x="29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8" name="Google Shape;3448;p57"/>
            <p:cNvSpPr/>
            <p:nvPr/>
          </p:nvSpPr>
          <p:spPr>
            <a:xfrm>
              <a:off x="3223750" y="5304900"/>
              <a:ext cx="756225" cy="71525"/>
            </a:xfrm>
            <a:custGeom>
              <a:avLst/>
              <a:gdLst/>
              <a:ahLst/>
              <a:cxnLst/>
              <a:rect l="l" t="t" r="r" b="b"/>
              <a:pathLst>
                <a:path w="30249" h="2861" extrusionOk="0">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9" name="Google Shape;3449;p57"/>
            <p:cNvSpPr/>
            <p:nvPr/>
          </p:nvSpPr>
          <p:spPr>
            <a:xfrm>
              <a:off x="2064125" y="4578425"/>
              <a:ext cx="1203025" cy="733725"/>
            </a:xfrm>
            <a:custGeom>
              <a:avLst/>
              <a:gdLst/>
              <a:ahLst/>
              <a:cxnLst/>
              <a:rect l="l" t="t" r="r" b="b"/>
              <a:pathLst>
                <a:path w="48121" h="29349" extrusionOk="0">
                  <a:moveTo>
                    <a:pt x="1" y="0"/>
                  </a:moveTo>
                  <a:lnTo>
                    <a:pt x="14594" y="29348"/>
                  </a:lnTo>
                  <a:lnTo>
                    <a:pt x="48121" y="29348"/>
                  </a:lnTo>
                  <a:lnTo>
                    <a:pt x="364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0" name="Google Shape;3450;p57"/>
            <p:cNvSpPr/>
            <p:nvPr/>
          </p:nvSpPr>
          <p:spPr>
            <a:xfrm>
              <a:off x="2056900" y="4572000"/>
              <a:ext cx="1217500" cy="746575"/>
            </a:xfrm>
            <a:custGeom>
              <a:avLst/>
              <a:gdLst/>
              <a:ahLst/>
              <a:cxnLst/>
              <a:rect l="l" t="t" r="r" b="b"/>
              <a:pathLst>
                <a:path w="48700" h="29863" extrusionOk="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1" name="Google Shape;3451;p57"/>
            <p:cNvSpPr/>
            <p:nvPr/>
          </p:nvSpPr>
          <p:spPr>
            <a:xfrm>
              <a:off x="2027175" y="4578425"/>
              <a:ext cx="1203025" cy="733725"/>
            </a:xfrm>
            <a:custGeom>
              <a:avLst/>
              <a:gdLst/>
              <a:ahLst/>
              <a:cxnLst/>
              <a:rect l="l" t="t" r="r" b="b"/>
              <a:pathLst>
                <a:path w="48121" h="29349" extrusionOk="0">
                  <a:moveTo>
                    <a:pt x="0" y="0"/>
                  </a:moveTo>
                  <a:lnTo>
                    <a:pt x="14626" y="29348"/>
                  </a:lnTo>
                  <a:lnTo>
                    <a:pt x="48120" y="29348"/>
                  </a:lnTo>
                  <a:lnTo>
                    <a:pt x="364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2" name="Google Shape;3452;p57"/>
            <p:cNvSpPr/>
            <p:nvPr/>
          </p:nvSpPr>
          <p:spPr>
            <a:xfrm>
              <a:off x="2020725" y="4572000"/>
              <a:ext cx="1216700" cy="746575"/>
            </a:xfrm>
            <a:custGeom>
              <a:avLst/>
              <a:gdLst/>
              <a:ahLst/>
              <a:cxnLst/>
              <a:rect l="l" t="t" r="r" b="b"/>
              <a:pathLst>
                <a:path w="48668" h="29863" extrusionOk="0">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461"/>
        <p:cNvGrpSpPr/>
        <p:nvPr/>
      </p:nvGrpSpPr>
      <p:grpSpPr>
        <a:xfrm>
          <a:off x="0" y="0"/>
          <a:ext cx="0" cy="0"/>
          <a:chOff x="0" y="0"/>
          <a:chExt cx="0" cy="0"/>
        </a:xfrm>
      </p:grpSpPr>
      <p:sp>
        <p:nvSpPr>
          <p:cNvPr id="3462" name="Google Shape;3462;p59"/>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Infographics Make Your Idea</a:t>
            </a:r>
            <a:endParaRPr dirty="0"/>
          </a:p>
          <a:p>
            <a:pPr marL="0" lvl="0" indent="0" algn="ctr" rtl="0">
              <a:spcBef>
                <a:spcPts val="0"/>
              </a:spcBef>
              <a:spcAft>
                <a:spcPts val="0"/>
              </a:spcAft>
              <a:buClr>
                <a:schemeClr val="dk1"/>
              </a:buClr>
              <a:buSzPts val="1100"/>
              <a:buFont typeface="Arial"/>
              <a:buNone/>
            </a:pPr>
            <a:r>
              <a:rPr lang="en"/>
              <a:t>Understandable…</a:t>
            </a:r>
            <a:endParaRPr dirty="0"/>
          </a:p>
          <a:p>
            <a:pPr marL="0" lvl="0" indent="0" algn="ctr" rtl="0">
              <a:spcBef>
                <a:spcPts val="0"/>
              </a:spcBef>
              <a:spcAft>
                <a:spcPts val="0"/>
              </a:spcAft>
              <a:buNone/>
            </a:pPr>
            <a:endParaRPr dirty="0"/>
          </a:p>
        </p:txBody>
      </p:sp>
      <p:grpSp>
        <p:nvGrpSpPr>
          <p:cNvPr id="3463" name="Google Shape;3463;p59"/>
          <p:cNvGrpSpPr/>
          <p:nvPr/>
        </p:nvGrpSpPr>
        <p:grpSpPr>
          <a:xfrm>
            <a:off x="3167946" y="1549451"/>
            <a:ext cx="2808102" cy="2816821"/>
            <a:chOff x="4820425" y="1329900"/>
            <a:chExt cx="70175" cy="70350"/>
          </a:xfrm>
        </p:grpSpPr>
        <p:sp>
          <p:nvSpPr>
            <p:cNvPr id="3464" name="Google Shape;3464;p59"/>
            <p:cNvSpPr/>
            <p:nvPr/>
          </p:nvSpPr>
          <p:spPr>
            <a:xfrm>
              <a:off x="4862975" y="1335475"/>
              <a:ext cx="27625" cy="34650"/>
            </a:xfrm>
            <a:custGeom>
              <a:avLst/>
              <a:gdLst/>
              <a:ahLst/>
              <a:cxnLst/>
              <a:rect l="l" t="t" r="r" b="b"/>
              <a:pathLst>
                <a:path w="1105" h="1386" extrusionOk="0">
                  <a:moveTo>
                    <a:pt x="1" y="1"/>
                  </a:moveTo>
                  <a:lnTo>
                    <a:pt x="1" y="491"/>
                  </a:lnTo>
                  <a:cubicBezTo>
                    <a:pt x="217" y="585"/>
                    <a:pt x="376" y="765"/>
                    <a:pt x="441" y="989"/>
                  </a:cubicBezTo>
                  <a:lnTo>
                    <a:pt x="275" y="989"/>
                  </a:lnTo>
                  <a:lnTo>
                    <a:pt x="679" y="1386"/>
                  </a:lnTo>
                  <a:lnTo>
                    <a:pt x="1104" y="989"/>
                  </a:lnTo>
                  <a:lnTo>
                    <a:pt x="917" y="989"/>
                  </a:lnTo>
                  <a:cubicBezTo>
                    <a:pt x="830" y="513"/>
                    <a:pt x="470" y="123"/>
                    <a:pt x="1" y="1"/>
                  </a:cubicBez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5" name="Google Shape;3465;p59"/>
            <p:cNvSpPr/>
            <p:nvPr/>
          </p:nvSpPr>
          <p:spPr>
            <a:xfrm>
              <a:off x="4820425" y="1360000"/>
              <a:ext cx="27625" cy="34650"/>
            </a:xfrm>
            <a:custGeom>
              <a:avLst/>
              <a:gdLst/>
              <a:ahLst/>
              <a:cxnLst/>
              <a:rect l="l" t="t" r="r" b="b"/>
              <a:pathLst>
                <a:path w="1105" h="1386" extrusionOk="0">
                  <a:moveTo>
                    <a:pt x="426" y="1"/>
                  </a:moveTo>
                  <a:lnTo>
                    <a:pt x="1" y="397"/>
                  </a:lnTo>
                  <a:lnTo>
                    <a:pt x="188" y="397"/>
                  </a:lnTo>
                  <a:cubicBezTo>
                    <a:pt x="275" y="873"/>
                    <a:pt x="628" y="1263"/>
                    <a:pt x="1097" y="1386"/>
                  </a:cubicBezTo>
                  <a:lnTo>
                    <a:pt x="1104" y="895"/>
                  </a:lnTo>
                  <a:cubicBezTo>
                    <a:pt x="888" y="801"/>
                    <a:pt x="729" y="621"/>
                    <a:pt x="664" y="397"/>
                  </a:cubicBezTo>
                  <a:lnTo>
                    <a:pt x="830" y="397"/>
                  </a:lnTo>
                  <a:lnTo>
                    <a:pt x="426" y="1"/>
                  </a:ln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6" name="Google Shape;3466;p59"/>
            <p:cNvSpPr/>
            <p:nvPr/>
          </p:nvSpPr>
          <p:spPr>
            <a:xfrm>
              <a:off x="4850375" y="1372800"/>
              <a:ext cx="34625" cy="27450"/>
            </a:xfrm>
            <a:custGeom>
              <a:avLst/>
              <a:gdLst/>
              <a:ahLst/>
              <a:cxnLst/>
              <a:rect l="l" t="t" r="r" b="b"/>
              <a:pathLst>
                <a:path w="1385" h="1098" extrusionOk="0">
                  <a:moveTo>
                    <a:pt x="894" y="1"/>
                  </a:moveTo>
                  <a:cubicBezTo>
                    <a:pt x="801" y="210"/>
                    <a:pt x="620" y="369"/>
                    <a:pt x="397" y="434"/>
                  </a:cubicBezTo>
                  <a:lnTo>
                    <a:pt x="397" y="275"/>
                  </a:lnTo>
                  <a:lnTo>
                    <a:pt x="0" y="672"/>
                  </a:lnTo>
                  <a:lnTo>
                    <a:pt x="397" y="1097"/>
                  </a:lnTo>
                  <a:lnTo>
                    <a:pt x="397" y="910"/>
                  </a:lnTo>
                  <a:cubicBezTo>
                    <a:pt x="873" y="823"/>
                    <a:pt x="1262" y="470"/>
                    <a:pt x="1385" y="1"/>
                  </a:cubicBezTo>
                  <a:close/>
                </a:path>
              </a:pathLst>
            </a:cu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7" name="Google Shape;3467;p59"/>
            <p:cNvSpPr/>
            <p:nvPr/>
          </p:nvSpPr>
          <p:spPr>
            <a:xfrm>
              <a:off x="4825850" y="1329900"/>
              <a:ext cx="34625" cy="27975"/>
            </a:xfrm>
            <a:custGeom>
              <a:avLst/>
              <a:gdLst/>
              <a:ahLst/>
              <a:cxnLst/>
              <a:rect l="l" t="t" r="r" b="b"/>
              <a:pathLst>
                <a:path w="1385" h="1119" extrusionOk="0">
                  <a:moveTo>
                    <a:pt x="988" y="0"/>
                  </a:moveTo>
                  <a:lnTo>
                    <a:pt x="988" y="188"/>
                  </a:lnTo>
                  <a:cubicBezTo>
                    <a:pt x="505" y="274"/>
                    <a:pt x="123" y="635"/>
                    <a:pt x="0" y="1118"/>
                  </a:cubicBezTo>
                  <a:lnTo>
                    <a:pt x="491" y="1118"/>
                  </a:lnTo>
                  <a:cubicBezTo>
                    <a:pt x="584" y="895"/>
                    <a:pt x="765" y="729"/>
                    <a:pt x="995" y="664"/>
                  </a:cubicBezTo>
                  <a:lnTo>
                    <a:pt x="995" y="830"/>
                  </a:lnTo>
                  <a:lnTo>
                    <a:pt x="1385" y="426"/>
                  </a:lnTo>
                  <a:lnTo>
                    <a:pt x="988" y="0"/>
                  </a:lnTo>
                  <a:close/>
                </a:path>
              </a:pathLst>
            </a:cu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68" name="Google Shape;3468;p59"/>
          <p:cNvSpPr txBox="1">
            <a:spLocks noGrp="1"/>
          </p:cNvSpPr>
          <p:nvPr>
            <p:ph type="subTitle" idx="1"/>
          </p:nvPr>
        </p:nvSpPr>
        <p:spPr>
          <a:xfrm>
            <a:off x="1104901" y="1835975"/>
            <a:ext cx="2004900" cy="36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Mercury</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3469" name="Google Shape;3469;p59"/>
          <p:cNvSpPr txBox="1">
            <a:spLocks noGrp="1"/>
          </p:cNvSpPr>
          <p:nvPr>
            <p:ph type="subTitle" idx="2"/>
          </p:nvPr>
        </p:nvSpPr>
        <p:spPr>
          <a:xfrm>
            <a:off x="1104901" y="2153253"/>
            <a:ext cx="2004900" cy="61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Mercury is the closest planet to the Sun</a:t>
            </a:r>
            <a:endParaRPr sz="1600" dirty="0">
              <a:solidFill>
                <a:schemeClr val="dk2"/>
              </a:solidFill>
              <a:latin typeface="Barlow Semi Condensed"/>
              <a:ea typeface="Barlow Semi Condensed"/>
              <a:cs typeface="Barlow Semi Condensed"/>
              <a:sym typeface="Barlow Semi Condensed"/>
            </a:endParaRPr>
          </a:p>
        </p:txBody>
      </p:sp>
      <p:sp>
        <p:nvSpPr>
          <p:cNvPr id="3470" name="Google Shape;3470;p59"/>
          <p:cNvSpPr txBox="1">
            <a:spLocks noGrp="1"/>
          </p:cNvSpPr>
          <p:nvPr>
            <p:ph type="subTitle" idx="4294967295"/>
          </p:nvPr>
        </p:nvSpPr>
        <p:spPr>
          <a:xfrm>
            <a:off x="1104901" y="2920737"/>
            <a:ext cx="20049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Jupiter</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3471" name="Google Shape;3471;p59"/>
          <p:cNvSpPr txBox="1">
            <a:spLocks noGrp="1"/>
          </p:cNvSpPr>
          <p:nvPr>
            <p:ph type="subTitle" idx="3"/>
          </p:nvPr>
        </p:nvSpPr>
        <p:spPr>
          <a:xfrm>
            <a:off x="1104901" y="3282675"/>
            <a:ext cx="2004900" cy="61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Jupiter is the biggest planet of them all </a:t>
            </a:r>
            <a:endParaRPr sz="1600" dirty="0">
              <a:solidFill>
                <a:schemeClr val="dk2"/>
              </a:solidFill>
              <a:latin typeface="Barlow Semi Condensed"/>
              <a:ea typeface="Barlow Semi Condensed"/>
              <a:cs typeface="Barlow Semi Condensed"/>
              <a:sym typeface="Barlow Semi Condensed"/>
            </a:endParaRPr>
          </a:p>
        </p:txBody>
      </p:sp>
      <p:sp>
        <p:nvSpPr>
          <p:cNvPr id="3472" name="Google Shape;3472;p59"/>
          <p:cNvSpPr txBox="1">
            <a:spLocks noGrp="1"/>
          </p:cNvSpPr>
          <p:nvPr>
            <p:ph type="subTitle" idx="4"/>
          </p:nvPr>
        </p:nvSpPr>
        <p:spPr>
          <a:xfrm>
            <a:off x="6128827" y="1835975"/>
            <a:ext cx="2004900" cy="365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Neptune</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3473" name="Google Shape;3473;p59"/>
          <p:cNvSpPr txBox="1">
            <a:spLocks noGrp="1"/>
          </p:cNvSpPr>
          <p:nvPr>
            <p:ph type="subTitle" idx="5"/>
          </p:nvPr>
        </p:nvSpPr>
        <p:spPr>
          <a:xfrm>
            <a:off x="6128827" y="2153254"/>
            <a:ext cx="2004900" cy="61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Neptune is the farthest planet from the Sun</a:t>
            </a:r>
            <a:endParaRPr sz="1600" dirty="0">
              <a:solidFill>
                <a:schemeClr val="dk2"/>
              </a:solidFill>
              <a:latin typeface="Barlow Semi Condensed"/>
              <a:ea typeface="Barlow Semi Condensed"/>
              <a:cs typeface="Barlow Semi Condensed"/>
              <a:sym typeface="Barlow Semi Condensed"/>
            </a:endParaRPr>
          </a:p>
        </p:txBody>
      </p:sp>
      <p:sp>
        <p:nvSpPr>
          <p:cNvPr id="3474" name="Google Shape;3474;p59"/>
          <p:cNvSpPr txBox="1">
            <a:spLocks noGrp="1"/>
          </p:cNvSpPr>
          <p:nvPr>
            <p:ph type="subTitle" idx="6"/>
          </p:nvPr>
        </p:nvSpPr>
        <p:spPr>
          <a:xfrm>
            <a:off x="6128827" y="2920737"/>
            <a:ext cx="2004900" cy="365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Saturn</a:t>
            </a:r>
            <a:endParaRPr sz="1800" dirty="0">
              <a:solidFill>
                <a:schemeClr val="accent1"/>
              </a:solidFill>
              <a:latin typeface="Barlow Semi Condensed Medium"/>
              <a:ea typeface="Barlow Semi Condensed Medium"/>
              <a:cs typeface="Barlow Semi Condensed Medium"/>
              <a:sym typeface="Barlow Semi Condensed Medium"/>
            </a:endParaRPr>
          </a:p>
        </p:txBody>
      </p:sp>
      <p:sp>
        <p:nvSpPr>
          <p:cNvPr id="3475" name="Google Shape;3475;p59"/>
          <p:cNvSpPr txBox="1">
            <a:spLocks noGrp="1"/>
          </p:cNvSpPr>
          <p:nvPr>
            <p:ph type="subTitle" idx="7"/>
          </p:nvPr>
        </p:nvSpPr>
        <p:spPr>
          <a:xfrm>
            <a:off x="6128827" y="3282675"/>
            <a:ext cx="2004900" cy="61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Saturn is the ringed one and a gas giant</a:t>
            </a:r>
            <a:endParaRPr sz="1600" dirty="0">
              <a:solidFill>
                <a:schemeClr val="dk2"/>
              </a:solidFill>
              <a:latin typeface="Barlow Semi Condensed"/>
              <a:ea typeface="Barlow Semi Condensed"/>
              <a:cs typeface="Barlow Semi Condensed"/>
              <a:sym typeface="Barlow Semi Condensed"/>
            </a:endParaRPr>
          </a:p>
        </p:txBody>
      </p:sp>
      <p:grpSp>
        <p:nvGrpSpPr>
          <p:cNvPr id="3476" name="Google Shape;3476;p59"/>
          <p:cNvGrpSpPr/>
          <p:nvPr/>
        </p:nvGrpSpPr>
        <p:grpSpPr>
          <a:xfrm>
            <a:off x="4632514" y="3824343"/>
            <a:ext cx="210227" cy="236413"/>
            <a:chOff x="2523000" y="1954875"/>
            <a:chExt cx="262325" cy="295000"/>
          </a:xfrm>
        </p:grpSpPr>
        <p:sp>
          <p:nvSpPr>
            <p:cNvPr id="3477" name="Google Shape;3477;p59"/>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478" name="Google Shape;3478;p59"/>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3479" name="Google Shape;3479;p59"/>
          <p:cNvGrpSpPr/>
          <p:nvPr/>
        </p:nvGrpSpPr>
        <p:grpSpPr>
          <a:xfrm>
            <a:off x="4290803" y="1853755"/>
            <a:ext cx="238617" cy="237355"/>
            <a:chOff x="1412450" y="1954475"/>
            <a:chExt cx="297750" cy="296175"/>
          </a:xfrm>
        </p:grpSpPr>
        <p:sp>
          <p:nvSpPr>
            <p:cNvPr id="3480" name="Google Shape;3480;p59"/>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481" name="Google Shape;3481;p59"/>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3482" name="Google Shape;3482;p59"/>
          <p:cNvGrpSpPr/>
          <p:nvPr/>
        </p:nvGrpSpPr>
        <p:grpSpPr>
          <a:xfrm>
            <a:off x="5426990" y="2705685"/>
            <a:ext cx="238617" cy="238437"/>
            <a:chOff x="1413250" y="2680675"/>
            <a:chExt cx="297750" cy="297525"/>
          </a:xfrm>
        </p:grpSpPr>
        <p:sp>
          <p:nvSpPr>
            <p:cNvPr id="3483" name="Google Shape;3483;p59"/>
            <p:cNvSpPr/>
            <p:nvPr/>
          </p:nvSpPr>
          <p:spPr>
            <a:xfrm>
              <a:off x="1413250" y="2680675"/>
              <a:ext cx="297750" cy="297525"/>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484" name="Google Shape;3484;p59"/>
            <p:cNvSpPr/>
            <p:nvPr/>
          </p:nvSpPr>
          <p:spPr>
            <a:xfrm>
              <a:off x="1465225" y="2805100"/>
              <a:ext cx="52800" cy="52025"/>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485" name="Google Shape;3485;p59"/>
            <p:cNvSpPr/>
            <p:nvPr/>
          </p:nvSpPr>
          <p:spPr>
            <a:xfrm>
              <a:off x="1535325" y="2769675"/>
              <a:ext cx="52800" cy="87450"/>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3486" name="Google Shape;3486;p59"/>
            <p:cNvSpPr/>
            <p:nvPr/>
          </p:nvSpPr>
          <p:spPr>
            <a:xfrm>
              <a:off x="1604650" y="2733425"/>
              <a:ext cx="52775" cy="122900"/>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sp>
        <p:nvSpPr>
          <p:cNvPr id="3487" name="Google Shape;3487;p59"/>
          <p:cNvSpPr/>
          <p:nvPr/>
        </p:nvSpPr>
        <p:spPr>
          <a:xfrm>
            <a:off x="3495340" y="2944030"/>
            <a:ext cx="183701" cy="237335"/>
          </a:xfrm>
          <a:custGeom>
            <a:avLst/>
            <a:gdLst/>
            <a:ahLst/>
            <a:cxnLst/>
            <a:rect l="l" t="t" r="r" b="b"/>
            <a:pathLst>
              <a:path w="9169" h="11846" extrusionOk="0">
                <a:moveTo>
                  <a:pt x="4695" y="2079"/>
                </a:moveTo>
                <a:cubicBezTo>
                  <a:pt x="5073" y="2079"/>
                  <a:pt x="5388" y="2394"/>
                  <a:pt x="5388" y="2772"/>
                </a:cubicBezTo>
                <a:cubicBezTo>
                  <a:pt x="5388" y="3181"/>
                  <a:pt x="5073" y="3496"/>
                  <a:pt x="4695" y="3496"/>
                </a:cubicBezTo>
                <a:cubicBezTo>
                  <a:pt x="4285" y="3496"/>
                  <a:pt x="3970" y="3181"/>
                  <a:pt x="3970" y="2772"/>
                </a:cubicBezTo>
                <a:cubicBezTo>
                  <a:pt x="3970" y="2394"/>
                  <a:pt x="4285" y="2079"/>
                  <a:pt x="4695" y="2079"/>
                </a:cubicBezTo>
                <a:close/>
                <a:moveTo>
                  <a:pt x="4695" y="4189"/>
                </a:moveTo>
                <a:cubicBezTo>
                  <a:pt x="5640" y="4189"/>
                  <a:pt x="6428" y="4977"/>
                  <a:pt x="6428" y="5922"/>
                </a:cubicBezTo>
                <a:lnTo>
                  <a:pt x="6428" y="6300"/>
                </a:lnTo>
                <a:lnTo>
                  <a:pt x="2962" y="6300"/>
                </a:lnTo>
                <a:lnTo>
                  <a:pt x="2962" y="5922"/>
                </a:lnTo>
                <a:cubicBezTo>
                  <a:pt x="2962" y="4945"/>
                  <a:pt x="3750" y="4189"/>
                  <a:pt x="4695" y="4189"/>
                </a:cubicBezTo>
                <a:close/>
                <a:moveTo>
                  <a:pt x="4730" y="664"/>
                </a:moveTo>
                <a:cubicBezTo>
                  <a:pt x="6870" y="664"/>
                  <a:pt x="8538" y="2418"/>
                  <a:pt x="8538" y="4473"/>
                </a:cubicBezTo>
                <a:cubicBezTo>
                  <a:pt x="8538" y="5544"/>
                  <a:pt x="8097" y="6552"/>
                  <a:pt x="7310" y="7277"/>
                </a:cubicBezTo>
                <a:cubicBezTo>
                  <a:pt x="7215" y="7403"/>
                  <a:pt x="7121" y="7466"/>
                  <a:pt x="6995" y="7497"/>
                </a:cubicBezTo>
                <a:cubicBezTo>
                  <a:pt x="6774" y="7718"/>
                  <a:pt x="6522" y="7907"/>
                  <a:pt x="6459" y="8285"/>
                </a:cubicBezTo>
                <a:lnTo>
                  <a:pt x="5041" y="8285"/>
                </a:lnTo>
                <a:lnTo>
                  <a:pt x="5041" y="6993"/>
                </a:lnTo>
                <a:lnTo>
                  <a:pt x="6774" y="6993"/>
                </a:lnTo>
                <a:cubicBezTo>
                  <a:pt x="6963" y="6993"/>
                  <a:pt x="7121" y="6836"/>
                  <a:pt x="7121" y="6647"/>
                </a:cubicBezTo>
                <a:lnTo>
                  <a:pt x="7121" y="5922"/>
                </a:lnTo>
                <a:cubicBezTo>
                  <a:pt x="7121" y="4945"/>
                  <a:pt x="6585" y="4126"/>
                  <a:pt x="5734" y="3717"/>
                </a:cubicBezTo>
                <a:cubicBezTo>
                  <a:pt x="5987" y="3496"/>
                  <a:pt x="6113" y="3181"/>
                  <a:pt x="6113" y="2835"/>
                </a:cubicBezTo>
                <a:cubicBezTo>
                  <a:pt x="6113" y="2079"/>
                  <a:pt x="5482" y="1448"/>
                  <a:pt x="4726" y="1448"/>
                </a:cubicBezTo>
                <a:cubicBezTo>
                  <a:pt x="3970" y="1448"/>
                  <a:pt x="3340" y="2079"/>
                  <a:pt x="3340" y="2835"/>
                </a:cubicBezTo>
                <a:cubicBezTo>
                  <a:pt x="3340" y="3181"/>
                  <a:pt x="3466" y="3496"/>
                  <a:pt x="3687" y="3717"/>
                </a:cubicBezTo>
                <a:cubicBezTo>
                  <a:pt x="2868" y="4126"/>
                  <a:pt x="2332" y="4945"/>
                  <a:pt x="2332" y="5922"/>
                </a:cubicBezTo>
                <a:lnTo>
                  <a:pt x="2332" y="6647"/>
                </a:lnTo>
                <a:cubicBezTo>
                  <a:pt x="2332" y="6836"/>
                  <a:pt x="2489" y="6993"/>
                  <a:pt x="2679" y="6993"/>
                </a:cubicBezTo>
                <a:lnTo>
                  <a:pt x="4411" y="6993"/>
                </a:lnTo>
                <a:lnTo>
                  <a:pt x="4411" y="8411"/>
                </a:lnTo>
                <a:lnTo>
                  <a:pt x="2931" y="8411"/>
                </a:lnTo>
                <a:lnTo>
                  <a:pt x="2931" y="8380"/>
                </a:lnTo>
                <a:cubicBezTo>
                  <a:pt x="2836" y="7938"/>
                  <a:pt x="2615" y="7749"/>
                  <a:pt x="2363" y="7560"/>
                </a:cubicBezTo>
                <a:cubicBezTo>
                  <a:pt x="2300" y="7466"/>
                  <a:pt x="2174" y="7403"/>
                  <a:pt x="2048" y="7277"/>
                </a:cubicBezTo>
                <a:cubicBezTo>
                  <a:pt x="1135" y="6395"/>
                  <a:pt x="757" y="5135"/>
                  <a:pt x="946" y="3874"/>
                </a:cubicBezTo>
                <a:cubicBezTo>
                  <a:pt x="1198" y="2236"/>
                  <a:pt x="2615" y="881"/>
                  <a:pt x="4254" y="692"/>
                </a:cubicBezTo>
                <a:cubicBezTo>
                  <a:pt x="4415" y="673"/>
                  <a:pt x="4574" y="664"/>
                  <a:pt x="4730" y="664"/>
                </a:cubicBezTo>
                <a:close/>
                <a:moveTo>
                  <a:pt x="6428" y="9073"/>
                </a:moveTo>
                <a:lnTo>
                  <a:pt x="6428" y="9419"/>
                </a:lnTo>
                <a:cubicBezTo>
                  <a:pt x="6428" y="9640"/>
                  <a:pt x="6270" y="9797"/>
                  <a:pt x="6081" y="9797"/>
                </a:cubicBezTo>
                <a:lnTo>
                  <a:pt x="3309" y="9797"/>
                </a:lnTo>
                <a:cubicBezTo>
                  <a:pt x="3120" y="9797"/>
                  <a:pt x="2962" y="9640"/>
                  <a:pt x="2962" y="9419"/>
                </a:cubicBezTo>
                <a:lnTo>
                  <a:pt x="2962" y="9073"/>
                </a:lnTo>
                <a:close/>
                <a:moveTo>
                  <a:pt x="5703" y="10459"/>
                </a:moveTo>
                <a:lnTo>
                  <a:pt x="5703" y="10805"/>
                </a:lnTo>
                <a:cubicBezTo>
                  <a:pt x="5703" y="10994"/>
                  <a:pt x="5545" y="11183"/>
                  <a:pt x="5356" y="11183"/>
                </a:cubicBezTo>
                <a:lnTo>
                  <a:pt x="3970" y="11183"/>
                </a:lnTo>
                <a:cubicBezTo>
                  <a:pt x="3781" y="11183"/>
                  <a:pt x="3624" y="10994"/>
                  <a:pt x="3624" y="10805"/>
                </a:cubicBezTo>
                <a:lnTo>
                  <a:pt x="3624" y="10459"/>
                </a:lnTo>
                <a:close/>
                <a:moveTo>
                  <a:pt x="4662" y="0"/>
                </a:moveTo>
                <a:cubicBezTo>
                  <a:pt x="4486" y="0"/>
                  <a:pt x="4308" y="10"/>
                  <a:pt x="4128" y="31"/>
                </a:cubicBezTo>
                <a:cubicBezTo>
                  <a:pt x="2174" y="251"/>
                  <a:pt x="568" y="1827"/>
                  <a:pt x="253" y="3780"/>
                </a:cubicBezTo>
                <a:cubicBezTo>
                  <a:pt x="1" y="5229"/>
                  <a:pt x="505" y="6710"/>
                  <a:pt x="1576" y="7749"/>
                </a:cubicBezTo>
                <a:cubicBezTo>
                  <a:pt x="1733" y="7875"/>
                  <a:pt x="1859" y="7970"/>
                  <a:pt x="1922" y="8064"/>
                </a:cubicBezTo>
                <a:cubicBezTo>
                  <a:pt x="2206" y="8285"/>
                  <a:pt x="2237" y="8348"/>
                  <a:pt x="2237" y="8695"/>
                </a:cubicBezTo>
                <a:lnTo>
                  <a:pt x="2237" y="9388"/>
                </a:lnTo>
                <a:cubicBezTo>
                  <a:pt x="2237" y="9829"/>
                  <a:pt x="2521" y="10238"/>
                  <a:pt x="2962" y="10396"/>
                </a:cubicBezTo>
                <a:lnTo>
                  <a:pt x="2962" y="10774"/>
                </a:lnTo>
                <a:cubicBezTo>
                  <a:pt x="2962" y="11404"/>
                  <a:pt x="3435" y="11845"/>
                  <a:pt x="3970" y="11845"/>
                </a:cubicBezTo>
                <a:lnTo>
                  <a:pt x="5356" y="11845"/>
                </a:lnTo>
                <a:cubicBezTo>
                  <a:pt x="5955" y="11845"/>
                  <a:pt x="6396" y="11372"/>
                  <a:pt x="6396" y="10805"/>
                </a:cubicBezTo>
                <a:lnTo>
                  <a:pt x="6396" y="10427"/>
                </a:lnTo>
                <a:cubicBezTo>
                  <a:pt x="6774" y="10270"/>
                  <a:pt x="7089" y="9923"/>
                  <a:pt x="7089" y="9451"/>
                </a:cubicBezTo>
                <a:lnTo>
                  <a:pt x="7089" y="8726"/>
                </a:lnTo>
                <a:cubicBezTo>
                  <a:pt x="7089" y="8380"/>
                  <a:pt x="7121" y="8348"/>
                  <a:pt x="7404" y="8096"/>
                </a:cubicBezTo>
                <a:cubicBezTo>
                  <a:pt x="7499" y="8033"/>
                  <a:pt x="7593" y="7938"/>
                  <a:pt x="7751" y="7812"/>
                </a:cubicBezTo>
                <a:cubicBezTo>
                  <a:pt x="8664" y="6962"/>
                  <a:pt x="9169" y="5765"/>
                  <a:pt x="9169" y="4504"/>
                </a:cubicBezTo>
                <a:cubicBezTo>
                  <a:pt x="9169" y="2060"/>
                  <a:pt x="7186"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491"/>
        <p:cNvGrpSpPr/>
        <p:nvPr/>
      </p:nvGrpSpPr>
      <p:grpSpPr>
        <a:xfrm>
          <a:off x="0" y="0"/>
          <a:ext cx="0" cy="0"/>
          <a:chOff x="0" y="0"/>
          <a:chExt cx="0" cy="0"/>
        </a:xfrm>
      </p:grpSpPr>
      <p:sp>
        <p:nvSpPr>
          <p:cNvPr id="3492" name="Google Shape;3492;p60"/>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…And the Same Goes for Tables</a:t>
            </a:r>
            <a:endParaRPr dirty="0"/>
          </a:p>
        </p:txBody>
      </p:sp>
      <p:graphicFrame>
        <p:nvGraphicFramePr>
          <p:cNvPr id="3493" name="Google Shape;3493;p60"/>
          <p:cNvGraphicFramePr/>
          <p:nvPr/>
        </p:nvGraphicFramePr>
        <p:xfrm>
          <a:off x="1572100" y="1393060"/>
          <a:ext cx="5999800" cy="3009275"/>
        </p:xfrm>
        <a:graphic>
          <a:graphicData uri="http://schemas.openxmlformats.org/drawingml/2006/table">
            <a:tbl>
              <a:tblPr>
                <a:noFill/>
                <a:tableStyleId>{C69E80CB-7FAF-4A03-B269-BF5C69DF8E7A}</a:tableStyleId>
              </a:tblPr>
              <a:tblGrid>
                <a:gridCol w="1499950">
                  <a:extLst>
                    <a:ext uri="{9D8B030D-6E8A-4147-A177-3AD203B41FA5}">
                      <a16:colId xmlns:a16="http://schemas.microsoft.com/office/drawing/2014/main" val="20000"/>
                    </a:ext>
                  </a:extLst>
                </a:gridCol>
                <a:gridCol w="1499950">
                  <a:extLst>
                    <a:ext uri="{9D8B030D-6E8A-4147-A177-3AD203B41FA5}">
                      <a16:colId xmlns:a16="http://schemas.microsoft.com/office/drawing/2014/main" val="20001"/>
                    </a:ext>
                  </a:extLst>
                </a:gridCol>
                <a:gridCol w="1499950">
                  <a:extLst>
                    <a:ext uri="{9D8B030D-6E8A-4147-A177-3AD203B41FA5}">
                      <a16:colId xmlns:a16="http://schemas.microsoft.com/office/drawing/2014/main" val="20002"/>
                    </a:ext>
                  </a:extLst>
                </a:gridCol>
                <a:gridCol w="1499950">
                  <a:extLst>
                    <a:ext uri="{9D8B030D-6E8A-4147-A177-3AD203B41FA5}">
                      <a16:colId xmlns:a16="http://schemas.microsoft.com/office/drawing/2014/main" val="20003"/>
                    </a:ext>
                  </a:extLst>
                </a:gridCol>
              </a:tblGrid>
              <a:tr h="1141775">
                <a:tc>
                  <a:txBody>
                    <a:bodyPr/>
                    <a:lstStyle/>
                    <a:p>
                      <a:pPr marL="0" lvl="0" indent="0" algn="ctr" rtl="0">
                        <a:spcBef>
                          <a:spcPts val="0"/>
                        </a:spcBef>
                        <a:spcAft>
                          <a:spcPts val="0"/>
                        </a:spcAft>
                        <a:buNone/>
                      </a:pPr>
                      <a:endParaRPr sz="1800" dirty="0">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chemeClr val="dk1"/>
                        </a:buClr>
                        <a:buSzPts val="1100"/>
                        <a:buFont typeface="Arial"/>
                        <a:buNone/>
                      </a:pPr>
                      <a:r>
                        <a:rPr lang="en" sz="1800">
                          <a:solidFill>
                            <a:schemeClr val="dk2"/>
                          </a:solidFill>
                          <a:latin typeface="Barlow Semi Condensed Medium"/>
                          <a:ea typeface="Barlow Semi Condensed Medium"/>
                          <a:cs typeface="Barlow Semi Condensed Medium"/>
                          <a:sym typeface="Barlow Semi Condensed Medium"/>
                        </a:rPr>
                        <a:t>Mass</a:t>
                      </a:r>
                      <a:endParaRPr sz="1800" dirty="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r>
                        <a:rPr lang="en" sz="1800">
                          <a:solidFill>
                            <a:schemeClr val="dk2"/>
                          </a:solidFill>
                          <a:latin typeface="Barlow Semi Condensed Medium"/>
                          <a:ea typeface="Barlow Semi Condensed Medium"/>
                          <a:cs typeface="Barlow Semi Condensed Medium"/>
                          <a:sym typeface="Barlow Semi Condensed Medium"/>
                        </a:rPr>
                        <a:t>(earths)</a:t>
                      </a:r>
                      <a:endParaRPr sz="1800" dirty="0">
                        <a:solidFill>
                          <a:schemeClr val="dk2"/>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chemeClr val="dk1"/>
                        </a:buClr>
                        <a:buSzPts val="1100"/>
                        <a:buFont typeface="Arial"/>
                        <a:buNone/>
                      </a:pPr>
                      <a:r>
                        <a:rPr lang="en" sz="1800">
                          <a:solidFill>
                            <a:schemeClr val="dk2"/>
                          </a:solidFill>
                          <a:latin typeface="Barlow Semi Condensed Medium"/>
                          <a:ea typeface="Barlow Semi Condensed Medium"/>
                          <a:cs typeface="Barlow Semi Condensed Medium"/>
                          <a:sym typeface="Barlow Semi Condensed Medium"/>
                        </a:rPr>
                        <a:t>Diameter</a:t>
                      </a:r>
                      <a:endParaRPr sz="1800" dirty="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r>
                        <a:rPr lang="en" sz="1800">
                          <a:solidFill>
                            <a:schemeClr val="dk2"/>
                          </a:solidFill>
                          <a:latin typeface="Barlow Semi Condensed Medium"/>
                          <a:ea typeface="Barlow Semi Condensed Medium"/>
                          <a:cs typeface="Barlow Semi Condensed Medium"/>
                          <a:sym typeface="Barlow Semi Condensed Medium"/>
                        </a:rPr>
                        <a:t>(earths)</a:t>
                      </a:r>
                      <a:endParaRPr sz="1800" dirty="0">
                        <a:solidFill>
                          <a:schemeClr val="dk2"/>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chemeClr val="dk1"/>
                        </a:buClr>
                        <a:buSzPts val="1100"/>
                        <a:buFont typeface="Arial"/>
                        <a:buNone/>
                      </a:pPr>
                      <a:r>
                        <a:rPr lang="en" sz="1800">
                          <a:solidFill>
                            <a:schemeClr val="dk2"/>
                          </a:solidFill>
                          <a:latin typeface="Barlow Semi Condensed Medium"/>
                          <a:ea typeface="Barlow Semi Condensed Medium"/>
                          <a:cs typeface="Barlow Semi Condensed Medium"/>
                          <a:sym typeface="Barlow Semi Condensed Medium"/>
                        </a:rPr>
                        <a:t>Gravity</a:t>
                      </a:r>
                      <a:endParaRPr sz="1800" dirty="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r>
                        <a:rPr lang="en" sz="1800">
                          <a:solidFill>
                            <a:schemeClr val="dk2"/>
                          </a:solidFill>
                          <a:latin typeface="Barlow Semi Condensed Medium"/>
                          <a:ea typeface="Barlow Semi Condensed Medium"/>
                          <a:cs typeface="Barlow Semi Condensed Medium"/>
                          <a:sym typeface="Barlow Semi Condensed Medium"/>
                        </a:rPr>
                        <a:t>(earths)</a:t>
                      </a:r>
                      <a:endParaRPr sz="1800" dirty="0">
                        <a:solidFill>
                          <a:schemeClr val="dk2"/>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22500">
                <a:tc>
                  <a:txBody>
                    <a:bodyPr/>
                    <a:lstStyle/>
                    <a:p>
                      <a:pPr marL="0" lvl="0" indent="0" algn="ct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Mercury</a:t>
                      </a:r>
                      <a:endParaRPr sz="1800" dirty="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0.06</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0.38</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0.38</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22500">
                <a:tc>
                  <a:txBody>
                    <a:bodyPr/>
                    <a:lstStyle/>
                    <a:p>
                      <a:pPr marL="0" lvl="0" indent="0" algn="ct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Mars</a:t>
                      </a:r>
                      <a:endParaRPr sz="1800" dirty="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0.11</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0.53</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0.38</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22500">
                <a:tc>
                  <a:txBody>
                    <a:bodyPr/>
                    <a:lstStyle/>
                    <a:p>
                      <a:pPr marL="0" lvl="0" indent="0" algn="ctr"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Saturn</a:t>
                      </a:r>
                      <a:endParaRPr sz="1800" dirty="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95.2</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9.4</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sym typeface="Barlow Semi Condensed"/>
                        </a:rPr>
                        <a:t>1.16</a:t>
                      </a:r>
                      <a:endParaRPr sz="1800" dirty="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Maybe You Need to Divide the Content</a:t>
            </a:r>
            <a:endParaRPr dirty="0"/>
          </a:p>
          <a:p>
            <a:pPr marL="0" lvl="0" indent="0" algn="ctr" rtl="0">
              <a:spcBef>
                <a:spcPts val="0"/>
              </a:spcBef>
              <a:spcAft>
                <a:spcPts val="0"/>
              </a:spcAft>
              <a:buNone/>
            </a:pPr>
            <a:endParaRPr dirty="0"/>
          </a:p>
        </p:txBody>
      </p:sp>
      <p:sp>
        <p:nvSpPr>
          <p:cNvPr id="3499" name="Google Shape;3499;p61"/>
          <p:cNvSpPr/>
          <p:nvPr/>
        </p:nvSpPr>
        <p:spPr>
          <a:xfrm>
            <a:off x="4665800" y="1135707"/>
            <a:ext cx="2676000"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0" name="Google Shape;3500;p61"/>
          <p:cNvSpPr/>
          <p:nvPr/>
        </p:nvSpPr>
        <p:spPr>
          <a:xfrm>
            <a:off x="4850900" y="1329357"/>
            <a:ext cx="2305800"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1" name="Google Shape;3501;p61"/>
          <p:cNvSpPr/>
          <p:nvPr/>
        </p:nvSpPr>
        <p:spPr>
          <a:xfrm>
            <a:off x="1802225" y="1135707"/>
            <a:ext cx="2676000"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2" name="Google Shape;3502;p61"/>
          <p:cNvSpPr/>
          <p:nvPr/>
        </p:nvSpPr>
        <p:spPr>
          <a:xfrm>
            <a:off x="1987325" y="1329357"/>
            <a:ext cx="2305800"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3" name="Google Shape;3503;p61"/>
          <p:cNvSpPr txBox="1">
            <a:spLocks noGrp="1"/>
          </p:cNvSpPr>
          <p:nvPr>
            <p:ph type="subTitle" idx="1"/>
          </p:nvPr>
        </p:nvSpPr>
        <p:spPr>
          <a:xfrm>
            <a:off x="4956048" y="2532888"/>
            <a:ext cx="2084700"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rlow Semi Condensed"/>
                <a:ea typeface="Barlow Semi Condensed"/>
                <a:cs typeface="Barlow Semi Condensed"/>
                <a:sym typeface="Barlow Semi Condensed"/>
              </a:rPr>
              <a:t>Jupiter is the biggest planet in </a:t>
            </a:r>
            <a:r>
              <a:rPr lang="en">
                <a:solidFill>
                  <a:schemeClr val="dk2"/>
                </a:solidFill>
              </a:rPr>
              <a:t>the</a:t>
            </a:r>
            <a:r>
              <a:rPr lang="en">
                <a:solidFill>
                  <a:schemeClr val="dk2"/>
                </a:solidFill>
                <a:latin typeface="Barlow Semi Condensed"/>
                <a:ea typeface="Barlow Semi Condensed"/>
                <a:cs typeface="Barlow Semi Condensed"/>
                <a:sym typeface="Barlow Semi Condensed"/>
              </a:rPr>
              <a:t> </a:t>
            </a:r>
            <a:r>
              <a:rPr lang="en">
                <a:solidFill>
                  <a:schemeClr val="dk2"/>
                </a:solidFill>
              </a:rPr>
              <a:t>S</a:t>
            </a:r>
            <a:r>
              <a:rPr lang="en">
                <a:solidFill>
                  <a:schemeClr val="dk2"/>
                </a:solidFill>
                <a:latin typeface="Barlow Semi Condensed"/>
                <a:ea typeface="Barlow Semi Condensed"/>
                <a:cs typeface="Barlow Semi Condensed"/>
                <a:sym typeface="Barlow Semi Condensed"/>
              </a:rPr>
              <a:t>olar </a:t>
            </a:r>
            <a:r>
              <a:rPr lang="en">
                <a:solidFill>
                  <a:schemeClr val="dk2"/>
                </a:solidFill>
              </a:rPr>
              <a:t>S</a:t>
            </a:r>
            <a:r>
              <a:rPr lang="en">
                <a:solidFill>
                  <a:schemeClr val="dk2"/>
                </a:solidFill>
                <a:latin typeface="Barlow Semi Condensed"/>
                <a:ea typeface="Barlow Semi Condensed"/>
                <a:cs typeface="Barlow Semi Condensed"/>
                <a:sym typeface="Barlow Semi Condensed"/>
              </a:rPr>
              <a:t>ystem and the fourth-brightest one</a:t>
            </a:r>
            <a:endParaRPr dirty="0">
              <a:latin typeface="Barlow Semi Condensed"/>
              <a:ea typeface="Barlow Semi Condensed"/>
              <a:cs typeface="Barlow Semi Condensed"/>
              <a:sym typeface="Barlow Semi Condensed"/>
            </a:endParaRPr>
          </a:p>
        </p:txBody>
      </p:sp>
      <p:sp>
        <p:nvSpPr>
          <p:cNvPr id="3504" name="Google Shape;3504;p61"/>
          <p:cNvSpPr txBox="1">
            <a:spLocks noGrp="1"/>
          </p:cNvSpPr>
          <p:nvPr>
            <p:ph type="subTitle" idx="2"/>
          </p:nvPr>
        </p:nvSpPr>
        <p:spPr>
          <a:xfrm>
            <a:off x="2093976" y="2532888"/>
            <a:ext cx="2084700"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rlow Semi Condensed"/>
                <a:ea typeface="Barlow Semi Condensed"/>
                <a:cs typeface="Barlow Semi Condensed"/>
                <a:sym typeface="Barlow Semi Condensed"/>
              </a:rPr>
              <a:t>Neptune is the farthest planet from the </a:t>
            </a:r>
            <a:r>
              <a:rPr lang="en">
                <a:solidFill>
                  <a:schemeClr val="dk2"/>
                </a:solidFill>
              </a:rPr>
              <a:t>S</a:t>
            </a:r>
            <a:r>
              <a:rPr lang="en">
                <a:solidFill>
                  <a:schemeClr val="dk2"/>
                </a:solidFill>
                <a:latin typeface="Barlow Semi Condensed"/>
                <a:ea typeface="Barlow Semi Condensed"/>
                <a:cs typeface="Barlow Semi Condensed"/>
                <a:sym typeface="Barlow Semi Condensed"/>
              </a:rPr>
              <a:t>un and the fourth-largest in </a:t>
            </a:r>
            <a:r>
              <a:rPr lang="en">
                <a:solidFill>
                  <a:schemeClr val="dk2"/>
                </a:solidFill>
              </a:rPr>
              <a:t>the</a:t>
            </a:r>
            <a:r>
              <a:rPr lang="en">
                <a:solidFill>
                  <a:schemeClr val="dk2"/>
                </a:solidFill>
                <a:latin typeface="Barlow Semi Condensed"/>
                <a:ea typeface="Barlow Semi Condensed"/>
                <a:cs typeface="Barlow Semi Condensed"/>
                <a:sym typeface="Barlow Semi Condensed"/>
              </a:rPr>
              <a:t> </a:t>
            </a:r>
            <a:r>
              <a:rPr lang="en">
                <a:solidFill>
                  <a:schemeClr val="dk2"/>
                </a:solidFill>
              </a:rPr>
              <a:t>S</a:t>
            </a:r>
            <a:r>
              <a:rPr lang="en">
                <a:solidFill>
                  <a:schemeClr val="dk2"/>
                </a:solidFill>
                <a:latin typeface="Barlow Semi Condensed"/>
                <a:ea typeface="Barlow Semi Condensed"/>
                <a:cs typeface="Barlow Semi Condensed"/>
                <a:sym typeface="Barlow Semi Condensed"/>
              </a:rPr>
              <a:t>olar </a:t>
            </a:r>
            <a:r>
              <a:rPr lang="en">
                <a:solidFill>
                  <a:schemeClr val="dk2"/>
                </a:solidFill>
              </a:rPr>
              <a:t>S</a:t>
            </a:r>
            <a:r>
              <a:rPr lang="en">
                <a:solidFill>
                  <a:schemeClr val="dk2"/>
                </a:solidFill>
                <a:latin typeface="Barlow Semi Condensed"/>
                <a:ea typeface="Barlow Semi Condensed"/>
                <a:cs typeface="Barlow Semi Condensed"/>
                <a:sym typeface="Barlow Semi Condensed"/>
              </a:rPr>
              <a:t>ystem</a:t>
            </a:r>
            <a:endParaRPr dirty="0">
              <a:latin typeface="Barlow Semi Condensed"/>
              <a:ea typeface="Barlow Semi Condensed"/>
              <a:cs typeface="Barlow Semi Condensed"/>
              <a:sym typeface="Barlow Semi Condensed"/>
            </a:endParaRPr>
          </a:p>
        </p:txBody>
      </p:sp>
      <p:sp>
        <p:nvSpPr>
          <p:cNvPr id="3505" name="Google Shape;3505;p61"/>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Jupiter</a:t>
            </a:r>
            <a:endParaRPr sz="1800" dirty="0"/>
          </a:p>
        </p:txBody>
      </p:sp>
      <p:sp>
        <p:nvSpPr>
          <p:cNvPr id="3506" name="Google Shape;3506;p61"/>
          <p:cNvSpPr txBox="1">
            <a:spLocks noGrp="1"/>
          </p:cNvSpPr>
          <p:nvPr>
            <p:ph type="subTitle" idx="4"/>
          </p:nvPr>
        </p:nvSpPr>
        <p:spPr>
          <a:xfrm>
            <a:off x="2093976" y="2203704"/>
            <a:ext cx="2084700"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Neptune</a:t>
            </a:r>
            <a:endParaRPr sz="1800" dirty="0"/>
          </a:p>
        </p:txBody>
      </p:sp>
      <p:sp>
        <p:nvSpPr>
          <p:cNvPr id="3507" name="Google Shape;3507;p61"/>
          <p:cNvSpPr txBox="1">
            <a:spLocks noGrp="1"/>
          </p:cNvSpPr>
          <p:nvPr>
            <p:ph type="title" idx="5"/>
          </p:nvPr>
        </p:nvSpPr>
        <p:spPr>
          <a:xfrm>
            <a:off x="2779776" y="1627632"/>
            <a:ext cx="722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3508" name="Google Shape;3508;p61"/>
          <p:cNvSpPr txBox="1">
            <a:spLocks noGrp="1"/>
          </p:cNvSpPr>
          <p:nvPr>
            <p:ph type="title" idx="6"/>
          </p:nvPr>
        </p:nvSpPr>
        <p:spPr>
          <a:xfrm>
            <a:off x="5641848" y="1627632"/>
            <a:ext cx="722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pic>
        <p:nvPicPr>
          <p:cNvPr id="3513" name="Google Shape;3513;p62"/>
          <p:cNvPicPr preferRelativeResize="0"/>
          <p:nvPr/>
        </p:nvPicPr>
        <p:blipFill rotWithShape="1">
          <a:blip r:embed="rId3">
            <a:alphaModFix/>
          </a:blip>
          <a:srcRect l="1484" r="1494"/>
          <a:stretch/>
        </p:blipFill>
        <p:spPr>
          <a:xfrm>
            <a:off x="4696641" y="1580762"/>
            <a:ext cx="2741302" cy="1589316"/>
          </a:xfrm>
          <a:prstGeom prst="rect">
            <a:avLst/>
          </a:prstGeom>
          <a:noFill/>
          <a:ln>
            <a:noFill/>
          </a:ln>
        </p:spPr>
      </p:pic>
      <p:sp>
        <p:nvSpPr>
          <p:cNvPr id="3514" name="Google Shape;3514;p62"/>
          <p:cNvSpPr txBox="1">
            <a:spLocks noGrp="1"/>
          </p:cNvSpPr>
          <p:nvPr>
            <p:ph type="body" idx="1"/>
          </p:nvPr>
        </p:nvSpPr>
        <p:spPr>
          <a:xfrm>
            <a:off x="1122050" y="1947672"/>
            <a:ext cx="2788800" cy="136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You can replace the image on</a:t>
            </a:r>
            <a:endParaRPr dirty="0">
              <a:latin typeface="Barlow Semi Condensed"/>
              <a:ea typeface="Barlow Semi Condensed"/>
              <a:cs typeface="Barlow Semi Condensed"/>
              <a:sym typeface="Barlow Semi Condensed"/>
            </a:endParaRPr>
          </a:p>
          <a:p>
            <a:pPr marL="0" lvl="0" indent="0" algn="l"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the screen with your own</a:t>
            </a:r>
            <a:endParaRPr dirty="0">
              <a:latin typeface="Barlow Semi Condensed"/>
              <a:ea typeface="Barlow Semi Condensed"/>
              <a:cs typeface="Barlow Semi Condensed"/>
              <a:sym typeface="Barlow Semi Condensed"/>
            </a:endParaRPr>
          </a:p>
          <a:p>
            <a:pPr marL="0" lvl="0" indent="0" algn="l"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work. Just delete this one,</a:t>
            </a:r>
            <a:endParaRPr dirty="0">
              <a:latin typeface="Barlow Semi Condensed"/>
              <a:ea typeface="Barlow Semi Condensed"/>
              <a:cs typeface="Barlow Semi Condensed"/>
              <a:sym typeface="Barlow Semi Condensed"/>
            </a:endParaRPr>
          </a:p>
          <a:p>
            <a:pPr marL="0" lvl="0" indent="0" algn="l"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add yours and </a:t>
            </a:r>
            <a:r>
              <a:rPr lang="en"/>
              <a:t>center it properly</a:t>
            </a:r>
            <a:endParaRPr dirty="0">
              <a:latin typeface="Barlow Semi Condensed"/>
              <a:ea typeface="Barlow Semi Condensed"/>
              <a:cs typeface="Barlow Semi Condensed"/>
              <a:sym typeface="Barlow Semi Condensed"/>
            </a:endParaRPr>
          </a:p>
        </p:txBody>
      </p:sp>
      <p:sp>
        <p:nvSpPr>
          <p:cNvPr id="3515" name="Google Shape;3515;p62"/>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Desktop Software</a:t>
            </a:r>
            <a:endParaRPr dirty="0"/>
          </a:p>
        </p:txBody>
      </p:sp>
      <p:grpSp>
        <p:nvGrpSpPr>
          <p:cNvPr id="3516" name="Google Shape;3516;p62"/>
          <p:cNvGrpSpPr/>
          <p:nvPr/>
        </p:nvGrpSpPr>
        <p:grpSpPr>
          <a:xfrm>
            <a:off x="3831152" y="807450"/>
            <a:ext cx="4097650" cy="3780909"/>
            <a:chOff x="1230400" y="410075"/>
            <a:chExt cx="5124625" cy="4728500"/>
          </a:xfrm>
        </p:grpSpPr>
        <p:sp>
          <p:nvSpPr>
            <p:cNvPr id="3517" name="Google Shape;3517;p6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8" name="Google Shape;3518;p6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9" name="Google Shape;3519;p6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0" name="Google Shape;3520;p6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1" name="Google Shape;3521;p6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2" name="Google Shape;3522;p6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3" name="Google Shape;3523;p6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4" name="Google Shape;3524;p6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5" name="Google Shape;3525;p6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6" name="Google Shape;3526;p6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7" name="Google Shape;3527;p6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8" name="Google Shape;3528;p6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9" name="Google Shape;3529;p6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0" name="Google Shape;3530;p6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1" name="Google Shape;3531;p6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2" name="Google Shape;3532;p6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3" name="Google Shape;3533;p6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4" name="Google Shape;3534;p6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5" name="Google Shape;3535;p6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6" name="Google Shape;3536;p6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7" name="Google Shape;3537;p6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8" name="Google Shape;3538;p6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9" name="Google Shape;3539;p6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0" name="Google Shape;3540;p6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1" name="Google Shape;3541;p6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2" name="Google Shape;3542;p6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3" name="Google Shape;3543;p6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4" name="Google Shape;3544;p6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5" name="Google Shape;3545;p6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6" name="Google Shape;3546;p62"/>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7" name="Google Shape;3547;p6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8" name="Google Shape;3548;p6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9" name="Google Shape;3549;p6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0" name="Google Shape;3550;p6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1" name="Google Shape;3551;p6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2" name="Google Shape;3552;p6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3" name="Google Shape;3553;p62"/>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4" name="Google Shape;3554;p62"/>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5" name="Google Shape;3555;p6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6" name="Google Shape;3556;p6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7" name="Google Shape;3557;p6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8" name="Google Shape;3558;p6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9" name="Google Shape;3559;p6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0" name="Google Shape;3560;p6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1" name="Google Shape;3561;p6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2" name="Google Shape;3562;p6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3" name="Google Shape;3563;p6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4" name="Google Shape;3564;p62"/>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5" name="Google Shape;3565;p6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6" name="Google Shape;3566;p6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7" name="Google Shape;3567;p6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8" name="Google Shape;3568;p62"/>
            <p:cNvSpPr/>
            <p:nvPr/>
          </p:nvSpPr>
          <p:spPr>
            <a:xfrm>
              <a:off x="2144099" y="3174524"/>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9" name="Google Shape;3569;p6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0" name="Google Shape;3570;p6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1" name="Google Shape;3571;p6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2" name="Google Shape;3572;p6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3" name="Google Shape;3573;p6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4" name="Google Shape;3574;p6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5" name="Google Shape;3575;p6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6" name="Google Shape;3576;p6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7" name="Google Shape;3577;p6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8" name="Google Shape;3578;p6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9" name="Google Shape;3579;p6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0" name="Google Shape;3580;p62"/>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1" name="Google Shape;3581;p6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2" name="Google Shape;3582;p6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3" name="Google Shape;3583;p6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4" name="Google Shape;3584;p6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5" name="Google Shape;3585;p6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6" name="Google Shape;3586;p6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7" name="Google Shape;3587;p6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8" name="Google Shape;3588;p6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9" name="Google Shape;3589;p6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0" name="Google Shape;3590;p6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1" name="Google Shape;3591;p6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2" name="Google Shape;3592;p6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3" name="Google Shape;3593;p6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4" name="Google Shape;3594;p6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5" name="Google Shape;3595;p6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6" name="Google Shape;3596;p6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7" name="Google Shape;3597;p6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8" name="Google Shape;3598;p6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9" name="Google Shape;3599;p6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0" name="Google Shape;3600;p6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C498617-0AA3-F1AC-1833-DDDE3FD492BE}"/>
              </a:ext>
            </a:extLst>
          </p:cNvPr>
          <p:cNvSpPr>
            <a:spLocks noGrp="1"/>
          </p:cNvSpPr>
          <p:nvPr>
            <p:ph type="subTitle" idx="1"/>
          </p:nvPr>
        </p:nvSpPr>
        <p:spPr>
          <a:xfrm>
            <a:off x="2167128" y="2004750"/>
            <a:ext cx="4809600" cy="1134000"/>
          </a:xfrm>
        </p:spPr>
        <p:txBody>
          <a:bodyPr/>
          <a:lstStyle/>
          <a:p>
            <a:r>
              <a:rPr lang="es-BO" dirty="0"/>
              <a:t>Una pagina web no solo te ayudara a realizar publicidad, ventas de manera digital, si no que también podrás mantenerte al ritmo de las demás empresas de tu rubro y obtener mas beneficios.</a:t>
            </a:r>
          </a:p>
        </p:txBody>
      </p:sp>
      <p:sp>
        <p:nvSpPr>
          <p:cNvPr id="3" name="Title 2">
            <a:extLst>
              <a:ext uri="{FF2B5EF4-FFF2-40B4-BE49-F238E27FC236}">
                <a16:creationId xmlns:a16="http://schemas.microsoft.com/office/drawing/2014/main" id="{5930DA20-243A-0304-396D-4D8C88EB0882}"/>
              </a:ext>
            </a:extLst>
          </p:cNvPr>
          <p:cNvSpPr>
            <a:spLocks noGrp="1"/>
          </p:cNvSpPr>
          <p:nvPr>
            <p:ph type="title"/>
          </p:nvPr>
        </p:nvSpPr>
        <p:spPr>
          <a:xfrm>
            <a:off x="2167128" y="379404"/>
            <a:ext cx="4809600" cy="576000"/>
          </a:xfrm>
        </p:spPr>
        <p:txBody>
          <a:bodyPr/>
          <a:lstStyle/>
          <a:p>
            <a:r>
              <a:rPr lang="es-BO" dirty="0"/>
              <a:t>¿Por qué una pagina web?</a:t>
            </a:r>
          </a:p>
        </p:txBody>
      </p:sp>
      <p:sp>
        <p:nvSpPr>
          <p:cNvPr id="4" name="CuadroTexto 3">
            <a:extLst>
              <a:ext uri="{FF2B5EF4-FFF2-40B4-BE49-F238E27FC236}">
                <a16:creationId xmlns:a16="http://schemas.microsoft.com/office/drawing/2014/main" id="{63AB6B58-6523-2234-0067-4E8BC3D8DFA8}"/>
              </a:ext>
            </a:extLst>
          </p:cNvPr>
          <p:cNvSpPr txBox="1"/>
          <p:nvPr/>
        </p:nvSpPr>
        <p:spPr>
          <a:xfrm>
            <a:off x="3540082"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9556878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624"/>
        <p:cNvGrpSpPr/>
        <p:nvPr/>
      </p:nvGrpSpPr>
      <p:grpSpPr>
        <a:xfrm>
          <a:off x="0" y="0"/>
          <a:ext cx="0" cy="0"/>
          <a:chOff x="0" y="0"/>
          <a:chExt cx="0" cy="0"/>
        </a:xfrm>
      </p:grpSpPr>
      <p:sp>
        <p:nvSpPr>
          <p:cNvPr id="3625" name="Google Shape;3625;p64"/>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dirty="0"/>
          </a:p>
        </p:txBody>
      </p:sp>
      <p:grpSp>
        <p:nvGrpSpPr>
          <p:cNvPr id="3626" name="Google Shape;3626;p64"/>
          <p:cNvGrpSpPr/>
          <p:nvPr/>
        </p:nvGrpSpPr>
        <p:grpSpPr>
          <a:xfrm>
            <a:off x="1548640" y="992606"/>
            <a:ext cx="1571770" cy="1577364"/>
            <a:chOff x="1543000" y="363475"/>
            <a:chExt cx="4748550" cy="4765450"/>
          </a:xfrm>
        </p:grpSpPr>
        <p:sp>
          <p:nvSpPr>
            <p:cNvPr id="3627" name="Google Shape;3627;p64"/>
            <p:cNvSpPr/>
            <p:nvPr/>
          </p:nvSpPr>
          <p:spPr>
            <a:xfrm>
              <a:off x="2633500" y="1376825"/>
              <a:ext cx="426725" cy="34575"/>
            </a:xfrm>
            <a:custGeom>
              <a:avLst/>
              <a:gdLst/>
              <a:ahLst/>
              <a:cxnLst/>
              <a:rect l="l" t="t" r="r" b="b"/>
              <a:pathLst>
                <a:path w="17069" h="1383" extrusionOk="0">
                  <a:moveTo>
                    <a:pt x="17069" y="1"/>
                  </a:moveTo>
                  <a:cubicBezTo>
                    <a:pt x="11669" y="515"/>
                    <a:pt x="6333" y="451"/>
                    <a:pt x="0" y="965"/>
                  </a:cubicBezTo>
                  <a:cubicBezTo>
                    <a:pt x="64" y="1094"/>
                    <a:pt x="129" y="1222"/>
                    <a:pt x="161" y="1383"/>
                  </a:cubicBezTo>
                  <a:lnTo>
                    <a:pt x="17069" y="1383"/>
                  </a:lnTo>
                  <a:lnTo>
                    <a:pt x="17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8" name="Google Shape;3628;p64"/>
            <p:cNvSpPr/>
            <p:nvPr/>
          </p:nvSpPr>
          <p:spPr>
            <a:xfrm>
              <a:off x="1543000" y="778275"/>
              <a:ext cx="4748550" cy="3293100"/>
            </a:xfrm>
            <a:custGeom>
              <a:avLst/>
              <a:gdLst/>
              <a:ahLst/>
              <a:cxnLst/>
              <a:rect l="l" t="t" r="r" b="b"/>
              <a:pathLst>
                <a:path w="189942" h="131724" extrusionOk="0">
                  <a:moveTo>
                    <a:pt x="36388" y="45769"/>
                  </a:moveTo>
                  <a:cubicBezTo>
                    <a:pt x="37127" y="45769"/>
                    <a:pt x="37738" y="46315"/>
                    <a:pt x="37802" y="47023"/>
                  </a:cubicBezTo>
                  <a:lnTo>
                    <a:pt x="64321" y="47023"/>
                  </a:lnTo>
                  <a:lnTo>
                    <a:pt x="64321" y="47569"/>
                  </a:lnTo>
                  <a:lnTo>
                    <a:pt x="37770" y="47569"/>
                  </a:lnTo>
                  <a:cubicBezTo>
                    <a:pt x="37609" y="48180"/>
                    <a:pt x="37063" y="48630"/>
                    <a:pt x="36388" y="48630"/>
                  </a:cubicBezTo>
                  <a:cubicBezTo>
                    <a:pt x="35616" y="48630"/>
                    <a:pt x="34973" y="47987"/>
                    <a:pt x="34973" y="47183"/>
                  </a:cubicBezTo>
                  <a:cubicBezTo>
                    <a:pt x="34973" y="46412"/>
                    <a:pt x="35616" y="45769"/>
                    <a:pt x="36388" y="45769"/>
                  </a:cubicBezTo>
                  <a:close/>
                  <a:moveTo>
                    <a:pt x="151722" y="45769"/>
                  </a:moveTo>
                  <a:cubicBezTo>
                    <a:pt x="152525" y="45769"/>
                    <a:pt x="153168" y="46412"/>
                    <a:pt x="153168" y="47183"/>
                  </a:cubicBezTo>
                  <a:cubicBezTo>
                    <a:pt x="153168" y="47987"/>
                    <a:pt x="152525" y="48630"/>
                    <a:pt x="151722" y="48630"/>
                  </a:cubicBezTo>
                  <a:cubicBezTo>
                    <a:pt x="151047" y="48630"/>
                    <a:pt x="150468" y="48115"/>
                    <a:pt x="150339" y="47473"/>
                  </a:cubicBezTo>
                  <a:lnTo>
                    <a:pt x="132371" y="47473"/>
                  </a:lnTo>
                  <a:lnTo>
                    <a:pt x="132371" y="46926"/>
                  </a:lnTo>
                  <a:lnTo>
                    <a:pt x="150339" y="46926"/>
                  </a:lnTo>
                  <a:cubicBezTo>
                    <a:pt x="150468" y="46251"/>
                    <a:pt x="151047" y="45769"/>
                    <a:pt x="151722" y="45769"/>
                  </a:cubicBezTo>
                  <a:close/>
                  <a:moveTo>
                    <a:pt x="172166" y="59495"/>
                  </a:moveTo>
                  <a:cubicBezTo>
                    <a:pt x="172969" y="59495"/>
                    <a:pt x="173612" y="60137"/>
                    <a:pt x="173612" y="60941"/>
                  </a:cubicBezTo>
                  <a:cubicBezTo>
                    <a:pt x="173612" y="61616"/>
                    <a:pt x="173098" y="62195"/>
                    <a:pt x="172455" y="62323"/>
                  </a:cubicBezTo>
                  <a:lnTo>
                    <a:pt x="172455" y="77142"/>
                  </a:lnTo>
                  <a:lnTo>
                    <a:pt x="163840" y="77142"/>
                  </a:lnTo>
                  <a:lnTo>
                    <a:pt x="163840" y="86689"/>
                  </a:lnTo>
                  <a:lnTo>
                    <a:pt x="163326" y="86689"/>
                  </a:lnTo>
                  <a:lnTo>
                    <a:pt x="163326" y="76628"/>
                  </a:lnTo>
                  <a:lnTo>
                    <a:pt x="171908" y="76628"/>
                  </a:lnTo>
                  <a:lnTo>
                    <a:pt x="171908" y="62323"/>
                  </a:lnTo>
                  <a:cubicBezTo>
                    <a:pt x="171233" y="62195"/>
                    <a:pt x="170751" y="61616"/>
                    <a:pt x="170751" y="60941"/>
                  </a:cubicBezTo>
                  <a:cubicBezTo>
                    <a:pt x="170751" y="60137"/>
                    <a:pt x="171394" y="59495"/>
                    <a:pt x="172166" y="59495"/>
                  </a:cubicBezTo>
                  <a:close/>
                  <a:moveTo>
                    <a:pt x="13790" y="80131"/>
                  </a:moveTo>
                  <a:cubicBezTo>
                    <a:pt x="14433" y="80131"/>
                    <a:pt x="14979" y="80549"/>
                    <a:pt x="15140" y="81128"/>
                  </a:cubicBezTo>
                  <a:lnTo>
                    <a:pt x="28094" y="81128"/>
                  </a:lnTo>
                  <a:lnTo>
                    <a:pt x="28094" y="85789"/>
                  </a:lnTo>
                  <a:cubicBezTo>
                    <a:pt x="28544" y="85950"/>
                    <a:pt x="28866" y="86367"/>
                    <a:pt x="28962" y="86850"/>
                  </a:cubicBezTo>
                  <a:lnTo>
                    <a:pt x="174062" y="86850"/>
                  </a:lnTo>
                  <a:cubicBezTo>
                    <a:pt x="174158" y="86175"/>
                    <a:pt x="174737" y="85692"/>
                    <a:pt x="175444" y="85692"/>
                  </a:cubicBezTo>
                  <a:cubicBezTo>
                    <a:pt x="176248" y="85692"/>
                    <a:pt x="176859" y="86303"/>
                    <a:pt x="176859" y="87107"/>
                  </a:cubicBezTo>
                  <a:cubicBezTo>
                    <a:pt x="176859" y="87878"/>
                    <a:pt x="176248" y="88521"/>
                    <a:pt x="175444" y="88521"/>
                  </a:cubicBezTo>
                  <a:cubicBezTo>
                    <a:pt x="174737" y="88521"/>
                    <a:pt x="174158" y="88039"/>
                    <a:pt x="174062" y="87364"/>
                  </a:cubicBezTo>
                  <a:lnTo>
                    <a:pt x="28962" y="87364"/>
                  </a:lnTo>
                  <a:cubicBezTo>
                    <a:pt x="28834" y="88039"/>
                    <a:pt x="28255" y="88521"/>
                    <a:pt x="27548" y="88521"/>
                  </a:cubicBezTo>
                  <a:cubicBezTo>
                    <a:pt x="26873" y="88521"/>
                    <a:pt x="26294" y="88039"/>
                    <a:pt x="26166" y="87364"/>
                  </a:cubicBezTo>
                  <a:lnTo>
                    <a:pt x="21441" y="87364"/>
                  </a:lnTo>
                  <a:cubicBezTo>
                    <a:pt x="21312" y="88039"/>
                    <a:pt x="20733" y="88521"/>
                    <a:pt x="20058" y="88521"/>
                  </a:cubicBezTo>
                  <a:cubicBezTo>
                    <a:pt x="19255" y="88521"/>
                    <a:pt x="18612" y="87878"/>
                    <a:pt x="18612" y="87107"/>
                  </a:cubicBezTo>
                  <a:cubicBezTo>
                    <a:pt x="18612" y="86303"/>
                    <a:pt x="19255" y="85692"/>
                    <a:pt x="20058" y="85692"/>
                  </a:cubicBezTo>
                  <a:cubicBezTo>
                    <a:pt x="20733" y="85692"/>
                    <a:pt x="21312" y="86175"/>
                    <a:pt x="21441" y="86850"/>
                  </a:cubicBezTo>
                  <a:lnTo>
                    <a:pt x="26166" y="86850"/>
                  </a:lnTo>
                  <a:cubicBezTo>
                    <a:pt x="26294" y="86175"/>
                    <a:pt x="26841" y="85692"/>
                    <a:pt x="27548" y="85692"/>
                  </a:cubicBezTo>
                  <a:lnTo>
                    <a:pt x="27548" y="81642"/>
                  </a:lnTo>
                  <a:lnTo>
                    <a:pt x="15205" y="81642"/>
                  </a:lnTo>
                  <a:cubicBezTo>
                    <a:pt x="15172" y="82381"/>
                    <a:pt x="14562" y="82992"/>
                    <a:pt x="13790" y="82992"/>
                  </a:cubicBezTo>
                  <a:cubicBezTo>
                    <a:pt x="13019" y="82992"/>
                    <a:pt x="12376" y="82349"/>
                    <a:pt x="12376" y="81546"/>
                  </a:cubicBezTo>
                  <a:cubicBezTo>
                    <a:pt x="12376" y="80774"/>
                    <a:pt x="13019" y="80131"/>
                    <a:pt x="13790" y="80131"/>
                  </a:cubicBezTo>
                  <a:close/>
                  <a:moveTo>
                    <a:pt x="175862" y="104915"/>
                  </a:moveTo>
                  <a:cubicBezTo>
                    <a:pt x="176634" y="104915"/>
                    <a:pt x="177276" y="105526"/>
                    <a:pt x="177276" y="106329"/>
                  </a:cubicBezTo>
                  <a:cubicBezTo>
                    <a:pt x="177276" y="107101"/>
                    <a:pt x="176634" y="107743"/>
                    <a:pt x="175862" y="107743"/>
                  </a:cubicBezTo>
                  <a:cubicBezTo>
                    <a:pt x="175155" y="107743"/>
                    <a:pt x="174576" y="107261"/>
                    <a:pt x="174448" y="106586"/>
                  </a:cubicBezTo>
                  <a:lnTo>
                    <a:pt x="155675" y="106586"/>
                  </a:lnTo>
                  <a:cubicBezTo>
                    <a:pt x="155579" y="107197"/>
                    <a:pt x="155065" y="107679"/>
                    <a:pt x="154454" y="107743"/>
                  </a:cubicBezTo>
                  <a:lnTo>
                    <a:pt x="154454" y="112597"/>
                  </a:lnTo>
                  <a:lnTo>
                    <a:pt x="174448" y="112597"/>
                  </a:lnTo>
                  <a:cubicBezTo>
                    <a:pt x="174544" y="111890"/>
                    <a:pt x="175123" y="111376"/>
                    <a:pt x="175862" y="111376"/>
                  </a:cubicBezTo>
                  <a:cubicBezTo>
                    <a:pt x="176634" y="111376"/>
                    <a:pt x="177276" y="112019"/>
                    <a:pt x="177276" y="112790"/>
                  </a:cubicBezTo>
                  <a:cubicBezTo>
                    <a:pt x="177276" y="113594"/>
                    <a:pt x="176634" y="114205"/>
                    <a:pt x="175862" y="114205"/>
                  </a:cubicBezTo>
                  <a:cubicBezTo>
                    <a:pt x="175187" y="114205"/>
                    <a:pt x="174641" y="113755"/>
                    <a:pt x="174480" y="113144"/>
                  </a:cubicBezTo>
                  <a:lnTo>
                    <a:pt x="153908" y="113144"/>
                  </a:lnTo>
                  <a:lnTo>
                    <a:pt x="153908" y="107711"/>
                  </a:lnTo>
                  <a:cubicBezTo>
                    <a:pt x="153393" y="107551"/>
                    <a:pt x="153007" y="107133"/>
                    <a:pt x="152879" y="106586"/>
                  </a:cubicBezTo>
                  <a:lnTo>
                    <a:pt x="130056" y="106586"/>
                  </a:lnTo>
                  <a:lnTo>
                    <a:pt x="130056" y="106072"/>
                  </a:lnTo>
                  <a:lnTo>
                    <a:pt x="152879" y="106072"/>
                  </a:lnTo>
                  <a:cubicBezTo>
                    <a:pt x="153007" y="105397"/>
                    <a:pt x="153586" y="104915"/>
                    <a:pt x="154293" y="104915"/>
                  </a:cubicBezTo>
                  <a:cubicBezTo>
                    <a:pt x="155000" y="104915"/>
                    <a:pt x="155579" y="105397"/>
                    <a:pt x="155675" y="106072"/>
                  </a:cubicBezTo>
                  <a:lnTo>
                    <a:pt x="174448" y="106072"/>
                  </a:lnTo>
                  <a:cubicBezTo>
                    <a:pt x="174576" y="105397"/>
                    <a:pt x="175155" y="104915"/>
                    <a:pt x="175862" y="104915"/>
                  </a:cubicBezTo>
                  <a:close/>
                  <a:moveTo>
                    <a:pt x="26584" y="101090"/>
                  </a:moveTo>
                  <a:cubicBezTo>
                    <a:pt x="27323" y="101090"/>
                    <a:pt x="27934" y="101668"/>
                    <a:pt x="27998" y="102375"/>
                  </a:cubicBezTo>
                  <a:lnTo>
                    <a:pt x="35841" y="102375"/>
                  </a:lnTo>
                  <a:lnTo>
                    <a:pt x="35841" y="111376"/>
                  </a:lnTo>
                  <a:lnTo>
                    <a:pt x="52588" y="111376"/>
                  </a:lnTo>
                  <a:cubicBezTo>
                    <a:pt x="52685" y="110797"/>
                    <a:pt x="53135" y="110347"/>
                    <a:pt x="53713" y="110251"/>
                  </a:cubicBezTo>
                  <a:lnTo>
                    <a:pt x="53713" y="105943"/>
                  </a:lnTo>
                  <a:lnTo>
                    <a:pt x="63292" y="105943"/>
                  </a:lnTo>
                  <a:lnTo>
                    <a:pt x="63292" y="106490"/>
                  </a:lnTo>
                  <a:lnTo>
                    <a:pt x="54260" y="106490"/>
                  </a:lnTo>
                  <a:lnTo>
                    <a:pt x="54260" y="110251"/>
                  </a:lnTo>
                  <a:cubicBezTo>
                    <a:pt x="54903" y="110379"/>
                    <a:pt x="55417" y="110958"/>
                    <a:pt x="55417" y="111633"/>
                  </a:cubicBezTo>
                  <a:cubicBezTo>
                    <a:pt x="55417" y="112437"/>
                    <a:pt x="54774" y="113079"/>
                    <a:pt x="53971" y="113079"/>
                  </a:cubicBezTo>
                  <a:cubicBezTo>
                    <a:pt x="53296" y="113079"/>
                    <a:pt x="52717" y="112565"/>
                    <a:pt x="52588" y="111922"/>
                  </a:cubicBezTo>
                  <a:lnTo>
                    <a:pt x="35327" y="111922"/>
                  </a:lnTo>
                  <a:lnTo>
                    <a:pt x="35327" y="102922"/>
                  </a:lnTo>
                  <a:lnTo>
                    <a:pt x="27934" y="102922"/>
                  </a:lnTo>
                  <a:cubicBezTo>
                    <a:pt x="27805" y="103436"/>
                    <a:pt x="27387" y="103822"/>
                    <a:pt x="26841" y="103918"/>
                  </a:cubicBezTo>
                  <a:lnTo>
                    <a:pt x="26841" y="117644"/>
                  </a:lnTo>
                  <a:lnTo>
                    <a:pt x="18290" y="117644"/>
                  </a:lnTo>
                  <a:cubicBezTo>
                    <a:pt x="18097" y="118190"/>
                    <a:pt x="17583" y="118576"/>
                    <a:pt x="16972" y="118576"/>
                  </a:cubicBezTo>
                  <a:cubicBezTo>
                    <a:pt x="16169" y="118576"/>
                    <a:pt x="15526" y="117933"/>
                    <a:pt x="15526" y="117130"/>
                  </a:cubicBezTo>
                  <a:cubicBezTo>
                    <a:pt x="15526" y="116358"/>
                    <a:pt x="16169" y="115715"/>
                    <a:pt x="16972" y="115715"/>
                  </a:cubicBezTo>
                  <a:cubicBezTo>
                    <a:pt x="17744" y="115715"/>
                    <a:pt x="18355" y="116326"/>
                    <a:pt x="18387" y="117098"/>
                  </a:cubicBezTo>
                  <a:lnTo>
                    <a:pt x="26326" y="117098"/>
                  </a:lnTo>
                  <a:lnTo>
                    <a:pt x="26326" y="103918"/>
                  </a:lnTo>
                  <a:cubicBezTo>
                    <a:pt x="25780" y="103822"/>
                    <a:pt x="25362" y="103436"/>
                    <a:pt x="25234" y="102922"/>
                  </a:cubicBezTo>
                  <a:lnTo>
                    <a:pt x="14208" y="102922"/>
                  </a:lnTo>
                  <a:cubicBezTo>
                    <a:pt x="14015" y="103500"/>
                    <a:pt x="13501" y="103950"/>
                    <a:pt x="12826" y="103950"/>
                  </a:cubicBezTo>
                  <a:cubicBezTo>
                    <a:pt x="12054" y="103950"/>
                    <a:pt x="11411" y="103308"/>
                    <a:pt x="11411" y="102504"/>
                  </a:cubicBezTo>
                  <a:cubicBezTo>
                    <a:pt x="11411" y="101732"/>
                    <a:pt x="12054" y="101090"/>
                    <a:pt x="12826" y="101090"/>
                  </a:cubicBezTo>
                  <a:cubicBezTo>
                    <a:pt x="13565" y="101090"/>
                    <a:pt x="14176" y="101668"/>
                    <a:pt x="14240" y="102375"/>
                  </a:cubicBezTo>
                  <a:lnTo>
                    <a:pt x="25169" y="102375"/>
                  </a:lnTo>
                  <a:cubicBezTo>
                    <a:pt x="25234" y="101668"/>
                    <a:pt x="25844" y="101090"/>
                    <a:pt x="26584" y="101090"/>
                  </a:cubicBezTo>
                  <a:close/>
                  <a:moveTo>
                    <a:pt x="124560" y="0"/>
                  </a:moveTo>
                  <a:cubicBezTo>
                    <a:pt x="120308" y="0"/>
                    <a:pt x="116346" y="676"/>
                    <a:pt x="112666" y="1602"/>
                  </a:cubicBezTo>
                  <a:cubicBezTo>
                    <a:pt x="100098" y="4720"/>
                    <a:pt x="94119" y="11889"/>
                    <a:pt x="80425" y="18317"/>
                  </a:cubicBezTo>
                  <a:lnTo>
                    <a:pt x="80425" y="20985"/>
                  </a:lnTo>
                  <a:lnTo>
                    <a:pt x="92030" y="20985"/>
                  </a:lnTo>
                  <a:lnTo>
                    <a:pt x="92030" y="21532"/>
                  </a:lnTo>
                  <a:lnTo>
                    <a:pt x="79879" y="21532"/>
                  </a:lnTo>
                  <a:lnTo>
                    <a:pt x="79879" y="18575"/>
                  </a:lnTo>
                  <a:cubicBezTo>
                    <a:pt x="78915" y="19025"/>
                    <a:pt x="77886" y="19475"/>
                    <a:pt x="76825" y="19925"/>
                  </a:cubicBezTo>
                  <a:cubicBezTo>
                    <a:pt x="71007" y="22368"/>
                    <a:pt x="66057" y="23364"/>
                    <a:pt x="61235" y="23878"/>
                  </a:cubicBezTo>
                  <a:lnTo>
                    <a:pt x="61235" y="25839"/>
                  </a:lnTo>
                  <a:lnTo>
                    <a:pt x="43781" y="25839"/>
                  </a:lnTo>
                  <a:cubicBezTo>
                    <a:pt x="43652" y="26514"/>
                    <a:pt x="43074" y="26996"/>
                    <a:pt x="42367" y="26996"/>
                  </a:cubicBezTo>
                  <a:cubicBezTo>
                    <a:pt x="41595" y="26996"/>
                    <a:pt x="40952" y="26354"/>
                    <a:pt x="40952" y="25582"/>
                  </a:cubicBezTo>
                  <a:cubicBezTo>
                    <a:pt x="40952" y="25454"/>
                    <a:pt x="40984" y="25293"/>
                    <a:pt x="41016" y="25164"/>
                  </a:cubicBezTo>
                  <a:lnTo>
                    <a:pt x="41016" y="25164"/>
                  </a:lnTo>
                  <a:cubicBezTo>
                    <a:pt x="37995" y="25518"/>
                    <a:pt x="34780" y="26000"/>
                    <a:pt x="31212" y="26771"/>
                  </a:cubicBezTo>
                  <a:cubicBezTo>
                    <a:pt x="11315" y="31015"/>
                    <a:pt x="0" y="57919"/>
                    <a:pt x="0" y="73252"/>
                  </a:cubicBezTo>
                  <a:cubicBezTo>
                    <a:pt x="0" y="88617"/>
                    <a:pt x="1190" y="110829"/>
                    <a:pt x="18323" y="122337"/>
                  </a:cubicBezTo>
                  <a:cubicBezTo>
                    <a:pt x="21926" y="124750"/>
                    <a:pt x="26555" y="125698"/>
                    <a:pt x="31770" y="125698"/>
                  </a:cubicBezTo>
                  <a:cubicBezTo>
                    <a:pt x="41351" y="125698"/>
                    <a:pt x="52908" y="122500"/>
                    <a:pt x="63710" y="119315"/>
                  </a:cubicBezTo>
                  <a:cubicBezTo>
                    <a:pt x="74506" y="116135"/>
                    <a:pt x="84516" y="112925"/>
                    <a:pt x="91055" y="112925"/>
                  </a:cubicBezTo>
                  <a:cubicBezTo>
                    <a:pt x="91389" y="112925"/>
                    <a:pt x="91714" y="112934"/>
                    <a:pt x="92030" y="112951"/>
                  </a:cubicBezTo>
                  <a:cubicBezTo>
                    <a:pt x="108005" y="113787"/>
                    <a:pt x="126328" y="131723"/>
                    <a:pt x="149311" y="131723"/>
                  </a:cubicBezTo>
                  <a:cubicBezTo>
                    <a:pt x="181552" y="131723"/>
                    <a:pt x="189941" y="89871"/>
                    <a:pt x="184605" y="59945"/>
                  </a:cubicBezTo>
                  <a:cubicBezTo>
                    <a:pt x="182002" y="45351"/>
                    <a:pt x="174866" y="33908"/>
                    <a:pt x="165704" y="23332"/>
                  </a:cubicBezTo>
                  <a:cubicBezTo>
                    <a:pt x="164644" y="22143"/>
                    <a:pt x="163615" y="20985"/>
                    <a:pt x="162586" y="19893"/>
                  </a:cubicBezTo>
                  <a:lnTo>
                    <a:pt x="135360" y="19893"/>
                  </a:lnTo>
                  <a:cubicBezTo>
                    <a:pt x="135135" y="20439"/>
                    <a:pt x="134621" y="20825"/>
                    <a:pt x="134010" y="20825"/>
                  </a:cubicBezTo>
                  <a:cubicBezTo>
                    <a:pt x="133239" y="20825"/>
                    <a:pt x="132596" y="20182"/>
                    <a:pt x="132596" y="19410"/>
                  </a:cubicBezTo>
                  <a:cubicBezTo>
                    <a:pt x="132596" y="18671"/>
                    <a:pt x="133142" y="18060"/>
                    <a:pt x="133882" y="17996"/>
                  </a:cubicBezTo>
                  <a:lnTo>
                    <a:pt x="133882" y="11728"/>
                  </a:lnTo>
                  <a:lnTo>
                    <a:pt x="118067" y="11728"/>
                  </a:lnTo>
                  <a:lnTo>
                    <a:pt x="118067" y="19893"/>
                  </a:lnTo>
                  <a:lnTo>
                    <a:pt x="99391" y="19893"/>
                  </a:lnTo>
                  <a:lnTo>
                    <a:pt x="99391" y="34743"/>
                  </a:lnTo>
                  <a:lnTo>
                    <a:pt x="98844" y="34743"/>
                  </a:lnTo>
                  <a:lnTo>
                    <a:pt x="98844" y="19346"/>
                  </a:lnTo>
                  <a:lnTo>
                    <a:pt x="117520" y="19346"/>
                  </a:lnTo>
                  <a:lnTo>
                    <a:pt x="117520" y="11181"/>
                  </a:lnTo>
                  <a:lnTo>
                    <a:pt x="147061" y="11181"/>
                  </a:lnTo>
                  <a:cubicBezTo>
                    <a:pt x="147189" y="10506"/>
                    <a:pt x="147768" y="10024"/>
                    <a:pt x="148443" y="10024"/>
                  </a:cubicBezTo>
                  <a:cubicBezTo>
                    <a:pt x="149247" y="10024"/>
                    <a:pt x="149889" y="10667"/>
                    <a:pt x="149889" y="11439"/>
                  </a:cubicBezTo>
                  <a:cubicBezTo>
                    <a:pt x="149889" y="12242"/>
                    <a:pt x="149247" y="12885"/>
                    <a:pt x="148443" y="12885"/>
                  </a:cubicBezTo>
                  <a:cubicBezTo>
                    <a:pt x="147768" y="12885"/>
                    <a:pt x="147189" y="12371"/>
                    <a:pt x="147061" y="11728"/>
                  </a:cubicBezTo>
                  <a:lnTo>
                    <a:pt x="134396" y="11728"/>
                  </a:lnTo>
                  <a:lnTo>
                    <a:pt x="134396" y="18028"/>
                  </a:lnTo>
                  <a:cubicBezTo>
                    <a:pt x="135007" y="18189"/>
                    <a:pt x="135424" y="18735"/>
                    <a:pt x="135424" y="19346"/>
                  </a:cubicBezTo>
                  <a:lnTo>
                    <a:pt x="162072" y="19346"/>
                  </a:lnTo>
                  <a:cubicBezTo>
                    <a:pt x="147671" y="4232"/>
                    <a:pt x="135206" y="0"/>
                    <a:pt x="124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9" name="Google Shape;3629;p64"/>
            <p:cNvSpPr/>
            <p:nvPr/>
          </p:nvSpPr>
          <p:spPr>
            <a:xfrm>
              <a:off x="2633500" y="1376825"/>
              <a:ext cx="426725" cy="34575"/>
            </a:xfrm>
            <a:custGeom>
              <a:avLst/>
              <a:gdLst/>
              <a:ahLst/>
              <a:cxnLst/>
              <a:rect l="l" t="t" r="r" b="b"/>
              <a:pathLst>
                <a:path w="17069" h="1383" extrusionOk="0">
                  <a:moveTo>
                    <a:pt x="17069" y="1"/>
                  </a:moveTo>
                  <a:cubicBezTo>
                    <a:pt x="11669" y="515"/>
                    <a:pt x="6333" y="451"/>
                    <a:pt x="0" y="965"/>
                  </a:cubicBezTo>
                  <a:cubicBezTo>
                    <a:pt x="64" y="1094"/>
                    <a:pt x="129" y="1222"/>
                    <a:pt x="161" y="1383"/>
                  </a:cubicBezTo>
                  <a:lnTo>
                    <a:pt x="17069" y="1383"/>
                  </a:lnTo>
                  <a:lnTo>
                    <a:pt x="17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0" name="Google Shape;3630;p64"/>
            <p:cNvSpPr/>
            <p:nvPr/>
          </p:nvSpPr>
          <p:spPr>
            <a:xfrm>
              <a:off x="1543000" y="778150"/>
              <a:ext cx="4652125" cy="3230550"/>
            </a:xfrm>
            <a:custGeom>
              <a:avLst/>
              <a:gdLst/>
              <a:ahLst/>
              <a:cxnLst/>
              <a:rect l="l" t="t" r="r" b="b"/>
              <a:pathLst>
                <a:path w="186085" h="129222" extrusionOk="0">
                  <a:moveTo>
                    <a:pt x="36388" y="45774"/>
                  </a:moveTo>
                  <a:cubicBezTo>
                    <a:pt x="37127" y="45774"/>
                    <a:pt x="37738" y="46320"/>
                    <a:pt x="37802" y="47028"/>
                  </a:cubicBezTo>
                  <a:lnTo>
                    <a:pt x="64321" y="47028"/>
                  </a:lnTo>
                  <a:lnTo>
                    <a:pt x="64321" y="47574"/>
                  </a:lnTo>
                  <a:lnTo>
                    <a:pt x="37770" y="47574"/>
                  </a:lnTo>
                  <a:cubicBezTo>
                    <a:pt x="37609" y="48185"/>
                    <a:pt x="37063" y="48635"/>
                    <a:pt x="36388" y="48635"/>
                  </a:cubicBezTo>
                  <a:cubicBezTo>
                    <a:pt x="35616" y="48635"/>
                    <a:pt x="34973" y="47992"/>
                    <a:pt x="34973" y="47188"/>
                  </a:cubicBezTo>
                  <a:cubicBezTo>
                    <a:pt x="34973" y="46417"/>
                    <a:pt x="35616" y="45774"/>
                    <a:pt x="36388" y="45774"/>
                  </a:cubicBezTo>
                  <a:close/>
                  <a:moveTo>
                    <a:pt x="151722" y="45774"/>
                  </a:moveTo>
                  <a:cubicBezTo>
                    <a:pt x="152525" y="45774"/>
                    <a:pt x="153168" y="46417"/>
                    <a:pt x="153168" y="47188"/>
                  </a:cubicBezTo>
                  <a:cubicBezTo>
                    <a:pt x="153168" y="47992"/>
                    <a:pt x="152525" y="48635"/>
                    <a:pt x="151722" y="48635"/>
                  </a:cubicBezTo>
                  <a:cubicBezTo>
                    <a:pt x="151047" y="48635"/>
                    <a:pt x="150468" y="48120"/>
                    <a:pt x="150339" y="47478"/>
                  </a:cubicBezTo>
                  <a:lnTo>
                    <a:pt x="132371" y="47478"/>
                  </a:lnTo>
                  <a:lnTo>
                    <a:pt x="132371" y="46931"/>
                  </a:lnTo>
                  <a:lnTo>
                    <a:pt x="150339" y="46931"/>
                  </a:lnTo>
                  <a:cubicBezTo>
                    <a:pt x="150468" y="46256"/>
                    <a:pt x="151047" y="45774"/>
                    <a:pt x="151722" y="45774"/>
                  </a:cubicBezTo>
                  <a:close/>
                  <a:moveTo>
                    <a:pt x="172166" y="59500"/>
                  </a:moveTo>
                  <a:cubicBezTo>
                    <a:pt x="172969" y="59500"/>
                    <a:pt x="173612" y="60142"/>
                    <a:pt x="173612" y="60946"/>
                  </a:cubicBezTo>
                  <a:cubicBezTo>
                    <a:pt x="173612" y="61621"/>
                    <a:pt x="173098" y="62200"/>
                    <a:pt x="172455" y="62328"/>
                  </a:cubicBezTo>
                  <a:lnTo>
                    <a:pt x="172455" y="77147"/>
                  </a:lnTo>
                  <a:lnTo>
                    <a:pt x="163840" y="77147"/>
                  </a:lnTo>
                  <a:lnTo>
                    <a:pt x="163840" y="86694"/>
                  </a:lnTo>
                  <a:lnTo>
                    <a:pt x="163326" y="86694"/>
                  </a:lnTo>
                  <a:lnTo>
                    <a:pt x="163326" y="76633"/>
                  </a:lnTo>
                  <a:lnTo>
                    <a:pt x="171908" y="76633"/>
                  </a:lnTo>
                  <a:lnTo>
                    <a:pt x="171908" y="62328"/>
                  </a:lnTo>
                  <a:cubicBezTo>
                    <a:pt x="171233" y="62200"/>
                    <a:pt x="170751" y="61621"/>
                    <a:pt x="170751" y="60946"/>
                  </a:cubicBezTo>
                  <a:cubicBezTo>
                    <a:pt x="170751" y="60142"/>
                    <a:pt x="171394" y="59500"/>
                    <a:pt x="172166" y="59500"/>
                  </a:cubicBezTo>
                  <a:close/>
                  <a:moveTo>
                    <a:pt x="13790" y="80136"/>
                  </a:moveTo>
                  <a:cubicBezTo>
                    <a:pt x="14433" y="80136"/>
                    <a:pt x="14979" y="80554"/>
                    <a:pt x="15140" y="81133"/>
                  </a:cubicBezTo>
                  <a:lnTo>
                    <a:pt x="28094" y="81133"/>
                  </a:lnTo>
                  <a:lnTo>
                    <a:pt x="28094" y="85794"/>
                  </a:lnTo>
                  <a:cubicBezTo>
                    <a:pt x="28544" y="85955"/>
                    <a:pt x="28866" y="86372"/>
                    <a:pt x="28962" y="86855"/>
                  </a:cubicBezTo>
                  <a:lnTo>
                    <a:pt x="174062" y="86855"/>
                  </a:lnTo>
                  <a:cubicBezTo>
                    <a:pt x="174158" y="86180"/>
                    <a:pt x="174737" y="85697"/>
                    <a:pt x="175444" y="85697"/>
                  </a:cubicBezTo>
                  <a:cubicBezTo>
                    <a:pt x="176248" y="85697"/>
                    <a:pt x="176859" y="86308"/>
                    <a:pt x="176859" y="87112"/>
                  </a:cubicBezTo>
                  <a:cubicBezTo>
                    <a:pt x="176859" y="87883"/>
                    <a:pt x="176248" y="88526"/>
                    <a:pt x="175444" y="88526"/>
                  </a:cubicBezTo>
                  <a:cubicBezTo>
                    <a:pt x="174737" y="88526"/>
                    <a:pt x="174158" y="88044"/>
                    <a:pt x="174062" y="87369"/>
                  </a:cubicBezTo>
                  <a:lnTo>
                    <a:pt x="28962" y="87369"/>
                  </a:lnTo>
                  <a:cubicBezTo>
                    <a:pt x="28834" y="88044"/>
                    <a:pt x="28255" y="88526"/>
                    <a:pt x="27548" y="88526"/>
                  </a:cubicBezTo>
                  <a:cubicBezTo>
                    <a:pt x="26873" y="88526"/>
                    <a:pt x="26294" y="88044"/>
                    <a:pt x="26166" y="87369"/>
                  </a:cubicBezTo>
                  <a:lnTo>
                    <a:pt x="21441" y="87369"/>
                  </a:lnTo>
                  <a:cubicBezTo>
                    <a:pt x="21312" y="88044"/>
                    <a:pt x="20733" y="88526"/>
                    <a:pt x="20058" y="88526"/>
                  </a:cubicBezTo>
                  <a:cubicBezTo>
                    <a:pt x="19255" y="88526"/>
                    <a:pt x="18612" y="87883"/>
                    <a:pt x="18612" y="87112"/>
                  </a:cubicBezTo>
                  <a:cubicBezTo>
                    <a:pt x="18612" y="86308"/>
                    <a:pt x="19255" y="85697"/>
                    <a:pt x="20058" y="85697"/>
                  </a:cubicBezTo>
                  <a:cubicBezTo>
                    <a:pt x="20733" y="85697"/>
                    <a:pt x="21312" y="86180"/>
                    <a:pt x="21441" y="86855"/>
                  </a:cubicBezTo>
                  <a:lnTo>
                    <a:pt x="26166" y="86855"/>
                  </a:lnTo>
                  <a:cubicBezTo>
                    <a:pt x="26294" y="86180"/>
                    <a:pt x="26841" y="85697"/>
                    <a:pt x="27548" y="85697"/>
                  </a:cubicBezTo>
                  <a:lnTo>
                    <a:pt x="27548" y="81647"/>
                  </a:lnTo>
                  <a:lnTo>
                    <a:pt x="15205" y="81647"/>
                  </a:lnTo>
                  <a:cubicBezTo>
                    <a:pt x="15172" y="82386"/>
                    <a:pt x="14562" y="82997"/>
                    <a:pt x="13790" y="82997"/>
                  </a:cubicBezTo>
                  <a:cubicBezTo>
                    <a:pt x="13019" y="82997"/>
                    <a:pt x="12376" y="82354"/>
                    <a:pt x="12376" y="81551"/>
                  </a:cubicBezTo>
                  <a:cubicBezTo>
                    <a:pt x="12376" y="80779"/>
                    <a:pt x="13019" y="80136"/>
                    <a:pt x="13790" y="80136"/>
                  </a:cubicBezTo>
                  <a:close/>
                  <a:moveTo>
                    <a:pt x="175862" y="104920"/>
                  </a:moveTo>
                  <a:cubicBezTo>
                    <a:pt x="176634" y="104920"/>
                    <a:pt x="177276" y="105531"/>
                    <a:pt x="177276" y="106334"/>
                  </a:cubicBezTo>
                  <a:cubicBezTo>
                    <a:pt x="177276" y="107106"/>
                    <a:pt x="176634" y="107748"/>
                    <a:pt x="175862" y="107748"/>
                  </a:cubicBezTo>
                  <a:cubicBezTo>
                    <a:pt x="175155" y="107748"/>
                    <a:pt x="174576" y="107266"/>
                    <a:pt x="174448" y="106591"/>
                  </a:cubicBezTo>
                  <a:lnTo>
                    <a:pt x="155675" y="106591"/>
                  </a:lnTo>
                  <a:cubicBezTo>
                    <a:pt x="155579" y="107202"/>
                    <a:pt x="155065" y="107684"/>
                    <a:pt x="154454" y="107748"/>
                  </a:cubicBezTo>
                  <a:lnTo>
                    <a:pt x="154454" y="112602"/>
                  </a:lnTo>
                  <a:lnTo>
                    <a:pt x="174448" y="112602"/>
                  </a:lnTo>
                  <a:cubicBezTo>
                    <a:pt x="174544" y="111895"/>
                    <a:pt x="175123" y="111381"/>
                    <a:pt x="175862" y="111381"/>
                  </a:cubicBezTo>
                  <a:cubicBezTo>
                    <a:pt x="176634" y="111381"/>
                    <a:pt x="177276" y="112024"/>
                    <a:pt x="177276" y="112795"/>
                  </a:cubicBezTo>
                  <a:cubicBezTo>
                    <a:pt x="177276" y="113599"/>
                    <a:pt x="176634" y="114210"/>
                    <a:pt x="175862" y="114210"/>
                  </a:cubicBezTo>
                  <a:cubicBezTo>
                    <a:pt x="175187" y="114210"/>
                    <a:pt x="174641" y="113760"/>
                    <a:pt x="174480" y="113149"/>
                  </a:cubicBezTo>
                  <a:lnTo>
                    <a:pt x="153908" y="113149"/>
                  </a:lnTo>
                  <a:lnTo>
                    <a:pt x="153908" y="107716"/>
                  </a:lnTo>
                  <a:cubicBezTo>
                    <a:pt x="153393" y="107556"/>
                    <a:pt x="153007" y="107138"/>
                    <a:pt x="152879" y="106591"/>
                  </a:cubicBezTo>
                  <a:lnTo>
                    <a:pt x="130056" y="106591"/>
                  </a:lnTo>
                  <a:lnTo>
                    <a:pt x="130056" y="106077"/>
                  </a:lnTo>
                  <a:lnTo>
                    <a:pt x="152879" y="106077"/>
                  </a:lnTo>
                  <a:cubicBezTo>
                    <a:pt x="153007" y="105402"/>
                    <a:pt x="153586" y="104920"/>
                    <a:pt x="154293" y="104920"/>
                  </a:cubicBezTo>
                  <a:cubicBezTo>
                    <a:pt x="155000" y="104920"/>
                    <a:pt x="155579" y="105402"/>
                    <a:pt x="155675" y="106077"/>
                  </a:cubicBezTo>
                  <a:lnTo>
                    <a:pt x="174448" y="106077"/>
                  </a:lnTo>
                  <a:cubicBezTo>
                    <a:pt x="174576" y="105402"/>
                    <a:pt x="175155" y="104920"/>
                    <a:pt x="175862" y="104920"/>
                  </a:cubicBezTo>
                  <a:close/>
                  <a:moveTo>
                    <a:pt x="26584" y="101095"/>
                  </a:moveTo>
                  <a:cubicBezTo>
                    <a:pt x="27323" y="101095"/>
                    <a:pt x="27934" y="101673"/>
                    <a:pt x="27998" y="102380"/>
                  </a:cubicBezTo>
                  <a:lnTo>
                    <a:pt x="35841" y="102380"/>
                  </a:lnTo>
                  <a:lnTo>
                    <a:pt x="35841" y="111381"/>
                  </a:lnTo>
                  <a:lnTo>
                    <a:pt x="52588" y="111381"/>
                  </a:lnTo>
                  <a:cubicBezTo>
                    <a:pt x="52685" y="110802"/>
                    <a:pt x="53135" y="110352"/>
                    <a:pt x="53713" y="110256"/>
                  </a:cubicBezTo>
                  <a:lnTo>
                    <a:pt x="53713" y="105948"/>
                  </a:lnTo>
                  <a:lnTo>
                    <a:pt x="63292" y="105948"/>
                  </a:lnTo>
                  <a:lnTo>
                    <a:pt x="63292" y="106495"/>
                  </a:lnTo>
                  <a:lnTo>
                    <a:pt x="54260" y="106495"/>
                  </a:lnTo>
                  <a:lnTo>
                    <a:pt x="54260" y="110256"/>
                  </a:lnTo>
                  <a:cubicBezTo>
                    <a:pt x="54903" y="110384"/>
                    <a:pt x="55417" y="110963"/>
                    <a:pt x="55417" y="111638"/>
                  </a:cubicBezTo>
                  <a:cubicBezTo>
                    <a:pt x="55417" y="112442"/>
                    <a:pt x="54774" y="113084"/>
                    <a:pt x="53971" y="113084"/>
                  </a:cubicBezTo>
                  <a:cubicBezTo>
                    <a:pt x="53296" y="113084"/>
                    <a:pt x="52717" y="112570"/>
                    <a:pt x="52588" y="111927"/>
                  </a:cubicBezTo>
                  <a:lnTo>
                    <a:pt x="35327" y="111927"/>
                  </a:lnTo>
                  <a:lnTo>
                    <a:pt x="35327" y="102927"/>
                  </a:lnTo>
                  <a:lnTo>
                    <a:pt x="27934" y="102927"/>
                  </a:lnTo>
                  <a:cubicBezTo>
                    <a:pt x="27805" y="103441"/>
                    <a:pt x="27387" y="103827"/>
                    <a:pt x="26841" y="103923"/>
                  </a:cubicBezTo>
                  <a:lnTo>
                    <a:pt x="26841" y="117649"/>
                  </a:lnTo>
                  <a:lnTo>
                    <a:pt x="18290" y="117649"/>
                  </a:lnTo>
                  <a:cubicBezTo>
                    <a:pt x="18097" y="118195"/>
                    <a:pt x="17583" y="118581"/>
                    <a:pt x="16972" y="118581"/>
                  </a:cubicBezTo>
                  <a:cubicBezTo>
                    <a:pt x="16169" y="118581"/>
                    <a:pt x="15526" y="117938"/>
                    <a:pt x="15526" y="117135"/>
                  </a:cubicBezTo>
                  <a:cubicBezTo>
                    <a:pt x="15526" y="116363"/>
                    <a:pt x="16169" y="115720"/>
                    <a:pt x="16972" y="115720"/>
                  </a:cubicBezTo>
                  <a:cubicBezTo>
                    <a:pt x="17744" y="115720"/>
                    <a:pt x="18355" y="116331"/>
                    <a:pt x="18387" y="117103"/>
                  </a:cubicBezTo>
                  <a:lnTo>
                    <a:pt x="26326" y="117103"/>
                  </a:lnTo>
                  <a:lnTo>
                    <a:pt x="26326" y="103923"/>
                  </a:lnTo>
                  <a:cubicBezTo>
                    <a:pt x="25780" y="103827"/>
                    <a:pt x="25362" y="103441"/>
                    <a:pt x="25234" y="102927"/>
                  </a:cubicBezTo>
                  <a:lnTo>
                    <a:pt x="14208" y="102927"/>
                  </a:lnTo>
                  <a:cubicBezTo>
                    <a:pt x="14015" y="103505"/>
                    <a:pt x="13501" y="103955"/>
                    <a:pt x="12826" y="103955"/>
                  </a:cubicBezTo>
                  <a:cubicBezTo>
                    <a:pt x="12054" y="103955"/>
                    <a:pt x="11411" y="103313"/>
                    <a:pt x="11411" y="102509"/>
                  </a:cubicBezTo>
                  <a:cubicBezTo>
                    <a:pt x="11411" y="101737"/>
                    <a:pt x="12054" y="101095"/>
                    <a:pt x="12826" y="101095"/>
                  </a:cubicBezTo>
                  <a:cubicBezTo>
                    <a:pt x="13565" y="101095"/>
                    <a:pt x="14176" y="101673"/>
                    <a:pt x="14240" y="102380"/>
                  </a:cubicBezTo>
                  <a:lnTo>
                    <a:pt x="25169" y="102380"/>
                  </a:lnTo>
                  <a:cubicBezTo>
                    <a:pt x="25234" y="101673"/>
                    <a:pt x="25844" y="101095"/>
                    <a:pt x="26584" y="101095"/>
                  </a:cubicBezTo>
                  <a:close/>
                  <a:moveTo>
                    <a:pt x="124560" y="0"/>
                  </a:moveTo>
                  <a:cubicBezTo>
                    <a:pt x="120317" y="0"/>
                    <a:pt x="116363" y="675"/>
                    <a:pt x="112666" y="1607"/>
                  </a:cubicBezTo>
                  <a:cubicBezTo>
                    <a:pt x="100098" y="4725"/>
                    <a:pt x="94119" y="11894"/>
                    <a:pt x="80425" y="18322"/>
                  </a:cubicBezTo>
                  <a:lnTo>
                    <a:pt x="80425" y="20990"/>
                  </a:lnTo>
                  <a:lnTo>
                    <a:pt x="92030" y="20990"/>
                  </a:lnTo>
                  <a:lnTo>
                    <a:pt x="92030" y="21537"/>
                  </a:lnTo>
                  <a:lnTo>
                    <a:pt x="79879" y="21537"/>
                  </a:lnTo>
                  <a:lnTo>
                    <a:pt x="79879" y="18580"/>
                  </a:lnTo>
                  <a:cubicBezTo>
                    <a:pt x="78915" y="19030"/>
                    <a:pt x="77886" y="19480"/>
                    <a:pt x="76825" y="19930"/>
                  </a:cubicBezTo>
                  <a:cubicBezTo>
                    <a:pt x="71007" y="22373"/>
                    <a:pt x="66057" y="23369"/>
                    <a:pt x="61235" y="23883"/>
                  </a:cubicBezTo>
                  <a:lnTo>
                    <a:pt x="61235" y="25844"/>
                  </a:lnTo>
                  <a:lnTo>
                    <a:pt x="43781" y="25844"/>
                  </a:lnTo>
                  <a:cubicBezTo>
                    <a:pt x="43652" y="26519"/>
                    <a:pt x="43074" y="27001"/>
                    <a:pt x="42367" y="27001"/>
                  </a:cubicBezTo>
                  <a:cubicBezTo>
                    <a:pt x="41595" y="27001"/>
                    <a:pt x="40952" y="26359"/>
                    <a:pt x="40952" y="25587"/>
                  </a:cubicBezTo>
                  <a:cubicBezTo>
                    <a:pt x="40952" y="25459"/>
                    <a:pt x="40984" y="25298"/>
                    <a:pt x="41016" y="25169"/>
                  </a:cubicBezTo>
                  <a:lnTo>
                    <a:pt x="41016" y="25169"/>
                  </a:lnTo>
                  <a:cubicBezTo>
                    <a:pt x="37995" y="25523"/>
                    <a:pt x="34780" y="26005"/>
                    <a:pt x="31212" y="26776"/>
                  </a:cubicBezTo>
                  <a:cubicBezTo>
                    <a:pt x="11315" y="31020"/>
                    <a:pt x="0" y="57924"/>
                    <a:pt x="0" y="73257"/>
                  </a:cubicBezTo>
                  <a:cubicBezTo>
                    <a:pt x="0" y="88622"/>
                    <a:pt x="1190" y="110834"/>
                    <a:pt x="18323" y="122342"/>
                  </a:cubicBezTo>
                  <a:cubicBezTo>
                    <a:pt x="21923" y="124753"/>
                    <a:pt x="26551" y="125717"/>
                    <a:pt x="31791" y="125717"/>
                  </a:cubicBezTo>
                  <a:cubicBezTo>
                    <a:pt x="41370" y="125717"/>
                    <a:pt x="52910" y="122503"/>
                    <a:pt x="63710" y="119320"/>
                  </a:cubicBezTo>
                  <a:cubicBezTo>
                    <a:pt x="74511" y="116138"/>
                    <a:pt x="84540" y="112924"/>
                    <a:pt x="91065" y="112924"/>
                  </a:cubicBezTo>
                  <a:cubicBezTo>
                    <a:pt x="91387" y="112924"/>
                    <a:pt x="91708" y="112924"/>
                    <a:pt x="92030" y="112956"/>
                  </a:cubicBezTo>
                  <a:cubicBezTo>
                    <a:pt x="98748" y="113309"/>
                    <a:pt x="105916" y="116717"/>
                    <a:pt x="113695" y="120510"/>
                  </a:cubicBezTo>
                  <a:cubicBezTo>
                    <a:pt x="132757" y="121699"/>
                    <a:pt x="149600" y="124817"/>
                    <a:pt x="161911" y="129221"/>
                  </a:cubicBezTo>
                  <a:cubicBezTo>
                    <a:pt x="179044" y="121796"/>
                    <a:pt x="186084" y="99005"/>
                    <a:pt x="186084" y="77147"/>
                  </a:cubicBezTo>
                  <a:cubicBezTo>
                    <a:pt x="186084" y="71232"/>
                    <a:pt x="185570" y="65382"/>
                    <a:pt x="184605" y="59950"/>
                  </a:cubicBezTo>
                  <a:cubicBezTo>
                    <a:pt x="182002" y="45356"/>
                    <a:pt x="174866" y="33913"/>
                    <a:pt x="165704" y="23337"/>
                  </a:cubicBezTo>
                  <a:cubicBezTo>
                    <a:pt x="164644" y="22148"/>
                    <a:pt x="163615" y="20990"/>
                    <a:pt x="162586" y="19898"/>
                  </a:cubicBezTo>
                  <a:lnTo>
                    <a:pt x="135360" y="19898"/>
                  </a:lnTo>
                  <a:cubicBezTo>
                    <a:pt x="135135" y="20444"/>
                    <a:pt x="134621" y="20830"/>
                    <a:pt x="134010" y="20830"/>
                  </a:cubicBezTo>
                  <a:cubicBezTo>
                    <a:pt x="133239" y="20830"/>
                    <a:pt x="132596" y="20187"/>
                    <a:pt x="132596" y="19415"/>
                  </a:cubicBezTo>
                  <a:cubicBezTo>
                    <a:pt x="132596" y="18676"/>
                    <a:pt x="133142" y="18065"/>
                    <a:pt x="133882" y="18001"/>
                  </a:cubicBezTo>
                  <a:lnTo>
                    <a:pt x="133882" y="11733"/>
                  </a:lnTo>
                  <a:lnTo>
                    <a:pt x="118067" y="11733"/>
                  </a:lnTo>
                  <a:lnTo>
                    <a:pt x="118067" y="19898"/>
                  </a:lnTo>
                  <a:lnTo>
                    <a:pt x="99391" y="19898"/>
                  </a:lnTo>
                  <a:lnTo>
                    <a:pt x="99391" y="34748"/>
                  </a:lnTo>
                  <a:lnTo>
                    <a:pt x="98844" y="34748"/>
                  </a:lnTo>
                  <a:lnTo>
                    <a:pt x="98844" y="19351"/>
                  </a:lnTo>
                  <a:lnTo>
                    <a:pt x="117520" y="19351"/>
                  </a:lnTo>
                  <a:lnTo>
                    <a:pt x="117520" y="11186"/>
                  </a:lnTo>
                  <a:lnTo>
                    <a:pt x="147061" y="11186"/>
                  </a:lnTo>
                  <a:cubicBezTo>
                    <a:pt x="147189" y="10511"/>
                    <a:pt x="147768" y="10029"/>
                    <a:pt x="148443" y="10029"/>
                  </a:cubicBezTo>
                  <a:cubicBezTo>
                    <a:pt x="149247" y="10029"/>
                    <a:pt x="149889" y="10672"/>
                    <a:pt x="149889" y="11444"/>
                  </a:cubicBezTo>
                  <a:cubicBezTo>
                    <a:pt x="149889" y="12247"/>
                    <a:pt x="149247" y="12890"/>
                    <a:pt x="148443" y="12890"/>
                  </a:cubicBezTo>
                  <a:cubicBezTo>
                    <a:pt x="147768" y="12890"/>
                    <a:pt x="147189" y="12376"/>
                    <a:pt x="147061" y="11733"/>
                  </a:cubicBezTo>
                  <a:lnTo>
                    <a:pt x="134396" y="11733"/>
                  </a:lnTo>
                  <a:lnTo>
                    <a:pt x="134396" y="18033"/>
                  </a:lnTo>
                  <a:cubicBezTo>
                    <a:pt x="135007" y="18194"/>
                    <a:pt x="135424" y="18740"/>
                    <a:pt x="135424" y="19351"/>
                  </a:cubicBezTo>
                  <a:lnTo>
                    <a:pt x="162072" y="19351"/>
                  </a:lnTo>
                  <a:cubicBezTo>
                    <a:pt x="147671" y="4211"/>
                    <a:pt x="135199" y="0"/>
                    <a:pt x="124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1" name="Google Shape;3631;p64"/>
            <p:cNvSpPr/>
            <p:nvPr/>
          </p:nvSpPr>
          <p:spPr>
            <a:xfrm>
              <a:off x="3805950" y="681700"/>
              <a:ext cx="395400" cy="385775"/>
            </a:xfrm>
            <a:custGeom>
              <a:avLst/>
              <a:gdLst/>
              <a:ahLst/>
              <a:cxnLst/>
              <a:rect l="l" t="t" r="r" b="b"/>
              <a:pathLst>
                <a:path w="15816" h="15431" extrusionOk="0">
                  <a:moveTo>
                    <a:pt x="7908" y="2251"/>
                  </a:moveTo>
                  <a:cubicBezTo>
                    <a:pt x="11026" y="2251"/>
                    <a:pt x="13566" y="4790"/>
                    <a:pt x="13566" y="7908"/>
                  </a:cubicBezTo>
                  <a:lnTo>
                    <a:pt x="13566" y="13180"/>
                  </a:lnTo>
                  <a:lnTo>
                    <a:pt x="2251" y="13180"/>
                  </a:lnTo>
                  <a:lnTo>
                    <a:pt x="2251" y="7908"/>
                  </a:lnTo>
                  <a:cubicBezTo>
                    <a:pt x="2251" y="4790"/>
                    <a:pt x="4790" y="2251"/>
                    <a:pt x="7908" y="2251"/>
                  </a:cubicBezTo>
                  <a:close/>
                  <a:moveTo>
                    <a:pt x="7908" y="1"/>
                  </a:moveTo>
                  <a:cubicBezTo>
                    <a:pt x="3537" y="1"/>
                    <a:pt x="1" y="3537"/>
                    <a:pt x="1" y="7908"/>
                  </a:cubicBezTo>
                  <a:lnTo>
                    <a:pt x="1" y="14305"/>
                  </a:lnTo>
                  <a:cubicBezTo>
                    <a:pt x="1" y="14948"/>
                    <a:pt x="483" y="15430"/>
                    <a:pt x="1126" y="15430"/>
                  </a:cubicBezTo>
                  <a:lnTo>
                    <a:pt x="14691" y="15430"/>
                  </a:lnTo>
                  <a:cubicBezTo>
                    <a:pt x="15302" y="15430"/>
                    <a:pt x="15816" y="14948"/>
                    <a:pt x="15816" y="14305"/>
                  </a:cubicBezTo>
                  <a:lnTo>
                    <a:pt x="15816" y="7908"/>
                  </a:lnTo>
                  <a:cubicBezTo>
                    <a:pt x="15816" y="3537"/>
                    <a:pt x="12280" y="1"/>
                    <a:pt x="7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2" name="Google Shape;3632;p64"/>
            <p:cNvSpPr/>
            <p:nvPr/>
          </p:nvSpPr>
          <p:spPr>
            <a:xfrm>
              <a:off x="3798725" y="675275"/>
              <a:ext cx="409050" cy="399425"/>
            </a:xfrm>
            <a:custGeom>
              <a:avLst/>
              <a:gdLst/>
              <a:ahLst/>
              <a:cxnLst/>
              <a:rect l="l" t="t" r="r" b="b"/>
              <a:pathLst>
                <a:path w="16362" h="15977" extrusionOk="0">
                  <a:moveTo>
                    <a:pt x="8197" y="2765"/>
                  </a:moveTo>
                  <a:cubicBezTo>
                    <a:pt x="9676" y="2765"/>
                    <a:pt x="11026" y="3376"/>
                    <a:pt x="11990" y="4372"/>
                  </a:cubicBezTo>
                  <a:cubicBezTo>
                    <a:pt x="12987" y="5337"/>
                    <a:pt x="13598" y="6687"/>
                    <a:pt x="13598" y="8165"/>
                  </a:cubicBezTo>
                  <a:lnTo>
                    <a:pt x="13598" y="13180"/>
                  </a:lnTo>
                  <a:lnTo>
                    <a:pt x="2797" y="13180"/>
                  </a:lnTo>
                  <a:lnTo>
                    <a:pt x="2797" y="8165"/>
                  </a:lnTo>
                  <a:cubicBezTo>
                    <a:pt x="2797" y="6687"/>
                    <a:pt x="3408" y="5337"/>
                    <a:pt x="4372" y="4372"/>
                  </a:cubicBezTo>
                  <a:cubicBezTo>
                    <a:pt x="5369" y="3376"/>
                    <a:pt x="6719" y="2765"/>
                    <a:pt x="8197" y="2765"/>
                  </a:cubicBezTo>
                  <a:close/>
                  <a:moveTo>
                    <a:pt x="8197" y="2251"/>
                  </a:moveTo>
                  <a:cubicBezTo>
                    <a:pt x="4919" y="2251"/>
                    <a:pt x="2251" y="4919"/>
                    <a:pt x="2251" y="8165"/>
                  </a:cubicBezTo>
                  <a:lnTo>
                    <a:pt x="2251" y="13437"/>
                  </a:lnTo>
                  <a:cubicBezTo>
                    <a:pt x="2251" y="13501"/>
                    <a:pt x="2283" y="13566"/>
                    <a:pt x="2347" y="13630"/>
                  </a:cubicBezTo>
                  <a:cubicBezTo>
                    <a:pt x="2379" y="13694"/>
                    <a:pt x="2476" y="13694"/>
                    <a:pt x="2540" y="13694"/>
                  </a:cubicBezTo>
                  <a:lnTo>
                    <a:pt x="13855" y="13694"/>
                  </a:lnTo>
                  <a:cubicBezTo>
                    <a:pt x="13919" y="13694"/>
                    <a:pt x="13983" y="13694"/>
                    <a:pt x="14048" y="13630"/>
                  </a:cubicBezTo>
                  <a:cubicBezTo>
                    <a:pt x="14080" y="13566"/>
                    <a:pt x="14112" y="13501"/>
                    <a:pt x="14112" y="13437"/>
                  </a:cubicBezTo>
                  <a:lnTo>
                    <a:pt x="14112" y="8165"/>
                  </a:lnTo>
                  <a:cubicBezTo>
                    <a:pt x="14112" y="4919"/>
                    <a:pt x="11476" y="2251"/>
                    <a:pt x="8197" y="2251"/>
                  </a:cubicBezTo>
                  <a:close/>
                  <a:moveTo>
                    <a:pt x="8197" y="515"/>
                  </a:moveTo>
                  <a:cubicBezTo>
                    <a:pt x="10287" y="515"/>
                    <a:pt x="12215" y="1383"/>
                    <a:pt x="13598" y="2765"/>
                  </a:cubicBezTo>
                  <a:cubicBezTo>
                    <a:pt x="14980" y="4147"/>
                    <a:pt x="15848" y="6076"/>
                    <a:pt x="15848" y="8165"/>
                  </a:cubicBezTo>
                  <a:lnTo>
                    <a:pt x="15848" y="14562"/>
                  </a:lnTo>
                  <a:cubicBezTo>
                    <a:pt x="15848" y="15044"/>
                    <a:pt x="15462" y="15430"/>
                    <a:pt x="14980" y="15430"/>
                  </a:cubicBezTo>
                  <a:lnTo>
                    <a:pt x="1415" y="15430"/>
                  </a:lnTo>
                  <a:cubicBezTo>
                    <a:pt x="933" y="15430"/>
                    <a:pt x="547" y="15044"/>
                    <a:pt x="547" y="14562"/>
                  </a:cubicBezTo>
                  <a:lnTo>
                    <a:pt x="547" y="8165"/>
                  </a:lnTo>
                  <a:cubicBezTo>
                    <a:pt x="547" y="6076"/>
                    <a:pt x="1415" y="4147"/>
                    <a:pt x="2797" y="2765"/>
                  </a:cubicBezTo>
                  <a:cubicBezTo>
                    <a:pt x="4179" y="1383"/>
                    <a:pt x="6076" y="515"/>
                    <a:pt x="8197" y="515"/>
                  </a:cubicBezTo>
                  <a:close/>
                  <a:moveTo>
                    <a:pt x="8197" y="1"/>
                  </a:moveTo>
                  <a:cubicBezTo>
                    <a:pt x="3665" y="1"/>
                    <a:pt x="0" y="3665"/>
                    <a:pt x="0" y="8165"/>
                  </a:cubicBezTo>
                  <a:lnTo>
                    <a:pt x="0" y="14562"/>
                  </a:lnTo>
                  <a:cubicBezTo>
                    <a:pt x="0" y="15334"/>
                    <a:pt x="643" y="15976"/>
                    <a:pt x="1415" y="15976"/>
                  </a:cubicBezTo>
                  <a:lnTo>
                    <a:pt x="14980" y="15976"/>
                  </a:lnTo>
                  <a:cubicBezTo>
                    <a:pt x="15751" y="15976"/>
                    <a:pt x="16362" y="15334"/>
                    <a:pt x="16362" y="14562"/>
                  </a:cubicBezTo>
                  <a:lnTo>
                    <a:pt x="16362" y="8165"/>
                  </a:lnTo>
                  <a:cubicBezTo>
                    <a:pt x="16362" y="3665"/>
                    <a:pt x="12698" y="1"/>
                    <a:pt x="8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3" name="Google Shape;3633;p64"/>
            <p:cNvSpPr/>
            <p:nvPr/>
          </p:nvSpPr>
          <p:spPr>
            <a:xfrm>
              <a:off x="3784250" y="990300"/>
              <a:ext cx="432375" cy="365650"/>
            </a:xfrm>
            <a:custGeom>
              <a:avLst/>
              <a:gdLst/>
              <a:ahLst/>
              <a:cxnLst/>
              <a:rect l="l" t="t" r="r" b="b"/>
              <a:pathLst>
                <a:path w="17295" h="14626" extrusionOk="0">
                  <a:moveTo>
                    <a:pt x="1" y="0"/>
                  </a:moveTo>
                  <a:lnTo>
                    <a:pt x="1" y="14626"/>
                  </a:lnTo>
                  <a:lnTo>
                    <a:pt x="17295" y="14626"/>
                  </a:lnTo>
                  <a:lnTo>
                    <a:pt x="172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4" name="Google Shape;3634;p64"/>
            <p:cNvSpPr/>
            <p:nvPr/>
          </p:nvSpPr>
          <p:spPr>
            <a:xfrm>
              <a:off x="3777825" y="983875"/>
              <a:ext cx="446025" cy="378525"/>
            </a:xfrm>
            <a:custGeom>
              <a:avLst/>
              <a:gdLst/>
              <a:ahLst/>
              <a:cxnLst/>
              <a:rect l="l" t="t" r="r" b="b"/>
              <a:pathLst>
                <a:path w="17841" h="15141" extrusionOk="0">
                  <a:moveTo>
                    <a:pt x="17294" y="547"/>
                  </a:moveTo>
                  <a:lnTo>
                    <a:pt x="17294" y="14626"/>
                  </a:lnTo>
                  <a:lnTo>
                    <a:pt x="547" y="14626"/>
                  </a:lnTo>
                  <a:lnTo>
                    <a:pt x="547" y="547"/>
                  </a:lnTo>
                  <a:close/>
                  <a:moveTo>
                    <a:pt x="258" y="0"/>
                  </a:moveTo>
                  <a:cubicBezTo>
                    <a:pt x="194" y="0"/>
                    <a:pt x="129" y="32"/>
                    <a:pt x="97" y="97"/>
                  </a:cubicBezTo>
                  <a:cubicBezTo>
                    <a:pt x="33" y="129"/>
                    <a:pt x="1" y="193"/>
                    <a:pt x="1" y="257"/>
                  </a:cubicBezTo>
                  <a:lnTo>
                    <a:pt x="1" y="14883"/>
                  </a:lnTo>
                  <a:cubicBezTo>
                    <a:pt x="1" y="14947"/>
                    <a:pt x="33" y="15012"/>
                    <a:pt x="97" y="15076"/>
                  </a:cubicBezTo>
                  <a:cubicBezTo>
                    <a:pt x="129" y="15108"/>
                    <a:pt x="194" y="15140"/>
                    <a:pt x="258" y="15140"/>
                  </a:cubicBezTo>
                  <a:lnTo>
                    <a:pt x="17552" y="15140"/>
                  </a:lnTo>
                  <a:cubicBezTo>
                    <a:pt x="17616" y="15140"/>
                    <a:pt x="17712" y="15108"/>
                    <a:pt x="17744" y="15076"/>
                  </a:cubicBezTo>
                  <a:cubicBezTo>
                    <a:pt x="17809" y="15012"/>
                    <a:pt x="17841" y="14947"/>
                    <a:pt x="17841" y="14883"/>
                  </a:cubicBezTo>
                  <a:lnTo>
                    <a:pt x="17841" y="257"/>
                  </a:lnTo>
                  <a:cubicBezTo>
                    <a:pt x="17841" y="193"/>
                    <a:pt x="17809" y="129"/>
                    <a:pt x="17744" y="97"/>
                  </a:cubicBezTo>
                  <a:cubicBezTo>
                    <a:pt x="17712" y="32"/>
                    <a:pt x="17616" y="0"/>
                    <a:pt x="17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5" name="Google Shape;3635;p64"/>
            <p:cNvSpPr/>
            <p:nvPr/>
          </p:nvSpPr>
          <p:spPr>
            <a:xfrm>
              <a:off x="3951400" y="1095575"/>
              <a:ext cx="94050" cy="171175"/>
            </a:xfrm>
            <a:custGeom>
              <a:avLst/>
              <a:gdLst/>
              <a:ahLst/>
              <a:cxnLst/>
              <a:rect l="l" t="t" r="r" b="b"/>
              <a:pathLst>
                <a:path w="3762" h="6847" extrusionOk="0">
                  <a:moveTo>
                    <a:pt x="1897" y="0"/>
                  </a:moveTo>
                  <a:cubicBezTo>
                    <a:pt x="837" y="0"/>
                    <a:pt x="1" y="836"/>
                    <a:pt x="1" y="1865"/>
                  </a:cubicBezTo>
                  <a:cubicBezTo>
                    <a:pt x="1" y="2572"/>
                    <a:pt x="419" y="3215"/>
                    <a:pt x="997" y="3536"/>
                  </a:cubicBezTo>
                  <a:lnTo>
                    <a:pt x="676" y="6847"/>
                  </a:lnTo>
                  <a:lnTo>
                    <a:pt x="3087" y="6847"/>
                  </a:lnTo>
                  <a:lnTo>
                    <a:pt x="2797" y="3536"/>
                  </a:lnTo>
                  <a:cubicBezTo>
                    <a:pt x="3376" y="3215"/>
                    <a:pt x="3762" y="2572"/>
                    <a:pt x="3762" y="1865"/>
                  </a:cubicBezTo>
                  <a:cubicBezTo>
                    <a:pt x="3762" y="836"/>
                    <a:pt x="2926" y="0"/>
                    <a:pt x="18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6" name="Google Shape;3636;p64"/>
            <p:cNvSpPr/>
            <p:nvPr/>
          </p:nvSpPr>
          <p:spPr>
            <a:xfrm>
              <a:off x="3944975" y="1088325"/>
              <a:ext cx="107725" cy="184875"/>
            </a:xfrm>
            <a:custGeom>
              <a:avLst/>
              <a:gdLst/>
              <a:ahLst/>
              <a:cxnLst/>
              <a:rect l="l" t="t" r="r" b="b"/>
              <a:pathLst>
                <a:path w="4309" h="7395" extrusionOk="0">
                  <a:moveTo>
                    <a:pt x="2154" y="547"/>
                  </a:moveTo>
                  <a:cubicBezTo>
                    <a:pt x="3022" y="547"/>
                    <a:pt x="3762" y="1255"/>
                    <a:pt x="3762" y="2155"/>
                  </a:cubicBezTo>
                  <a:cubicBezTo>
                    <a:pt x="3762" y="2765"/>
                    <a:pt x="3408" y="3312"/>
                    <a:pt x="2926" y="3569"/>
                  </a:cubicBezTo>
                  <a:lnTo>
                    <a:pt x="2765" y="3665"/>
                  </a:lnTo>
                  <a:lnTo>
                    <a:pt x="3054" y="6880"/>
                  </a:lnTo>
                  <a:lnTo>
                    <a:pt x="1222" y="6880"/>
                  </a:lnTo>
                  <a:lnTo>
                    <a:pt x="1544" y="3665"/>
                  </a:lnTo>
                  <a:lnTo>
                    <a:pt x="1383" y="3569"/>
                  </a:lnTo>
                  <a:cubicBezTo>
                    <a:pt x="869" y="3312"/>
                    <a:pt x="547" y="2765"/>
                    <a:pt x="547" y="2155"/>
                  </a:cubicBezTo>
                  <a:cubicBezTo>
                    <a:pt x="547" y="1255"/>
                    <a:pt x="1254" y="547"/>
                    <a:pt x="2154" y="547"/>
                  </a:cubicBezTo>
                  <a:close/>
                  <a:moveTo>
                    <a:pt x="2154" y="1"/>
                  </a:moveTo>
                  <a:cubicBezTo>
                    <a:pt x="965" y="1"/>
                    <a:pt x="1" y="965"/>
                    <a:pt x="1" y="2155"/>
                  </a:cubicBezTo>
                  <a:cubicBezTo>
                    <a:pt x="1" y="2929"/>
                    <a:pt x="387" y="3592"/>
                    <a:pt x="980" y="3967"/>
                  </a:cubicBezTo>
                  <a:lnTo>
                    <a:pt x="980" y="3967"/>
                  </a:lnTo>
                  <a:lnTo>
                    <a:pt x="644" y="7394"/>
                  </a:lnTo>
                  <a:lnTo>
                    <a:pt x="3665" y="7394"/>
                  </a:lnTo>
                  <a:lnTo>
                    <a:pt x="3327" y="3948"/>
                  </a:lnTo>
                  <a:lnTo>
                    <a:pt x="3327" y="3948"/>
                  </a:lnTo>
                  <a:cubicBezTo>
                    <a:pt x="3908" y="3570"/>
                    <a:pt x="4308" y="2916"/>
                    <a:pt x="4308" y="2155"/>
                  </a:cubicBezTo>
                  <a:cubicBezTo>
                    <a:pt x="4308" y="965"/>
                    <a:pt x="3344" y="1"/>
                    <a:pt x="2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7" name="Google Shape;3637;p64"/>
            <p:cNvSpPr/>
            <p:nvPr/>
          </p:nvSpPr>
          <p:spPr>
            <a:xfrm>
              <a:off x="5385850" y="2484200"/>
              <a:ext cx="396200" cy="386575"/>
            </a:xfrm>
            <a:custGeom>
              <a:avLst/>
              <a:gdLst/>
              <a:ahLst/>
              <a:cxnLst/>
              <a:rect l="l" t="t" r="r" b="b"/>
              <a:pathLst>
                <a:path w="15848" h="15463" extrusionOk="0">
                  <a:moveTo>
                    <a:pt x="7908" y="2283"/>
                  </a:moveTo>
                  <a:cubicBezTo>
                    <a:pt x="11026" y="2283"/>
                    <a:pt x="13566" y="4823"/>
                    <a:pt x="13566" y="7941"/>
                  </a:cubicBezTo>
                  <a:lnTo>
                    <a:pt x="13566" y="13212"/>
                  </a:lnTo>
                  <a:lnTo>
                    <a:pt x="2251" y="13212"/>
                  </a:lnTo>
                  <a:lnTo>
                    <a:pt x="2251" y="7941"/>
                  </a:lnTo>
                  <a:cubicBezTo>
                    <a:pt x="2251" y="4823"/>
                    <a:pt x="4790" y="2283"/>
                    <a:pt x="7908" y="2283"/>
                  </a:cubicBezTo>
                  <a:close/>
                  <a:moveTo>
                    <a:pt x="7908" y="1"/>
                  </a:moveTo>
                  <a:cubicBezTo>
                    <a:pt x="3569" y="1"/>
                    <a:pt x="1" y="3569"/>
                    <a:pt x="1" y="7941"/>
                  </a:cubicBezTo>
                  <a:lnTo>
                    <a:pt x="1" y="14337"/>
                  </a:lnTo>
                  <a:cubicBezTo>
                    <a:pt x="1" y="14948"/>
                    <a:pt x="515" y="15462"/>
                    <a:pt x="1126" y="15462"/>
                  </a:cubicBezTo>
                  <a:lnTo>
                    <a:pt x="14723" y="15462"/>
                  </a:lnTo>
                  <a:cubicBezTo>
                    <a:pt x="15334" y="15462"/>
                    <a:pt x="15848" y="14948"/>
                    <a:pt x="15848" y="14337"/>
                  </a:cubicBezTo>
                  <a:lnTo>
                    <a:pt x="15848" y="7941"/>
                  </a:lnTo>
                  <a:cubicBezTo>
                    <a:pt x="15848" y="3569"/>
                    <a:pt x="12280" y="1"/>
                    <a:pt x="7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8" name="Google Shape;3638;p64"/>
            <p:cNvSpPr/>
            <p:nvPr/>
          </p:nvSpPr>
          <p:spPr>
            <a:xfrm>
              <a:off x="5379425" y="2477775"/>
              <a:ext cx="409050" cy="399425"/>
            </a:xfrm>
            <a:custGeom>
              <a:avLst/>
              <a:gdLst/>
              <a:ahLst/>
              <a:cxnLst/>
              <a:rect l="l" t="t" r="r" b="b"/>
              <a:pathLst>
                <a:path w="16362" h="15977" extrusionOk="0">
                  <a:moveTo>
                    <a:pt x="8165" y="2797"/>
                  </a:moveTo>
                  <a:cubicBezTo>
                    <a:pt x="9676" y="2797"/>
                    <a:pt x="11026" y="3408"/>
                    <a:pt x="11990" y="4372"/>
                  </a:cubicBezTo>
                  <a:cubicBezTo>
                    <a:pt x="12955" y="5369"/>
                    <a:pt x="13565" y="6687"/>
                    <a:pt x="13565" y="8198"/>
                  </a:cubicBezTo>
                  <a:lnTo>
                    <a:pt x="13565" y="13180"/>
                  </a:lnTo>
                  <a:lnTo>
                    <a:pt x="2797" y="13180"/>
                  </a:lnTo>
                  <a:lnTo>
                    <a:pt x="2797" y="8198"/>
                  </a:lnTo>
                  <a:cubicBezTo>
                    <a:pt x="2797" y="6687"/>
                    <a:pt x="3376" y="5369"/>
                    <a:pt x="4372" y="4372"/>
                  </a:cubicBezTo>
                  <a:cubicBezTo>
                    <a:pt x="5336" y="3408"/>
                    <a:pt x="6687" y="2797"/>
                    <a:pt x="8165" y="2797"/>
                  </a:cubicBezTo>
                  <a:close/>
                  <a:moveTo>
                    <a:pt x="8165" y="2251"/>
                  </a:moveTo>
                  <a:cubicBezTo>
                    <a:pt x="4919" y="2251"/>
                    <a:pt x="2251" y="4919"/>
                    <a:pt x="2251" y="8198"/>
                  </a:cubicBezTo>
                  <a:lnTo>
                    <a:pt x="2251" y="13469"/>
                  </a:lnTo>
                  <a:cubicBezTo>
                    <a:pt x="2251" y="13534"/>
                    <a:pt x="2283" y="13598"/>
                    <a:pt x="2315" y="13630"/>
                  </a:cubicBezTo>
                  <a:cubicBezTo>
                    <a:pt x="2379" y="13694"/>
                    <a:pt x="2443" y="13726"/>
                    <a:pt x="2508" y="13726"/>
                  </a:cubicBezTo>
                  <a:lnTo>
                    <a:pt x="13823" y="13726"/>
                  </a:lnTo>
                  <a:cubicBezTo>
                    <a:pt x="13919" y="13726"/>
                    <a:pt x="13983" y="13694"/>
                    <a:pt x="14015" y="13630"/>
                  </a:cubicBezTo>
                  <a:cubicBezTo>
                    <a:pt x="14080" y="13598"/>
                    <a:pt x="14112" y="13534"/>
                    <a:pt x="14112" y="13469"/>
                  </a:cubicBezTo>
                  <a:lnTo>
                    <a:pt x="14112" y="8198"/>
                  </a:lnTo>
                  <a:cubicBezTo>
                    <a:pt x="14112" y="4919"/>
                    <a:pt x="11444" y="2251"/>
                    <a:pt x="8165" y="2251"/>
                  </a:cubicBezTo>
                  <a:close/>
                  <a:moveTo>
                    <a:pt x="8165" y="547"/>
                  </a:moveTo>
                  <a:cubicBezTo>
                    <a:pt x="10287" y="547"/>
                    <a:pt x="12183" y="1383"/>
                    <a:pt x="13598" y="2797"/>
                  </a:cubicBezTo>
                  <a:cubicBezTo>
                    <a:pt x="14980" y="4180"/>
                    <a:pt x="15816" y="6076"/>
                    <a:pt x="15816" y="8198"/>
                  </a:cubicBezTo>
                  <a:lnTo>
                    <a:pt x="15816" y="14594"/>
                  </a:lnTo>
                  <a:cubicBezTo>
                    <a:pt x="15816" y="15044"/>
                    <a:pt x="15430" y="15430"/>
                    <a:pt x="14980" y="15430"/>
                  </a:cubicBezTo>
                  <a:lnTo>
                    <a:pt x="1383" y="15430"/>
                  </a:lnTo>
                  <a:cubicBezTo>
                    <a:pt x="901" y="15430"/>
                    <a:pt x="515" y="15044"/>
                    <a:pt x="515" y="14594"/>
                  </a:cubicBezTo>
                  <a:lnTo>
                    <a:pt x="515" y="8198"/>
                  </a:lnTo>
                  <a:cubicBezTo>
                    <a:pt x="515" y="6076"/>
                    <a:pt x="1383" y="4180"/>
                    <a:pt x="2765" y="2797"/>
                  </a:cubicBezTo>
                  <a:cubicBezTo>
                    <a:pt x="4147" y="1383"/>
                    <a:pt x="6076" y="547"/>
                    <a:pt x="8165" y="547"/>
                  </a:cubicBezTo>
                  <a:close/>
                  <a:moveTo>
                    <a:pt x="8165" y="1"/>
                  </a:moveTo>
                  <a:cubicBezTo>
                    <a:pt x="3665" y="1"/>
                    <a:pt x="0" y="3665"/>
                    <a:pt x="0" y="8198"/>
                  </a:cubicBezTo>
                  <a:lnTo>
                    <a:pt x="0" y="14594"/>
                  </a:lnTo>
                  <a:cubicBezTo>
                    <a:pt x="0" y="15366"/>
                    <a:pt x="611" y="15977"/>
                    <a:pt x="1383" y="15977"/>
                  </a:cubicBezTo>
                  <a:lnTo>
                    <a:pt x="14980" y="15977"/>
                  </a:lnTo>
                  <a:cubicBezTo>
                    <a:pt x="15751" y="15977"/>
                    <a:pt x="16362" y="15366"/>
                    <a:pt x="16362" y="14594"/>
                  </a:cubicBezTo>
                  <a:lnTo>
                    <a:pt x="16362" y="8198"/>
                  </a:lnTo>
                  <a:cubicBezTo>
                    <a:pt x="16362" y="3665"/>
                    <a:pt x="12698" y="1"/>
                    <a:pt x="8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9" name="Google Shape;3639;p64"/>
            <p:cNvSpPr/>
            <p:nvPr/>
          </p:nvSpPr>
          <p:spPr>
            <a:xfrm>
              <a:off x="5364950" y="2793600"/>
              <a:ext cx="432375" cy="364875"/>
            </a:xfrm>
            <a:custGeom>
              <a:avLst/>
              <a:gdLst/>
              <a:ahLst/>
              <a:cxnLst/>
              <a:rect l="l" t="t" r="r" b="b"/>
              <a:pathLst>
                <a:path w="17295" h="14595" extrusionOk="0">
                  <a:moveTo>
                    <a:pt x="1" y="1"/>
                  </a:moveTo>
                  <a:lnTo>
                    <a:pt x="1" y="14594"/>
                  </a:lnTo>
                  <a:lnTo>
                    <a:pt x="17295" y="14594"/>
                  </a:lnTo>
                  <a:lnTo>
                    <a:pt x="17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0" name="Google Shape;3640;p64"/>
            <p:cNvSpPr/>
            <p:nvPr/>
          </p:nvSpPr>
          <p:spPr>
            <a:xfrm>
              <a:off x="5358525" y="2787175"/>
              <a:ext cx="445225" cy="378525"/>
            </a:xfrm>
            <a:custGeom>
              <a:avLst/>
              <a:gdLst/>
              <a:ahLst/>
              <a:cxnLst/>
              <a:rect l="l" t="t" r="r" b="b"/>
              <a:pathLst>
                <a:path w="17809" h="15141" extrusionOk="0">
                  <a:moveTo>
                    <a:pt x="17262" y="515"/>
                  </a:moveTo>
                  <a:lnTo>
                    <a:pt x="17262" y="14594"/>
                  </a:lnTo>
                  <a:lnTo>
                    <a:pt x="515" y="14594"/>
                  </a:lnTo>
                  <a:lnTo>
                    <a:pt x="515" y="515"/>
                  </a:lnTo>
                  <a:close/>
                  <a:moveTo>
                    <a:pt x="258" y="0"/>
                  </a:moveTo>
                  <a:cubicBezTo>
                    <a:pt x="194" y="0"/>
                    <a:pt x="129" y="0"/>
                    <a:pt x="65" y="65"/>
                  </a:cubicBezTo>
                  <a:cubicBezTo>
                    <a:pt x="33" y="129"/>
                    <a:pt x="1" y="193"/>
                    <a:pt x="1" y="258"/>
                  </a:cubicBezTo>
                  <a:lnTo>
                    <a:pt x="1" y="14851"/>
                  </a:lnTo>
                  <a:cubicBezTo>
                    <a:pt x="1" y="14948"/>
                    <a:pt x="33" y="15012"/>
                    <a:pt x="65" y="15044"/>
                  </a:cubicBezTo>
                  <a:cubicBezTo>
                    <a:pt x="129" y="15108"/>
                    <a:pt x="194" y="15140"/>
                    <a:pt x="258" y="15140"/>
                  </a:cubicBezTo>
                  <a:lnTo>
                    <a:pt x="17552" y="15140"/>
                  </a:lnTo>
                  <a:cubicBezTo>
                    <a:pt x="17616" y="15140"/>
                    <a:pt x="17680" y="15108"/>
                    <a:pt x="17744" y="15044"/>
                  </a:cubicBezTo>
                  <a:cubicBezTo>
                    <a:pt x="17777" y="15012"/>
                    <a:pt x="17809" y="14948"/>
                    <a:pt x="17809" y="14851"/>
                  </a:cubicBezTo>
                  <a:lnTo>
                    <a:pt x="17809" y="258"/>
                  </a:lnTo>
                  <a:cubicBezTo>
                    <a:pt x="17809" y="193"/>
                    <a:pt x="17777" y="129"/>
                    <a:pt x="17744" y="65"/>
                  </a:cubicBezTo>
                  <a:cubicBezTo>
                    <a:pt x="17680" y="0"/>
                    <a:pt x="17616" y="0"/>
                    <a:pt x="17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1" name="Google Shape;3641;p64"/>
            <p:cNvSpPr/>
            <p:nvPr/>
          </p:nvSpPr>
          <p:spPr>
            <a:xfrm>
              <a:off x="5532100" y="2898075"/>
              <a:ext cx="94050" cy="171200"/>
            </a:xfrm>
            <a:custGeom>
              <a:avLst/>
              <a:gdLst/>
              <a:ahLst/>
              <a:cxnLst/>
              <a:rect l="l" t="t" r="r" b="b"/>
              <a:pathLst>
                <a:path w="3762" h="6848" extrusionOk="0">
                  <a:moveTo>
                    <a:pt x="1865" y="0"/>
                  </a:moveTo>
                  <a:cubicBezTo>
                    <a:pt x="837" y="0"/>
                    <a:pt x="1" y="836"/>
                    <a:pt x="1" y="1897"/>
                  </a:cubicBezTo>
                  <a:cubicBezTo>
                    <a:pt x="1" y="2604"/>
                    <a:pt x="387" y="3215"/>
                    <a:pt x="965" y="3536"/>
                  </a:cubicBezTo>
                  <a:lnTo>
                    <a:pt x="676" y="6847"/>
                  </a:lnTo>
                  <a:lnTo>
                    <a:pt x="3087" y="6847"/>
                  </a:lnTo>
                  <a:lnTo>
                    <a:pt x="2765" y="3536"/>
                  </a:lnTo>
                  <a:cubicBezTo>
                    <a:pt x="3344" y="3215"/>
                    <a:pt x="3762" y="2604"/>
                    <a:pt x="3762" y="1897"/>
                  </a:cubicBezTo>
                  <a:cubicBezTo>
                    <a:pt x="3762" y="836"/>
                    <a:pt x="2926"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2" name="Google Shape;3642;p64"/>
            <p:cNvSpPr/>
            <p:nvPr/>
          </p:nvSpPr>
          <p:spPr>
            <a:xfrm>
              <a:off x="5524875" y="2891650"/>
              <a:ext cx="107700" cy="184850"/>
            </a:xfrm>
            <a:custGeom>
              <a:avLst/>
              <a:gdLst/>
              <a:ahLst/>
              <a:cxnLst/>
              <a:rect l="l" t="t" r="r" b="b"/>
              <a:pathLst>
                <a:path w="4308" h="7394" extrusionOk="0">
                  <a:moveTo>
                    <a:pt x="2154" y="514"/>
                  </a:moveTo>
                  <a:cubicBezTo>
                    <a:pt x="3054" y="514"/>
                    <a:pt x="3762" y="1254"/>
                    <a:pt x="3762" y="2154"/>
                  </a:cubicBezTo>
                  <a:cubicBezTo>
                    <a:pt x="3762" y="2765"/>
                    <a:pt x="3440" y="3279"/>
                    <a:pt x="2926" y="3568"/>
                  </a:cubicBezTo>
                  <a:lnTo>
                    <a:pt x="2765" y="3632"/>
                  </a:lnTo>
                  <a:lnTo>
                    <a:pt x="3086" y="6847"/>
                  </a:lnTo>
                  <a:lnTo>
                    <a:pt x="1254" y="6847"/>
                  </a:lnTo>
                  <a:lnTo>
                    <a:pt x="1544" y="3632"/>
                  </a:lnTo>
                  <a:lnTo>
                    <a:pt x="1383" y="3568"/>
                  </a:lnTo>
                  <a:cubicBezTo>
                    <a:pt x="901" y="3279"/>
                    <a:pt x="547" y="2765"/>
                    <a:pt x="547" y="2154"/>
                  </a:cubicBezTo>
                  <a:cubicBezTo>
                    <a:pt x="547" y="1254"/>
                    <a:pt x="1286" y="514"/>
                    <a:pt x="2154" y="514"/>
                  </a:cubicBezTo>
                  <a:close/>
                  <a:moveTo>
                    <a:pt x="2154" y="0"/>
                  </a:moveTo>
                  <a:cubicBezTo>
                    <a:pt x="965" y="0"/>
                    <a:pt x="1" y="964"/>
                    <a:pt x="1" y="2154"/>
                  </a:cubicBezTo>
                  <a:cubicBezTo>
                    <a:pt x="1" y="2896"/>
                    <a:pt x="412" y="3555"/>
                    <a:pt x="981" y="3931"/>
                  </a:cubicBezTo>
                  <a:lnTo>
                    <a:pt x="981" y="3931"/>
                  </a:lnTo>
                  <a:lnTo>
                    <a:pt x="644" y="7393"/>
                  </a:lnTo>
                  <a:lnTo>
                    <a:pt x="3665" y="7393"/>
                  </a:lnTo>
                  <a:lnTo>
                    <a:pt x="3328" y="3934"/>
                  </a:lnTo>
                  <a:lnTo>
                    <a:pt x="3328" y="3934"/>
                  </a:lnTo>
                  <a:cubicBezTo>
                    <a:pt x="3922" y="3560"/>
                    <a:pt x="4308" y="2898"/>
                    <a:pt x="4308" y="2154"/>
                  </a:cubicBezTo>
                  <a:cubicBezTo>
                    <a:pt x="4308" y="964"/>
                    <a:pt x="334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3" name="Google Shape;3643;p64"/>
            <p:cNvSpPr/>
            <p:nvPr/>
          </p:nvSpPr>
          <p:spPr>
            <a:xfrm>
              <a:off x="2205975" y="2484200"/>
              <a:ext cx="396200" cy="386575"/>
            </a:xfrm>
            <a:custGeom>
              <a:avLst/>
              <a:gdLst/>
              <a:ahLst/>
              <a:cxnLst/>
              <a:rect l="l" t="t" r="r" b="b"/>
              <a:pathLst>
                <a:path w="15848" h="15463" extrusionOk="0">
                  <a:moveTo>
                    <a:pt x="7940" y="2283"/>
                  </a:moveTo>
                  <a:cubicBezTo>
                    <a:pt x="11058" y="2283"/>
                    <a:pt x="13597" y="4823"/>
                    <a:pt x="13597" y="7941"/>
                  </a:cubicBezTo>
                  <a:lnTo>
                    <a:pt x="13597" y="13212"/>
                  </a:lnTo>
                  <a:lnTo>
                    <a:pt x="2283" y="13212"/>
                  </a:lnTo>
                  <a:lnTo>
                    <a:pt x="2283" y="7941"/>
                  </a:lnTo>
                  <a:cubicBezTo>
                    <a:pt x="2283" y="4823"/>
                    <a:pt x="4822" y="2283"/>
                    <a:pt x="7940" y="2283"/>
                  </a:cubicBezTo>
                  <a:close/>
                  <a:moveTo>
                    <a:pt x="7940" y="1"/>
                  </a:moveTo>
                  <a:cubicBezTo>
                    <a:pt x="3568" y="1"/>
                    <a:pt x="0" y="3569"/>
                    <a:pt x="0" y="7941"/>
                  </a:cubicBezTo>
                  <a:lnTo>
                    <a:pt x="0" y="14337"/>
                  </a:lnTo>
                  <a:cubicBezTo>
                    <a:pt x="0" y="14948"/>
                    <a:pt x="515" y="15462"/>
                    <a:pt x="1158" y="15462"/>
                  </a:cubicBezTo>
                  <a:lnTo>
                    <a:pt x="14722" y="15462"/>
                  </a:lnTo>
                  <a:cubicBezTo>
                    <a:pt x="15333" y="15462"/>
                    <a:pt x="15848" y="14948"/>
                    <a:pt x="15848" y="14337"/>
                  </a:cubicBezTo>
                  <a:lnTo>
                    <a:pt x="15848" y="7941"/>
                  </a:lnTo>
                  <a:cubicBezTo>
                    <a:pt x="15848" y="3569"/>
                    <a:pt x="12312" y="1"/>
                    <a:pt x="7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4" name="Google Shape;3644;p64"/>
            <p:cNvSpPr/>
            <p:nvPr/>
          </p:nvSpPr>
          <p:spPr>
            <a:xfrm>
              <a:off x="2199550" y="2477775"/>
              <a:ext cx="409050" cy="399425"/>
            </a:xfrm>
            <a:custGeom>
              <a:avLst/>
              <a:gdLst/>
              <a:ahLst/>
              <a:cxnLst/>
              <a:rect l="l" t="t" r="r" b="b"/>
              <a:pathLst>
                <a:path w="16362" h="15977" extrusionOk="0">
                  <a:moveTo>
                    <a:pt x="8197" y="2797"/>
                  </a:moveTo>
                  <a:cubicBezTo>
                    <a:pt x="9676" y="2797"/>
                    <a:pt x="11026" y="3408"/>
                    <a:pt x="11990" y="4372"/>
                  </a:cubicBezTo>
                  <a:cubicBezTo>
                    <a:pt x="12986" y="5369"/>
                    <a:pt x="13597" y="6687"/>
                    <a:pt x="13597" y="8198"/>
                  </a:cubicBezTo>
                  <a:lnTo>
                    <a:pt x="13597" y="13180"/>
                  </a:lnTo>
                  <a:lnTo>
                    <a:pt x="2797" y="13180"/>
                  </a:lnTo>
                  <a:lnTo>
                    <a:pt x="2797" y="8198"/>
                  </a:lnTo>
                  <a:cubicBezTo>
                    <a:pt x="2797" y="6687"/>
                    <a:pt x="3407" y="5369"/>
                    <a:pt x="4372" y="4372"/>
                  </a:cubicBezTo>
                  <a:cubicBezTo>
                    <a:pt x="5368" y="3408"/>
                    <a:pt x="6718" y="2797"/>
                    <a:pt x="8197" y="2797"/>
                  </a:cubicBezTo>
                  <a:close/>
                  <a:moveTo>
                    <a:pt x="8197" y="2251"/>
                  </a:moveTo>
                  <a:cubicBezTo>
                    <a:pt x="4918" y="2251"/>
                    <a:pt x="2250" y="4919"/>
                    <a:pt x="2250" y="8198"/>
                  </a:cubicBezTo>
                  <a:lnTo>
                    <a:pt x="2250" y="13469"/>
                  </a:lnTo>
                  <a:cubicBezTo>
                    <a:pt x="2250" y="13534"/>
                    <a:pt x="2282" y="13598"/>
                    <a:pt x="2347" y="13630"/>
                  </a:cubicBezTo>
                  <a:cubicBezTo>
                    <a:pt x="2379" y="13694"/>
                    <a:pt x="2475" y="13726"/>
                    <a:pt x="2540" y="13726"/>
                  </a:cubicBezTo>
                  <a:lnTo>
                    <a:pt x="13854" y="13726"/>
                  </a:lnTo>
                  <a:cubicBezTo>
                    <a:pt x="13919" y="13726"/>
                    <a:pt x="13983" y="13694"/>
                    <a:pt x="14047" y="13630"/>
                  </a:cubicBezTo>
                  <a:cubicBezTo>
                    <a:pt x="14079" y="13598"/>
                    <a:pt x="14112" y="13534"/>
                    <a:pt x="14112" y="13469"/>
                  </a:cubicBezTo>
                  <a:lnTo>
                    <a:pt x="14112" y="8198"/>
                  </a:lnTo>
                  <a:cubicBezTo>
                    <a:pt x="14112" y="4919"/>
                    <a:pt x="11476" y="2251"/>
                    <a:pt x="8197" y="2251"/>
                  </a:cubicBezTo>
                  <a:close/>
                  <a:moveTo>
                    <a:pt x="8197" y="547"/>
                  </a:moveTo>
                  <a:cubicBezTo>
                    <a:pt x="10286" y="547"/>
                    <a:pt x="12215" y="1383"/>
                    <a:pt x="13597" y="2797"/>
                  </a:cubicBezTo>
                  <a:cubicBezTo>
                    <a:pt x="14979" y="4180"/>
                    <a:pt x="15847" y="6076"/>
                    <a:pt x="15847" y="8198"/>
                  </a:cubicBezTo>
                  <a:lnTo>
                    <a:pt x="15847" y="14594"/>
                  </a:lnTo>
                  <a:cubicBezTo>
                    <a:pt x="15847" y="15044"/>
                    <a:pt x="15462" y="15430"/>
                    <a:pt x="14979" y="15430"/>
                  </a:cubicBezTo>
                  <a:lnTo>
                    <a:pt x="1415" y="15430"/>
                  </a:lnTo>
                  <a:cubicBezTo>
                    <a:pt x="932" y="15430"/>
                    <a:pt x="547" y="15044"/>
                    <a:pt x="547" y="14594"/>
                  </a:cubicBezTo>
                  <a:lnTo>
                    <a:pt x="547" y="8198"/>
                  </a:lnTo>
                  <a:cubicBezTo>
                    <a:pt x="547" y="6076"/>
                    <a:pt x="1382" y="4180"/>
                    <a:pt x="2797" y="2797"/>
                  </a:cubicBezTo>
                  <a:cubicBezTo>
                    <a:pt x="4179" y="1383"/>
                    <a:pt x="6075" y="547"/>
                    <a:pt x="8197" y="547"/>
                  </a:cubicBezTo>
                  <a:close/>
                  <a:moveTo>
                    <a:pt x="8197" y="1"/>
                  </a:moveTo>
                  <a:cubicBezTo>
                    <a:pt x="3665" y="1"/>
                    <a:pt x="0" y="3665"/>
                    <a:pt x="0" y="8198"/>
                  </a:cubicBezTo>
                  <a:lnTo>
                    <a:pt x="0" y="14594"/>
                  </a:lnTo>
                  <a:cubicBezTo>
                    <a:pt x="0" y="15366"/>
                    <a:pt x="643" y="15977"/>
                    <a:pt x="1415" y="15977"/>
                  </a:cubicBezTo>
                  <a:lnTo>
                    <a:pt x="14979" y="15977"/>
                  </a:lnTo>
                  <a:cubicBezTo>
                    <a:pt x="15751" y="15977"/>
                    <a:pt x="16362" y="15366"/>
                    <a:pt x="16362" y="14594"/>
                  </a:cubicBezTo>
                  <a:lnTo>
                    <a:pt x="16362" y="8198"/>
                  </a:lnTo>
                  <a:cubicBezTo>
                    <a:pt x="16362" y="3665"/>
                    <a:pt x="12697" y="1"/>
                    <a:pt x="8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5" name="Google Shape;3645;p64"/>
            <p:cNvSpPr/>
            <p:nvPr/>
          </p:nvSpPr>
          <p:spPr>
            <a:xfrm>
              <a:off x="2185075" y="2793600"/>
              <a:ext cx="432375" cy="364875"/>
            </a:xfrm>
            <a:custGeom>
              <a:avLst/>
              <a:gdLst/>
              <a:ahLst/>
              <a:cxnLst/>
              <a:rect l="l" t="t" r="r" b="b"/>
              <a:pathLst>
                <a:path w="17295" h="14595" extrusionOk="0">
                  <a:moveTo>
                    <a:pt x="1" y="1"/>
                  </a:moveTo>
                  <a:lnTo>
                    <a:pt x="1" y="14594"/>
                  </a:lnTo>
                  <a:lnTo>
                    <a:pt x="17294" y="14594"/>
                  </a:lnTo>
                  <a:lnTo>
                    <a:pt x="17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6" name="Google Shape;3646;p64"/>
            <p:cNvSpPr/>
            <p:nvPr/>
          </p:nvSpPr>
          <p:spPr>
            <a:xfrm>
              <a:off x="2178650" y="2787175"/>
              <a:ext cx="446025" cy="378525"/>
            </a:xfrm>
            <a:custGeom>
              <a:avLst/>
              <a:gdLst/>
              <a:ahLst/>
              <a:cxnLst/>
              <a:rect l="l" t="t" r="r" b="b"/>
              <a:pathLst>
                <a:path w="17841" h="15141" extrusionOk="0">
                  <a:moveTo>
                    <a:pt x="17294" y="515"/>
                  </a:moveTo>
                  <a:lnTo>
                    <a:pt x="17294" y="14594"/>
                  </a:lnTo>
                  <a:lnTo>
                    <a:pt x="547" y="14594"/>
                  </a:lnTo>
                  <a:lnTo>
                    <a:pt x="547" y="515"/>
                  </a:lnTo>
                  <a:close/>
                  <a:moveTo>
                    <a:pt x="258" y="0"/>
                  </a:moveTo>
                  <a:cubicBezTo>
                    <a:pt x="193" y="0"/>
                    <a:pt x="129" y="0"/>
                    <a:pt x="97" y="65"/>
                  </a:cubicBezTo>
                  <a:cubicBezTo>
                    <a:pt x="33" y="129"/>
                    <a:pt x="0" y="193"/>
                    <a:pt x="0" y="258"/>
                  </a:cubicBezTo>
                  <a:lnTo>
                    <a:pt x="0" y="14851"/>
                  </a:lnTo>
                  <a:cubicBezTo>
                    <a:pt x="0" y="14948"/>
                    <a:pt x="33" y="15012"/>
                    <a:pt x="97" y="15044"/>
                  </a:cubicBezTo>
                  <a:cubicBezTo>
                    <a:pt x="129" y="15108"/>
                    <a:pt x="193" y="15140"/>
                    <a:pt x="258" y="15140"/>
                  </a:cubicBezTo>
                  <a:lnTo>
                    <a:pt x="17551" y="15140"/>
                  </a:lnTo>
                  <a:cubicBezTo>
                    <a:pt x="17616" y="15140"/>
                    <a:pt x="17712" y="15108"/>
                    <a:pt x="17744" y="15044"/>
                  </a:cubicBezTo>
                  <a:cubicBezTo>
                    <a:pt x="17808" y="15012"/>
                    <a:pt x="17841" y="14948"/>
                    <a:pt x="17841" y="14851"/>
                  </a:cubicBezTo>
                  <a:lnTo>
                    <a:pt x="17841" y="258"/>
                  </a:lnTo>
                  <a:cubicBezTo>
                    <a:pt x="17841" y="193"/>
                    <a:pt x="17808" y="129"/>
                    <a:pt x="17744" y="65"/>
                  </a:cubicBezTo>
                  <a:cubicBezTo>
                    <a:pt x="17712" y="0"/>
                    <a:pt x="17616" y="0"/>
                    <a:pt x="17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7" name="Google Shape;3647;p64"/>
            <p:cNvSpPr/>
            <p:nvPr/>
          </p:nvSpPr>
          <p:spPr>
            <a:xfrm>
              <a:off x="2352225" y="2898075"/>
              <a:ext cx="94050" cy="171200"/>
            </a:xfrm>
            <a:custGeom>
              <a:avLst/>
              <a:gdLst/>
              <a:ahLst/>
              <a:cxnLst/>
              <a:rect l="l" t="t" r="r" b="b"/>
              <a:pathLst>
                <a:path w="3762" h="6848" extrusionOk="0">
                  <a:moveTo>
                    <a:pt x="1897" y="0"/>
                  </a:moveTo>
                  <a:cubicBezTo>
                    <a:pt x="836" y="0"/>
                    <a:pt x="1" y="836"/>
                    <a:pt x="1" y="1897"/>
                  </a:cubicBezTo>
                  <a:cubicBezTo>
                    <a:pt x="1" y="2604"/>
                    <a:pt x="418" y="3215"/>
                    <a:pt x="997" y="3536"/>
                  </a:cubicBezTo>
                  <a:lnTo>
                    <a:pt x="676" y="6847"/>
                  </a:lnTo>
                  <a:lnTo>
                    <a:pt x="3086" y="6847"/>
                  </a:lnTo>
                  <a:lnTo>
                    <a:pt x="2765" y="3536"/>
                  </a:lnTo>
                  <a:cubicBezTo>
                    <a:pt x="3376" y="3215"/>
                    <a:pt x="3761" y="2604"/>
                    <a:pt x="3761" y="1897"/>
                  </a:cubicBezTo>
                  <a:cubicBezTo>
                    <a:pt x="3761" y="836"/>
                    <a:pt x="2926" y="0"/>
                    <a:pt x="18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8" name="Google Shape;3648;p64"/>
            <p:cNvSpPr/>
            <p:nvPr/>
          </p:nvSpPr>
          <p:spPr>
            <a:xfrm>
              <a:off x="2345800" y="2891650"/>
              <a:ext cx="107700" cy="184850"/>
            </a:xfrm>
            <a:custGeom>
              <a:avLst/>
              <a:gdLst/>
              <a:ahLst/>
              <a:cxnLst/>
              <a:rect l="l" t="t" r="r" b="b"/>
              <a:pathLst>
                <a:path w="4308" h="7394" extrusionOk="0">
                  <a:moveTo>
                    <a:pt x="2154" y="514"/>
                  </a:moveTo>
                  <a:cubicBezTo>
                    <a:pt x="3022" y="514"/>
                    <a:pt x="3761" y="1254"/>
                    <a:pt x="3761" y="2154"/>
                  </a:cubicBezTo>
                  <a:cubicBezTo>
                    <a:pt x="3761" y="2765"/>
                    <a:pt x="3408" y="3279"/>
                    <a:pt x="2926" y="3568"/>
                  </a:cubicBezTo>
                  <a:lnTo>
                    <a:pt x="2765" y="3632"/>
                  </a:lnTo>
                  <a:lnTo>
                    <a:pt x="3054" y="6847"/>
                  </a:lnTo>
                  <a:lnTo>
                    <a:pt x="1222" y="6847"/>
                  </a:lnTo>
                  <a:lnTo>
                    <a:pt x="1543" y="3632"/>
                  </a:lnTo>
                  <a:lnTo>
                    <a:pt x="1383" y="3568"/>
                  </a:lnTo>
                  <a:cubicBezTo>
                    <a:pt x="868" y="3279"/>
                    <a:pt x="515" y="2765"/>
                    <a:pt x="515" y="2154"/>
                  </a:cubicBezTo>
                  <a:cubicBezTo>
                    <a:pt x="547" y="1254"/>
                    <a:pt x="1254" y="514"/>
                    <a:pt x="2154" y="514"/>
                  </a:cubicBezTo>
                  <a:close/>
                  <a:moveTo>
                    <a:pt x="2154" y="0"/>
                  </a:moveTo>
                  <a:cubicBezTo>
                    <a:pt x="965" y="0"/>
                    <a:pt x="0" y="964"/>
                    <a:pt x="0" y="2154"/>
                  </a:cubicBezTo>
                  <a:cubicBezTo>
                    <a:pt x="0" y="2898"/>
                    <a:pt x="387" y="3560"/>
                    <a:pt x="980" y="3934"/>
                  </a:cubicBezTo>
                  <a:lnTo>
                    <a:pt x="980" y="3934"/>
                  </a:lnTo>
                  <a:lnTo>
                    <a:pt x="643" y="7393"/>
                  </a:lnTo>
                  <a:lnTo>
                    <a:pt x="3633" y="7393"/>
                  </a:lnTo>
                  <a:lnTo>
                    <a:pt x="3325" y="3916"/>
                  </a:lnTo>
                  <a:lnTo>
                    <a:pt x="3325" y="3916"/>
                  </a:lnTo>
                  <a:cubicBezTo>
                    <a:pt x="3907" y="3539"/>
                    <a:pt x="4308" y="2886"/>
                    <a:pt x="4308" y="2154"/>
                  </a:cubicBezTo>
                  <a:cubicBezTo>
                    <a:pt x="4308" y="964"/>
                    <a:pt x="3343"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9" name="Google Shape;3649;p64"/>
            <p:cNvSpPr/>
            <p:nvPr/>
          </p:nvSpPr>
          <p:spPr>
            <a:xfrm>
              <a:off x="5929100" y="2603650"/>
              <a:ext cx="129400" cy="472250"/>
            </a:xfrm>
            <a:custGeom>
              <a:avLst/>
              <a:gdLst/>
              <a:ahLst/>
              <a:cxnLst/>
              <a:rect l="l" t="t" r="r" b="b"/>
              <a:pathLst>
                <a:path w="5176" h="18890" extrusionOk="0">
                  <a:moveTo>
                    <a:pt x="4071" y="0"/>
                  </a:moveTo>
                  <a:cubicBezTo>
                    <a:pt x="3836" y="0"/>
                    <a:pt x="3604" y="89"/>
                    <a:pt x="3440" y="270"/>
                  </a:cubicBezTo>
                  <a:cubicBezTo>
                    <a:pt x="1286" y="2520"/>
                    <a:pt x="0" y="5959"/>
                    <a:pt x="32" y="9431"/>
                  </a:cubicBezTo>
                  <a:cubicBezTo>
                    <a:pt x="65" y="12967"/>
                    <a:pt x="1382" y="16406"/>
                    <a:pt x="3633" y="18624"/>
                  </a:cubicBezTo>
                  <a:cubicBezTo>
                    <a:pt x="3809" y="18801"/>
                    <a:pt x="4034" y="18889"/>
                    <a:pt x="4259" y="18889"/>
                  </a:cubicBezTo>
                  <a:cubicBezTo>
                    <a:pt x="4484" y="18889"/>
                    <a:pt x="4709" y="18801"/>
                    <a:pt x="4886" y="18624"/>
                  </a:cubicBezTo>
                  <a:cubicBezTo>
                    <a:pt x="5079" y="18431"/>
                    <a:pt x="5175" y="18206"/>
                    <a:pt x="5175" y="17981"/>
                  </a:cubicBezTo>
                  <a:cubicBezTo>
                    <a:pt x="5143" y="17724"/>
                    <a:pt x="5079" y="17499"/>
                    <a:pt x="4886" y="17338"/>
                  </a:cubicBezTo>
                  <a:cubicBezTo>
                    <a:pt x="2990" y="15442"/>
                    <a:pt x="1865" y="12484"/>
                    <a:pt x="1832" y="9431"/>
                  </a:cubicBezTo>
                  <a:cubicBezTo>
                    <a:pt x="1832" y="6377"/>
                    <a:pt x="2893" y="3452"/>
                    <a:pt x="4725" y="1523"/>
                  </a:cubicBezTo>
                  <a:cubicBezTo>
                    <a:pt x="5079" y="1170"/>
                    <a:pt x="5079" y="591"/>
                    <a:pt x="4693" y="237"/>
                  </a:cubicBezTo>
                  <a:cubicBezTo>
                    <a:pt x="4521" y="81"/>
                    <a:pt x="4295" y="0"/>
                    <a:pt x="4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0" name="Google Shape;3650;p64"/>
            <p:cNvSpPr/>
            <p:nvPr/>
          </p:nvSpPr>
          <p:spPr>
            <a:xfrm>
              <a:off x="6023125" y="2663900"/>
              <a:ext cx="100475" cy="350100"/>
            </a:xfrm>
            <a:custGeom>
              <a:avLst/>
              <a:gdLst/>
              <a:ahLst/>
              <a:cxnLst/>
              <a:rect l="l" t="t" r="r" b="b"/>
              <a:pathLst>
                <a:path w="4019" h="14004" extrusionOk="0">
                  <a:moveTo>
                    <a:pt x="3009" y="0"/>
                  </a:moveTo>
                  <a:cubicBezTo>
                    <a:pt x="2752" y="0"/>
                    <a:pt x="2497" y="116"/>
                    <a:pt x="2315" y="335"/>
                  </a:cubicBezTo>
                  <a:cubicBezTo>
                    <a:pt x="804" y="2135"/>
                    <a:pt x="0" y="4513"/>
                    <a:pt x="0" y="6989"/>
                  </a:cubicBezTo>
                  <a:cubicBezTo>
                    <a:pt x="32" y="9528"/>
                    <a:pt x="900" y="11875"/>
                    <a:pt x="2443" y="13675"/>
                  </a:cubicBezTo>
                  <a:cubicBezTo>
                    <a:pt x="2621" y="13888"/>
                    <a:pt x="2868" y="14003"/>
                    <a:pt x="3119" y="14003"/>
                  </a:cubicBezTo>
                  <a:cubicBezTo>
                    <a:pt x="3321" y="14003"/>
                    <a:pt x="3525" y="13929"/>
                    <a:pt x="3697" y="13771"/>
                  </a:cubicBezTo>
                  <a:cubicBezTo>
                    <a:pt x="3922" y="13610"/>
                    <a:pt x="4018" y="13353"/>
                    <a:pt x="4018" y="13096"/>
                  </a:cubicBezTo>
                  <a:cubicBezTo>
                    <a:pt x="4018" y="12871"/>
                    <a:pt x="3954" y="12678"/>
                    <a:pt x="3793" y="12517"/>
                  </a:cubicBezTo>
                  <a:cubicBezTo>
                    <a:pt x="2540" y="11039"/>
                    <a:pt x="1832" y="9078"/>
                    <a:pt x="1832" y="6989"/>
                  </a:cubicBezTo>
                  <a:cubicBezTo>
                    <a:pt x="1800" y="4931"/>
                    <a:pt x="2475" y="2971"/>
                    <a:pt x="3697" y="1460"/>
                  </a:cubicBezTo>
                  <a:cubicBezTo>
                    <a:pt x="4018" y="1074"/>
                    <a:pt x="3954" y="528"/>
                    <a:pt x="3568" y="206"/>
                  </a:cubicBezTo>
                  <a:cubicBezTo>
                    <a:pt x="3401" y="67"/>
                    <a:pt x="3205" y="0"/>
                    <a:pt x="3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1" name="Google Shape;3651;p64"/>
            <p:cNvSpPr/>
            <p:nvPr/>
          </p:nvSpPr>
          <p:spPr>
            <a:xfrm>
              <a:off x="6109100" y="2725025"/>
              <a:ext cx="81200" cy="228850"/>
            </a:xfrm>
            <a:custGeom>
              <a:avLst/>
              <a:gdLst/>
              <a:ahLst/>
              <a:cxnLst/>
              <a:rect l="l" t="t" r="r" b="b"/>
              <a:pathLst>
                <a:path w="3248" h="9154" extrusionOk="0">
                  <a:moveTo>
                    <a:pt x="2175" y="1"/>
                  </a:moveTo>
                  <a:cubicBezTo>
                    <a:pt x="1908" y="1"/>
                    <a:pt x="1646" y="124"/>
                    <a:pt x="1479" y="365"/>
                  </a:cubicBezTo>
                  <a:cubicBezTo>
                    <a:pt x="515" y="1586"/>
                    <a:pt x="1" y="3033"/>
                    <a:pt x="1" y="4544"/>
                  </a:cubicBezTo>
                  <a:cubicBezTo>
                    <a:pt x="33" y="6087"/>
                    <a:pt x="579" y="7565"/>
                    <a:pt x="1640" y="8819"/>
                  </a:cubicBezTo>
                  <a:cubicBezTo>
                    <a:pt x="1822" y="9038"/>
                    <a:pt x="2088" y="9153"/>
                    <a:pt x="2354" y="9153"/>
                  </a:cubicBezTo>
                  <a:cubicBezTo>
                    <a:pt x="2556" y="9153"/>
                    <a:pt x="2759" y="9086"/>
                    <a:pt x="2926" y="8947"/>
                  </a:cubicBezTo>
                  <a:cubicBezTo>
                    <a:pt x="3119" y="8755"/>
                    <a:pt x="3247" y="8497"/>
                    <a:pt x="3247" y="8240"/>
                  </a:cubicBezTo>
                  <a:cubicBezTo>
                    <a:pt x="3247" y="8047"/>
                    <a:pt x="3151" y="7822"/>
                    <a:pt x="3022" y="7662"/>
                  </a:cubicBezTo>
                  <a:cubicBezTo>
                    <a:pt x="2251" y="6729"/>
                    <a:pt x="1833" y="5637"/>
                    <a:pt x="1833" y="4511"/>
                  </a:cubicBezTo>
                  <a:cubicBezTo>
                    <a:pt x="1801" y="3419"/>
                    <a:pt x="2186" y="2390"/>
                    <a:pt x="2894" y="1458"/>
                  </a:cubicBezTo>
                  <a:cubicBezTo>
                    <a:pt x="3215" y="1072"/>
                    <a:pt x="3151" y="493"/>
                    <a:pt x="2733" y="204"/>
                  </a:cubicBezTo>
                  <a:cubicBezTo>
                    <a:pt x="2569" y="68"/>
                    <a:pt x="2371" y="1"/>
                    <a:pt x="2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2" name="Google Shape;3652;p64"/>
            <p:cNvSpPr/>
            <p:nvPr/>
          </p:nvSpPr>
          <p:spPr>
            <a:xfrm>
              <a:off x="1945600" y="2603650"/>
              <a:ext cx="128600" cy="472250"/>
            </a:xfrm>
            <a:custGeom>
              <a:avLst/>
              <a:gdLst/>
              <a:ahLst/>
              <a:cxnLst/>
              <a:rect l="l" t="t" r="r" b="b"/>
              <a:pathLst>
                <a:path w="5144" h="18890" extrusionOk="0">
                  <a:moveTo>
                    <a:pt x="1077" y="0"/>
                  </a:moveTo>
                  <a:cubicBezTo>
                    <a:pt x="849" y="0"/>
                    <a:pt x="623" y="81"/>
                    <a:pt x="451" y="237"/>
                  </a:cubicBezTo>
                  <a:cubicBezTo>
                    <a:pt x="97" y="591"/>
                    <a:pt x="97" y="1170"/>
                    <a:pt x="418" y="1523"/>
                  </a:cubicBezTo>
                  <a:cubicBezTo>
                    <a:pt x="2251" y="3452"/>
                    <a:pt x="3344" y="6377"/>
                    <a:pt x="3311" y="9431"/>
                  </a:cubicBezTo>
                  <a:cubicBezTo>
                    <a:pt x="3311" y="12484"/>
                    <a:pt x="2154" y="15442"/>
                    <a:pt x="258" y="17338"/>
                  </a:cubicBezTo>
                  <a:cubicBezTo>
                    <a:pt x="97" y="17499"/>
                    <a:pt x="1" y="17724"/>
                    <a:pt x="1" y="17981"/>
                  </a:cubicBezTo>
                  <a:cubicBezTo>
                    <a:pt x="1" y="18206"/>
                    <a:pt x="97" y="18431"/>
                    <a:pt x="258" y="18624"/>
                  </a:cubicBezTo>
                  <a:cubicBezTo>
                    <a:pt x="434" y="18801"/>
                    <a:pt x="668" y="18889"/>
                    <a:pt x="901" y="18889"/>
                  </a:cubicBezTo>
                  <a:cubicBezTo>
                    <a:pt x="1134" y="18889"/>
                    <a:pt x="1367" y="18801"/>
                    <a:pt x="1543" y="18624"/>
                  </a:cubicBezTo>
                  <a:cubicBezTo>
                    <a:pt x="3761" y="16406"/>
                    <a:pt x="5111" y="12967"/>
                    <a:pt x="5144" y="9431"/>
                  </a:cubicBezTo>
                  <a:cubicBezTo>
                    <a:pt x="5144" y="5959"/>
                    <a:pt x="3890" y="2520"/>
                    <a:pt x="1736" y="270"/>
                  </a:cubicBezTo>
                  <a:cubicBezTo>
                    <a:pt x="1555" y="89"/>
                    <a:pt x="1315" y="0"/>
                    <a:pt x="10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3" name="Google Shape;3653;p64"/>
            <p:cNvSpPr/>
            <p:nvPr/>
          </p:nvSpPr>
          <p:spPr>
            <a:xfrm>
              <a:off x="1879700" y="2663900"/>
              <a:ext cx="101275" cy="350100"/>
            </a:xfrm>
            <a:custGeom>
              <a:avLst/>
              <a:gdLst/>
              <a:ahLst/>
              <a:cxnLst/>
              <a:rect l="l" t="t" r="r" b="b"/>
              <a:pathLst>
                <a:path w="4051" h="14004" extrusionOk="0">
                  <a:moveTo>
                    <a:pt x="1023" y="0"/>
                  </a:moveTo>
                  <a:cubicBezTo>
                    <a:pt x="820" y="0"/>
                    <a:pt x="617" y="67"/>
                    <a:pt x="451" y="206"/>
                  </a:cubicBezTo>
                  <a:cubicBezTo>
                    <a:pt x="65" y="528"/>
                    <a:pt x="33" y="1074"/>
                    <a:pt x="322" y="1460"/>
                  </a:cubicBezTo>
                  <a:cubicBezTo>
                    <a:pt x="1576" y="2971"/>
                    <a:pt x="2219" y="4931"/>
                    <a:pt x="2219" y="6989"/>
                  </a:cubicBezTo>
                  <a:cubicBezTo>
                    <a:pt x="2187" y="9078"/>
                    <a:pt x="1511" y="11039"/>
                    <a:pt x="226" y="12517"/>
                  </a:cubicBezTo>
                  <a:cubicBezTo>
                    <a:pt x="97" y="12678"/>
                    <a:pt x="33" y="12871"/>
                    <a:pt x="1" y="13096"/>
                  </a:cubicBezTo>
                  <a:cubicBezTo>
                    <a:pt x="1" y="13353"/>
                    <a:pt x="129" y="13610"/>
                    <a:pt x="322" y="13771"/>
                  </a:cubicBezTo>
                  <a:cubicBezTo>
                    <a:pt x="494" y="13929"/>
                    <a:pt x="705" y="14003"/>
                    <a:pt x="913" y="14003"/>
                  </a:cubicBezTo>
                  <a:cubicBezTo>
                    <a:pt x="1173" y="14003"/>
                    <a:pt x="1430" y="13888"/>
                    <a:pt x="1608" y="13675"/>
                  </a:cubicBezTo>
                  <a:cubicBezTo>
                    <a:pt x="3151" y="11875"/>
                    <a:pt x="4019" y="9528"/>
                    <a:pt x="4019" y="6989"/>
                  </a:cubicBezTo>
                  <a:cubicBezTo>
                    <a:pt x="4051" y="4513"/>
                    <a:pt x="3215" y="2135"/>
                    <a:pt x="1737" y="335"/>
                  </a:cubicBezTo>
                  <a:cubicBezTo>
                    <a:pt x="1554" y="116"/>
                    <a:pt x="1289" y="0"/>
                    <a:pt x="10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4" name="Google Shape;3654;p64"/>
            <p:cNvSpPr/>
            <p:nvPr/>
          </p:nvSpPr>
          <p:spPr>
            <a:xfrm>
              <a:off x="1813800" y="2725025"/>
              <a:ext cx="81200" cy="228850"/>
            </a:xfrm>
            <a:custGeom>
              <a:avLst/>
              <a:gdLst/>
              <a:ahLst/>
              <a:cxnLst/>
              <a:rect l="l" t="t" r="r" b="b"/>
              <a:pathLst>
                <a:path w="3248" h="9154" extrusionOk="0">
                  <a:moveTo>
                    <a:pt x="1057" y="1"/>
                  </a:moveTo>
                  <a:cubicBezTo>
                    <a:pt x="861" y="1"/>
                    <a:pt x="660" y="68"/>
                    <a:pt x="483" y="204"/>
                  </a:cubicBezTo>
                  <a:cubicBezTo>
                    <a:pt x="97" y="493"/>
                    <a:pt x="33" y="1072"/>
                    <a:pt x="322" y="1458"/>
                  </a:cubicBezTo>
                  <a:cubicBezTo>
                    <a:pt x="1062" y="2390"/>
                    <a:pt x="1415" y="3419"/>
                    <a:pt x="1415" y="4511"/>
                  </a:cubicBezTo>
                  <a:cubicBezTo>
                    <a:pt x="1415" y="5637"/>
                    <a:pt x="997" y="6729"/>
                    <a:pt x="194" y="7662"/>
                  </a:cubicBezTo>
                  <a:cubicBezTo>
                    <a:pt x="65" y="7822"/>
                    <a:pt x="1" y="8047"/>
                    <a:pt x="1" y="8240"/>
                  </a:cubicBezTo>
                  <a:cubicBezTo>
                    <a:pt x="1" y="8497"/>
                    <a:pt x="97" y="8755"/>
                    <a:pt x="322" y="8947"/>
                  </a:cubicBezTo>
                  <a:cubicBezTo>
                    <a:pt x="489" y="9086"/>
                    <a:pt x="692" y="9153"/>
                    <a:pt x="894" y="9153"/>
                  </a:cubicBezTo>
                  <a:cubicBezTo>
                    <a:pt x="1160" y="9153"/>
                    <a:pt x="1426" y="9038"/>
                    <a:pt x="1608" y="8819"/>
                  </a:cubicBezTo>
                  <a:cubicBezTo>
                    <a:pt x="2637" y="7565"/>
                    <a:pt x="3215" y="6087"/>
                    <a:pt x="3215" y="4544"/>
                  </a:cubicBezTo>
                  <a:cubicBezTo>
                    <a:pt x="3247" y="3033"/>
                    <a:pt x="2733" y="1586"/>
                    <a:pt x="1769" y="365"/>
                  </a:cubicBezTo>
                  <a:cubicBezTo>
                    <a:pt x="1584" y="124"/>
                    <a:pt x="1324" y="1"/>
                    <a:pt x="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5" name="Google Shape;3655;p64"/>
            <p:cNvSpPr/>
            <p:nvPr/>
          </p:nvSpPr>
          <p:spPr>
            <a:xfrm>
              <a:off x="3763375" y="496075"/>
              <a:ext cx="476550" cy="127800"/>
            </a:xfrm>
            <a:custGeom>
              <a:avLst/>
              <a:gdLst/>
              <a:ahLst/>
              <a:cxnLst/>
              <a:rect l="l" t="t" r="r" b="b"/>
              <a:pathLst>
                <a:path w="19062" h="5112" extrusionOk="0">
                  <a:moveTo>
                    <a:pt x="997" y="0"/>
                  </a:moveTo>
                  <a:cubicBezTo>
                    <a:pt x="772" y="0"/>
                    <a:pt x="547" y="65"/>
                    <a:pt x="354" y="258"/>
                  </a:cubicBezTo>
                  <a:cubicBezTo>
                    <a:pt x="0" y="611"/>
                    <a:pt x="0" y="1190"/>
                    <a:pt x="354" y="1543"/>
                  </a:cubicBezTo>
                  <a:cubicBezTo>
                    <a:pt x="2572" y="3761"/>
                    <a:pt x="6011" y="5111"/>
                    <a:pt x="9547" y="5111"/>
                  </a:cubicBezTo>
                  <a:cubicBezTo>
                    <a:pt x="9590" y="5112"/>
                    <a:pt x="9634" y="5112"/>
                    <a:pt x="9677" y="5112"/>
                  </a:cubicBezTo>
                  <a:cubicBezTo>
                    <a:pt x="13105" y="5112"/>
                    <a:pt x="16486" y="3863"/>
                    <a:pt x="18708" y="1736"/>
                  </a:cubicBezTo>
                  <a:cubicBezTo>
                    <a:pt x="19062" y="1383"/>
                    <a:pt x="19062" y="804"/>
                    <a:pt x="18740" y="450"/>
                  </a:cubicBezTo>
                  <a:cubicBezTo>
                    <a:pt x="18555" y="266"/>
                    <a:pt x="18309" y="169"/>
                    <a:pt x="18066" y="169"/>
                  </a:cubicBezTo>
                  <a:cubicBezTo>
                    <a:pt x="17843" y="169"/>
                    <a:pt x="17623" y="249"/>
                    <a:pt x="17455" y="418"/>
                  </a:cubicBezTo>
                  <a:cubicBezTo>
                    <a:pt x="15553" y="2224"/>
                    <a:pt x="12684" y="3312"/>
                    <a:pt x="9678" y="3312"/>
                  </a:cubicBezTo>
                  <a:cubicBezTo>
                    <a:pt x="9634" y="3312"/>
                    <a:pt x="9591" y="3312"/>
                    <a:pt x="9547" y="3311"/>
                  </a:cubicBezTo>
                  <a:cubicBezTo>
                    <a:pt x="6493" y="3279"/>
                    <a:pt x="3536" y="2154"/>
                    <a:pt x="1639" y="258"/>
                  </a:cubicBezTo>
                  <a:cubicBezTo>
                    <a:pt x="1479" y="65"/>
                    <a:pt x="1254" y="0"/>
                    <a:pt x="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6" name="Google Shape;3656;p64"/>
            <p:cNvSpPr/>
            <p:nvPr/>
          </p:nvSpPr>
          <p:spPr>
            <a:xfrm>
              <a:off x="3824450" y="430175"/>
              <a:ext cx="356025" cy="100475"/>
            </a:xfrm>
            <a:custGeom>
              <a:avLst/>
              <a:gdLst/>
              <a:ahLst/>
              <a:cxnLst/>
              <a:rect l="l" t="t" r="r" b="b"/>
              <a:pathLst>
                <a:path w="14241" h="4019" extrusionOk="0">
                  <a:moveTo>
                    <a:pt x="1029" y="1"/>
                  </a:moveTo>
                  <a:cubicBezTo>
                    <a:pt x="772" y="1"/>
                    <a:pt x="514" y="97"/>
                    <a:pt x="354" y="322"/>
                  </a:cubicBezTo>
                  <a:cubicBezTo>
                    <a:pt x="0" y="708"/>
                    <a:pt x="64" y="1286"/>
                    <a:pt x="450" y="1608"/>
                  </a:cubicBezTo>
                  <a:cubicBezTo>
                    <a:pt x="2250" y="3151"/>
                    <a:pt x="4597" y="3986"/>
                    <a:pt x="7136" y="4019"/>
                  </a:cubicBezTo>
                  <a:cubicBezTo>
                    <a:pt x="9611" y="4019"/>
                    <a:pt x="11990" y="3215"/>
                    <a:pt x="13790" y="1736"/>
                  </a:cubicBezTo>
                  <a:cubicBezTo>
                    <a:pt x="14176" y="1415"/>
                    <a:pt x="14240" y="836"/>
                    <a:pt x="13919" y="451"/>
                  </a:cubicBezTo>
                  <a:cubicBezTo>
                    <a:pt x="13736" y="232"/>
                    <a:pt x="13481" y="116"/>
                    <a:pt x="13224" y="116"/>
                  </a:cubicBezTo>
                  <a:cubicBezTo>
                    <a:pt x="13028" y="116"/>
                    <a:pt x="12832" y="183"/>
                    <a:pt x="12665" y="322"/>
                  </a:cubicBezTo>
                  <a:cubicBezTo>
                    <a:pt x="11154" y="1543"/>
                    <a:pt x="9193" y="2219"/>
                    <a:pt x="7136" y="2219"/>
                  </a:cubicBezTo>
                  <a:cubicBezTo>
                    <a:pt x="5047" y="2186"/>
                    <a:pt x="3086" y="1479"/>
                    <a:pt x="1607" y="226"/>
                  </a:cubicBezTo>
                  <a:cubicBezTo>
                    <a:pt x="1447" y="65"/>
                    <a:pt x="1254" y="1"/>
                    <a:pt x="10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7" name="Google Shape;3657;p64"/>
            <p:cNvSpPr/>
            <p:nvPr/>
          </p:nvSpPr>
          <p:spPr>
            <a:xfrm>
              <a:off x="3884700" y="363475"/>
              <a:ext cx="234700" cy="81200"/>
            </a:xfrm>
            <a:custGeom>
              <a:avLst/>
              <a:gdLst/>
              <a:ahLst/>
              <a:cxnLst/>
              <a:rect l="l" t="t" r="r" b="b"/>
              <a:pathLst>
                <a:path w="9388" h="3248" extrusionOk="0">
                  <a:moveTo>
                    <a:pt x="1030" y="1"/>
                  </a:moveTo>
                  <a:cubicBezTo>
                    <a:pt x="772" y="1"/>
                    <a:pt x="515" y="129"/>
                    <a:pt x="322" y="322"/>
                  </a:cubicBezTo>
                  <a:cubicBezTo>
                    <a:pt x="1" y="708"/>
                    <a:pt x="65" y="1286"/>
                    <a:pt x="451" y="1608"/>
                  </a:cubicBezTo>
                  <a:cubicBezTo>
                    <a:pt x="1705" y="2669"/>
                    <a:pt x="3183" y="3247"/>
                    <a:pt x="4726" y="3247"/>
                  </a:cubicBezTo>
                  <a:cubicBezTo>
                    <a:pt x="6237" y="3247"/>
                    <a:pt x="7683" y="2733"/>
                    <a:pt x="8905" y="1768"/>
                  </a:cubicBezTo>
                  <a:cubicBezTo>
                    <a:pt x="9323" y="1479"/>
                    <a:pt x="9387" y="901"/>
                    <a:pt x="9066" y="515"/>
                  </a:cubicBezTo>
                  <a:cubicBezTo>
                    <a:pt x="8895" y="287"/>
                    <a:pt x="8624" y="161"/>
                    <a:pt x="8351" y="161"/>
                  </a:cubicBezTo>
                  <a:cubicBezTo>
                    <a:pt x="8161" y="161"/>
                    <a:pt x="7970" y="222"/>
                    <a:pt x="7812" y="354"/>
                  </a:cubicBezTo>
                  <a:cubicBezTo>
                    <a:pt x="6880" y="1061"/>
                    <a:pt x="5851" y="1447"/>
                    <a:pt x="4758" y="1447"/>
                  </a:cubicBezTo>
                  <a:cubicBezTo>
                    <a:pt x="3633" y="1415"/>
                    <a:pt x="2540" y="997"/>
                    <a:pt x="1608" y="226"/>
                  </a:cubicBezTo>
                  <a:cubicBezTo>
                    <a:pt x="1447" y="97"/>
                    <a:pt x="1222" y="33"/>
                    <a:pt x="10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8" name="Google Shape;3658;p64"/>
            <p:cNvSpPr/>
            <p:nvPr/>
          </p:nvSpPr>
          <p:spPr>
            <a:xfrm>
              <a:off x="1808175" y="3778825"/>
              <a:ext cx="4317825" cy="1350100"/>
            </a:xfrm>
            <a:custGeom>
              <a:avLst/>
              <a:gdLst/>
              <a:ahLst/>
              <a:cxnLst/>
              <a:rect l="l" t="t" r="r" b="b"/>
              <a:pathLst>
                <a:path w="172713" h="54004" extrusionOk="0">
                  <a:moveTo>
                    <a:pt x="86341" y="1"/>
                  </a:moveTo>
                  <a:cubicBezTo>
                    <a:pt x="38671" y="1"/>
                    <a:pt x="1" y="12087"/>
                    <a:pt x="1" y="27002"/>
                  </a:cubicBezTo>
                  <a:cubicBezTo>
                    <a:pt x="1" y="41917"/>
                    <a:pt x="38671" y="54003"/>
                    <a:pt x="86341" y="54003"/>
                  </a:cubicBezTo>
                  <a:cubicBezTo>
                    <a:pt x="134043" y="54003"/>
                    <a:pt x="172713" y="41917"/>
                    <a:pt x="172713" y="27002"/>
                  </a:cubicBezTo>
                  <a:cubicBezTo>
                    <a:pt x="172713" y="12087"/>
                    <a:pt x="134043" y="1"/>
                    <a:pt x="86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9" name="Google Shape;3659;p64"/>
            <p:cNvSpPr/>
            <p:nvPr/>
          </p:nvSpPr>
          <p:spPr>
            <a:xfrm>
              <a:off x="1808175" y="3778825"/>
              <a:ext cx="4317825" cy="1350100"/>
            </a:xfrm>
            <a:custGeom>
              <a:avLst/>
              <a:gdLst/>
              <a:ahLst/>
              <a:cxnLst/>
              <a:rect l="l" t="t" r="r" b="b"/>
              <a:pathLst>
                <a:path w="172713" h="54004" extrusionOk="0">
                  <a:moveTo>
                    <a:pt x="86341" y="1"/>
                  </a:moveTo>
                  <a:cubicBezTo>
                    <a:pt x="38671" y="1"/>
                    <a:pt x="1" y="12087"/>
                    <a:pt x="1" y="27002"/>
                  </a:cubicBezTo>
                  <a:cubicBezTo>
                    <a:pt x="1" y="41917"/>
                    <a:pt x="38671" y="54003"/>
                    <a:pt x="86341" y="54003"/>
                  </a:cubicBezTo>
                  <a:cubicBezTo>
                    <a:pt x="134043" y="54003"/>
                    <a:pt x="172713" y="41917"/>
                    <a:pt x="172713" y="27002"/>
                  </a:cubicBezTo>
                  <a:cubicBezTo>
                    <a:pt x="172713" y="12087"/>
                    <a:pt x="134043" y="1"/>
                    <a:pt x="86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0" name="Google Shape;3660;p64"/>
            <p:cNvSpPr/>
            <p:nvPr/>
          </p:nvSpPr>
          <p:spPr>
            <a:xfrm>
              <a:off x="2021950" y="3784450"/>
              <a:ext cx="3933700" cy="1195000"/>
            </a:xfrm>
            <a:custGeom>
              <a:avLst/>
              <a:gdLst/>
              <a:ahLst/>
              <a:cxnLst/>
              <a:rect l="l" t="t" r="r" b="b"/>
              <a:pathLst>
                <a:path w="157348" h="47800" extrusionOk="0">
                  <a:moveTo>
                    <a:pt x="78658" y="1"/>
                  </a:moveTo>
                  <a:cubicBezTo>
                    <a:pt x="35230" y="1"/>
                    <a:pt x="0" y="10705"/>
                    <a:pt x="0" y="23916"/>
                  </a:cubicBezTo>
                  <a:cubicBezTo>
                    <a:pt x="0" y="37095"/>
                    <a:pt x="35230" y="47800"/>
                    <a:pt x="78658" y="47800"/>
                  </a:cubicBezTo>
                  <a:cubicBezTo>
                    <a:pt x="122117" y="47800"/>
                    <a:pt x="157347" y="37095"/>
                    <a:pt x="157347" y="23916"/>
                  </a:cubicBezTo>
                  <a:cubicBezTo>
                    <a:pt x="157347" y="10705"/>
                    <a:pt x="122117" y="1"/>
                    <a:pt x="78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1" name="Google Shape;3661;p64"/>
            <p:cNvSpPr/>
            <p:nvPr/>
          </p:nvSpPr>
          <p:spPr>
            <a:xfrm>
              <a:off x="2014700" y="3778025"/>
              <a:ext cx="3948175" cy="1207850"/>
            </a:xfrm>
            <a:custGeom>
              <a:avLst/>
              <a:gdLst/>
              <a:ahLst/>
              <a:cxnLst/>
              <a:rect l="l" t="t" r="r" b="b"/>
              <a:pathLst>
                <a:path w="157927" h="48314" extrusionOk="0">
                  <a:moveTo>
                    <a:pt x="78948" y="515"/>
                  </a:moveTo>
                  <a:cubicBezTo>
                    <a:pt x="100677" y="515"/>
                    <a:pt x="120317" y="3183"/>
                    <a:pt x="134525" y="7522"/>
                  </a:cubicBezTo>
                  <a:cubicBezTo>
                    <a:pt x="141629" y="9676"/>
                    <a:pt x="147351" y="12248"/>
                    <a:pt x="151305" y="15076"/>
                  </a:cubicBezTo>
                  <a:cubicBezTo>
                    <a:pt x="153298" y="16491"/>
                    <a:pt x="154808" y="17969"/>
                    <a:pt x="155837" y="19480"/>
                  </a:cubicBezTo>
                  <a:cubicBezTo>
                    <a:pt x="156866" y="21023"/>
                    <a:pt x="157380" y="22566"/>
                    <a:pt x="157380" y="24173"/>
                  </a:cubicBezTo>
                  <a:cubicBezTo>
                    <a:pt x="157380" y="25748"/>
                    <a:pt x="156866" y="27291"/>
                    <a:pt x="155837" y="28834"/>
                  </a:cubicBezTo>
                  <a:cubicBezTo>
                    <a:pt x="154037" y="31502"/>
                    <a:pt x="150726" y="34009"/>
                    <a:pt x="146129" y="36324"/>
                  </a:cubicBezTo>
                  <a:cubicBezTo>
                    <a:pt x="132404" y="43171"/>
                    <a:pt x="107460" y="47799"/>
                    <a:pt x="78948" y="47799"/>
                  </a:cubicBezTo>
                  <a:cubicBezTo>
                    <a:pt x="57250" y="47799"/>
                    <a:pt x="37610" y="45131"/>
                    <a:pt x="23402" y="40792"/>
                  </a:cubicBezTo>
                  <a:cubicBezTo>
                    <a:pt x="16298" y="38638"/>
                    <a:pt x="10544" y="36067"/>
                    <a:pt x="6623" y="33238"/>
                  </a:cubicBezTo>
                  <a:cubicBezTo>
                    <a:pt x="4630" y="31824"/>
                    <a:pt x="3119" y="30345"/>
                    <a:pt x="2090" y="28834"/>
                  </a:cubicBezTo>
                  <a:cubicBezTo>
                    <a:pt x="1062" y="27291"/>
                    <a:pt x="547" y="25748"/>
                    <a:pt x="547" y="24173"/>
                  </a:cubicBezTo>
                  <a:cubicBezTo>
                    <a:pt x="547" y="22566"/>
                    <a:pt x="1062" y="21023"/>
                    <a:pt x="2090" y="19480"/>
                  </a:cubicBezTo>
                  <a:cubicBezTo>
                    <a:pt x="3890" y="16812"/>
                    <a:pt x="7201" y="14305"/>
                    <a:pt x="11798" y="11990"/>
                  </a:cubicBezTo>
                  <a:cubicBezTo>
                    <a:pt x="25524" y="5144"/>
                    <a:pt x="50468" y="515"/>
                    <a:pt x="78948" y="515"/>
                  </a:cubicBezTo>
                  <a:close/>
                  <a:moveTo>
                    <a:pt x="78948" y="1"/>
                  </a:moveTo>
                  <a:cubicBezTo>
                    <a:pt x="57218" y="1"/>
                    <a:pt x="37513" y="2669"/>
                    <a:pt x="23241" y="7008"/>
                  </a:cubicBezTo>
                  <a:cubicBezTo>
                    <a:pt x="16105" y="9162"/>
                    <a:pt x="10319" y="11765"/>
                    <a:pt x="6301" y="14626"/>
                  </a:cubicBezTo>
                  <a:cubicBezTo>
                    <a:pt x="4308" y="16073"/>
                    <a:pt x="2733" y="17584"/>
                    <a:pt x="1640" y="19191"/>
                  </a:cubicBezTo>
                  <a:cubicBezTo>
                    <a:pt x="580" y="20766"/>
                    <a:pt x="1" y="22437"/>
                    <a:pt x="1" y="24173"/>
                  </a:cubicBezTo>
                  <a:cubicBezTo>
                    <a:pt x="1" y="25877"/>
                    <a:pt x="580" y="27548"/>
                    <a:pt x="1640" y="29123"/>
                  </a:cubicBezTo>
                  <a:cubicBezTo>
                    <a:pt x="3537" y="31920"/>
                    <a:pt x="6912" y="34492"/>
                    <a:pt x="11541" y="36774"/>
                  </a:cubicBezTo>
                  <a:cubicBezTo>
                    <a:pt x="25427" y="43717"/>
                    <a:pt x="50403" y="48314"/>
                    <a:pt x="78948" y="48314"/>
                  </a:cubicBezTo>
                  <a:cubicBezTo>
                    <a:pt x="100709" y="48314"/>
                    <a:pt x="120414" y="45646"/>
                    <a:pt x="134686" y="41306"/>
                  </a:cubicBezTo>
                  <a:cubicBezTo>
                    <a:pt x="141822" y="39153"/>
                    <a:pt x="147608" y="36549"/>
                    <a:pt x="151626" y="33688"/>
                  </a:cubicBezTo>
                  <a:cubicBezTo>
                    <a:pt x="153619" y="32241"/>
                    <a:pt x="155194" y="30731"/>
                    <a:pt x="156287" y="29123"/>
                  </a:cubicBezTo>
                  <a:cubicBezTo>
                    <a:pt x="157348" y="27548"/>
                    <a:pt x="157926" y="25877"/>
                    <a:pt x="157926" y="24173"/>
                  </a:cubicBezTo>
                  <a:cubicBezTo>
                    <a:pt x="157926" y="22437"/>
                    <a:pt x="157348" y="20766"/>
                    <a:pt x="156287" y="19191"/>
                  </a:cubicBezTo>
                  <a:cubicBezTo>
                    <a:pt x="154390" y="16394"/>
                    <a:pt x="151015" y="13823"/>
                    <a:pt x="146386" y="11540"/>
                  </a:cubicBezTo>
                  <a:cubicBezTo>
                    <a:pt x="132500" y="4597"/>
                    <a:pt x="107524" y="1"/>
                    <a:pt x="78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2" name="Google Shape;3662;p64"/>
            <p:cNvSpPr/>
            <p:nvPr/>
          </p:nvSpPr>
          <p:spPr>
            <a:xfrm>
              <a:off x="2234900" y="3729000"/>
              <a:ext cx="3507775" cy="1013375"/>
            </a:xfrm>
            <a:custGeom>
              <a:avLst/>
              <a:gdLst/>
              <a:ahLst/>
              <a:cxnLst/>
              <a:rect l="l" t="t" r="r" b="b"/>
              <a:pathLst>
                <a:path w="140311" h="40535" extrusionOk="0">
                  <a:moveTo>
                    <a:pt x="70140" y="1"/>
                  </a:moveTo>
                  <a:cubicBezTo>
                    <a:pt x="31406" y="1"/>
                    <a:pt x="1" y="9098"/>
                    <a:pt x="1" y="20284"/>
                  </a:cubicBezTo>
                  <a:cubicBezTo>
                    <a:pt x="1" y="31470"/>
                    <a:pt x="31406" y="40535"/>
                    <a:pt x="70140" y="40535"/>
                  </a:cubicBezTo>
                  <a:cubicBezTo>
                    <a:pt x="108906" y="40535"/>
                    <a:pt x="140311" y="31470"/>
                    <a:pt x="140311" y="20284"/>
                  </a:cubicBezTo>
                  <a:cubicBezTo>
                    <a:pt x="140311" y="9098"/>
                    <a:pt x="108906" y="1"/>
                    <a:pt x="70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3" name="Google Shape;3663;p64"/>
            <p:cNvSpPr/>
            <p:nvPr/>
          </p:nvSpPr>
          <p:spPr>
            <a:xfrm>
              <a:off x="2228475" y="3722575"/>
              <a:ext cx="3520625" cy="1027050"/>
            </a:xfrm>
            <a:custGeom>
              <a:avLst/>
              <a:gdLst/>
              <a:ahLst/>
              <a:cxnLst/>
              <a:rect l="l" t="t" r="r" b="b"/>
              <a:pathLst>
                <a:path w="140825" h="41082" extrusionOk="0">
                  <a:moveTo>
                    <a:pt x="70087" y="547"/>
                  </a:moveTo>
                  <a:cubicBezTo>
                    <a:pt x="70190" y="547"/>
                    <a:pt x="70293" y="547"/>
                    <a:pt x="70397" y="547"/>
                  </a:cubicBezTo>
                  <a:cubicBezTo>
                    <a:pt x="89780" y="547"/>
                    <a:pt x="107298" y="2797"/>
                    <a:pt x="119931" y="6462"/>
                  </a:cubicBezTo>
                  <a:cubicBezTo>
                    <a:pt x="126263" y="8294"/>
                    <a:pt x="131407" y="10480"/>
                    <a:pt x="134910" y="12858"/>
                  </a:cubicBezTo>
                  <a:cubicBezTo>
                    <a:pt x="136646" y="14048"/>
                    <a:pt x="138028" y="15333"/>
                    <a:pt x="138928" y="16587"/>
                  </a:cubicBezTo>
                  <a:cubicBezTo>
                    <a:pt x="139828" y="17873"/>
                    <a:pt x="140311" y="19191"/>
                    <a:pt x="140311" y="20541"/>
                  </a:cubicBezTo>
                  <a:cubicBezTo>
                    <a:pt x="140311" y="21859"/>
                    <a:pt x="139828" y="23177"/>
                    <a:pt x="138928" y="24463"/>
                  </a:cubicBezTo>
                  <a:cubicBezTo>
                    <a:pt x="137321" y="26713"/>
                    <a:pt x="134364" y="28866"/>
                    <a:pt x="130282" y="30795"/>
                  </a:cubicBezTo>
                  <a:cubicBezTo>
                    <a:pt x="118067" y="36613"/>
                    <a:pt x="95823" y="40535"/>
                    <a:pt x="70397" y="40535"/>
                  </a:cubicBezTo>
                  <a:cubicBezTo>
                    <a:pt x="51046" y="40535"/>
                    <a:pt x="33527" y="38253"/>
                    <a:pt x="20862" y="34620"/>
                  </a:cubicBezTo>
                  <a:cubicBezTo>
                    <a:pt x="14562" y="32788"/>
                    <a:pt x="9419" y="30602"/>
                    <a:pt x="5915" y="28191"/>
                  </a:cubicBezTo>
                  <a:cubicBezTo>
                    <a:pt x="4147" y="27002"/>
                    <a:pt x="2797" y="25748"/>
                    <a:pt x="1897" y="24463"/>
                  </a:cubicBezTo>
                  <a:cubicBezTo>
                    <a:pt x="997" y="23177"/>
                    <a:pt x="515" y="21859"/>
                    <a:pt x="515" y="20541"/>
                  </a:cubicBezTo>
                  <a:cubicBezTo>
                    <a:pt x="515" y="19191"/>
                    <a:pt x="997" y="17873"/>
                    <a:pt x="1897" y="16587"/>
                  </a:cubicBezTo>
                  <a:cubicBezTo>
                    <a:pt x="3472" y="14369"/>
                    <a:pt x="6461" y="12215"/>
                    <a:pt x="10512" y="10255"/>
                  </a:cubicBezTo>
                  <a:cubicBezTo>
                    <a:pt x="22709" y="4460"/>
                    <a:pt x="44822" y="547"/>
                    <a:pt x="70087" y="547"/>
                  </a:cubicBezTo>
                  <a:close/>
                  <a:moveTo>
                    <a:pt x="70397" y="1"/>
                  </a:moveTo>
                  <a:cubicBezTo>
                    <a:pt x="51013" y="1"/>
                    <a:pt x="33463" y="2251"/>
                    <a:pt x="20733" y="5947"/>
                  </a:cubicBezTo>
                  <a:cubicBezTo>
                    <a:pt x="14369" y="7780"/>
                    <a:pt x="9194" y="9965"/>
                    <a:pt x="5626" y="12408"/>
                  </a:cubicBezTo>
                  <a:cubicBezTo>
                    <a:pt x="3826" y="13662"/>
                    <a:pt x="2411" y="14948"/>
                    <a:pt x="1447" y="16298"/>
                  </a:cubicBezTo>
                  <a:cubicBezTo>
                    <a:pt x="515" y="17648"/>
                    <a:pt x="0" y="19062"/>
                    <a:pt x="0" y="20541"/>
                  </a:cubicBezTo>
                  <a:cubicBezTo>
                    <a:pt x="0" y="21987"/>
                    <a:pt x="515" y="23434"/>
                    <a:pt x="1447" y="24784"/>
                  </a:cubicBezTo>
                  <a:cubicBezTo>
                    <a:pt x="3151" y="27131"/>
                    <a:pt x="6172" y="29316"/>
                    <a:pt x="10287" y="31277"/>
                  </a:cubicBezTo>
                  <a:cubicBezTo>
                    <a:pt x="22662" y="37160"/>
                    <a:pt x="44938" y="41081"/>
                    <a:pt x="70397" y="41081"/>
                  </a:cubicBezTo>
                  <a:cubicBezTo>
                    <a:pt x="89812" y="41081"/>
                    <a:pt x="107363" y="38799"/>
                    <a:pt x="120092" y="35135"/>
                  </a:cubicBezTo>
                  <a:cubicBezTo>
                    <a:pt x="126456" y="33270"/>
                    <a:pt x="131632" y="31084"/>
                    <a:pt x="135200" y="28641"/>
                  </a:cubicBezTo>
                  <a:cubicBezTo>
                    <a:pt x="137000" y="27420"/>
                    <a:pt x="138414" y="26134"/>
                    <a:pt x="139378" y="24784"/>
                  </a:cubicBezTo>
                  <a:cubicBezTo>
                    <a:pt x="140311" y="23434"/>
                    <a:pt x="140825" y="21987"/>
                    <a:pt x="140825" y="20541"/>
                  </a:cubicBezTo>
                  <a:cubicBezTo>
                    <a:pt x="140825" y="19062"/>
                    <a:pt x="140311" y="17648"/>
                    <a:pt x="139378" y="16298"/>
                  </a:cubicBezTo>
                  <a:cubicBezTo>
                    <a:pt x="137675" y="13919"/>
                    <a:pt x="134653" y="11733"/>
                    <a:pt x="130539" y="9772"/>
                  </a:cubicBezTo>
                  <a:cubicBezTo>
                    <a:pt x="118163" y="3890"/>
                    <a:pt x="95855" y="1"/>
                    <a:pt x="70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4" name="Google Shape;3664;p64"/>
            <p:cNvSpPr/>
            <p:nvPr/>
          </p:nvSpPr>
          <p:spPr>
            <a:xfrm>
              <a:off x="2389200" y="3774000"/>
              <a:ext cx="3199200" cy="890425"/>
            </a:xfrm>
            <a:custGeom>
              <a:avLst/>
              <a:gdLst/>
              <a:ahLst/>
              <a:cxnLst/>
              <a:rect l="l" t="t" r="r" b="b"/>
              <a:pathLst>
                <a:path w="127968" h="35617" extrusionOk="0">
                  <a:moveTo>
                    <a:pt x="63968" y="1"/>
                  </a:moveTo>
                  <a:cubicBezTo>
                    <a:pt x="28641" y="1"/>
                    <a:pt x="0" y="7973"/>
                    <a:pt x="0" y="17809"/>
                  </a:cubicBezTo>
                  <a:cubicBezTo>
                    <a:pt x="0" y="27645"/>
                    <a:pt x="28641" y="35617"/>
                    <a:pt x="63968" y="35617"/>
                  </a:cubicBezTo>
                  <a:cubicBezTo>
                    <a:pt x="99326" y="35617"/>
                    <a:pt x="127967" y="27645"/>
                    <a:pt x="127967" y="17809"/>
                  </a:cubicBezTo>
                  <a:cubicBezTo>
                    <a:pt x="127967" y="7973"/>
                    <a:pt x="99326" y="1"/>
                    <a:pt x="63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5" name="Google Shape;3665;p64"/>
            <p:cNvSpPr/>
            <p:nvPr/>
          </p:nvSpPr>
          <p:spPr>
            <a:xfrm>
              <a:off x="2381950" y="3766775"/>
              <a:ext cx="3213675" cy="904900"/>
            </a:xfrm>
            <a:custGeom>
              <a:avLst/>
              <a:gdLst/>
              <a:ahLst/>
              <a:cxnLst/>
              <a:rect l="l" t="t" r="r" b="b"/>
              <a:pathLst>
                <a:path w="128547" h="36196" extrusionOk="0">
                  <a:moveTo>
                    <a:pt x="64258" y="547"/>
                  </a:moveTo>
                  <a:cubicBezTo>
                    <a:pt x="81937" y="547"/>
                    <a:pt x="97913" y="2540"/>
                    <a:pt x="109453" y="5754"/>
                  </a:cubicBezTo>
                  <a:cubicBezTo>
                    <a:pt x="115206" y="7362"/>
                    <a:pt x="119899" y="9290"/>
                    <a:pt x="123082" y="11380"/>
                  </a:cubicBezTo>
                  <a:cubicBezTo>
                    <a:pt x="124689" y="12440"/>
                    <a:pt x="125910" y="13533"/>
                    <a:pt x="126746" y="14658"/>
                  </a:cubicBezTo>
                  <a:cubicBezTo>
                    <a:pt x="127582" y="15783"/>
                    <a:pt x="128000" y="16941"/>
                    <a:pt x="128000" y="18098"/>
                  </a:cubicBezTo>
                  <a:cubicBezTo>
                    <a:pt x="128000" y="19255"/>
                    <a:pt x="127582" y="20412"/>
                    <a:pt x="126746" y="21537"/>
                  </a:cubicBezTo>
                  <a:cubicBezTo>
                    <a:pt x="125300" y="23498"/>
                    <a:pt x="122600" y="25395"/>
                    <a:pt x="118903" y="27098"/>
                  </a:cubicBezTo>
                  <a:cubicBezTo>
                    <a:pt x="107717" y="32209"/>
                    <a:pt x="87434" y="35649"/>
                    <a:pt x="64258" y="35649"/>
                  </a:cubicBezTo>
                  <a:cubicBezTo>
                    <a:pt x="46610" y="35649"/>
                    <a:pt x="30635" y="33656"/>
                    <a:pt x="19095" y="30441"/>
                  </a:cubicBezTo>
                  <a:cubicBezTo>
                    <a:pt x="13309" y="28834"/>
                    <a:pt x="8648" y="26905"/>
                    <a:pt x="5465" y="24816"/>
                  </a:cubicBezTo>
                  <a:cubicBezTo>
                    <a:pt x="3858" y="23755"/>
                    <a:pt x="2637" y="22662"/>
                    <a:pt x="1801" y="21537"/>
                  </a:cubicBezTo>
                  <a:cubicBezTo>
                    <a:pt x="965" y="20412"/>
                    <a:pt x="547" y="19255"/>
                    <a:pt x="547" y="18098"/>
                  </a:cubicBezTo>
                  <a:cubicBezTo>
                    <a:pt x="547" y="16941"/>
                    <a:pt x="965" y="15783"/>
                    <a:pt x="1801" y="14658"/>
                  </a:cubicBezTo>
                  <a:cubicBezTo>
                    <a:pt x="3248" y="12698"/>
                    <a:pt x="5948" y="10801"/>
                    <a:pt x="9644" y="9097"/>
                  </a:cubicBezTo>
                  <a:cubicBezTo>
                    <a:pt x="20830" y="3986"/>
                    <a:pt x="41114" y="547"/>
                    <a:pt x="64258" y="547"/>
                  </a:cubicBezTo>
                  <a:close/>
                  <a:moveTo>
                    <a:pt x="64258" y="1"/>
                  </a:moveTo>
                  <a:cubicBezTo>
                    <a:pt x="46578" y="1"/>
                    <a:pt x="30570" y="1993"/>
                    <a:pt x="18966" y="5240"/>
                  </a:cubicBezTo>
                  <a:cubicBezTo>
                    <a:pt x="13148" y="6847"/>
                    <a:pt x="8455" y="8776"/>
                    <a:pt x="5176" y="10930"/>
                  </a:cubicBezTo>
                  <a:cubicBezTo>
                    <a:pt x="3537" y="12023"/>
                    <a:pt x="2251" y="13148"/>
                    <a:pt x="1351" y="14337"/>
                  </a:cubicBezTo>
                  <a:cubicBezTo>
                    <a:pt x="483" y="15526"/>
                    <a:pt x="1" y="16812"/>
                    <a:pt x="1" y="18098"/>
                  </a:cubicBezTo>
                  <a:cubicBezTo>
                    <a:pt x="1" y="19384"/>
                    <a:pt x="483" y="20637"/>
                    <a:pt x="1351" y="21859"/>
                  </a:cubicBezTo>
                  <a:cubicBezTo>
                    <a:pt x="2894" y="23948"/>
                    <a:pt x="5658" y="25845"/>
                    <a:pt x="9419" y="27580"/>
                  </a:cubicBezTo>
                  <a:cubicBezTo>
                    <a:pt x="20734" y="32756"/>
                    <a:pt x="41049" y="36195"/>
                    <a:pt x="64258" y="36195"/>
                  </a:cubicBezTo>
                  <a:cubicBezTo>
                    <a:pt x="81969" y="36195"/>
                    <a:pt x="97977" y="34170"/>
                    <a:pt x="109581" y="30956"/>
                  </a:cubicBezTo>
                  <a:cubicBezTo>
                    <a:pt x="115399" y="29348"/>
                    <a:pt x="120092" y="27420"/>
                    <a:pt x="123371" y="25266"/>
                  </a:cubicBezTo>
                  <a:cubicBezTo>
                    <a:pt x="125010" y="24173"/>
                    <a:pt x="126296" y="23048"/>
                    <a:pt x="127164" y="21859"/>
                  </a:cubicBezTo>
                  <a:cubicBezTo>
                    <a:pt x="128064" y="20637"/>
                    <a:pt x="128546" y="19384"/>
                    <a:pt x="128546" y="18098"/>
                  </a:cubicBezTo>
                  <a:cubicBezTo>
                    <a:pt x="128546" y="16812"/>
                    <a:pt x="128064" y="15526"/>
                    <a:pt x="127164" y="14337"/>
                  </a:cubicBezTo>
                  <a:cubicBezTo>
                    <a:pt x="125653" y="12248"/>
                    <a:pt x="122889" y="10351"/>
                    <a:pt x="119096" y="8615"/>
                  </a:cubicBezTo>
                  <a:cubicBezTo>
                    <a:pt x="107813" y="3440"/>
                    <a:pt x="87498" y="1"/>
                    <a:pt x="64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6" name="Google Shape;3666;p64"/>
            <p:cNvSpPr/>
            <p:nvPr/>
          </p:nvSpPr>
          <p:spPr>
            <a:xfrm>
              <a:off x="2410075" y="3918650"/>
              <a:ext cx="3157425" cy="745775"/>
            </a:xfrm>
            <a:custGeom>
              <a:avLst/>
              <a:gdLst/>
              <a:ahLst/>
              <a:cxnLst/>
              <a:rect l="l" t="t" r="r" b="b"/>
              <a:pathLst>
                <a:path w="126297" h="29831" extrusionOk="0">
                  <a:moveTo>
                    <a:pt x="63133" y="1"/>
                  </a:moveTo>
                  <a:cubicBezTo>
                    <a:pt x="31342" y="1"/>
                    <a:pt x="4983" y="6462"/>
                    <a:pt x="1" y="14916"/>
                  </a:cubicBezTo>
                  <a:cubicBezTo>
                    <a:pt x="4983" y="23370"/>
                    <a:pt x="31342" y="29831"/>
                    <a:pt x="63133" y="29831"/>
                  </a:cubicBezTo>
                  <a:cubicBezTo>
                    <a:pt x="94955" y="29831"/>
                    <a:pt x="121314" y="23370"/>
                    <a:pt x="126296" y="14916"/>
                  </a:cubicBezTo>
                  <a:cubicBezTo>
                    <a:pt x="121314" y="6462"/>
                    <a:pt x="94955" y="1"/>
                    <a:pt x="631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7" name="Google Shape;3667;p64"/>
            <p:cNvSpPr/>
            <p:nvPr/>
          </p:nvSpPr>
          <p:spPr>
            <a:xfrm>
              <a:off x="2402050" y="3911425"/>
              <a:ext cx="3173475" cy="760250"/>
            </a:xfrm>
            <a:custGeom>
              <a:avLst/>
              <a:gdLst/>
              <a:ahLst/>
              <a:cxnLst/>
              <a:rect l="l" t="t" r="r" b="b"/>
              <a:pathLst>
                <a:path w="126939" h="30410" extrusionOk="0">
                  <a:moveTo>
                    <a:pt x="63454" y="547"/>
                  </a:moveTo>
                  <a:cubicBezTo>
                    <a:pt x="79365" y="547"/>
                    <a:pt x="93862" y="2154"/>
                    <a:pt x="105048" y="4822"/>
                  </a:cubicBezTo>
                  <a:cubicBezTo>
                    <a:pt x="110609" y="6172"/>
                    <a:pt x="115367" y="7747"/>
                    <a:pt x="118999" y="9547"/>
                  </a:cubicBezTo>
                  <a:cubicBezTo>
                    <a:pt x="122586" y="11278"/>
                    <a:pt x="125095" y="13224"/>
                    <a:pt x="126315" y="15205"/>
                  </a:cubicBezTo>
                  <a:lnTo>
                    <a:pt x="126315" y="15205"/>
                  </a:lnTo>
                  <a:cubicBezTo>
                    <a:pt x="125095" y="17186"/>
                    <a:pt x="122586" y="19132"/>
                    <a:pt x="118999" y="20862"/>
                  </a:cubicBezTo>
                  <a:cubicBezTo>
                    <a:pt x="108070" y="26230"/>
                    <a:pt x="87273" y="29863"/>
                    <a:pt x="63454" y="29863"/>
                  </a:cubicBezTo>
                  <a:cubicBezTo>
                    <a:pt x="47574" y="29863"/>
                    <a:pt x="33045" y="28256"/>
                    <a:pt x="21891" y="25588"/>
                  </a:cubicBezTo>
                  <a:cubicBezTo>
                    <a:pt x="16330" y="24237"/>
                    <a:pt x="11573" y="22662"/>
                    <a:pt x="7940" y="20862"/>
                  </a:cubicBezTo>
                  <a:cubicBezTo>
                    <a:pt x="4353" y="19132"/>
                    <a:pt x="1844" y="17186"/>
                    <a:pt x="624" y="15205"/>
                  </a:cubicBezTo>
                  <a:lnTo>
                    <a:pt x="624" y="15205"/>
                  </a:lnTo>
                  <a:cubicBezTo>
                    <a:pt x="1844" y="13224"/>
                    <a:pt x="4353" y="11278"/>
                    <a:pt x="7940" y="9547"/>
                  </a:cubicBezTo>
                  <a:cubicBezTo>
                    <a:pt x="18869" y="4179"/>
                    <a:pt x="39635" y="547"/>
                    <a:pt x="63454" y="547"/>
                  </a:cubicBezTo>
                  <a:close/>
                  <a:moveTo>
                    <a:pt x="63454" y="1"/>
                  </a:moveTo>
                  <a:cubicBezTo>
                    <a:pt x="47542" y="1"/>
                    <a:pt x="32981" y="1640"/>
                    <a:pt x="21762" y="4308"/>
                  </a:cubicBezTo>
                  <a:cubicBezTo>
                    <a:pt x="16169" y="5658"/>
                    <a:pt x="11380" y="7265"/>
                    <a:pt x="7683" y="9065"/>
                  </a:cubicBezTo>
                  <a:cubicBezTo>
                    <a:pt x="4019" y="10865"/>
                    <a:pt x="1383" y="12890"/>
                    <a:pt x="97" y="15076"/>
                  </a:cubicBezTo>
                  <a:lnTo>
                    <a:pt x="1" y="15205"/>
                  </a:lnTo>
                  <a:lnTo>
                    <a:pt x="97" y="15333"/>
                  </a:lnTo>
                  <a:cubicBezTo>
                    <a:pt x="1383" y="17519"/>
                    <a:pt x="4019" y="19544"/>
                    <a:pt x="7683" y="21344"/>
                  </a:cubicBezTo>
                  <a:cubicBezTo>
                    <a:pt x="18773" y="26777"/>
                    <a:pt x="39602" y="30409"/>
                    <a:pt x="63454" y="30409"/>
                  </a:cubicBezTo>
                  <a:cubicBezTo>
                    <a:pt x="79397" y="30409"/>
                    <a:pt x="93959" y="28770"/>
                    <a:pt x="105177" y="26102"/>
                  </a:cubicBezTo>
                  <a:cubicBezTo>
                    <a:pt x="110770" y="24752"/>
                    <a:pt x="115560" y="23145"/>
                    <a:pt x="119256" y="21344"/>
                  </a:cubicBezTo>
                  <a:cubicBezTo>
                    <a:pt x="122921" y="19544"/>
                    <a:pt x="125557" y="17519"/>
                    <a:pt x="126842" y="15333"/>
                  </a:cubicBezTo>
                  <a:lnTo>
                    <a:pt x="126939" y="15205"/>
                  </a:lnTo>
                  <a:lnTo>
                    <a:pt x="126842" y="15076"/>
                  </a:lnTo>
                  <a:cubicBezTo>
                    <a:pt x="125557" y="12890"/>
                    <a:pt x="122921" y="10865"/>
                    <a:pt x="119256" y="9065"/>
                  </a:cubicBezTo>
                  <a:cubicBezTo>
                    <a:pt x="108166" y="3633"/>
                    <a:pt x="87337" y="33"/>
                    <a:pt x="6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8" name="Google Shape;3668;p64"/>
            <p:cNvSpPr/>
            <p:nvPr/>
          </p:nvSpPr>
          <p:spPr>
            <a:xfrm>
              <a:off x="2373925" y="4551900"/>
              <a:ext cx="108500" cy="94850"/>
            </a:xfrm>
            <a:custGeom>
              <a:avLst/>
              <a:gdLst/>
              <a:ahLst/>
              <a:cxnLst/>
              <a:rect l="l" t="t" r="r" b="b"/>
              <a:pathLst>
                <a:path w="4340" h="3794" extrusionOk="0">
                  <a:moveTo>
                    <a:pt x="2186" y="1"/>
                  </a:moveTo>
                  <a:cubicBezTo>
                    <a:pt x="997" y="1"/>
                    <a:pt x="0" y="869"/>
                    <a:pt x="0" y="1897"/>
                  </a:cubicBezTo>
                  <a:cubicBezTo>
                    <a:pt x="0" y="2958"/>
                    <a:pt x="997" y="3794"/>
                    <a:pt x="2186" y="3794"/>
                  </a:cubicBezTo>
                  <a:cubicBezTo>
                    <a:pt x="3376" y="3794"/>
                    <a:pt x="4340" y="2958"/>
                    <a:pt x="4340" y="1897"/>
                  </a:cubicBezTo>
                  <a:cubicBezTo>
                    <a:pt x="4340" y="869"/>
                    <a:pt x="3376" y="1"/>
                    <a:pt x="2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9" name="Google Shape;3669;p64"/>
            <p:cNvSpPr/>
            <p:nvPr/>
          </p:nvSpPr>
          <p:spPr>
            <a:xfrm>
              <a:off x="2367500" y="4545475"/>
              <a:ext cx="121375" cy="108525"/>
            </a:xfrm>
            <a:custGeom>
              <a:avLst/>
              <a:gdLst/>
              <a:ahLst/>
              <a:cxnLst/>
              <a:rect l="l" t="t" r="r" b="b"/>
              <a:pathLst>
                <a:path w="4855" h="4341" extrusionOk="0">
                  <a:moveTo>
                    <a:pt x="2443" y="547"/>
                  </a:moveTo>
                  <a:cubicBezTo>
                    <a:pt x="2958" y="547"/>
                    <a:pt x="3440" y="740"/>
                    <a:pt x="3793" y="1029"/>
                  </a:cubicBezTo>
                  <a:cubicBezTo>
                    <a:pt x="4147" y="1318"/>
                    <a:pt x="4340" y="1736"/>
                    <a:pt x="4340" y="2154"/>
                  </a:cubicBezTo>
                  <a:cubicBezTo>
                    <a:pt x="4340" y="2604"/>
                    <a:pt x="4147" y="2990"/>
                    <a:pt x="3793" y="3311"/>
                  </a:cubicBezTo>
                  <a:cubicBezTo>
                    <a:pt x="3440" y="3601"/>
                    <a:pt x="2958" y="3794"/>
                    <a:pt x="2443" y="3794"/>
                  </a:cubicBezTo>
                  <a:cubicBezTo>
                    <a:pt x="1897" y="3794"/>
                    <a:pt x="1415" y="3601"/>
                    <a:pt x="1093" y="3311"/>
                  </a:cubicBezTo>
                  <a:cubicBezTo>
                    <a:pt x="740" y="2990"/>
                    <a:pt x="547" y="2604"/>
                    <a:pt x="547" y="2154"/>
                  </a:cubicBezTo>
                  <a:cubicBezTo>
                    <a:pt x="547" y="1736"/>
                    <a:pt x="740" y="1318"/>
                    <a:pt x="1093" y="1029"/>
                  </a:cubicBezTo>
                  <a:cubicBezTo>
                    <a:pt x="1415" y="740"/>
                    <a:pt x="1897" y="547"/>
                    <a:pt x="2443" y="547"/>
                  </a:cubicBezTo>
                  <a:close/>
                  <a:moveTo>
                    <a:pt x="2443" y="1"/>
                  </a:moveTo>
                  <a:cubicBezTo>
                    <a:pt x="1768" y="1"/>
                    <a:pt x="1158" y="226"/>
                    <a:pt x="740" y="611"/>
                  </a:cubicBezTo>
                  <a:cubicBezTo>
                    <a:pt x="290" y="997"/>
                    <a:pt x="0" y="1543"/>
                    <a:pt x="0" y="2154"/>
                  </a:cubicBezTo>
                  <a:cubicBezTo>
                    <a:pt x="0" y="2765"/>
                    <a:pt x="290" y="3311"/>
                    <a:pt x="740" y="3697"/>
                  </a:cubicBezTo>
                  <a:cubicBezTo>
                    <a:pt x="1158" y="4083"/>
                    <a:pt x="1768" y="4340"/>
                    <a:pt x="2443" y="4340"/>
                  </a:cubicBezTo>
                  <a:cubicBezTo>
                    <a:pt x="3086" y="4340"/>
                    <a:pt x="3697" y="4083"/>
                    <a:pt x="4147" y="3697"/>
                  </a:cubicBezTo>
                  <a:cubicBezTo>
                    <a:pt x="4597" y="3311"/>
                    <a:pt x="4854" y="2765"/>
                    <a:pt x="4854" y="2154"/>
                  </a:cubicBezTo>
                  <a:cubicBezTo>
                    <a:pt x="4854" y="1543"/>
                    <a:pt x="4597" y="997"/>
                    <a:pt x="4147" y="611"/>
                  </a:cubicBezTo>
                  <a:cubicBezTo>
                    <a:pt x="3697" y="226"/>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0" name="Google Shape;3670;p64"/>
            <p:cNvSpPr/>
            <p:nvPr/>
          </p:nvSpPr>
          <p:spPr>
            <a:xfrm>
              <a:off x="3153425" y="4759225"/>
              <a:ext cx="108525" cy="94875"/>
            </a:xfrm>
            <a:custGeom>
              <a:avLst/>
              <a:gdLst/>
              <a:ahLst/>
              <a:cxnLst/>
              <a:rect l="l" t="t" r="r" b="b"/>
              <a:pathLst>
                <a:path w="4341" h="3795" extrusionOk="0">
                  <a:moveTo>
                    <a:pt x="2186" y="1"/>
                  </a:moveTo>
                  <a:cubicBezTo>
                    <a:pt x="965" y="1"/>
                    <a:pt x="1" y="837"/>
                    <a:pt x="1" y="1897"/>
                  </a:cubicBezTo>
                  <a:cubicBezTo>
                    <a:pt x="1" y="2926"/>
                    <a:pt x="965" y="3794"/>
                    <a:pt x="2186" y="3794"/>
                  </a:cubicBezTo>
                  <a:cubicBezTo>
                    <a:pt x="3376" y="3794"/>
                    <a:pt x="4340" y="2926"/>
                    <a:pt x="4340" y="1897"/>
                  </a:cubicBezTo>
                  <a:cubicBezTo>
                    <a:pt x="4340" y="837"/>
                    <a:pt x="3376" y="1"/>
                    <a:pt x="2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1" name="Google Shape;3671;p64"/>
            <p:cNvSpPr/>
            <p:nvPr/>
          </p:nvSpPr>
          <p:spPr>
            <a:xfrm>
              <a:off x="3147000" y="4752000"/>
              <a:ext cx="121375" cy="108525"/>
            </a:xfrm>
            <a:custGeom>
              <a:avLst/>
              <a:gdLst/>
              <a:ahLst/>
              <a:cxnLst/>
              <a:rect l="l" t="t" r="r" b="b"/>
              <a:pathLst>
                <a:path w="4855" h="4341" extrusionOk="0">
                  <a:moveTo>
                    <a:pt x="2443" y="547"/>
                  </a:moveTo>
                  <a:cubicBezTo>
                    <a:pt x="2958" y="547"/>
                    <a:pt x="3440" y="740"/>
                    <a:pt x="3793" y="1029"/>
                  </a:cubicBezTo>
                  <a:cubicBezTo>
                    <a:pt x="4115" y="1351"/>
                    <a:pt x="4340" y="1736"/>
                    <a:pt x="4340" y="2186"/>
                  </a:cubicBezTo>
                  <a:cubicBezTo>
                    <a:pt x="4340" y="2604"/>
                    <a:pt x="4115" y="3022"/>
                    <a:pt x="3793" y="3312"/>
                  </a:cubicBezTo>
                  <a:cubicBezTo>
                    <a:pt x="3440" y="3601"/>
                    <a:pt x="2958" y="3794"/>
                    <a:pt x="2443" y="3794"/>
                  </a:cubicBezTo>
                  <a:cubicBezTo>
                    <a:pt x="1897" y="3794"/>
                    <a:pt x="1415" y="3601"/>
                    <a:pt x="1061" y="3312"/>
                  </a:cubicBezTo>
                  <a:cubicBezTo>
                    <a:pt x="740" y="3022"/>
                    <a:pt x="547" y="2604"/>
                    <a:pt x="547" y="2186"/>
                  </a:cubicBezTo>
                  <a:cubicBezTo>
                    <a:pt x="547" y="1736"/>
                    <a:pt x="740" y="1351"/>
                    <a:pt x="1061" y="1029"/>
                  </a:cubicBezTo>
                  <a:cubicBezTo>
                    <a:pt x="1415" y="740"/>
                    <a:pt x="1897" y="547"/>
                    <a:pt x="2443" y="547"/>
                  </a:cubicBezTo>
                  <a:close/>
                  <a:moveTo>
                    <a:pt x="2443" y="1"/>
                  </a:moveTo>
                  <a:cubicBezTo>
                    <a:pt x="1768" y="1"/>
                    <a:pt x="1158" y="258"/>
                    <a:pt x="708" y="644"/>
                  </a:cubicBezTo>
                  <a:cubicBezTo>
                    <a:pt x="290" y="1029"/>
                    <a:pt x="0" y="1576"/>
                    <a:pt x="0" y="2186"/>
                  </a:cubicBezTo>
                  <a:cubicBezTo>
                    <a:pt x="0" y="2797"/>
                    <a:pt x="290" y="3344"/>
                    <a:pt x="708" y="3729"/>
                  </a:cubicBezTo>
                  <a:cubicBezTo>
                    <a:pt x="1158" y="4115"/>
                    <a:pt x="1768" y="4340"/>
                    <a:pt x="2443" y="4340"/>
                  </a:cubicBezTo>
                  <a:cubicBezTo>
                    <a:pt x="3086" y="4340"/>
                    <a:pt x="3697" y="4115"/>
                    <a:pt x="4147" y="3729"/>
                  </a:cubicBezTo>
                  <a:cubicBezTo>
                    <a:pt x="4565" y="3344"/>
                    <a:pt x="4854" y="2797"/>
                    <a:pt x="4854" y="2186"/>
                  </a:cubicBezTo>
                  <a:cubicBezTo>
                    <a:pt x="4854" y="1576"/>
                    <a:pt x="4565" y="1029"/>
                    <a:pt x="4147" y="644"/>
                  </a:cubicBezTo>
                  <a:cubicBezTo>
                    <a:pt x="3697" y="258"/>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2" name="Google Shape;3672;p64"/>
            <p:cNvSpPr/>
            <p:nvPr/>
          </p:nvSpPr>
          <p:spPr>
            <a:xfrm>
              <a:off x="4080800" y="4793000"/>
              <a:ext cx="108500" cy="94850"/>
            </a:xfrm>
            <a:custGeom>
              <a:avLst/>
              <a:gdLst/>
              <a:ahLst/>
              <a:cxnLst/>
              <a:rect l="l" t="t" r="r" b="b"/>
              <a:pathLst>
                <a:path w="4340" h="3794" extrusionOk="0">
                  <a:moveTo>
                    <a:pt x="2186" y="0"/>
                  </a:moveTo>
                  <a:cubicBezTo>
                    <a:pt x="964" y="0"/>
                    <a:pt x="0" y="836"/>
                    <a:pt x="0" y="1897"/>
                  </a:cubicBezTo>
                  <a:cubicBezTo>
                    <a:pt x="0" y="2925"/>
                    <a:pt x="964" y="3793"/>
                    <a:pt x="2186" y="3793"/>
                  </a:cubicBezTo>
                  <a:cubicBezTo>
                    <a:pt x="3375" y="3793"/>
                    <a:pt x="4340" y="2925"/>
                    <a:pt x="4340" y="1897"/>
                  </a:cubicBezTo>
                  <a:cubicBezTo>
                    <a:pt x="4340" y="836"/>
                    <a:pt x="3375" y="0"/>
                    <a:pt x="2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3" name="Google Shape;3673;p64"/>
            <p:cNvSpPr/>
            <p:nvPr/>
          </p:nvSpPr>
          <p:spPr>
            <a:xfrm>
              <a:off x="4074375" y="4786550"/>
              <a:ext cx="121350" cy="107725"/>
            </a:xfrm>
            <a:custGeom>
              <a:avLst/>
              <a:gdLst/>
              <a:ahLst/>
              <a:cxnLst/>
              <a:rect l="l" t="t" r="r" b="b"/>
              <a:pathLst>
                <a:path w="4854" h="4309" extrusionOk="0">
                  <a:moveTo>
                    <a:pt x="2443" y="515"/>
                  </a:moveTo>
                  <a:cubicBezTo>
                    <a:pt x="2957" y="515"/>
                    <a:pt x="3439" y="708"/>
                    <a:pt x="3793" y="997"/>
                  </a:cubicBezTo>
                  <a:cubicBezTo>
                    <a:pt x="4114" y="1319"/>
                    <a:pt x="4339" y="1705"/>
                    <a:pt x="4339" y="2155"/>
                  </a:cubicBezTo>
                  <a:cubicBezTo>
                    <a:pt x="4339" y="2605"/>
                    <a:pt x="4114" y="2990"/>
                    <a:pt x="3793" y="3280"/>
                  </a:cubicBezTo>
                  <a:cubicBezTo>
                    <a:pt x="3439" y="3601"/>
                    <a:pt x="2957" y="3794"/>
                    <a:pt x="2443" y="3794"/>
                  </a:cubicBezTo>
                  <a:cubicBezTo>
                    <a:pt x="1897" y="3794"/>
                    <a:pt x="1414" y="3601"/>
                    <a:pt x="1061" y="3280"/>
                  </a:cubicBezTo>
                  <a:cubicBezTo>
                    <a:pt x="739" y="2990"/>
                    <a:pt x="514" y="2605"/>
                    <a:pt x="514" y="2155"/>
                  </a:cubicBezTo>
                  <a:cubicBezTo>
                    <a:pt x="514" y="1705"/>
                    <a:pt x="739" y="1319"/>
                    <a:pt x="1061" y="997"/>
                  </a:cubicBezTo>
                  <a:cubicBezTo>
                    <a:pt x="1414" y="708"/>
                    <a:pt x="1897" y="515"/>
                    <a:pt x="2443" y="515"/>
                  </a:cubicBezTo>
                  <a:close/>
                  <a:moveTo>
                    <a:pt x="2443" y="1"/>
                  </a:moveTo>
                  <a:cubicBezTo>
                    <a:pt x="1768" y="1"/>
                    <a:pt x="1157" y="226"/>
                    <a:pt x="707" y="612"/>
                  </a:cubicBezTo>
                  <a:cubicBezTo>
                    <a:pt x="289" y="997"/>
                    <a:pt x="0" y="1544"/>
                    <a:pt x="0" y="2155"/>
                  </a:cubicBezTo>
                  <a:cubicBezTo>
                    <a:pt x="0" y="2765"/>
                    <a:pt x="289" y="3312"/>
                    <a:pt x="707" y="3697"/>
                  </a:cubicBezTo>
                  <a:cubicBezTo>
                    <a:pt x="1157" y="4083"/>
                    <a:pt x="1768" y="4308"/>
                    <a:pt x="2443" y="4308"/>
                  </a:cubicBezTo>
                  <a:cubicBezTo>
                    <a:pt x="3086" y="4308"/>
                    <a:pt x="3697" y="4083"/>
                    <a:pt x="4147" y="3697"/>
                  </a:cubicBezTo>
                  <a:cubicBezTo>
                    <a:pt x="4565" y="3312"/>
                    <a:pt x="4854" y="2765"/>
                    <a:pt x="4854" y="2155"/>
                  </a:cubicBezTo>
                  <a:cubicBezTo>
                    <a:pt x="4854" y="1544"/>
                    <a:pt x="4565" y="997"/>
                    <a:pt x="4147" y="612"/>
                  </a:cubicBezTo>
                  <a:cubicBezTo>
                    <a:pt x="3697" y="226"/>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4" name="Google Shape;3674;p64"/>
            <p:cNvSpPr/>
            <p:nvPr/>
          </p:nvSpPr>
          <p:spPr>
            <a:xfrm>
              <a:off x="5001725" y="4711825"/>
              <a:ext cx="107700" cy="94850"/>
            </a:xfrm>
            <a:custGeom>
              <a:avLst/>
              <a:gdLst/>
              <a:ahLst/>
              <a:cxnLst/>
              <a:rect l="l" t="t" r="r" b="b"/>
              <a:pathLst>
                <a:path w="4308" h="3794" extrusionOk="0">
                  <a:moveTo>
                    <a:pt x="2154" y="0"/>
                  </a:moveTo>
                  <a:cubicBezTo>
                    <a:pt x="965" y="0"/>
                    <a:pt x="1" y="836"/>
                    <a:pt x="1" y="1897"/>
                  </a:cubicBezTo>
                  <a:cubicBezTo>
                    <a:pt x="1" y="2926"/>
                    <a:pt x="965" y="3793"/>
                    <a:pt x="2154" y="3793"/>
                  </a:cubicBezTo>
                  <a:cubicBezTo>
                    <a:pt x="3344" y="3793"/>
                    <a:pt x="4308" y="2926"/>
                    <a:pt x="4308" y="1897"/>
                  </a:cubicBezTo>
                  <a:cubicBezTo>
                    <a:pt x="4308" y="836"/>
                    <a:pt x="3344" y="0"/>
                    <a:pt x="21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5" name="Google Shape;3675;p64"/>
            <p:cNvSpPr/>
            <p:nvPr/>
          </p:nvSpPr>
          <p:spPr>
            <a:xfrm>
              <a:off x="4994500" y="4705400"/>
              <a:ext cx="122175" cy="107700"/>
            </a:xfrm>
            <a:custGeom>
              <a:avLst/>
              <a:gdLst/>
              <a:ahLst/>
              <a:cxnLst/>
              <a:rect l="l" t="t" r="r" b="b"/>
              <a:pathLst>
                <a:path w="4887" h="4308" extrusionOk="0">
                  <a:moveTo>
                    <a:pt x="2443" y="515"/>
                  </a:moveTo>
                  <a:cubicBezTo>
                    <a:pt x="2990" y="515"/>
                    <a:pt x="3472" y="707"/>
                    <a:pt x="3793" y="997"/>
                  </a:cubicBezTo>
                  <a:cubicBezTo>
                    <a:pt x="4147" y="1318"/>
                    <a:pt x="4340" y="1704"/>
                    <a:pt x="4340" y="2154"/>
                  </a:cubicBezTo>
                  <a:cubicBezTo>
                    <a:pt x="4340" y="2572"/>
                    <a:pt x="4147" y="2990"/>
                    <a:pt x="3793" y="3279"/>
                  </a:cubicBezTo>
                  <a:cubicBezTo>
                    <a:pt x="3472" y="3600"/>
                    <a:pt x="2990" y="3761"/>
                    <a:pt x="2443" y="3761"/>
                  </a:cubicBezTo>
                  <a:cubicBezTo>
                    <a:pt x="1897" y="3761"/>
                    <a:pt x="1415" y="3600"/>
                    <a:pt x="1093" y="3279"/>
                  </a:cubicBezTo>
                  <a:cubicBezTo>
                    <a:pt x="740" y="2990"/>
                    <a:pt x="547" y="2572"/>
                    <a:pt x="547" y="2154"/>
                  </a:cubicBezTo>
                  <a:cubicBezTo>
                    <a:pt x="547" y="1704"/>
                    <a:pt x="740" y="1318"/>
                    <a:pt x="1093" y="997"/>
                  </a:cubicBezTo>
                  <a:cubicBezTo>
                    <a:pt x="1415" y="707"/>
                    <a:pt x="1897" y="515"/>
                    <a:pt x="2443" y="515"/>
                  </a:cubicBezTo>
                  <a:close/>
                  <a:moveTo>
                    <a:pt x="2443" y="0"/>
                  </a:moveTo>
                  <a:cubicBezTo>
                    <a:pt x="1768" y="0"/>
                    <a:pt x="1190" y="225"/>
                    <a:pt x="740" y="611"/>
                  </a:cubicBezTo>
                  <a:cubicBezTo>
                    <a:pt x="290" y="997"/>
                    <a:pt x="0" y="1543"/>
                    <a:pt x="0" y="2154"/>
                  </a:cubicBezTo>
                  <a:cubicBezTo>
                    <a:pt x="0" y="2765"/>
                    <a:pt x="290" y="3311"/>
                    <a:pt x="740" y="3697"/>
                  </a:cubicBezTo>
                  <a:cubicBezTo>
                    <a:pt x="1190" y="4083"/>
                    <a:pt x="1768" y="4308"/>
                    <a:pt x="2443" y="4308"/>
                  </a:cubicBezTo>
                  <a:cubicBezTo>
                    <a:pt x="3118" y="4308"/>
                    <a:pt x="3697" y="4083"/>
                    <a:pt x="4147" y="3697"/>
                  </a:cubicBezTo>
                  <a:cubicBezTo>
                    <a:pt x="4597" y="3311"/>
                    <a:pt x="4886" y="2765"/>
                    <a:pt x="4886" y="2154"/>
                  </a:cubicBezTo>
                  <a:cubicBezTo>
                    <a:pt x="4886" y="1543"/>
                    <a:pt x="4597" y="997"/>
                    <a:pt x="4147" y="611"/>
                  </a:cubicBezTo>
                  <a:cubicBezTo>
                    <a:pt x="3697" y="225"/>
                    <a:pt x="3118"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6" name="Google Shape;3676;p64"/>
            <p:cNvSpPr/>
            <p:nvPr/>
          </p:nvSpPr>
          <p:spPr>
            <a:xfrm>
              <a:off x="5597200" y="4494850"/>
              <a:ext cx="108525" cy="94850"/>
            </a:xfrm>
            <a:custGeom>
              <a:avLst/>
              <a:gdLst/>
              <a:ahLst/>
              <a:cxnLst/>
              <a:rect l="l" t="t" r="r" b="b"/>
              <a:pathLst>
                <a:path w="4341" h="3794" extrusionOk="0">
                  <a:moveTo>
                    <a:pt x="2154" y="0"/>
                  </a:moveTo>
                  <a:cubicBezTo>
                    <a:pt x="965" y="0"/>
                    <a:pt x="1" y="868"/>
                    <a:pt x="1" y="1897"/>
                  </a:cubicBezTo>
                  <a:cubicBezTo>
                    <a:pt x="1" y="2958"/>
                    <a:pt x="965" y="3793"/>
                    <a:pt x="2154" y="3793"/>
                  </a:cubicBezTo>
                  <a:cubicBezTo>
                    <a:pt x="3344" y="3793"/>
                    <a:pt x="4340" y="2958"/>
                    <a:pt x="4340" y="1897"/>
                  </a:cubicBezTo>
                  <a:cubicBezTo>
                    <a:pt x="4340" y="868"/>
                    <a:pt x="3344" y="0"/>
                    <a:pt x="21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7" name="Google Shape;3677;p64"/>
            <p:cNvSpPr/>
            <p:nvPr/>
          </p:nvSpPr>
          <p:spPr>
            <a:xfrm>
              <a:off x="5589975" y="4488425"/>
              <a:ext cx="122175" cy="108500"/>
            </a:xfrm>
            <a:custGeom>
              <a:avLst/>
              <a:gdLst/>
              <a:ahLst/>
              <a:cxnLst/>
              <a:rect l="l" t="t" r="r" b="b"/>
              <a:pathLst>
                <a:path w="4887" h="4340" extrusionOk="0">
                  <a:moveTo>
                    <a:pt x="2443" y="547"/>
                  </a:moveTo>
                  <a:cubicBezTo>
                    <a:pt x="2990" y="547"/>
                    <a:pt x="3472" y="740"/>
                    <a:pt x="3793" y="1029"/>
                  </a:cubicBezTo>
                  <a:cubicBezTo>
                    <a:pt x="4147" y="1318"/>
                    <a:pt x="4340" y="1736"/>
                    <a:pt x="4340" y="2154"/>
                  </a:cubicBezTo>
                  <a:cubicBezTo>
                    <a:pt x="4340" y="2604"/>
                    <a:pt x="4147" y="2990"/>
                    <a:pt x="3793" y="3311"/>
                  </a:cubicBezTo>
                  <a:cubicBezTo>
                    <a:pt x="3472" y="3600"/>
                    <a:pt x="2990" y="3793"/>
                    <a:pt x="2443" y="3793"/>
                  </a:cubicBezTo>
                  <a:cubicBezTo>
                    <a:pt x="1929" y="3793"/>
                    <a:pt x="1447" y="3600"/>
                    <a:pt x="1093" y="3311"/>
                  </a:cubicBezTo>
                  <a:cubicBezTo>
                    <a:pt x="740" y="2990"/>
                    <a:pt x="547" y="2604"/>
                    <a:pt x="547" y="2154"/>
                  </a:cubicBezTo>
                  <a:cubicBezTo>
                    <a:pt x="547" y="1736"/>
                    <a:pt x="740" y="1318"/>
                    <a:pt x="1093" y="1029"/>
                  </a:cubicBezTo>
                  <a:cubicBezTo>
                    <a:pt x="1447" y="740"/>
                    <a:pt x="1929" y="547"/>
                    <a:pt x="2443" y="547"/>
                  </a:cubicBezTo>
                  <a:close/>
                  <a:moveTo>
                    <a:pt x="2443" y="0"/>
                  </a:moveTo>
                  <a:cubicBezTo>
                    <a:pt x="1800" y="0"/>
                    <a:pt x="1190" y="225"/>
                    <a:pt x="740" y="611"/>
                  </a:cubicBezTo>
                  <a:cubicBezTo>
                    <a:pt x="290" y="997"/>
                    <a:pt x="0" y="1543"/>
                    <a:pt x="0" y="2154"/>
                  </a:cubicBezTo>
                  <a:cubicBezTo>
                    <a:pt x="0" y="2765"/>
                    <a:pt x="290" y="3311"/>
                    <a:pt x="740" y="3697"/>
                  </a:cubicBezTo>
                  <a:cubicBezTo>
                    <a:pt x="1190" y="4083"/>
                    <a:pt x="1800" y="4340"/>
                    <a:pt x="2443" y="4340"/>
                  </a:cubicBezTo>
                  <a:cubicBezTo>
                    <a:pt x="3118" y="4340"/>
                    <a:pt x="3729" y="4083"/>
                    <a:pt x="4147" y="3697"/>
                  </a:cubicBezTo>
                  <a:cubicBezTo>
                    <a:pt x="4597" y="3311"/>
                    <a:pt x="4886" y="2765"/>
                    <a:pt x="4886" y="2154"/>
                  </a:cubicBezTo>
                  <a:cubicBezTo>
                    <a:pt x="4886" y="1543"/>
                    <a:pt x="4597" y="997"/>
                    <a:pt x="4147" y="611"/>
                  </a:cubicBezTo>
                  <a:cubicBezTo>
                    <a:pt x="3729" y="225"/>
                    <a:pt x="3118"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8" name="Google Shape;3678;p64"/>
            <p:cNvSpPr/>
            <p:nvPr/>
          </p:nvSpPr>
          <p:spPr>
            <a:xfrm>
              <a:off x="5777200" y="4211900"/>
              <a:ext cx="125400" cy="83625"/>
            </a:xfrm>
            <a:custGeom>
              <a:avLst/>
              <a:gdLst/>
              <a:ahLst/>
              <a:cxnLst/>
              <a:rect l="l" t="t" r="r" b="b"/>
              <a:pathLst>
                <a:path w="5016" h="3345" extrusionOk="0">
                  <a:moveTo>
                    <a:pt x="1555" y="1"/>
                  </a:moveTo>
                  <a:cubicBezTo>
                    <a:pt x="995" y="1"/>
                    <a:pt x="545" y="187"/>
                    <a:pt x="355" y="550"/>
                  </a:cubicBezTo>
                  <a:cubicBezTo>
                    <a:pt x="1" y="1225"/>
                    <a:pt x="676" y="2286"/>
                    <a:pt x="1865" y="2897"/>
                  </a:cubicBezTo>
                  <a:cubicBezTo>
                    <a:pt x="2424" y="3198"/>
                    <a:pt x="2996" y="3344"/>
                    <a:pt x="3483" y="3344"/>
                  </a:cubicBezTo>
                  <a:cubicBezTo>
                    <a:pt x="4034" y="3344"/>
                    <a:pt x="4474" y="3158"/>
                    <a:pt x="4662" y="2800"/>
                  </a:cubicBezTo>
                  <a:cubicBezTo>
                    <a:pt x="5015" y="2093"/>
                    <a:pt x="4340" y="1032"/>
                    <a:pt x="3151" y="421"/>
                  </a:cubicBezTo>
                  <a:cubicBezTo>
                    <a:pt x="2601" y="139"/>
                    <a:pt x="2037" y="1"/>
                    <a:pt x="1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9" name="Google Shape;3679;p64"/>
            <p:cNvSpPr/>
            <p:nvPr/>
          </p:nvSpPr>
          <p:spPr>
            <a:xfrm>
              <a:off x="5777200" y="4204750"/>
              <a:ext cx="125400" cy="97250"/>
            </a:xfrm>
            <a:custGeom>
              <a:avLst/>
              <a:gdLst/>
              <a:ahLst/>
              <a:cxnLst/>
              <a:rect l="l" t="t" r="r" b="b"/>
              <a:pathLst>
                <a:path w="5016" h="3890" extrusionOk="0">
                  <a:moveTo>
                    <a:pt x="1544" y="547"/>
                  </a:moveTo>
                  <a:cubicBezTo>
                    <a:pt x="1994" y="547"/>
                    <a:pt x="2508" y="675"/>
                    <a:pt x="3023" y="965"/>
                  </a:cubicBezTo>
                  <a:cubicBezTo>
                    <a:pt x="3473" y="1190"/>
                    <a:pt x="3858" y="1479"/>
                    <a:pt x="4115" y="1800"/>
                  </a:cubicBezTo>
                  <a:cubicBezTo>
                    <a:pt x="4373" y="2122"/>
                    <a:pt x="4469" y="2443"/>
                    <a:pt x="4469" y="2668"/>
                  </a:cubicBezTo>
                  <a:cubicBezTo>
                    <a:pt x="4469" y="2765"/>
                    <a:pt x="4469" y="2861"/>
                    <a:pt x="4405" y="2958"/>
                  </a:cubicBezTo>
                  <a:cubicBezTo>
                    <a:pt x="4340" y="3086"/>
                    <a:pt x="4244" y="3183"/>
                    <a:pt x="4083" y="3247"/>
                  </a:cubicBezTo>
                  <a:cubicBezTo>
                    <a:pt x="3923" y="3311"/>
                    <a:pt x="3698" y="3375"/>
                    <a:pt x="3473" y="3375"/>
                  </a:cubicBezTo>
                  <a:cubicBezTo>
                    <a:pt x="3023" y="3375"/>
                    <a:pt x="2508" y="3215"/>
                    <a:pt x="1994" y="2958"/>
                  </a:cubicBezTo>
                  <a:cubicBezTo>
                    <a:pt x="1544" y="2733"/>
                    <a:pt x="1158" y="2411"/>
                    <a:pt x="901" y="2122"/>
                  </a:cubicBezTo>
                  <a:cubicBezTo>
                    <a:pt x="644" y="1800"/>
                    <a:pt x="515" y="1479"/>
                    <a:pt x="515" y="1254"/>
                  </a:cubicBezTo>
                  <a:cubicBezTo>
                    <a:pt x="547" y="1125"/>
                    <a:pt x="547" y="1029"/>
                    <a:pt x="612" y="965"/>
                  </a:cubicBezTo>
                  <a:cubicBezTo>
                    <a:pt x="676" y="836"/>
                    <a:pt x="772" y="740"/>
                    <a:pt x="933" y="675"/>
                  </a:cubicBezTo>
                  <a:cubicBezTo>
                    <a:pt x="1094" y="579"/>
                    <a:pt x="1319" y="547"/>
                    <a:pt x="1544" y="547"/>
                  </a:cubicBezTo>
                  <a:close/>
                  <a:moveTo>
                    <a:pt x="1544" y="0"/>
                  </a:moveTo>
                  <a:cubicBezTo>
                    <a:pt x="1255" y="0"/>
                    <a:pt x="965" y="65"/>
                    <a:pt x="708" y="193"/>
                  </a:cubicBezTo>
                  <a:cubicBezTo>
                    <a:pt x="451" y="290"/>
                    <a:pt x="258" y="482"/>
                    <a:pt x="130" y="707"/>
                  </a:cubicBezTo>
                  <a:cubicBezTo>
                    <a:pt x="33" y="868"/>
                    <a:pt x="1" y="1061"/>
                    <a:pt x="1" y="1254"/>
                  </a:cubicBezTo>
                  <a:cubicBezTo>
                    <a:pt x="1" y="1640"/>
                    <a:pt x="194" y="2058"/>
                    <a:pt x="483" y="2443"/>
                  </a:cubicBezTo>
                  <a:cubicBezTo>
                    <a:pt x="805" y="2829"/>
                    <a:pt x="1222" y="3150"/>
                    <a:pt x="1737" y="3440"/>
                  </a:cubicBezTo>
                  <a:cubicBezTo>
                    <a:pt x="2315" y="3729"/>
                    <a:pt x="2926" y="3890"/>
                    <a:pt x="3473" y="3890"/>
                  </a:cubicBezTo>
                  <a:cubicBezTo>
                    <a:pt x="3762" y="3890"/>
                    <a:pt x="4051" y="3858"/>
                    <a:pt x="4308" y="3729"/>
                  </a:cubicBezTo>
                  <a:cubicBezTo>
                    <a:pt x="4565" y="3633"/>
                    <a:pt x="4758" y="3440"/>
                    <a:pt x="4887" y="3183"/>
                  </a:cubicBezTo>
                  <a:cubicBezTo>
                    <a:pt x="4983" y="3022"/>
                    <a:pt x="5015" y="2861"/>
                    <a:pt x="5015" y="2668"/>
                  </a:cubicBezTo>
                  <a:cubicBezTo>
                    <a:pt x="5015" y="2250"/>
                    <a:pt x="4823" y="1832"/>
                    <a:pt x="4533" y="1479"/>
                  </a:cubicBezTo>
                  <a:cubicBezTo>
                    <a:pt x="4212" y="1093"/>
                    <a:pt x="3794" y="740"/>
                    <a:pt x="3280" y="482"/>
                  </a:cubicBezTo>
                  <a:cubicBezTo>
                    <a:pt x="2701" y="161"/>
                    <a:pt x="2090" y="32"/>
                    <a:pt x="1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0" name="Google Shape;3680;p64"/>
            <p:cNvSpPr/>
            <p:nvPr/>
          </p:nvSpPr>
          <p:spPr>
            <a:xfrm>
              <a:off x="2074975" y="4211900"/>
              <a:ext cx="125400" cy="83625"/>
            </a:xfrm>
            <a:custGeom>
              <a:avLst/>
              <a:gdLst/>
              <a:ahLst/>
              <a:cxnLst/>
              <a:rect l="l" t="t" r="r" b="b"/>
              <a:pathLst>
                <a:path w="5016" h="3345" extrusionOk="0">
                  <a:moveTo>
                    <a:pt x="3461" y="1"/>
                  </a:moveTo>
                  <a:cubicBezTo>
                    <a:pt x="2979" y="1"/>
                    <a:pt x="2415" y="139"/>
                    <a:pt x="1865" y="421"/>
                  </a:cubicBezTo>
                  <a:cubicBezTo>
                    <a:pt x="676" y="1032"/>
                    <a:pt x="1" y="2093"/>
                    <a:pt x="354" y="2800"/>
                  </a:cubicBezTo>
                  <a:cubicBezTo>
                    <a:pt x="542" y="3158"/>
                    <a:pt x="983" y="3344"/>
                    <a:pt x="1533" y="3344"/>
                  </a:cubicBezTo>
                  <a:cubicBezTo>
                    <a:pt x="2020" y="3344"/>
                    <a:pt x="2592" y="3198"/>
                    <a:pt x="3151" y="2897"/>
                  </a:cubicBezTo>
                  <a:cubicBezTo>
                    <a:pt x="4340" y="2286"/>
                    <a:pt x="5015" y="1225"/>
                    <a:pt x="4662" y="550"/>
                  </a:cubicBezTo>
                  <a:cubicBezTo>
                    <a:pt x="4472" y="187"/>
                    <a:pt x="4022" y="1"/>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1" name="Google Shape;3681;p64"/>
            <p:cNvSpPr/>
            <p:nvPr/>
          </p:nvSpPr>
          <p:spPr>
            <a:xfrm>
              <a:off x="2074975" y="4204750"/>
              <a:ext cx="125400" cy="97250"/>
            </a:xfrm>
            <a:custGeom>
              <a:avLst/>
              <a:gdLst/>
              <a:ahLst/>
              <a:cxnLst/>
              <a:rect l="l" t="t" r="r" b="b"/>
              <a:pathLst>
                <a:path w="5016" h="3890" extrusionOk="0">
                  <a:moveTo>
                    <a:pt x="3472" y="547"/>
                  </a:moveTo>
                  <a:cubicBezTo>
                    <a:pt x="3697" y="547"/>
                    <a:pt x="3922" y="579"/>
                    <a:pt x="4083" y="675"/>
                  </a:cubicBezTo>
                  <a:cubicBezTo>
                    <a:pt x="4244" y="740"/>
                    <a:pt x="4340" y="836"/>
                    <a:pt x="4405" y="965"/>
                  </a:cubicBezTo>
                  <a:cubicBezTo>
                    <a:pt x="4469" y="1029"/>
                    <a:pt x="4469" y="1125"/>
                    <a:pt x="4469" y="1254"/>
                  </a:cubicBezTo>
                  <a:cubicBezTo>
                    <a:pt x="4469" y="1479"/>
                    <a:pt x="4372" y="1800"/>
                    <a:pt x="4115" y="2122"/>
                  </a:cubicBezTo>
                  <a:cubicBezTo>
                    <a:pt x="3858" y="2411"/>
                    <a:pt x="3472" y="2733"/>
                    <a:pt x="3022" y="2958"/>
                  </a:cubicBezTo>
                  <a:cubicBezTo>
                    <a:pt x="2508" y="3215"/>
                    <a:pt x="1994" y="3375"/>
                    <a:pt x="1544" y="3375"/>
                  </a:cubicBezTo>
                  <a:cubicBezTo>
                    <a:pt x="1319" y="3375"/>
                    <a:pt x="1094" y="3311"/>
                    <a:pt x="933" y="3247"/>
                  </a:cubicBezTo>
                  <a:cubicBezTo>
                    <a:pt x="772" y="3183"/>
                    <a:pt x="676" y="3086"/>
                    <a:pt x="612" y="2958"/>
                  </a:cubicBezTo>
                  <a:cubicBezTo>
                    <a:pt x="547" y="2861"/>
                    <a:pt x="515" y="2765"/>
                    <a:pt x="515" y="2668"/>
                  </a:cubicBezTo>
                  <a:cubicBezTo>
                    <a:pt x="515" y="2443"/>
                    <a:pt x="644" y="2122"/>
                    <a:pt x="901" y="1800"/>
                  </a:cubicBezTo>
                  <a:cubicBezTo>
                    <a:pt x="1158" y="1479"/>
                    <a:pt x="1544" y="1190"/>
                    <a:pt x="1994" y="965"/>
                  </a:cubicBezTo>
                  <a:cubicBezTo>
                    <a:pt x="2508" y="675"/>
                    <a:pt x="3022" y="547"/>
                    <a:pt x="3472" y="547"/>
                  </a:cubicBezTo>
                  <a:close/>
                  <a:moveTo>
                    <a:pt x="3472" y="0"/>
                  </a:moveTo>
                  <a:cubicBezTo>
                    <a:pt x="2926" y="32"/>
                    <a:pt x="2315" y="161"/>
                    <a:pt x="1737" y="482"/>
                  </a:cubicBezTo>
                  <a:cubicBezTo>
                    <a:pt x="1222" y="740"/>
                    <a:pt x="804" y="1093"/>
                    <a:pt x="483" y="1479"/>
                  </a:cubicBezTo>
                  <a:cubicBezTo>
                    <a:pt x="194" y="1832"/>
                    <a:pt x="1" y="2250"/>
                    <a:pt x="1" y="2668"/>
                  </a:cubicBezTo>
                  <a:cubicBezTo>
                    <a:pt x="1" y="2861"/>
                    <a:pt x="33" y="3022"/>
                    <a:pt x="129" y="3215"/>
                  </a:cubicBezTo>
                  <a:lnTo>
                    <a:pt x="129" y="3183"/>
                  </a:lnTo>
                  <a:cubicBezTo>
                    <a:pt x="258" y="3440"/>
                    <a:pt x="451" y="3633"/>
                    <a:pt x="708" y="3729"/>
                  </a:cubicBezTo>
                  <a:cubicBezTo>
                    <a:pt x="965" y="3858"/>
                    <a:pt x="1254" y="3890"/>
                    <a:pt x="1544" y="3890"/>
                  </a:cubicBezTo>
                  <a:cubicBezTo>
                    <a:pt x="2090" y="3890"/>
                    <a:pt x="2701" y="3729"/>
                    <a:pt x="3280" y="3440"/>
                  </a:cubicBezTo>
                  <a:cubicBezTo>
                    <a:pt x="3794" y="3150"/>
                    <a:pt x="4212" y="2829"/>
                    <a:pt x="4533" y="2443"/>
                  </a:cubicBezTo>
                  <a:cubicBezTo>
                    <a:pt x="4822" y="2058"/>
                    <a:pt x="5015" y="1640"/>
                    <a:pt x="5015" y="1254"/>
                  </a:cubicBezTo>
                  <a:cubicBezTo>
                    <a:pt x="5015" y="1061"/>
                    <a:pt x="4983" y="868"/>
                    <a:pt x="4887" y="707"/>
                  </a:cubicBezTo>
                  <a:cubicBezTo>
                    <a:pt x="4758" y="482"/>
                    <a:pt x="4565" y="290"/>
                    <a:pt x="4308" y="193"/>
                  </a:cubicBezTo>
                  <a:cubicBezTo>
                    <a:pt x="4051" y="65"/>
                    <a:pt x="3762" y="0"/>
                    <a:pt x="3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2" name="Google Shape;3682;p64"/>
            <p:cNvSpPr/>
            <p:nvPr/>
          </p:nvSpPr>
          <p:spPr>
            <a:xfrm>
              <a:off x="2379550" y="3664725"/>
              <a:ext cx="13675" cy="457275"/>
            </a:xfrm>
            <a:custGeom>
              <a:avLst/>
              <a:gdLst/>
              <a:ahLst/>
              <a:cxnLst/>
              <a:rect l="l" t="t" r="r" b="b"/>
              <a:pathLst>
                <a:path w="547" h="18291" extrusionOk="0">
                  <a:moveTo>
                    <a:pt x="1" y="0"/>
                  </a:moveTo>
                  <a:lnTo>
                    <a:pt x="1" y="18290"/>
                  </a:lnTo>
                  <a:lnTo>
                    <a:pt x="547" y="18290"/>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3" name="Google Shape;3683;p64"/>
            <p:cNvSpPr/>
            <p:nvPr/>
          </p:nvSpPr>
          <p:spPr>
            <a:xfrm>
              <a:off x="2675275" y="4226450"/>
              <a:ext cx="12875" cy="229050"/>
            </a:xfrm>
            <a:custGeom>
              <a:avLst/>
              <a:gdLst/>
              <a:ahLst/>
              <a:cxnLst/>
              <a:rect l="l" t="t" r="r" b="b"/>
              <a:pathLst>
                <a:path w="515" h="9162" extrusionOk="0">
                  <a:moveTo>
                    <a:pt x="1" y="0"/>
                  </a:moveTo>
                  <a:lnTo>
                    <a:pt x="1" y="9161"/>
                  </a:lnTo>
                  <a:lnTo>
                    <a:pt x="515" y="9161"/>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4" name="Google Shape;3684;p64"/>
            <p:cNvSpPr/>
            <p:nvPr/>
          </p:nvSpPr>
          <p:spPr>
            <a:xfrm>
              <a:off x="2675275" y="3712925"/>
              <a:ext cx="12875" cy="456475"/>
            </a:xfrm>
            <a:custGeom>
              <a:avLst/>
              <a:gdLst/>
              <a:ahLst/>
              <a:cxnLst/>
              <a:rect l="l" t="t" r="r" b="b"/>
              <a:pathLst>
                <a:path w="515" h="18259" extrusionOk="0">
                  <a:moveTo>
                    <a:pt x="1" y="1"/>
                  </a:moveTo>
                  <a:lnTo>
                    <a:pt x="1" y="18259"/>
                  </a:lnTo>
                  <a:lnTo>
                    <a:pt x="515" y="18259"/>
                  </a:lnTo>
                  <a:lnTo>
                    <a:pt x="5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5" name="Google Shape;3685;p64"/>
            <p:cNvSpPr/>
            <p:nvPr/>
          </p:nvSpPr>
          <p:spPr>
            <a:xfrm>
              <a:off x="5312725" y="4017500"/>
              <a:ext cx="12875" cy="456475"/>
            </a:xfrm>
            <a:custGeom>
              <a:avLst/>
              <a:gdLst/>
              <a:ahLst/>
              <a:cxnLst/>
              <a:rect l="l" t="t" r="r" b="b"/>
              <a:pathLst>
                <a:path w="515" h="18259" extrusionOk="0">
                  <a:moveTo>
                    <a:pt x="0" y="1"/>
                  </a:moveTo>
                  <a:lnTo>
                    <a:pt x="0" y="18259"/>
                  </a:lnTo>
                  <a:lnTo>
                    <a:pt x="515" y="18259"/>
                  </a:lnTo>
                  <a:lnTo>
                    <a:pt x="5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6" name="Google Shape;3686;p64"/>
            <p:cNvSpPr/>
            <p:nvPr/>
          </p:nvSpPr>
          <p:spPr>
            <a:xfrm>
              <a:off x="5034675" y="3549000"/>
              <a:ext cx="13675" cy="1004525"/>
            </a:xfrm>
            <a:custGeom>
              <a:avLst/>
              <a:gdLst/>
              <a:ahLst/>
              <a:cxnLst/>
              <a:rect l="l" t="t" r="r" b="b"/>
              <a:pathLst>
                <a:path w="547" h="40181" extrusionOk="0">
                  <a:moveTo>
                    <a:pt x="1" y="0"/>
                  </a:moveTo>
                  <a:lnTo>
                    <a:pt x="1" y="40181"/>
                  </a:lnTo>
                  <a:lnTo>
                    <a:pt x="547" y="40181"/>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7" name="Google Shape;3687;p64"/>
            <p:cNvSpPr/>
            <p:nvPr/>
          </p:nvSpPr>
          <p:spPr>
            <a:xfrm>
              <a:off x="3883900" y="4445825"/>
              <a:ext cx="13700" cy="209775"/>
            </a:xfrm>
            <a:custGeom>
              <a:avLst/>
              <a:gdLst/>
              <a:ahLst/>
              <a:cxnLst/>
              <a:rect l="l" t="t" r="r" b="b"/>
              <a:pathLst>
                <a:path w="548" h="8391" extrusionOk="0">
                  <a:moveTo>
                    <a:pt x="1" y="1"/>
                  </a:moveTo>
                  <a:lnTo>
                    <a:pt x="1" y="8390"/>
                  </a:lnTo>
                  <a:lnTo>
                    <a:pt x="547" y="8390"/>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8" name="Google Shape;3688;p64"/>
            <p:cNvSpPr/>
            <p:nvPr/>
          </p:nvSpPr>
          <p:spPr>
            <a:xfrm>
              <a:off x="3005550" y="4067325"/>
              <a:ext cx="13700" cy="511925"/>
            </a:xfrm>
            <a:custGeom>
              <a:avLst/>
              <a:gdLst/>
              <a:ahLst/>
              <a:cxnLst/>
              <a:rect l="l" t="t" r="r" b="b"/>
              <a:pathLst>
                <a:path w="548" h="20477" extrusionOk="0">
                  <a:moveTo>
                    <a:pt x="1" y="1"/>
                  </a:moveTo>
                  <a:lnTo>
                    <a:pt x="1" y="20477"/>
                  </a:lnTo>
                  <a:lnTo>
                    <a:pt x="547" y="20477"/>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9" name="Google Shape;3689;p64"/>
            <p:cNvSpPr/>
            <p:nvPr/>
          </p:nvSpPr>
          <p:spPr>
            <a:xfrm>
              <a:off x="4566975" y="4538250"/>
              <a:ext cx="13675" cy="103675"/>
            </a:xfrm>
            <a:custGeom>
              <a:avLst/>
              <a:gdLst/>
              <a:ahLst/>
              <a:cxnLst/>
              <a:rect l="l" t="t" r="r" b="b"/>
              <a:pathLst>
                <a:path w="547" h="4147" extrusionOk="0">
                  <a:moveTo>
                    <a:pt x="1" y="0"/>
                  </a:moveTo>
                  <a:lnTo>
                    <a:pt x="1" y="4147"/>
                  </a:lnTo>
                  <a:lnTo>
                    <a:pt x="547" y="414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0" name="Google Shape;3690;p64"/>
            <p:cNvSpPr/>
            <p:nvPr/>
          </p:nvSpPr>
          <p:spPr>
            <a:xfrm>
              <a:off x="4566975" y="4294750"/>
              <a:ext cx="13675" cy="211375"/>
            </a:xfrm>
            <a:custGeom>
              <a:avLst/>
              <a:gdLst/>
              <a:ahLst/>
              <a:cxnLst/>
              <a:rect l="l" t="t" r="r" b="b"/>
              <a:pathLst>
                <a:path w="547" h="8455" extrusionOk="0">
                  <a:moveTo>
                    <a:pt x="1" y="0"/>
                  </a:moveTo>
                  <a:lnTo>
                    <a:pt x="1" y="8454"/>
                  </a:lnTo>
                  <a:lnTo>
                    <a:pt x="547" y="8454"/>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1" name="Google Shape;3691;p64"/>
            <p:cNvSpPr/>
            <p:nvPr/>
          </p:nvSpPr>
          <p:spPr>
            <a:xfrm>
              <a:off x="3883900" y="4236075"/>
              <a:ext cx="13700" cy="114150"/>
            </a:xfrm>
            <a:custGeom>
              <a:avLst/>
              <a:gdLst/>
              <a:ahLst/>
              <a:cxnLst/>
              <a:rect l="l" t="t" r="r" b="b"/>
              <a:pathLst>
                <a:path w="548" h="4566" extrusionOk="0">
                  <a:moveTo>
                    <a:pt x="1" y="1"/>
                  </a:moveTo>
                  <a:lnTo>
                    <a:pt x="1" y="4565"/>
                  </a:lnTo>
                  <a:lnTo>
                    <a:pt x="547" y="4565"/>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2" name="Google Shape;3692;p64"/>
            <p:cNvSpPr/>
            <p:nvPr/>
          </p:nvSpPr>
          <p:spPr>
            <a:xfrm>
              <a:off x="5312725" y="3703300"/>
              <a:ext cx="12875" cy="208950"/>
            </a:xfrm>
            <a:custGeom>
              <a:avLst/>
              <a:gdLst/>
              <a:ahLst/>
              <a:cxnLst/>
              <a:rect l="l" t="t" r="r" b="b"/>
              <a:pathLst>
                <a:path w="515" h="8358" extrusionOk="0">
                  <a:moveTo>
                    <a:pt x="0" y="0"/>
                  </a:moveTo>
                  <a:lnTo>
                    <a:pt x="0" y="8358"/>
                  </a:lnTo>
                  <a:lnTo>
                    <a:pt x="515" y="8358"/>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3" name="Google Shape;3693;p64"/>
            <p:cNvSpPr/>
            <p:nvPr/>
          </p:nvSpPr>
          <p:spPr>
            <a:xfrm>
              <a:off x="5578725" y="3255675"/>
              <a:ext cx="13675" cy="1019000"/>
            </a:xfrm>
            <a:custGeom>
              <a:avLst/>
              <a:gdLst/>
              <a:ahLst/>
              <a:cxnLst/>
              <a:rect l="l" t="t" r="r" b="b"/>
              <a:pathLst>
                <a:path w="547" h="40760" extrusionOk="0">
                  <a:moveTo>
                    <a:pt x="0" y="1"/>
                  </a:moveTo>
                  <a:lnTo>
                    <a:pt x="0" y="40760"/>
                  </a:lnTo>
                  <a:lnTo>
                    <a:pt x="547" y="40760"/>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4" name="Google Shape;3694;p64"/>
            <p:cNvSpPr/>
            <p:nvPr/>
          </p:nvSpPr>
          <p:spPr>
            <a:xfrm>
              <a:off x="2379550" y="3351300"/>
              <a:ext cx="13675" cy="246750"/>
            </a:xfrm>
            <a:custGeom>
              <a:avLst/>
              <a:gdLst/>
              <a:ahLst/>
              <a:cxnLst/>
              <a:rect l="l" t="t" r="r" b="b"/>
              <a:pathLst>
                <a:path w="547" h="9870" extrusionOk="0">
                  <a:moveTo>
                    <a:pt x="1" y="1"/>
                  </a:moveTo>
                  <a:lnTo>
                    <a:pt x="1" y="9869"/>
                  </a:lnTo>
                  <a:lnTo>
                    <a:pt x="547" y="9869"/>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5" name="Google Shape;3695;p64"/>
            <p:cNvSpPr/>
            <p:nvPr/>
          </p:nvSpPr>
          <p:spPr>
            <a:xfrm>
              <a:off x="4804850" y="2847450"/>
              <a:ext cx="63500" cy="167975"/>
            </a:xfrm>
            <a:custGeom>
              <a:avLst/>
              <a:gdLst/>
              <a:ahLst/>
              <a:cxnLst/>
              <a:rect l="l" t="t" r="r" b="b"/>
              <a:pathLst>
                <a:path w="2540" h="6719" extrusionOk="0">
                  <a:moveTo>
                    <a:pt x="0" y="0"/>
                  </a:moveTo>
                  <a:lnTo>
                    <a:pt x="0"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6" name="Google Shape;3696;p64"/>
            <p:cNvSpPr/>
            <p:nvPr/>
          </p:nvSpPr>
          <p:spPr>
            <a:xfrm>
              <a:off x="4797600" y="2840200"/>
              <a:ext cx="77175" cy="181650"/>
            </a:xfrm>
            <a:custGeom>
              <a:avLst/>
              <a:gdLst/>
              <a:ahLst/>
              <a:cxnLst/>
              <a:rect l="l" t="t" r="r" b="b"/>
              <a:pathLst>
                <a:path w="3087" h="7266" extrusionOk="0">
                  <a:moveTo>
                    <a:pt x="2540" y="547"/>
                  </a:moveTo>
                  <a:lnTo>
                    <a:pt x="2540" y="6751"/>
                  </a:lnTo>
                  <a:lnTo>
                    <a:pt x="547" y="6751"/>
                  </a:lnTo>
                  <a:lnTo>
                    <a:pt x="547" y="547"/>
                  </a:lnTo>
                  <a:close/>
                  <a:moveTo>
                    <a:pt x="1" y="1"/>
                  </a:moveTo>
                  <a:lnTo>
                    <a:pt x="1" y="7266"/>
                  </a:lnTo>
                  <a:lnTo>
                    <a:pt x="3087" y="7266"/>
                  </a:lnTo>
                  <a:lnTo>
                    <a:pt x="3087" y="7008"/>
                  </a:lnTo>
                  <a:lnTo>
                    <a:pt x="30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7" name="Google Shape;3697;p64"/>
            <p:cNvSpPr/>
            <p:nvPr/>
          </p:nvSpPr>
          <p:spPr>
            <a:xfrm>
              <a:off x="3151025" y="1597825"/>
              <a:ext cx="1674725" cy="363250"/>
            </a:xfrm>
            <a:custGeom>
              <a:avLst/>
              <a:gdLst/>
              <a:ahLst/>
              <a:cxnLst/>
              <a:rect l="l" t="t" r="r" b="b"/>
              <a:pathLst>
                <a:path w="66989" h="14530" extrusionOk="0">
                  <a:moveTo>
                    <a:pt x="0" y="0"/>
                  </a:moveTo>
                  <a:lnTo>
                    <a:pt x="0" y="14530"/>
                  </a:lnTo>
                  <a:lnTo>
                    <a:pt x="66989" y="14530"/>
                  </a:lnTo>
                  <a:lnTo>
                    <a:pt x="66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8" name="Google Shape;3698;p64"/>
            <p:cNvSpPr/>
            <p:nvPr/>
          </p:nvSpPr>
          <p:spPr>
            <a:xfrm>
              <a:off x="3143775" y="1591400"/>
              <a:ext cx="1688425" cy="376100"/>
            </a:xfrm>
            <a:custGeom>
              <a:avLst/>
              <a:gdLst/>
              <a:ahLst/>
              <a:cxnLst/>
              <a:rect l="l" t="t" r="r" b="b"/>
              <a:pathLst>
                <a:path w="67537" h="15044" extrusionOk="0">
                  <a:moveTo>
                    <a:pt x="66990" y="547"/>
                  </a:moveTo>
                  <a:lnTo>
                    <a:pt x="66990" y="14498"/>
                  </a:lnTo>
                  <a:lnTo>
                    <a:pt x="547" y="14498"/>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9" name="Google Shape;3699;p64"/>
            <p:cNvSpPr/>
            <p:nvPr/>
          </p:nvSpPr>
          <p:spPr>
            <a:xfrm>
              <a:off x="4804850" y="38399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0" name="Google Shape;3700;p64"/>
            <p:cNvSpPr/>
            <p:nvPr/>
          </p:nvSpPr>
          <p:spPr>
            <a:xfrm>
              <a:off x="4797600" y="3832675"/>
              <a:ext cx="77175" cy="181650"/>
            </a:xfrm>
            <a:custGeom>
              <a:avLst/>
              <a:gdLst/>
              <a:ahLst/>
              <a:cxnLst/>
              <a:rect l="l" t="t" r="r" b="b"/>
              <a:pathLst>
                <a:path w="3087" h="7266" extrusionOk="0">
                  <a:moveTo>
                    <a:pt x="2540" y="547"/>
                  </a:moveTo>
                  <a:lnTo>
                    <a:pt x="2540" y="6751"/>
                  </a:lnTo>
                  <a:lnTo>
                    <a:pt x="547" y="6751"/>
                  </a:lnTo>
                  <a:lnTo>
                    <a:pt x="547" y="547"/>
                  </a:lnTo>
                  <a:close/>
                  <a:moveTo>
                    <a:pt x="1" y="0"/>
                  </a:moveTo>
                  <a:lnTo>
                    <a:pt x="1" y="7265"/>
                  </a:lnTo>
                  <a:lnTo>
                    <a:pt x="3087" y="7265"/>
                  </a:lnTo>
                  <a:lnTo>
                    <a:pt x="3087" y="7008"/>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1" name="Google Shape;3701;p64"/>
            <p:cNvSpPr/>
            <p:nvPr/>
          </p:nvSpPr>
          <p:spPr>
            <a:xfrm>
              <a:off x="3102800" y="38399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2" name="Google Shape;3702;p64"/>
            <p:cNvSpPr/>
            <p:nvPr/>
          </p:nvSpPr>
          <p:spPr>
            <a:xfrm>
              <a:off x="3095575" y="3832675"/>
              <a:ext cx="77175" cy="181650"/>
            </a:xfrm>
            <a:custGeom>
              <a:avLst/>
              <a:gdLst/>
              <a:ahLst/>
              <a:cxnLst/>
              <a:rect l="l" t="t" r="r" b="b"/>
              <a:pathLst>
                <a:path w="3087" h="7266" extrusionOk="0">
                  <a:moveTo>
                    <a:pt x="2540" y="547"/>
                  </a:moveTo>
                  <a:lnTo>
                    <a:pt x="2540" y="6751"/>
                  </a:lnTo>
                  <a:lnTo>
                    <a:pt x="547" y="6751"/>
                  </a:lnTo>
                  <a:lnTo>
                    <a:pt x="547" y="547"/>
                  </a:lnTo>
                  <a:close/>
                  <a:moveTo>
                    <a:pt x="0" y="0"/>
                  </a:moveTo>
                  <a:lnTo>
                    <a:pt x="0" y="7265"/>
                  </a:lnTo>
                  <a:lnTo>
                    <a:pt x="3086" y="7265"/>
                  </a:lnTo>
                  <a:lnTo>
                    <a:pt x="3086" y="7008"/>
                  </a:lnTo>
                  <a:lnTo>
                    <a:pt x="3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3" name="Google Shape;3703;p64"/>
            <p:cNvSpPr/>
            <p:nvPr/>
          </p:nvSpPr>
          <p:spPr>
            <a:xfrm>
              <a:off x="3093150" y="1874275"/>
              <a:ext cx="63525" cy="167975"/>
            </a:xfrm>
            <a:custGeom>
              <a:avLst/>
              <a:gdLst/>
              <a:ahLst/>
              <a:cxnLst/>
              <a:rect l="l" t="t" r="r" b="b"/>
              <a:pathLst>
                <a:path w="2541" h="6719" extrusionOk="0">
                  <a:moveTo>
                    <a:pt x="1" y="0"/>
                  </a:moveTo>
                  <a:lnTo>
                    <a:pt x="1"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4" name="Google Shape;3704;p64"/>
            <p:cNvSpPr/>
            <p:nvPr/>
          </p:nvSpPr>
          <p:spPr>
            <a:xfrm>
              <a:off x="3086725" y="1867025"/>
              <a:ext cx="77175" cy="181650"/>
            </a:xfrm>
            <a:custGeom>
              <a:avLst/>
              <a:gdLst/>
              <a:ahLst/>
              <a:cxnLst/>
              <a:rect l="l" t="t" r="r" b="b"/>
              <a:pathLst>
                <a:path w="3087" h="7266" extrusionOk="0">
                  <a:moveTo>
                    <a:pt x="2540" y="547"/>
                  </a:moveTo>
                  <a:lnTo>
                    <a:pt x="2540" y="6751"/>
                  </a:lnTo>
                  <a:lnTo>
                    <a:pt x="515" y="6751"/>
                  </a:lnTo>
                  <a:lnTo>
                    <a:pt x="515" y="547"/>
                  </a:lnTo>
                  <a:close/>
                  <a:moveTo>
                    <a:pt x="1" y="1"/>
                  </a:moveTo>
                  <a:lnTo>
                    <a:pt x="1" y="7266"/>
                  </a:lnTo>
                  <a:lnTo>
                    <a:pt x="3086" y="7266"/>
                  </a:lnTo>
                  <a:lnTo>
                    <a:pt x="3086" y="7008"/>
                  </a:lnTo>
                  <a:lnTo>
                    <a:pt x="3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5" name="Google Shape;3705;p64"/>
            <p:cNvSpPr/>
            <p:nvPr/>
          </p:nvSpPr>
          <p:spPr>
            <a:xfrm>
              <a:off x="3093150" y="3349700"/>
              <a:ext cx="63525" cy="167975"/>
            </a:xfrm>
            <a:custGeom>
              <a:avLst/>
              <a:gdLst/>
              <a:ahLst/>
              <a:cxnLst/>
              <a:rect l="l" t="t" r="r" b="b"/>
              <a:pathLst>
                <a:path w="2541" h="6719" extrusionOk="0">
                  <a:moveTo>
                    <a:pt x="1" y="1"/>
                  </a:moveTo>
                  <a:lnTo>
                    <a:pt x="1"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6" name="Google Shape;3706;p64"/>
            <p:cNvSpPr/>
            <p:nvPr/>
          </p:nvSpPr>
          <p:spPr>
            <a:xfrm>
              <a:off x="3086725" y="3343275"/>
              <a:ext cx="77175" cy="181650"/>
            </a:xfrm>
            <a:custGeom>
              <a:avLst/>
              <a:gdLst/>
              <a:ahLst/>
              <a:cxnLst/>
              <a:rect l="l" t="t" r="r" b="b"/>
              <a:pathLst>
                <a:path w="3087" h="7266" extrusionOk="0">
                  <a:moveTo>
                    <a:pt x="2540" y="547"/>
                  </a:moveTo>
                  <a:lnTo>
                    <a:pt x="2540" y="6719"/>
                  </a:lnTo>
                  <a:lnTo>
                    <a:pt x="515" y="6719"/>
                  </a:lnTo>
                  <a:lnTo>
                    <a:pt x="515" y="547"/>
                  </a:lnTo>
                  <a:close/>
                  <a:moveTo>
                    <a:pt x="1" y="0"/>
                  </a:moveTo>
                  <a:lnTo>
                    <a:pt x="1" y="7265"/>
                  </a:lnTo>
                  <a:lnTo>
                    <a:pt x="3086" y="7265"/>
                  </a:lnTo>
                  <a:lnTo>
                    <a:pt x="3086" y="6976"/>
                  </a:lnTo>
                  <a:lnTo>
                    <a:pt x="3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7" name="Google Shape;3707;p64"/>
            <p:cNvSpPr/>
            <p:nvPr/>
          </p:nvSpPr>
          <p:spPr>
            <a:xfrm>
              <a:off x="3093150" y="2846650"/>
              <a:ext cx="63525" cy="167975"/>
            </a:xfrm>
            <a:custGeom>
              <a:avLst/>
              <a:gdLst/>
              <a:ahLst/>
              <a:cxnLst/>
              <a:rect l="l" t="t" r="r" b="b"/>
              <a:pathLst>
                <a:path w="2541" h="6719" extrusionOk="0">
                  <a:moveTo>
                    <a:pt x="1" y="0"/>
                  </a:moveTo>
                  <a:lnTo>
                    <a:pt x="1"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8" name="Google Shape;3708;p64"/>
            <p:cNvSpPr/>
            <p:nvPr/>
          </p:nvSpPr>
          <p:spPr>
            <a:xfrm>
              <a:off x="3086725" y="2839400"/>
              <a:ext cx="77175" cy="181650"/>
            </a:xfrm>
            <a:custGeom>
              <a:avLst/>
              <a:gdLst/>
              <a:ahLst/>
              <a:cxnLst/>
              <a:rect l="l" t="t" r="r" b="b"/>
              <a:pathLst>
                <a:path w="3087" h="7266" extrusionOk="0">
                  <a:moveTo>
                    <a:pt x="2540" y="547"/>
                  </a:moveTo>
                  <a:lnTo>
                    <a:pt x="2540" y="6719"/>
                  </a:lnTo>
                  <a:lnTo>
                    <a:pt x="515" y="6719"/>
                  </a:lnTo>
                  <a:lnTo>
                    <a:pt x="515" y="547"/>
                  </a:lnTo>
                  <a:close/>
                  <a:moveTo>
                    <a:pt x="1" y="1"/>
                  </a:moveTo>
                  <a:lnTo>
                    <a:pt x="1" y="7265"/>
                  </a:lnTo>
                  <a:lnTo>
                    <a:pt x="3086" y="7265"/>
                  </a:lnTo>
                  <a:lnTo>
                    <a:pt x="3086" y="7008"/>
                  </a:lnTo>
                  <a:lnTo>
                    <a:pt x="3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9" name="Google Shape;3709;p64"/>
            <p:cNvSpPr/>
            <p:nvPr/>
          </p:nvSpPr>
          <p:spPr>
            <a:xfrm>
              <a:off x="4820925" y="1874275"/>
              <a:ext cx="63500" cy="167975"/>
            </a:xfrm>
            <a:custGeom>
              <a:avLst/>
              <a:gdLst/>
              <a:ahLst/>
              <a:cxnLst/>
              <a:rect l="l" t="t" r="r" b="b"/>
              <a:pathLst>
                <a:path w="2540" h="6719" extrusionOk="0">
                  <a:moveTo>
                    <a:pt x="0" y="0"/>
                  </a:moveTo>
                  <a:lnTo>
                    <a:pt x="0"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0" name="Google Shape;3710;p64"/>
            <p:cNvSpPr/>
            <p:nvPr/>
          </p:nvSpPr>
          <p:spPr>
            <a:xfrm>
              <a:off x="4813675" y="1867025"/>
              <a:ext cx="77175" cy="181650"/>
            </a:xfrm>
            <a:custGeom>
              <a:avLst/>
              <a:gdLst/>
              <a:ahLst/>
              <a:cxnLst/>
              <a:rect l="l" t="t" r="r" b="b"/>
              <a:pathLst>
                <a:path w="3087" h="7266" extrusionOk="0">
                  <a:moveTo>
                    <a:pt x="2572" y="547"/>
                  </a:moveTo>
                  <a:lnTo>
                    <a:pt x="2572" y="6751"/>
                  </a:lnTo>
                  <a:lnTo>
                    <a:pt x="547" y="6751"/>
                  </a:lnTo>
                  <a:lnTo>
                    <a:pt x="547" y="547"/>
                  </a:lnTo>
                  <a:close/>
                  <a:moveTo>
                    <a:pt x="1" y="1"/>
                  </a:moveTo>
                  <a:lnTo>
                    <a:pt x="1" y="7266"/>
                  </a:lnTo>
                  <a:lnTo>
                    <a:pt x="3087" y="7266"/>
                  </a:lnTo>
                  <a:lnTo>
                    <a:pt x="3087" y="7008"/>
                  </a:lnTo>
                  <a:lnTo>
                    <a:pt x="30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1" name="Google Shape;3711;p64"/>
            <p:cNvSpPr/>
            <p:nvPr/>
          </p:nvSpPr>
          <p:spPr>
            <a:xfrm>
              <a:off x="4820925" y="33497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2" name="Google Shape;3712;p64"/>
            <p:cNvSpPr/>
            <p:nvPr/>
          </p:nvSpPr>
          <p:spPr>
            <a:xfrm>
              <a:off x="4813675" y="3343275"/>
              <a:ext cx="77175" cy="181650"/>
            </a:xfrm>
            <a:custGeom>
              <a:avLst/>
              <a:gdLst/>
              <a:ahLst/>
              <a:cxnLst/>
              <a:rect l="l" t="t" r="r" b="b"/>
              <a:pathLst>
                <a:path w="3087" h="7266" extrusionOk="0">
                  <a:moveTo>
                    <a:pt x="2572" y="547"/>
                  </a:moveTo>
                  <a:lnTo>
                    <a:pt x="2572" y="6719"/>
                  </a:lnTo>
                  <a:lnTo>
                    <a:pt x="547" y="6719"/>
                  </a:lnTo>
                  <a:lnTo>
                    <a:pt x="547" y="547"/>
                  </a:lnTo>
                  <a:close/>
                  <a:moveTo>
                    <a:pt x="1" y="0"/>
                  </a:moveTo>
                  <a:lnTo>
                    <a:pt x="1" y="7265"/>
                  </a:lnTo>
                  <a:lnTo>
                    <a:pt x="3087" y="7265"/>
                  </a:lnTo>
                  <a:lnTo>
                    <a:pt x="3087" y="6976"/>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3" name="Google Shape;3713;p64"/>
            <p:cNvSpPr/>
            <p:nvPr/>
          </p:nvSpPr>
          <p:spPr>
            <a:xfrm>
              <a:off x="3093150" y="2358850"/>
              <a:ext cx="63525" cy="168775"/>
            </a:xfrm>
            <a:custGeom>
              <a:avLst/>
              <a:gdLst/>
              <a:ahLst/>
              <a:cxnLst/>
              <a:rect l="l" t="t" r="r" b="b"/>
              <a:pathLst>
                <a:path w="2541" h="6751" extrusionOk="0">
                  <a:moveTo>
                    <a:pt x="1" y="0"/>
                  </a:moveTo>
                  <a:lnTo>
                    <a:pt x="1" y="6751"/>
                  </a:lnTo>
                  <a:lnTo>
                    <a:pt x="2540" y="6751"/>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4" name="Google Shape;3714;p64"/>
            <p:cNvSpPr/>
            <p:nvPr/>
          </p:nvSpPr>
          <p:spPr>
            <a:xfrm>
              <a:off x="3086725" y="2352425"/>
              <a:ext cx="77175" cy="181625"/>
            </a:xfrm>
            <a:custGeom>
              <a:avLst/>
              <a:gdLst/>
              <a:ahLst/>
              <a:cxnLst/>
              <a:rect l="l" t="t" r="r" b="b"/>
              <a:pathLst>
                <a:path w="3087" h="7265" extrusionOk="0">
                  <a:moveTo>
                    <a:pt x="2540" y="547"/>
                  </a:moveTo>
                  <a:lnTo>
                    <a:pt x="2540" y="6718"/>
                  </a:lnTo>
                  <a:lnTo>
                    <a:pt x="515" y="6718"/>
                  </a:lnTo>
                  <a:lnTo>
                    <a:pt x="515" y="547"/>
                  </a:lnTo>
                  <a:close/>
                  <a:moveTo>
                    <a:pt x="1" y="0"/>
                  </a:moveTo>
                  <a:lnTo>
                    <a:pt x="1" y="7265"/>
                  </a:lnTo>
                  <a:lnTo>
                    <a:pt x="3086" y="7265"/>
                  </a:lnTo>
                  <a:lnTo>
                    <a:pt x="3086" y="7008"/>
                  </a:lnTo>
                  <a:lnTo>
                    <a:pt x="3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5" name="Google Shape;3715;p64"/>
            <p:cNvSpPr/>
            <p:nvPr/>
          </p:nvSpPr>
          <p:spPr>
            <a:xfrm>
              <a:off x="4820925" y="2358850"/>
              <a:ext cx="63500" cy="168775"/>
            </a:xfrm>
            <a:custGeom>
              <a:avLst/>
              <a:gdLst/>
              <a:ahLst/>
              <a:cxnLst/>
              <a:rect l="l" t="t" r="r" b="b"/>
              <a:pathLst>
                <a:path w="2540" h="6751" extrusionOk="0">
                  <a:moveTo>
                    <a:pt x="0" y="0"/>
                  </a:moveTo>
                  <a:lnTo>
                    <a:pt x="0" y="6751"/>
                  </a:lnTo>
                  <a:lnTo>
                    <a:pt x="2540" y="6751"/>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6" name="Google Shape;3716;p64"/>
            <p:cNvSpPr/>
            <p:nvPr/>
          </p:nvSpPr>
          <p:spPr>
            <a:xfrm>
              <a:off x="4813675" y="2352425"/>
              <a:ext cx="77175" cy="181625"/>
            </a:xfrm>
            <a:custGeom>
              <a:avLst/>
              <a:gdLst/>
              <a:ahLst/>
              <a:cxnLst/>
              <a:rect l="l" t="t" r="r" b="b"/>
              <a:pathLst>
                <a:path w="3087" h="7265" extrusionOk="0">
                  <a:moveTo>
                    <a:pt x="2572" y="547"/>
                  </a:moveTo>
                  <a:lnTo>
                    <a:pt x="2572" y="6718"/>
                  </a:lnTo>
                  <a:lnTo>
                    <a:pt x="547" y="6718"/>
                  </a:lnTo>
                  <a:lnTo>
                    <a:pt x="547" y="547"/>
                  </a:lnTo>
                  <a:close/>
                  <a:moveTo>
                    <a:pt x="1" y="0"/>
                  </a:moveTo>
                  <a:lnTo>
                    <a:pt x="1" y="7265"/>
                  </a:lnTo>
                  <a:lnTo>
                    <a:pt x="3087" y="7265"/>
                  </a:lnTo>
                  <a:lnTo>
                    <a:pt x="3087" y="7008"/>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7" name="Google Shape;3717;p64"/>
            <p:cNvSpPr/>
            <p:nvPr/>
          </p:nvSpPr>
          <p:spPr>
            <a:xfrm>
              <a:off x="3151025" y="1781050"/>
              <a:ext cx="1674725" cy="362450"/>
            </a:xfrm>
            <a:custGeom>
              <a:avLst/>
              <a:gdLst/>
              <a:ahLst/>
              <a:cxnLst/>
              <a:rect l="l" t="t" r="r" b="b"/>
              <a:pathLst>
                <a:path w="66989" h="14498" extrusionOk="0">
                  <a:moveTo>
                    <a:pt x="0" y="0"/>
                  </a:moveTo>
                  <a:lnTo>
                    <a:pt x="0" y="14498"/>
                  </a:lnTo>
                  <a:lnTo>
                    <a:pt x="66989" y="14498"/>
                  </a:lnTo>
                  <a:lnTo>
                    <a:pt x="669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8" name="Google Shape;3718;p64"/>
            <p:cNvSpPr/>
            <p:nvPr/>
          </p:nvSpPr>
          <p:spPr>
            <a:xfrm>
              <a:off x="3143775" y="1773825"/>
              <a:ext cx="1688425" cy="376900"/>
            </a:xfrm>
            <a:custGeom>
              <a:avLst/>
              <a:gdLst/>
              <a:ahLst/>
              <a:cxnLst/>
              <a:rect l="l" t="t" r="r" b="b"/>
              <a:pathLst>
                <a:path w="67537" h="15076" extrusionOk="0">
                  <a:moveTo>
                    <a:pt x="66990" y="547"/>
                  </a:moveTo>
                  <a:lnTo>
                    <a:pt x="66990" y="14529"/>
                  </a:lnTo>
                  <a:lnTo>
                    <a:pt x="547" y="14529"/>
                  </a:lnTo>
                  <a:lnTo>
                    <a:pt x="547" y="547"/>
                  </a:lnTo>
                  <a:close/>
                  <a:moveTo>
                    <a:pt x="1" y="0"/>
                  </a:moveTo>
                  <a:lnTo>
                    <a:pt x="1" y="15076"/>
                  </a:lnTo>
                  <a:lnTo>
                    <a:pt x="67536" y="15076"/>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9" name="Google Shape;3719;p64"/>
            <p:cNvSpPr/>
            <p:nvPr/>
          </p:nvSpPr>
          <p:spPr>
            <a:xfrm>
              <a:off x="3505400" y="1873475"/>
              <a:ext cx="95650" cy="177600"/>
            </a:xfrm>
            <a:custGeom>
              <a:avLst/>
              <a:gdLst/>
              <a:ahLst/>
              <a:cxnLst/>
              <a:rect l="l" t="t" r="r" b="b"/>
              <a:pathLst>
                <a:path w="3826" h="7104"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0" name="Google Shape;3720;p64"/>
            <p:cNvSpPr/>
            <p:nvPr/>
          </p:nvSpPr>
          <p:spPr>
            <a:xfrm>
              <a:off x="3498175" y="1867025"/>
              <a:ext cx="109325" cy="190500"/>
            </a:xfrm>
            <a:custGeom>
              <a:avLst/>
              <a:gdLst/>
              <a:ahLst/>
              <a:cxnLst/>
              <a:rect l="l" t="t" r="r" b="b"/>
              <a:pathLst>
                <a:path w="4373" h="7620" extrusionOk="0">
                  <a:moveTo>
                    <a:pt x="3826" y="515"/>
                  </a:moveTo>
                  <a:lnTo>
                    <a:pt x="3826" y="7105"/>
                  </a:lnTo>
                  <a:lnTo>
                    <a:pt x="547" y="7105"/>
                  </a:lnTo>
                  <a:lnTo>
                    <a:pt x="547" y="515"/>
                  </a:lnTo>
                  <a:close/>
                  <a:moveTo>
                    <a:pt x="0" y="1"/>
                  </a:moveTo>
                  <a:lnTo>
                    <a:pt x="0" y="7619"/>
                  </a:lnTo>
                  <a:lnTo>
                    <a:pt x="4372" y="7619"/>
                  </a:lnTo>
                  <a:lnTo>
                    <a:pt x="43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1" name="Google Shape;3721;p64"/>
            <p:cNvSpPr/>
            <p:nvPr/>
          </p:nvSpPr>
          <p:spPr>
            <a:xfrm>
              <a:off x="3358350" y="1873475"/>
              <a:ext cx="95650" cy="177600"/>
            </a:xfrm>
            <a:custGeom>
              <a:avLst/>
              <a:gdLst/>
              <a:ahLst/>
              <a:cxnLst/>
              <a:rect l="l" t="t" r="r" b="b"/>
              <a:pathLst>
                <a:path w="3826" h="7104"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2" name="Google Shape;3722;p64"/>
            <p:cNvSpPr/>
            <p:nvPr/>
          </p:nvSpPr>
          <p:spPr>
            <a:xfrm>
              <a:off x="3351925" y="1867025"/>
              <a:ext cx="108500" cy="190500"/>
            </a:xfrm>
            <a:custGeom>
              <a:avLst/>
              <a:gdLst/>
              <a:ahLst/>
              <a:cxnLst/>
              <a:rect l="l" t="t" r="r" b="b"/>
              <a:pathLst>
                <a:path w="4340" h="7620" extrusionOk="0">
                  <a:moveTo>
                    <a:pt x="3825" y="515"/>
                  </a:moveTo>
                  <a:lnTo>
                    <a:pt x="3825" y="7105"/>
                  </a:lnTo>
                  <a:lnTo>
                    <a:pt x="515" y="7105"/>
                  </a:lnTo>
                  <a:lnTo>
                    <a:pt x="515" y="515"/>
                  </a:lnTo>
                  <a:close/>
                  <a:moveTo>
                    <a:pt x="0" y="1"/>
                  </a:moveTo>
                  <a:lnTo>
                    <a:pt x="0" y="7619"/>
                  </a:lnTo>
                  <a:lnTo>
                    <a:pt x="4340" y="7619"/>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3" name="Google Shape;3723;p64"/>
            <p:cNvSpPr/>
            <p:nvPr/>
          </p:nvSpPr>
          <p:spPr>
            <a:xfrm>
              <a:off x="3231375" y="1873475"/>
              <a:ext cx="76375" cy="177600"/>
            </a:xfrm>
            <a:custGeom>
              <a:avLst/>
              <a:gdLst/>
              <a:ahLst/>
              <a:cxnLst/>
              <a:rect l="l" t="t" r="r" b="b"/>
              <a:pathLst>
                <a:path w="3055" h="7104"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4" name="Google Shape;3724;p64"/>
            <p:cNvSpPr/>
            <p:nvPr/>
          </p:nvSpPr>
          <p:spPr>
            <a:xfrm>
              <a:off x="3224950" y="1867025"/>
              <a:ext cx="89225" cy="190500"/>
            </a:xfrm>
            <a:custGeom>
              <a:avLst/>
              <a:gdLst/>
              <a:ahLst/>
              <a:cxnLst/>
              <a:rect l="l" t="t" r="r" b="b"/>
              <a:pathLst>
                <a:path w="3569" h="7620" extrusionOk="0">
                  <a:moveTo>
                    <a:pt x="3022" y="515"/>
                  </a:moveTo>
                  <a:lnTo>
                    <a:pt x="3022" y="7105"/>
                  </a:lnTo>
                  <a:lnTo>
                    <a:pt x="515" y="7105"/>
                  </a:lnTo>
                  <a:lnTo>
                    <a:pt x="515" y="515"/>
                  </a:lnTo>
                  <a:close/>
                  <a:moveTo>
                    <a:pt x="0" y="1"/>
                  </a:moveTo>
                  <a:lnTo>
                    <a:pt x="0" y="7619"/>
                  </a:lnTo>
                  <a:lnTo>
                    <a:pt x="3568" y="7619"/>
                  </a:lnTo>
                  <a:lnTo>
                    <a:pt x="3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5" name="Google Shape;3725;p64"/>
            <p:cNvSpPr/>
            <p:nvPr/>
          </p:nvSpPr>
          <p:spPr>
            <a:xfrm>
              <a:off x="3651675" y="1873475"/>
              <a:ext cx="95650" cy="177600"/>
            </a:xfrm>
            <a:custGeom>
              <a:avLst/>
              <a:gdLst/>
              <a:ahLst/>
              <a:cxnLst/>
              <a:rect l="l" t="t" r="r" b="b"/>
              <a:pathLst>
                <a:path w="3826" h="7104"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6" name="Google Shape;3726;p64"/>
            <p:cNvSpPr/>
            <p:nvPr/>
          </p:nvSpPr>
          <p:spPr>
            <a:xfrm>
              <a:off x="3645225" y="1867025"/>
              <a:ext cx="108525" cy="190500"/>
            </a:xfrm>
            <a:custGeom>
              <a:avLst/>
              <a:gdLst/>
              <a:ahLst/>
              <a:cxnLst/>
              <a:rect l="l" t="t" r="r" b="b"/>
              <a:pathLst>
                <a:path w="4341" h="7620" extrusionOk="0">
                  <a:moveTo>
                    <a:pt x="3826" y="515"/>
                  </a:moveTo>
                  <a:lnTo>
                    <a:pt x="3826" y="7105"/>
                  </a:lnTo>
                  <a:lnTo>
                    <a:pt x="515" y="7105"/>
                  </a:lnTo>
                  <a:lnTo>
                    <a:pt x="515" y="515"/>
                  </a:lnTo>
                  <a:close/>
                  <a:moveTo>
                    <a:pt x="1" y="1"/>
                  </a:moveTo>
                  <a:lnTo>
                    <a:pt x="1" y="7619"/>
                  </a:lnTo>
                  <a:lnTo>
                    <a:pt x="4340" y="7619"/>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7" name="Google Shape;3727;p64"/>
            <p:cNvSpPr/>
            <p:nvPr/>
          </p:nvSpPr>
          <p:spPr>
            <a:xfrm>
              <a:off x="3797925" y="1873475"/>
              <a:ext cx="587450" cy="177600"/>
            </a:xfrm>
            <a:custGeom>
              <a:avLst/>
              <a:gdLst/>
              <a:ahLst/>
              <a:cxnLst/>
              <a:rect l="l" t="t" r="r" b="b"/>
              <a:pathLst>
                <a:path w="23498" h="7104"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8" name="Google Shape;3728;p64"/>
            <p:cNvSpPr/>
            <p:nvPr/>
          </p:nvSpPr>
          <p:spPr>
            <a:xfrm>
              <a:off x="3791500" y="1867025"/>
              <a:ext cx="600325" cy="190500"/>
            </a:xfrm>
            <a:custGeom>
              <a:avLst/>
              <a:gdLst/>
              <a:ahLst/>
              <a:cxnLst/>
              <a:rect l="l" t="t" r="r" b="b"/>
              <a:pathLst>
                <a:path w="24013" h="7620" extrusionOk="0">
                  <a:moveTo>
                    <a:pt x="23498" y="515"/>
                  </a:moveTo>
                  <a:lnTo>
                    <a:pt x="23498" y="7105"/>
                  </a:lnTo>
                  <a:lnTo>
                    <a:pt x="547" y="7105"/>
                  </a:lnTo>
                  <a:lnTo>
                    <a:pt x="547" y="515"/>
                  </a:lnTo>
                  <a:close/>
                  <a:moveTo>
                    <a:pt x="0" y="1"/>
                  </a:moveTo>
                  <a:lnTo>
                    <a:pt x="0" y="258"/>
                  </a:lnTo>
                  <a:lnTo>
                    <a:pt x="0" y="7619"/>
                  </a:lnTo>
                  <a:lnTo>
                    <a:pt x="24012" y="7619"/>
                  </a:lnTo>
                  <a:lnTo>
                    <a:pt x="240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9" name="Google Shape;3729;p64"/>
            <p:cNvSpPr/>
            <p:nvPr/>
          </p:nvSpPr>
          <p:spPr>
            <a:xfrm>
              <a:off x="4497050" y="1909625"/>
              <a:ext cx="89225" cy="90025"/>
            </a:xfrm>
            <a:custGeom>
              <a:avLst/>
              <a:gdLst/>
              <a:ahLst/>
              <a:cxnLst/>
              <a:rect l="l" t="t" r="r" b="b"/>
              <a:pathLst>
                <a:path w="3569" h="3601" extrusionOk="0">
                  <a:moveTo>
                    <a:pt x="1801" y="1"/>
                  </a:moveTo>
                  <a:cubicBezTo>
                    <a:pt x="805" y="1"/>
                    <a:pt x="1" y="804"/>
                    <a:pt x="1" y="1801"/>
                  </a:cubicBezTo>
                  <a:cubicBezTo>
                    <a:pt x="1" y="2797"/>
                    <a:pt x="805" y="3601"/>
                    <a:pt x="1801" y="3601"/>
                  </a:cubicBezTo>
                  <a:cubicBezTo>
                    <a:pt x="2765" y="3601"/>
                    <a:pt x="3569" y="2797"/>
                    <a:pt x="3569" y="1801"/>
                  </a:cubicBezTo>
                  <a:cubicBezTo>
                    <a:pt x="3569" y="804"/>
                    <a:pt x="2765"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0" name="Google Shape;3730;p64"/>
            <p:cNvSpPr/>
            <p:nvPr/>
          </p:nvSpPr>
          <p:spPr>
            <a:xfrm>
              <a:off x="4490625" y="1903200"/>
              <a:ext cx="102900" cy="102875"/>
            </a:xfrm>
            <a:custGeom>
              <a:avLst/>
              <a:gdLst/>
              <a:ahLst/>
              <a:cxnLst/>
              <a:rect l="l" t="t" r="r" b="b"/>
              <a:pathLst>
                <a:path w="4116" h="4115" extrusionOk="0">
                  <a:moveTo>
                    <a:pt x="2058" y="547"/>
                  </a:moveTo>
                  <a:cubicBezTo>
                    <a:pt x="2894" y="547"/>
                    <a:pt x="3569" y="1222"/>
                    <a:pt x="3569" y="2058"/>
                  </a:cubicBezTo>
                  <a:cubicBezTo>
                    <a:pt x="3569" y="2893"/>
                    <a:pt x="2894" y="3568"/>
                    <a:pt x="2058" y="3568"/>
                  </a:cubicBezTo>
                  <a:cubicBezTo>
                    <a:pt x="1190" y="3568"/>
                    <a:pt x="515" y="2893"/>
                    <a:pt x="515" y="2058"/>
                  </a:cubicBezTo>
                  <a:cubicBezTo>
                    <a:pt x="515" y="1222"/>
                    <a:pt x="1190" y="547"/>
                    <a:pt x="2058" y="547"/>
                  </a:cubicBezTo>
                  <a:close/>
                  <a:moveTo>
                    <a:pt x="2058" y="0"/>
                  </a:moveTo>
                  <a:cubicBezTo>
                    <a:pt x="901" y="0"/>
                    <a:pt x="1" y="933"/>
                    <a:pt x="1" y="2058"/>
                  </a:cubicBezTo>
                  <a:cubicBezTo>
                    <a:pt x="1" y="3183"/>
                    <a:pt x="901"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1" name="Google Shape;3731;p64"/>
            <p:cNvSpPr/>
            <p:nvPr/>
          </p:nvSpPr>
          <p:spPr>
            <a:xfrm>
              <a:off x="4672250" y="1909625"/>
              <a:ext cx="89225" cy="90025"/>
            </a:xfrm>
            <a:custGeom>
              <a:avLst/>
              <a:gdLst/>
              <a:ahLst/>
              <a:cxnLst/>
              <a:rect l="l" t="t" r="r" b="b"/>
              <a:pathLst>
                <a:path w="3569" h="3601" extrusionOk="0">
                  <a:moveTo>
                    <a:pt x="1801" y="1"/>
                  </a:moveTo>
                  <a:cubicBezTo>
                    <a:pt x="804" y="1"/>
                    <a:pt x="0" y="804"/>
                    <a:pt x="0" y="1801"/>
                  </a:cubicBezTo>
                  <a:cubicBezTo>
                    <a:pt x="0" y="2797"/>
                    <a:pt x="804" y="3601"/>
                    <a:pt x="1801" y="3601"/>
                  </a:cubicBezTo>
                  <a:cubicBezTo>
                    <a:pt x="2797" y="3601"/>
                    <a:pt x="3568" y="2797"/>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2" name="Google Shape;3732;p64"/>
            <p:cNvSpPr/>
            <p:nvPr/>
          </p:nvSpPr>
          <p:spPr>
            <a:xfrm>
              <a:off x="4665825" y="1903200"/>
              <a:ext cx="102875" cy="102875"/>
            </a:xfrm>
            <a:custGeom>
              <a:avLst/>
              <a:gdLst/>
              <a:ahLst/>
              <a:cxnLst/>
              <a:rect l="l" t="t" r="r" b="b"/>
              <a:pathLst>
                <a:path w="4115" h="4115" extrusionOk="0">
                  <a:moveTo>
                    <a:pt x="2058" y="547"/>
                  </a:moveTo>
                  <a:cubicBezTo>
                    <a:pt x="2893" y="547"/>
                    <a:pt x="3568" y="1222"/>
                    <a:pt x="3568" y="2058"/>
                  </a:cubicBezTo>
                  <a:cubicBezTo>
                    <a:pt x="3568" y="2893"/>
                    <a:pt x="2893" y="3568"/>
                    <a:pt x="2058" y="3568"/>
                  </a:cubicBezTo>
                  <a:cubicBezTo>
                    <a:pt x="1222" y="3568"/>
                    <a:pt x="515" y="2893"/>
                    <a:pt x="515" y="2058"/>
                  </a:cubicBezTo>
                  <a:cubicBezTo>
                    <a:pt x="515" y="1222"/>
                    <a:pt x="1222" y="547"/>
                    <a:pt x="2058" y="547"/>
                  </a:cubicBezTo>
                  <a:close/>
                  <a:moveTo>
                    <a:pt x="2058" y="0"/>
                  </a:moveTo>
                  <a:cubicBezTo>
                    <a:pt x="900" y="0"/>
                    <a:pt x="0" y="933"/>
                    <a:pt x="0" y="2058"/>
                  </a:cubicBezTo>
                  <a:cubicBezTo>
                    <a:pt x="0" y="3183"/>
                    <a:pt x="900"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3" name="Google Shape;3733;p64"/>
            <p:cNvSpPr/>
            <p:nvPr/>
          </p:nvSpPr>
          <p:spPr>
            <a:xfrm>
              <a:off x="4235900" y="1909625"/>
              <a:ext cx="89225" cy="90025"/>
            </a:xfrm>
            <a:custGeom>
              <a:avLst/>
              <a:gdLst/>
              <a:ahLst/>
              <a:cxnLst/>
              <a:rect l="l" t="t" r="r" b="b"/>
              <a:pathLst>
                <a:path w="3569" h="3601" extrusionOk="0">
                  <a:moveTo>
                    <a:pt x="1800" y="1"/>
                  </a:moveTo>
                  <a:cubicBezTo>
                    <a:pt x="804" y="1"/>
                    <a:pt x="0" y="804"/>
                    <a:pt x="0" y="1801"/>
                  </a:cubicBezTo>
                  <a:cubicBezTo>
                    <a:pt x="0" y="2797"/>
                    <a:pt x="804" y="3601"/>
                    <a:pt x="1800" y="3601"/>
                  </a:cubicBezTo>
                  <a:cubicBezTo>
                    <a:pt x="2764" y="3601"/>
                    <a:pt x="3568" y="2797"/>
                    <a:pt x="3568" y="1801"/>
                  </a:cubicBezTo>
                  <a:cubicBezTo>
                    <a:pt x="3568" y="804"/>
                    <a:pt x="2764" y="1"/>
                    <a:pt x="18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4" name="Google Shape;3734;p64"/>
            <p:cNvSpPr/>
            <p:nvPr/>
          </p:nvSpPr>
          <p:spPr>
            <a:xfrm>
              <a:off x="4229450" y="1903200"/>
              <a:ext cx="102900" cy="102875"/>
            </a:xfrm>
            <a:custGeom>
              <a:avLst/>
              <a:gdLst/>
              <a:ahLst/>
              <a:cxnLst/>
              <a:rect l="l" t="t" r="r" b="b"/>
              <a:pathLst>
                <a:path w="4116" h="4115" extrusionOk="0">
                  <a:moveTo>
                    <a:pt x="2058" y="547"/>
                  </a:moveTo>
                  <a:cubicBezTo>
                    <a:pt x="2894" y="547"/>
                    <a:pt x="3569" y="1222"/>
                    <a:pt x="3569" y="2058"/>
                  </a:cubicBezTo>
                  <a:cubicBezTo>
                    <a:pt x="3569" y="2893"/>
                    <a:pt x="2894" y="3568"/>
                    <a:pt x="2058" y="3568"/>
                  </a:cubicBezTo>
                  <a:cubicBezTo>
                    <a:pt x="1222" y="3568"/>
                    <a:pt x="515" y="2893"/>
                    <a:pt x="515" y="2058"/>
                  </a:cubicBezTo>
                  <a:cubicBezTo>
                    <a:pt x="515" y="1222"/>
                    <a:pt x="1222" y="547"/>
                    <a:pt x="2058" y="547"/>
                  </a:cubicBezTo>
                  <a:close/>
                  <a:moveTo>
                    <a:pt x="2058" y="0"/>
                  </a:moveTo>
                  <a:cubicBezTo>
                    <a:pt x="901" y="0"/>
                    <a:pt x="1" y="933"/>
                    <a:pt x="1" y="2058"/>
                  </a:cubicBezTo>
                  <a:cubicBezTo>
                    <a:pt x="1" y="3183"/>
                    <a:pt x="901"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5" name="Google Shape;3735;p64"/>
            <p:cNvSpPr/>
            <p:nvPr/>
          </p:nvSpPr>
          <p:spPr>
            <a:xfrm>
              <a:off x="3214500" y="2143475"/>
              <a:ext cx="1546975" cy="124600"/>
            </a:xfrm>
            <a:custGeom>
              <a:avLst/>
              <a:gdLst/>
              <a:ahLst/>
              <a:cxnLst/>
              <a:rect l="l" t="t" r="r" b="b"/>
              <a:pathLst>
                <a:path w="61879" h="4984" extrusionOk="0">
                  <a:moveTo>
                    <a:pt x="1" y="1"/>
                  </a:moveTo>
                  <a:lnTo>
                    <a:pt x="1" y="4983"/>
                  </a:lnTo>
                  <a:lnTo>
                    <a:pt x="61878" y="4983"/>
                  </a:lnTo>
                  <a:lnTo>
                    <a:pt x="61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6" name="Google Shape;3736;p64"/>
            <p:cNvSpPr/>
            <p:nvPr/>
          </p:nvSpPr>
          <p:spPr>
            <a:xfrm>
              <a:off x="3207275" y="2137050"/>
              <a:ext cx="1561425" cy="137450"/>
            </a:xfrm>
            <a:custGeom>
              <a:avLst/>
              <a:gdLst/>
              <a:ahLst/>
              <a:cxnLst/>
              <a:rect l="l" t="t" r="r" b="b"/>
              <a:pathLst>
                <a:path w="62457" h="5498" extrusionOk="0">
                  <a:moveTo>
                    <a:pt x="61910" y="547"/>
                  </a:moveTo>
                  <a:lnTo>
                    <a:pt x="61910" y="4951"/>
                  </a:lnTo>
                  <a:lnTo>
                    <a:pt x="547" y="4951"/>
                  </a:lnTo>
                  <a:lnTo>
                    <a:pt x="547" y="547"/>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7" name="Google Shape;3737;p64"/>
            <p:cNvSpPr/>
            <p:nvPr/>
          </p:nvSpPr>
          <p:spPr>
            <a:xfrm>
              <a:off x="3151025" y="2268050"/>
              <a:ext cx="1674725" cy="362450"/>
            </a:xfrm>
            <a:custGeom>
              <a:avLst/>
              <a:gdLst/>
              <a:ahLst/>
              <a:cxnLst/>
              <a:rect l="l" t="t" r="r" b="b"/>
              <a:pathLst>
                <a:path w="66989" h="14498" extrusionOk="0">
                  <a:moveTo>
                    <a:pt x="0" y="0"/>
                  </a:moveTo>
                  <a:lnTo>
                    <a:pt x="0" y="14497"/>
                  </a:lnTo>
                  <a:lnTo>
                    <a:pt x="66989" y="14497"/>
                  </a:lnTo>
                  <a:lnTo>
                    <a:pt x="669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8" name="Google Shape;3738;p64"/>
            <p:cNvSpPr/>
            <p:nvPr/>
          </p:nvSpPr>
          <p:spPr>
            <a:xfrm>
              <a:off x="3143775" y="2260800"/>
              <a:ext cx="1688425" cy="376125"/>
            </a:xfrm>
            <a:custGeom>
              <a:avLst/>
              <a:gdLst/>
              <a:ahLst/>
              <a:cxnLst/>
              <a:rect l="l" t="t" r="r" b="b"/>
              <a:pathLst>
                <a:path w="67537" h="15045" extrusionOk="0">
                  <a:moveTo>
                    <a:pt x="66990" y="547"/>
                  </a:moveTo>
                  <a:lnTo>
                    <a:pt x="66990" y="14530"/>
                  </a:lnTo>
                  <a:lnTo>
                    <a:pt x="547" y="14530"/>
                  </a:lnTo>
                  <a:lnTo>
                    <a:pt x="547" y="547"/>
                  </a:lnTo>
                  <a:close/>
                  <a:moveTo>
                    <a:pt x="1" y="1"/>
                  </a:moveTo>
                  <a:lnTo>
                    <a:pt x="1" y="15044"/>
                  </a:lnTo>
                  <a:lnTo>
                    <a:pt x="67536" y="15044"/>
                  </a:lnTo>
                  <a:lnTo>
                    <a:pt x="67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9" name="Google Shape;3739;p64"/>
            <p:cNvSpPr/>
            <p:nvPr/>
          </p:nvSpPr>
          <p:spPr>
            <a:xfrm>
              <a:off x="3358350" y="2360450"/>
              <a:ext cx="95650" cy="177625"/>
            </a:xfrm>
            <a:custGeom>
              <a:avLst/>
              <a:gdLst/>
              <a:ahLst/>
              <a:cxnLst/>
              <a:rect l="l" t="t" r="r" b="b"/>
              <a:pathLst>
                <a:path w="3826" h="7105" extrusionOk="0">
                  <a:moveTo>
                    <a:pt x="0" y="1"/>
                  </a:moveTo>
                  <a:lnTo>
                    <a:pt x="0"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0" name="Google Shape;3740;p64"/>
            <p:cNvSpPr/>
            <p:nvPr/>
          </p:nvSpPr>
          <p:spPr>
            <a:xfrm>
              <a:off x="3351925" y="2354025"/>
              <a:ext cx="108500" cy="190475"/>
            </a:xfrm>
            <a:custGeom>
              <a:avLst/>
              <a:gdLst/>
              <a:ahLst/>
              <a:cxnLst/>
              <a:rect l="l" t="t" r="r" b="b"/>
              <a:pathLst>
                <a:path w="4340" h="7619" extrusionOk="0">
                  <a:moveTo>
                    <a:pt x="3825" y="515"/>
                  </a:moveTo>
                  <a:lnTo>
                    <a:pt x="3825" y="7104"/>
                  </a:lnTo>
                  <a:lnTo>
                    <a:pt x="515" y="7104"/>
                  </a:lnTo>
                  <a:lnTo>
                    <a:pt x="515" y="515"/>
                  </a:lnTo>
                  <a:close/>
                  <a:moveTo>
                    <a:pt x="0" y="0"/>
                  </a:moveTo>
                  <a:lnTo>
                    <a:pt x="0" y="7619"/>
                  </a:lnTo>
                  <a:lnTo>
                    <a:pt x="4340" y="7619"/>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1" name="Google Shape;3741;p64"/>
            <p:cNvSpPr/>
            <p:nvPr/>
          </p:nvSpPr>
          <p:spPr>
            <a:xfrm>
              <a:off x="3651675" y="2360450"/>
              <a:ext cx="95650" cy="177625"/>
            </a:xfrm>
            <a:custGeom>
              <a:avLst/>
              <a:gdLst/>
              <a:ahLst/>
              <a:cxnLst/>
              <a:rect l="l" t="t" r="r" b="b"/>
              <a:pathLst>
                <a:path w="3826" h="7105" extrusionOk="0">
                  <a:moveTo>
                    <a:pt x="0" y="1"/>
                  </a:moveTo>
                  <a:lnTo>
                    <a:pt x="0" y="7105"/>
                  </a:lnTo>
                  <a:lnTo>
                    <a:pt x="3825" y="7105"/>
                  </a:lnTo>
                  <a:lnTo>
                    <a:pt x="3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2" name="Google Shape;3742;p64"/>
            <p:cNvSpPr/>
            <p:nvPr/>
          </p:nvSpPr>
          <p:spPr>
            <a:xfrm>
              <a:off x="3645225" y="2354025"/>
              <a:ext cx="108525" cy="190475"/>
            </a:xfrm>
            <a:custGeom>
              <a:avLst/>
              <a:gdLst/>
              <a:ahLst/>
              <a:cxnLst/>
              <a:rect l="l" t="t" r="r" b="b"/>
              <a:pathLst>
                <a:path w="4341" h="7619" extrusionOk="0">
                  <a:moveTo>
                    <a:pt x="3826" y="515"/>
                  </a:moveTo>
                  <a:lnTo>
                    <a:pt x="3826" y="7104"/>
                  </a:lnTo>
                  <a:lnTo>
                    <a:pt x="515" y="7104"/>
                  </a:lnTo>
                  <a:lnTo>
                    <a:pt x="515" y="515"/>
                  </a:lnTo>
                  <a:close/>
                  <a:moveTo>
                    <a:pt x="1" y="0"/>
                  </a:moveTo>
                  <a:lnTo>
                    <a:pt x="1" y="7619"/>
                  </a:lnTo>
                  <a:lnTo>
                    <a:pt x="4340" y="7619"/>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3" name="Google Shape;3743;p64"/>
            <p:cNvSpPr/>
            <p:nvPr/>
          </p:nvSpPr>
          <p:spPr>
            <a:xfrm>
              <a:off x="3505400" y="2360450"/>
              <a:ext cx="95650" cy="177625"/>
            </a:xfrm>
            <a:custGeom>
              <a:avLst/>
              <a:gdLst/>
              <a:ahLst/>
              <a:cxnLst/>
              <a:rect l="l" t="t" r="r" b="b"/>
              <a:pathLst>
                <a:path w="3826" h="7105" extrusionOk="0">
                  <a:moveTo>
                    <a:pt x="1" y="1"/>
                  </a:moveTo>
                  <a:lnTo>
                    <a:pt x="1"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4" name="Google Shape;3744;p64"/>
            <p:cNvSpPr/>
            <p:nvPr/>
          </p:nvSpPr>
          <p:spPr>
            <a:xfrm>
              <a:off x="3498175" y="2354025"/>
              <a:ext cx="109325" cy="190475"/>
            </a:xfrm>
            <a:custGeom>
              <a:avLst/>
              <a:gdLst/>
              <a:ahLst/>
              <a:cxnLst/>
              <a:rect l="l" t="t" r="r" b="b"/>
              <a:pathLst>
                <a:path w="4373" h="7619" extrusionOk="0">
                  <a:moveTo>
                    <a:pt x="3826" y="515"/>
                  </a:moveTo>
                  <a:lnTo>
                    <a:pt x="3826" y="7104"/>
                  </a:lnTo>
                  <a:lnTo>
                    <a:pt x="547" y="7104"/>
                  </a:lnTo>
                  <a:lnTo>
                    <a:pt x="547" y="515"/>
                  </a:lnTo>
                  <a:close/>
                  <a:moveTo>
                    <a:pt x="0" y="0"/>
                  </a:moveTo>
                  <a:lnTo>
                    <a:pt x="0" y="7619"/>
                  </a:lnTo>
                  <a:lnTo>
                    <a:pt x="4372" y="7619"/>
                  </a:lnTo>
                  <a:lnTo>
                    <a:pt x="4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5" name="Google Shape;3745;p64"/>
            <p:cNvSpPr/>
            <p:nvPr/>
          </p:nvSpPr>
          <p:spPr>
            <a:xfrm>
              <a:off x="3231375" y="2360450"/>
              <a:ext cx="76375" cy="177625"/>
            </a:xfrm>
            <a:custGeom>
              <a:avLst/>
              <a:gdLst/>
              <a:ahLst/>
              <a:cxnLst/>
              <a:rect l="l" t="t" r="r" b="b"/>
              <a:pathLst>
                <a:path w="3055" h="7105" extrusionOk="0">
                  <a:moveTo>
                    <a:pt x="1" y="1"/>
                  </a:moveTo>
                  <a:lnTo>
                    <a:pt x="1" y="7105"/>
                  </a:lnTo>
                  <a:lnTo>
                    <a:pt x="3054" y="7105"/>
                  </a:lnTo>
                  <a:lnTo>
                    <a:pt x="3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6" name="Google Shape;3746;p64"/>
            <p:cNvSpPr/>
            <p:nvPr/>
          </p:nvSpPr>
          <p:spPr>
            <a:xfrm>
              <a:off x="3224950" y="2354025"/>
              <a:ext cx="89225" cy="190475"/>
            </a:xfrm>
            <a:custGeom>
              <a:avLst/>
              <a:gdLst/>
              <a:ahLst/>
              <a:cxnLst/>
              <a:rect l="l" t="t" r="r" b="b"/>
              <a:pathLst>
                <a:path w="3569" h="7619" extrusionOk="0">
                  <a:moveTo>
                    <a:pt x="3022" y="515"/>
                  </a:moveTo>
                  <a:lnTo>
                    <a:pt x="3022" y="7104"/>
                  </a:lnTo>
                  <a:lnTo>
                    <a:pt x="515" y="7104"/>
                  </a:lnTo>
                  <a:lnTo>
                    <a:pt x="515" y="515"/>
                  </a:lnTo>
                  <a:close/>
                  <a:moveTo>
                    <a:pt x="0" y="0"/>
                  </a:moveTo>
                  <a:lnTo>
                    <a:pt x="0" y="7619"/>
                  </a:lnTo>
                  <a:lnTo>
                    <a:pt x="3568" y="7619"/>
                  </a:lnTo>
                  <a:lnTo>
                    <a:pt x="3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7" name="Google Shape;3747;p64"/>
            <p:cNvSpPr/>
            <p:nvPr/>
          </p:nvSpPr>
          <p:spPr>
            <a:xfrm>
              <a:off x="3797925" y="2360450"/>
              <a:ext cx="587450" cy="177625"/>
            </a:xfrm>
            <a:custGeom>
              <a:avLst/>
              <a:gdLst/>
              <a:ahLst/>
              <a:cxnLst/>
              <a:rect l="l" t="t" r="r" b="b"/>
              <a:pathLst>
                <a:path w="23498" h="7105" extrusionOk="0">
                  <a:moveTo>
                    <a:pt x="0" y="1"/>
                  </a:moveTo>
                  <a:lnTo>
                    <a:pt x="0" y="7105"/>
                  </a:lnTo>
                  <a:lnTo>
                    <a:pt x="23498" y="7105"/>
                  </a:lnTo>
                  <a:lnTo>
                    <a:pt x="23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8" name="Google Shape;3748;p64"/>
            <p:cNvSpPr/>
            <p:nvPr/>
          </p:nvSpPr>
          <p:spPr>
            <a:xfrm>
              <a:off x="3791500" y="2354025"/>
              <a:ext cx="600325" cy="190475"/>
            </a:xfrm>
            <a:custGeom>
              <a:avLst/>
              <a:gdLst/>
              <a:ahLst/>
              <a:cxnLst/>
              <a:rect l="l" t="t" r="r" b="b"/>
              <a:pathLst>
                <a:path w="24013" h="7619" extrusionOk="0">
                  <a:moveTo>
                    <a:pt x="23498" y="515"/>
                  </a:moveTo>
                  <a:lnTo>
                    <a:pt x="23498" y="7104"/>
                  </a:lnTo>
                  <a:lnTo>
                    <a:pt x="547" y="7104"/>
                  </a:lnTo>
                  <a:lnTo>
                    <a:pt x="547" y="515"/>
                  </a:lnTo>
                  <a:close/>
                  <a:moveTo>
                    <a:pt x="0" y="0"/>
                  </a:moveTo>
                  <a:lnTo>
                    <a:pt x="0" y="258"/>
                  </a:lnTo>
                  <a:lnTo>
                    <a:pt x="0" y="7619"/>
                  </a:lnTo>
                  <a:lnTo>
                    <a:pt x="24012" y="7619"/>
                  </a:lnTo>
                  <a:lnTo>
                    <a:pt x="2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9" name="Google Shape;3749;p64"/>
            <p:cNvSpPr/>
            <p:nvPr/>
          </p:nvSpPr>
          <p:spPr>
            <a:xfrm>
              <a:off x="4497050" y="2396625"/>
              <a:ext cx="89225" cy="89225"/>
            </a:xfrm>
            <a:custGeom>
              <a:avLst/>
              <a:gdLst/>
              <a:ahLst/>
              <a:cxnLst/>
              <a:rect l="l" t="t" r="r" b="b"/>
              <a:pathLst>
                <a:path w="3569" h="3569" extrusionOk="0">
                  <a:moveTo>
                    <a:pt x="1801" y="0"/>
                  </a:moveTo>
                  <a:cubicBezTo>
                    <a:pt x="805" y="0"/>
                    <a:pt x="1" y="804"/>
                    <a:pt x="1" y="1800"/>
                  </a:cubicBezTo>
                  <a:cubicBezTo>
                    <a:pt x="1" y="2797"/>
                    <a:pt x="805" y="3568"/>
                    <a:pt x="1801" y="3568"/>
                  </a:cubicBezTo>
                  <a:cubicBezTo>
                    <a:pt x="2765" y="3568"/>
                    <a:pt x="3569" y="2797"/>
                    <a:pt x="3569" y="1800"/>
                  </a:cubicBezTo>
                  <a:cubicBezTo>
                    <a:pt x="3569" y="804"/>
                    <a:pt x="2765" y="0"/>
                    <a:pt x="18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0" name="Google Shape;3750;p64"/>
            <p:cNvSpPr/>
            <p:nvPr/>
          </p:nvSpPr>
          <p:spPr>
            <a:xfrm>
              <a:off x="4490625" y="2390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190" y="3569"/>
                    <a:pt x="515" y="2894"/>
                    <a:pt x="515" y="2058"/>
                  </a:cubicBezTo>
                  <a:cubicBezTo>
                    <a:pt x="515" y="1222"/>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1" name="Google Shape;3751;p64"/>
            <p:cNvSpPr/>
            <p:nvPr/>
          </p:nvSpPr>
          <p:spPr>
            <a:xfrm>
              <a:off x="4672250" y="2396625"/>
              <a:ext cx="89225" cy="89225"/>
            </a:xfrm>
            <a:custGeom>
              <a:avLst/>
              <a:gdLst/>
              <a:ahLst/>
              <a:cxnLst/>
              <a:rect l="l" t="t" r="r" b="b"/>
              <a:pathLst>
                <a:path w="3569" h="3569" extrusionOk="0">
                  <a:moveTo>
                    <a:pt x="1801" y="0"/>
                  </a:moveTo>
                  <a:cubicBezTo>
                    <a:pt x="804" y="0"/>
                    <a:pt x="0" y="804"/>
                    <a:pt x="0" y="1800"/>
                  </a:cubicBezTo>
                  <a:cubicBezTo>
                    <a:pt x="0" y="2797"/>
                    <a:pt x="804" y="3568"/>
                    <a:pt x="1801" y="3568"/>
                  </a:cubicBezTo>
                  <a:cubicBezTo>
                    <a:pt x="2797" y="3568"/>
                    <a:pt x="3568" y="2797"/>
                    <a:pt x="3568" y="1800"/>
                  </a:cubicBezTo>
                  <a:cubicBezTo>
                    <a:pt x="3568" y="804"/>
                    <a:pt x="2797" y="0"/>
                    <a:pt x="18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2" name="Google Shape;3752;p64"/>
            <p:cNvSpPr/>
            <p:nvPr/>
          </p:nvSpPr>
          <p:spPr>
            <a:xfrm>
              <a:off x="4665825" y="2390175"/>
              <a:ext cx="102875" cy="102900"/>
            </a:xfrm>
            <a:custGeom>
              <a:avLst/>
              <a:gdLst/>
              <a:ahLst/>
              <a:cxnLst/>
              <a:rect l="l" t="t" r="r" b="b"/>
              <a:pathLst>
                <a:path w="4115" h="4116" extrusionOk="0">
                  <a:moveTo>
                    <a:pt x="2058" y="515"/>
                  </a:moveTo>
                  <a:cubicBezTo>
                    <a:pt x="2893" y="515"/>
                    <a:pt x="3568" y="1222"/>
                    <a:pt x="3568" y="2058"/>
                  </a:cubicBezTo>
                  <a:cubicBezTo>
                    <a:pt x="3568" y="2894"/>
                    <a:pt x="2893" y="3569"/>
                    <a:pt x="2058" y="3569"/>
                  </a:cubicBezTo>
                  <a:cubicBezTo>
                    <a:pt x="1222" y="3569"/>
                    <a:pt x="515" y="2894"/>
                    <a:pt x="515" y="2058"/>
                  </a:cubicBezTo>
                  <a:cubicBezTo>
                    <a:pt x="515" y="1222"/>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3" name="Google Shape;3753;p64"/>
            <p:cNvSpPr/>
            <p:nvPr/>
          </p:nvSpPr>
          <p:spPr>
            <a:xfrm>
              <a:off x="4235900" y="2396625"/>
              <a:ext cx="89225" cy="89225"/>
            </a:xfrm>
            <a:custGeom>
              <a:avLst/>
              <a:gdLst/>
              <a:ahLst/>
              <a:cxnLst/>
              <a:rect l="l" t="t" r="r" b="b"/>
              <a:pathLst>
                <a:path w="3569" h="3569" extrusionOk="0">
                  <a:moveTo>
                    <a:pt x="1800" y="0"/>
                  </a:moveTo>
                  <a:cubicBezTo>
                    <a:pt x="804" y="0"/>
                    <a:pt x="0" y="804"/>
                    <a:pt x="0" y="1800"/>
                  </a:cubicBezTo>
                  <a:cubicBezTo>
                    <a:pt x="0" y="2797"/>
                    <a:pt x="804" y="3568"/>
                    <a:pt x="1800" y="3568"/>
                  </a:cubicBezTo>
                  <a:cubicBezTo>
                    <a:pt x="2764" y="3568"/>
                    <a:pt x="3568" y="2797"/>
                    <a:pt x="3568" y="1800"/>
                  </a:cubicBezTo>
                  <a:cubicBezTo>
                    <a:pt x="3568" y="804"/>
                    <a:pt x="2764" y="0"/>
                    <a:pt x="1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4" name="Google Shape;3754;p64"/>
            <p:cNvSpPr/>
            <p:nvPr/>
          </p:nvSpPr>
          <p:spPr>
            <a:xfrm>
              <a:off x="4229450" y="2390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222" y="3569"/>
                    <a:pt x="515" y="2894"/>
                    <a:pt x="515" y="2058"/>
                  </a:cubicBezTo>
                  <a:cubicBezTo>
                    <a:pt x="515" y="1222"/>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5" name="Google Shape;3755;p64"/>
            <p:cNvSpPr/>
            <p:nvPr/>
          </p:nvSpPr>
          <p:spPr>
            <a:xfrm>
              <a:off x="3214500" y="2630475"/>
              <a:ext cx="1546975" cy="124575"/>
            </a:xfrm>
            <a:custGeom>
              <a:avLst/>
              <a:gdLst/>
              <a:ahLst/>
              <a:cxnLst/>
              <a:rect l="l" t="t" r="r" b="b"/>
              <a:pathLst>
                <a:path w="61879" h="4983" extrusionOk="0">
                  <a:moveTo>
                    <a:pt x="1" y="0"/>
                  </a:moveTo>
                  <a:lnTo>
                    <a:pt x="1" y="4983"/>
                  </a:lnTo>
                  <a:lnTo>
                    <a:pt x="61878" y="4983"/>
                  </a:lnTo>
                  <a:lnTo>
                    <a:pt x="61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6" name="Google Shape;3756;p64"/>
            <p:cNvSpPr/>
            <p:nvPr/>
          </p:nvSpPr>
          <p:spPr>
            <a:xfrm>
              <a:off x="3207275" y="2624050"/>
              <a:ext cx="1561425" cy="137425"/>
            </a:xfrm>
            <a:custGeom>
              <a:avLst/>
              <a:gdLst/>
              <a:ahLst/>
              <a:cxnLst/>
              <a:rect l="l" t="t" r="r" b="b"/>
              <a:pathLst>
                <a:path w="62457" h="5497" extrusionOk="0">
                  <a:moveTo>
                    <a:pt x="61910" y="514"/>
                  </a:moveTo>
                  <a:lnTo>
                    <a:pt x="61910" y="4950"/>
                  </a:lnTo>
                  <a:lnTo>
                    <a:pt x="547" y="4950"/>
                  </a:lnTo>
                  <a:lnTo>
                    <a:pt x="547" y="514"/>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7" name="Google Shape;3757;p64"/>
            <p:cNvSpPr/>
            <p:nvPr/>
          </p:nvSpPr>
          <p:spPr>
            <a:xfrm>
              <a:off x="3151025" y="2755025"/>
              <a:ext cx="1674725" cy="362450"/>
            </a:xfrm>
            <a:custGeom>
              <a:avLst/>
              <a:gdLst/>
              <a:ahLst/>
              <a:cxnLst/>
              <a:rect l="l" t="t" r="r" b="b"/>
              <a:pathLst>
                <a:path w="66989" h="14498" extrusionOk="0">
                  <a:moveTo>
                    <a:pt x="0" y="1"/>
                  </a:moveTo>
                  <a:lnTo>
                    <a:pt x="0" y="14498"/>
                  </a:lnTo>
                  <a:lnTo>
                    <a:pt x="66989" y="14498"/>
                  </a:lnTo>
                  <a:lnTo>
                    <a:pt x="66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8" name="Google Shape;3758;p64"/>
            <p:cNvSpPr/>
            <p:nvPr/>
          </p:nvSpPr>
          <p:spPr>
            <a:xfrm>
              <a:off x="3143775" y="2747800"/>
              <a:ext cx="1688425" cy="376100"/>
            </a:xfrm>
            <a:custGeom>
              <a:avLst/>
              <a:gdLst/>
              <a:ahLst/>
              <a:cxnLst/>
              <a:rect l="l" t="t" r="r" b="b"/>
              <a:pathLst>
                <a:path w="67537" h="15044" extrusionOk="0">
                  <a:moveTo>
                    <a:pt x="66990" y="547"/>
                  </a:moveTo>
                  <a:lnTo>
                    <a:pt x="66990" y="14530"/>
                  </a:lnTo>
                  <a:lnTo>
                    <a:pt x="547" y="14530"/>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9" name="Google Shape;3759;p64"/>
            <p:cNvSpPr/>
            <p:nvPr/>
          </p:nvSpPr>
          <p:spPr>
            <a:xfrm>
              <a:off x="3505400" y="2847450"/>
              <a:ext cx="95650" cy="177625"/>
            </a:xfrm>
            <a:custGeom>
              <a:avLst/>
              <a:gdLst/>
              <a:ahLst/>
              <a:cxnLst/>
              <a:rect l="l" t="t" r="r" b="b"/>
              <a:pathLst>
                <a:path w="3826" h="7105"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0" name="Google Shape;3760;p64"/>
            <p:cNvSpPr/>
            <p:nvPr/>
          </p:nvSpPr>
          <p:spPr>
            <a:xfrm>
              <a:off x="3498175" y="2840200"/>
              <a:ext cx="109325" cy="191300"/>
            </a:xfrm>
            <a:custGeom>
              <a:avLst/>
              <a:gdLst/>
              <a:ahLst/>
              <a:cxnLst/>
              <a:rect l="l" t="t" r="r" b="b"/>
              <a:pathLst>
                <a:path w="4373" h="7652" extrusionOk="0">
                  <a:moveTo>
                    <a:pt x="3826" y="547"/>
                  </a:moveTo>
                  <a:lnTo>
                    <a:pt x="3826" y="7137"/>
                  </a:lnTo>
                  <a:lnTo>
                    <a:pt x="547" y="7137"/>
                  </a:lnTo>
                  <a:lnTo>
                    <a:pt x="547" y="547"/>
                  </a:lnTo>
                  <a:close/>
                  <a:moveTo>
                    <a:pt x="0" y="1"/>
                  </a:moveTo>
                  <a:lnTo>
                    <a:pt x="0" y="7651"/>
                  </a:lnTo>
                  <a:lnTo>
                    <a:pt x="4372" y="7651"/>
                  </a:lnTo>
                  <a:lnTo>
                    <a:pt x="43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1" name="Google Shape;3761;p64"/>
            <p:cNvSpPr/>
            <p:nvPr/>
          </p:nvSpPr>
          <p:spPr>
            <a:xfrm>
              <a:off x="3651675" y="2847450"/>
              <a:ext cx="95650" cy="177625"/>
            </a:xfrm>
            <a:custGeom>
              <a:avLst/>
              <a:gdLst/>
              <a:ahLst/>
              <a:cxnLst/>
              <a:rect l="l" t="t" r="r" b="b"/>
              <a:pathLst>
                <a:path w="3826" h="7105"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2" name="Google Shape;3762;p64"/>
            <p:cNvSpPr/>
            <p:nvPr/>
          </p:nvSpPr>
          <p:spPr>
            <a:xfrm>
              <a:off x="3645225" y="2840200"/>
              <a:ext cx="108525" cy="191300"/>
            </a:xfrm>
            <a:custGeom>
              <a:avLst/>
              <a:gdLst/>
              <a:ahLst/>
              <a:cxnLst/>
              <a:rect l="l" t="t" r="r" b="b"/>
              <a:pathLst>
                <a:path w="4341" h="7652" extrusionOk="0">
                  <a:moveTo>
                    <a:pt x="3826" y="547"/>
                  </a:moveTo>
                  <a:lnTo>
                    <a:pt x="3826" y="7137"/>
                  </a:lnTo>
                  <a:lnTo>
                    <a:pt x="515" y="7137"/>
                  </a:lnTo>
                  <a:lnTo>
                    <a:pt x="515" y="547"/>
                  </a:lnTo>
                  <a:close/>
                  <a:moveTo>
                    <a:pt x="1" y="1"/>
                  </a:moveTo>
                  <a:lnTo>
                    <a:pt x="1" y="7651"/>
                  </a:lnTo>
                  <a:lnTo>
                    <a:pt x="4340" y="7651"/>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3" name="Google Shape;3763;p64"/>
            <p:cNvSpPr/>
            <p:nvPr/>
          </p:nvSpPr>
          <p:spPr>
            <a:xfrm>
              <a:off x="3358350" y="2847450"/>
              <a:ext cx="95650" cy="177625"/>
            </a:xfrm>
            <a:custGeom>
              <a:avLst/>
              <a:gdLst/>
              <a:ahLst/>
              <a:cxnLst/>
              <a:rect l="l" t="t" r="r" b="b"/>
              <a:pathLst>
                <a:path w="3826" h="7105"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4" name="Google Shape;3764;p64"/>
            <p:cNvSpPr/>
            <p:nvPr/>
          </p:nvSpPr>
          <p:spPr>
            <a:xfrm>
              <a:off x="3351925" y="2840200"/>
              <a:ext cx="108500" cy="191300"/>
            </a:xfrm>
            <a:custGeom>
              <a:avLst/>
              <a:gdLst/>
              <a:ahLst/>
              <a:cxnLst/>
              <a:rect l="l" t="t" r="r" b="b"/>
              <a:pathLst>
                <a:path w="4340" h="7652" extrusionOk="0">
                  <a:moveTo>
                    <a:pt x="3825" y="547"/>
                  </a:moveTo>
                  <a:lnTo>
                    <a:pt x="3825" y="7137"/>
                  </a:lnTo>
                  <a:lnTo>
                    <a:pt x="515" y="7137"/>
                  </a:lnTo>
                  <a:lnTo>
                    <a:pt x="515" y="547"/>
                  </a:lnTo>
                  <a:close/>
                  <a:moveTo>
                    <a:pt x="0" y="1"/>
                  </a:moveTo>
                  <a:lnTo>
                    <a:pt x="0" y="7651"/>
                  </a:lnTo>
                  <a:lnTo>
                    <a:pt x="4340" y="7651"/>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5" name="Google Shape;3765;p64"/>
            <p:cNvSpPr/>
            <p:nvPr/>
          </p:nvSpPr>
          <p:spPr>
            <a:xfrm>
              <a:off x="3797925" y="2847450"/>
              <a:ext cx="587450" cy="177625"/>
            </a:xfrm>
            <a:custGeom>
              <a:avLst/>
              <a:gdLst/>
              <a:ahLst/>
              <a:cxnLst/>
              <a:rect l="l" t="t" r="r" b="b"/>
              <a:pathLst>
                <a:path w="23498" h="7105"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6" name="Google Shape;3766;p64"/>
            <p:cNvSpPr/>
            <p:nvPr/>
          </p:nvSpPr>
          <p:spPr>
            <a:xfrm>
              <a:off x="3791500" y="2840200"/>
              <a:ext cx="600325" cy="191300"/>
            </a:xfrm>
            <a:custGeom>
              <a:avLst/>
              <a:gdLst/>
              <a:ahLst/>
              <a:cxnLst/>
              <a:rect l="l" t="t" r="r" b="b"/>
              <a:pathLst>
                <a:path w="24013" h="7652" extrusionOk="0">
                  <a:moveTo>
                    <a:pt x="23498" y="547"/>
                  </a:moveTo>
                  <a:lnTo>
                    <a:pt x="23498" y="7137"/>
                  </a:lnTo>
                  <a:lnTo>
                    <a:pt x="547" y="7137"/>
                  </a:lnTo>
                  <a:lnTo>
                    <a:pt x="547" y="547"/>
                  </a:lnTo>
                  <a:close/>
                  <a:moveTo>
                    <a:pt x="0" y="1"/>
                  </a:moveTo>
                  <a:lnTo>
                    <a:pt x="0" y="290"/>
                  </a:lnTo>
                  <a:lnTo>
                    <a:pt x="0" y="7651"/>
                  </a:lnTo>
                  <a:lnTo>
                    <a:pt x="24012" y="7651"/>
                  </a:lnTo>
                  <a:lnTo>
                    <a:pt x="240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7" name="Google Shape;3767;p64"/>
            <p:cNvSpPr/>
            <p:nvPr/>
          </p:nvSpPr>
          <p:spPr>
            <a:xfrm>
              <a:off x="3231375" y="2847450"/>
              <a:ext cx="76375" cy="177625"/>
            </a:xfrm>
            <a:custGeom>
              <a:avLst/>
              <a:gdLst/>
              <a:ahLst/>
              <a:cxnLst/>
              <a:rect l="l" t="t" r="r" b="b"/>
              <a:pathLst>
                <a:path w="3055" h="7105"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8" name="Google Shape;3768;p64"/>
            <p:cNvSpPr/>
            <p:nvPr/>
          </p:nvSpPr>
          <p:spPr>
            <a:xfrm>
              <a:off x="3224950" y="2840200"/>
              <a:ext cx="89225" cy="191300"/>
            </a:xfrm>
            <a:custGeom>
              <a:avLst/>
              <a:gdLst/>
              <a:ahLst/>
              <a:cxnLst/>
              <a:rect l="l" t="t" r="r" b="b"/>
              <a:pathLst>
                <a:path w="3569" h="7652" extrusionOk="0">
                  <a:moveTo>
                    <a:pt x="3022" y="547"/>
                  </a:moveTo>
                  <a:lnTo>
                    <a:pt x="3022" y="7137"/>
                  </a:lnTo>
                  <a:lnTo>
                    <a:pt x="515" y="7137"/>
                  </a:lnTo>
                  <a:lnTo>
                    <a:pt x="515" y="547"/>
                  </a:lnTo>
                  <a:close/>
                  <a:moveTo>
                    <a:pt x="0" y="1"/>
                  </a:moveTo>
                  <a:lnTo>
                    <a:pt x="0" y="7651"/>
                  </a:lnTo>
                  <a:lnTo>
                    <a:pt x="3568" y="7651"/>
                  </a:lnTo>
                  <a:lnTo>
                    <a:pt x="3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9" name="Google Shape;3769;p64"/>
            <p:cNvSpPr/>
            <p:nvPr/>
          </p:nvSpPr>
          <p:spPr>
            <a:xfrm>
              <a:off x="4497050" y="2883600"/>
              <a:ext cx="89225" cy="89225"/>
            </a:xfrm>
            <a:custGeom>
              <a:avLst/>
              <a:gdLst/>
              <a:ahLst/>
              <a:cxnLst/>
              <a:rect l="l" t="t" r="r" b="b"/>
              <a:pathLst>
                <a:path w="3569" h="3569" extrusionOk="0">
                  <a:moveTo>
                    <a:pt x="1801" y="1"/>
                  </a:moveTo>
                  <a:cubicBezTo>
                    <a:pt x="805" y="1"/>
                    <a:pt x="1" y="804"/>
                    <a:pt x="1" y="1801"/>
                  </a:cubicBezTo>
                  <a:cubicBezTo>
                    <a:pt x="1" y="2765"/>
                    <a:pt x="805" y="3569"/>
                    <a:pt x="1801" y="3569"/>
                  </a:cubicBezTo>
                  <a:cubicBezTo>
                    <a:pt x="2765" y="3569"/>
                    <a:pt x="3569" y="2765"/>
                    <a:pt x="3569" y="1801"/>
                  </a:cubicBezTo>
                  <a:cubicBezTo>
                    <a:pt x="3569" y="804"/>
                    <a:pt x="2765"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0" name="Google Shape;3770;p64"/>
            <p:cNvSpPr/>
            <p:nvPr/>
          </p:nvSpPr>
          <p:spPr>
            <a:xfrm>
              <a:off x="4490625" y="2877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190" y="3569"/>
                    <a:pt x="515" y="2894"/>
                    <a:pt x="515" y="2058"/>
                  </a:cubicBezTo>
                  <a:cubicBezTo>
                    <a:pt x="515" y="1222"/>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1" name="Google Shape;3771;p64"/>
            <p:cNvSpPr/>
            <p:nvPr/>
          </p:nvSpPr>
          <p:spPr>
            <a:xfrm>
              <a:off x="4672250" y="2883600"/>
              <a:ext cx="89225" cy="89225"/>
            </a:xfrm>
            <a:custGeom>
              <a:avLst/>
              <a:gdLst/>
              <a:ahLst/>
              <a:cxnLst/>
              <a:rect l="l" t="t" r="r" b="b"/>
              <a:pathLst>
                <a:path w="3569" h="3569" extrusionOk="0">
                  <a:moveTo>
                    <a:pt x="1801" y="1"/>
                  </a:moveTo>
                  <a:cubicBezTo>
                    <a:pt x="804" y="1"/>
                    <a:pt x="0" y="804"/>
                    <a:pt x="0" y="1801"/>
                  </a:cubicBezTo>
                  <a:cubicBezTo>
                    <a:pt x="0" y="2765"/>
                    <a:pt x="804" y="3569"/>
                    <a:pt x="1801" y="3569"/>
                  </a:cubicBezTo>
                  <a:cubicBezTo>
                    <a:pt x="2797" y="3569"/>
                    <a:pt x="3568" y="2765"/>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2" name="Google Shape;3772;p64"/>
            <p:cNvSpPr/>
            <p:nvPr/>
          </p:nvSpPr>
          <p:spPr>
            <a:xfrm>
              <a:off x="4665825" y="2877175"/>
              <a:ext cx="102875" cy="102900"/>
            </a:xfrm>
            <a:custGeom>
              <a:avLst/>
              <a:gdLst/>
              <a:ahLst/>
              <a:cxnLst/>
              <a:rect l="l" t="t" r="r" b="b"/>
              <a:pathLst>
                <a:path w="4115" h="4116" extrusionOk="0">
                  <a:moveTo>
                    <a:pt x="2058" y="515"/>
                  </a:moveTo>
                  <a:cubicBezTo>
                    <a:pt x="2893" y="515"/>
                    <a:pt x="3568" y="1222"/>
                    <a:pt x="3568" y="2058"/>
                  </a:cubicBezTo>
                  <a:cubicBezTo>
                    <a:pt x="3568" y="2894"/>
                    <a:pt x="2893" y="3569"/>
                    <a:pt x="2058" y="3569"/>
                  </a:cubicBezTo>
                  <a:cubicBezTo>
                    <a:pt x="1222" y="3569"/>
                    <a:pt x="515" y="2894"/>
                    <a:pt x="515" y="2058"/>
                  </a:cubicBezTo>
                  <a:cubicBezTo>
                    <a:pt x="515" y="1222"/>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3" name="Google Shape;3773;p64"/>
            <p:cNvSpPr/>
            <p:nvPr/>
          </p:nvSpPr>
          <p:spPr>
            <a:xfrm>
              <a:off x="4235900" y="2883600"/>
              <a:ext cx="89225" cy="89225"/>
            </a:xfrm>
            <a:custGeom>
              <a:avLst/>
              <a:gdLst/>
              <a:ahLst/>
              <a:cxnLst/>
              <a:rect l="l" t="t" r="r" b="b"/>
              <a:pathLst>
                <a:path w="3569" h="3569" extrusionOk="0">
                  <a:moveTo>
                    <a:pt x="1800" y="1"/>
                  </a:moveTo>
                  <a:cubicBezTo>
                    <a:pt x="804" y="1"/>
                    <a:pt x="0" y="804"/>
                    <a:pt x="0" y="1801"/>
                  </a:cubicBezTo>
                  <a:cubicBezTo>
                    <a:pt x="0" y="2765"/>
                    <a:pt x="804" y="3569"/>
                    <a:pt x="1800" y="3569"/>
                  </a:cubicBezTo>
                  <a:cubicBezTo>
                    <a:pt x="2764" y="3569"/>
                    <a:pt x="3568" y="2765"/>
                    <a:pt x="3568" y="1801"/>
                  </a:cubicBezTo>
                  <a:cubicBezTo>
                    <a:pt x="3568" y="804"/>
                    <a:pt x="2764" y="1"/>
                    <a:pt x="18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4" name="Google Shape;3774;p64"/>
            <p:cNvSpPr/>
            <p:nvPr/>
          </p:nvSpPr>
          <p:spPr>
            <a:xfrm>
              <a:off x="4229450" y="2877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222" y="3569"/>
                    <a:pt x="515" y="2894"/>
                    <a:pt x="515" y="2058"/>
                  </a:cubicBezTo>
                  <a:cubicBezTo>
                    <a:pt x="515" y="1222"/>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5" name="Google Shape;3775;p64"/>
            <p:cNvSpPr/>
            <p:nvPr/>
          </p:nvSpPr>
          <p:spPr>
            <a:xfrm>
              <a:off x="3214500" y="3117450"/>
              <a:ext cx="1546975" cy="124600"/>
            </a:xfrm>
            <a:custGeom>
              <a:avLst/>
              <a:gdLst/>
              <a:ahLst/>
              <a:cxnLst/>
              <a:rect l="l" t="t" r="r" b="b"/>
              <a:pathLst>
                <a:path w="61879" h="4984" extrusionOk="0">
                  <a:moveTo>
                    <a:pt x="1" y="1"/>
                  </a:moveTo>
                  <a:lnTo>
                    <a:pt x="1" y="4983"/>
                  </a:lnTo>
                  <a:lnTo>
                    <a:pt x="61878" y="4983"/>
                  </a:lnTo>
                  <a:lnTo>
                    <a:pt x="61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6" name="Google Shape;3776;p64"/>
            <p:cNvSpPr/>
            <p:nvPr/>
          </p:nvSpPr>
          <p:spPr>
            <a:xfrm>
              <a:off x="3207275" y="3111025"/>
              <a:ext cx="1561425" cy="137450"/>
            </a:xfrm>
            <a:custGeom>
              <a:avLst/>
              <a:gdLst/>
              <a:ahLst/>
              <a:cxnLst/>
              <a:rect l="l" t="t" r="r" b="b"/>
              <a:pathLst>
                <a:path w="62457" h="5498" extrusionOk="0">
                  <a:moveTo>
                    <a:pt x="61910" y="515"/>
                  </a:moveTo>
                  <a:lnTo>
                    <a:pt x="61910" y="4951"/>
                  </a:lnTo>
                  <a:lnTo>
                    <a:pt x="547" y="4951"/>
                  </a:lnTo>
                  <a:lnTo>
                    <a:pt x="547" y="515"/>
                  </a:lnTo>
                  <a:close/>
                  <a:moveTo>
                    <a:pt x="0" y="1"/>
                  </a:moveTo>
                  <a:lnTo>
                    <a:pt x="0" y="5497"/>
                  </a:lnTo>
                  <a:lnTo>
                    <a:pt x="62457" y="5497"/>
                  </a:lnTo>
                  <a:lnTo>
                    <a:pt x="624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7" name="Google Shape;3777;p64"/>
            <p:cNvSpPr/>
            <p:nvPr/>
          </p:nvSpPr>
          <p:spPr>
            <a:xfrm>
              <a:off x="3151025" y="3242025"/>
              <a:ext cx="1674725" cy="362450"/>
            </a:xfrm>
            <a:custGeom>
              <a:avLst/>
              <a:gdLst/>
              <a:ahLst/>
              <a:cxnLst/>
              <a:rect l="l" t="t" r="r" b="b"/>
              <a:pathLst>
                <a:path w="66989" h="14498" extrusionOk="0">
                  <a:moveTo>
                    <a:pt x="0" y="0"/>
                  </a:moveTo>
                  <a:lnTo>
                    <a:pt x="0" y="14497"/>
                  </a:lnTo>
                  <a:lnTo>
                    <a:pt x="66989" y="14497"/>
                  </a:lnTo>
                  <a:lnTo>
                    <a:pt x="669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8" name="Google Shape;3778;p64"/>
            <p:cNvSpPr/>
            <p:nvPr/>
          </p:nvSpPr>
          <p:spPr>
            <a:xfrm>
              <a:off x="3143775" y="3234775"/>
              <a:ext cx="1688425" cy="376125"/>
            </a:xfrm>
            <a:custGeom>
              <a:avLst/>
              <a:gdLst/>
              <a:ahLst/>
              <a:cxnLst/>
              <a:rect l="l" t="t" r="r" b="b"/>
              <a:pathLst>
                <a:path w="67537" h="15045" extrusionOk="0">
                  <a:moveTo>
                    <a:pt x="66990" y="547"/>
                  </a:moveTo>
                  <a:lnTo>
                    <a:pt x="66990" y="14530"/>
                  </a:lnTo>
                  <a:lnTo>
                    <a:pt x="547" y="14530"/>
                  </a:lnTo>
                  <a:lnTo>
                    <a:pt x="547" y="547"/>
                  </a:lnTo>
                  <a:close/>
                  <a:moveTo>
                    <a:pt x="1" y="1"/>
                  </a:moveTo>
                  <a:lnTo>
                    <a:pt x="1" y="15044"/>
                  </a:lnTo>
                  <a:lnTo>
                    <a:pt x="67536" y="15044"/>
                  </a:lnTo>
                  <a:lnTo>
                    <a:pt x="67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9" name="Google Shape;3779;p64"/>
            <p:cNvSpPr/>
            <p:nvPr/>
          </p:nvSpPr>
          <p:spPr>
            <a:xfrm>
              <a:off x="3651675" y="3334425"/>
              <a:ext cx="95650" cy="177625"/>
            </a:xfrm>
            <a:custGeom>
              <a:avLst/>
              <a:gdLst/>
              <a:ahLst/>
              <a:cxnLst/>
              <a:rect l="l" t="t" r="r" b="b"/>
              <a:pathLst>
                <a:path w="3826" h="7105" extrusionOk="0">
                  <a:moveTo>
                    <a:pt x="0" y="1"/>
                  </a:moveTo>
                  <a:lnTo>
                    <a:pt x="0" y="7105"/>
                  </a:lnTo>
                  <a:lnTo>
                    <a:pt x="3825" y="7105"/>
                  </a:lnTo>
                  <a:lnTo>
                    <a:pt x="3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0" name="Google Shape;3780;p64"/>
            <p:cNvSpPr/>
            <p:nvPr/>
          </p:nvSpPr>
          <p:spPr>
            <a:xfrm>
              <a:off x="3645225" y="3327200"/>
              <a:ext cx="108525" cy="191275"/>
            </a:xfrm>
            <a:custGeom>
              <a:avLst/>
              <a:gdLst/>
              <a:ahLst/>
              <a:cxnLst/>
              <a:rect l="l" t="t" r="r" b="b"/>
              <a:pathLst>
                <a:path w="4341" h="7651" extrusionOk="0">
                  <a:moveTo>
                    <a:pt x="3826" y="547"/>
                  </a:moveTo>
                  <a:lnTo>
                    <a:pt x="3826" y="7104"/>
                  </a:lnTo>
                  <a:lnTo>
                    <a:pt x="515" y="7104"/>
                  </a:lnTo>
                  <a:lnTo>
                    <a:pt x="515" y="547"/>
                  </a:lnTo>
                  <a:close/>
                  <a:moveTo>
                    <a:pt x="1" y="0"/>
                  </a:moveTo>
                  <a:lnTo>
                    <a:pt x="1" y="7651"/>
                  </a:lnTo>
                  <a:lnTo>
                    <a:pt x="4340" y="7651"/>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1" name="Google Shape;3781;p64"/>
            <p:cNvSpPr/>
            <p:nvPr/>
          </p:nvSpPr>
          <p:spPr>
            <a:xfrm>
              <a:off x="3358350" y="3334425"/>
              <a:ext cx="95650" cy="177625"/>
            </a:xfrm>
            <a:custGeom>
              <a:avLst/>
              <a:gdLst/>
              <a:ahLst/>
              <a:cxnLst/>
              <a:rect l="l" t="t" r="r" b="b"/>
              <a:pathLst>
                <a:path w="3826" h="7105" extrusionOk="0">
                  <a:moveTo>
                    <a:pt x="0" y="1"/>
                  </a:moveTo>
                  <a:lnTo>
                    <a:pt x="0"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2" name="Google Shape;3782;p64"/>
            <p:cNvSpPr/>
            <p:nvPr/>
          </p:nvSpPr>
          <p:spPr>
            <a:xfrm>
              <a:off x="3351925" y="3327200"/>
              <a:ext cx="108500" cy="191275"/>
            </a:xfrm>
            <a:custGeom>
              <a:avLst/>
              <a:gdLst/>
              <a:ahLst/>
              <a:cxnLst/>
              <a:rect l="l" t="t" r="r" b="b"/>
              <a:pathLst>
                <a:path w="4340" h="7651" extrusionOk="0">
                  <a:moveTo>
                    <a:pt x="3825" y="547"/>
                  </a:moveTo>
                  <a:lnTo>
                    <a:pt x="3825" y="7104"/>
                  </a:lnTo>
                  <a:lnTo>
                    <a:pt x="515" y="7104"/>
                  </a:lnTo>
                  <a:lnTo>
                    <a:pt x="515" y="547"/>
                  </a:lnTo>
                  <a:close/>
                  <a:moveTo>
                    <a:pt x="0" y="0"/>
                  </a:moveTo>
                  <a:lnTo>
                    <a:pt x="0" y="7651"/>
                  </a:lnTo>
                  <a:lnTo>
                    <a:pt x="4340" y="7651"/>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3" name="Google Shape;3783;p64"/>
            <p:cNvSpPr/>
            <p:nvPr/>
          </p:nvSpPr>
          <p:spPr>
            <a:xfrm>
              <a:off x="3505400" y="3334425"/>
              <a:ext cx="95650" cy="177625"/>
            </a:xfrm>
            <a:custGeom>
              <a:avLst/>
              <a:gdLst/>
              <a:ahLst/>
              <a:cxnLst/>
              <a:rect l="l" t="t" r="r" b="b"/>
              <a:pathLst>
                <a:path w="3826" h="7105" extrusionOk="0">
                  <a:moveTo>
                    <a:pt x="1" y="1"/>
                  </a:moveTo>
                  <a:lnTo>
                    <a:pt x="1"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4" name="Google Shape;3784;p64"/>
            <p:cNvSpPr/>
            <p:nvPr/>
          </p:nvSpPr>
          <p:spPr>
            <a:xfrm>
              <a:off x="3498175" y="3327200"/>
              <a:ext cx="109325" cy="191275"/>
            </a:xfrm>
            <a:custGeom>
              <a:avLst/>
              <a:gdLst/>
              <a:ahLst/>
              <a:cxnLst/>
              <a:rect l="l" t="t" r="r" b="b"/>
              <a:pathLst>
                <a:path w="4373" h="7651" extrusionOk="0">
                  <a:moveTo>
                    <a:pt x="3826" y="547"/>
                  </a:moveTo>
                  <a:lnTo>
                    <a:pt x="3826" y="7104"/>
                  </a:lnTo>
                  <a:lnTo>
                    <a:pt x="547" y="7104"/>
                  </a:lnTo>
                  <a:lnTo>
                    <a:pt x="547" y="547"/>
                  </a:lnTo>
                  <a:close/>
                  <a:moveTo>
                    <a:pt x="0" y="0"/>
                  </a:moveTo>
                  <a:lnTo>
                    <a:pt x="0" y="7651"/>
                  </a:lnTo>
                  <a:lnTo>
                    <a:pt x="4372" y="7651"/>
                  </a:lnTo>
                  <a:lnTo>
                    <a:pt x="4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5" name="Google Shape;3785;p64"/>
            <p:cNvSpPr/>
            <p:nvPr/>
          </p:nvSpPr>
          <p:spPr>
            <a:xfrm>
              <a:off x="3231375" y="3334425"/>
              <a:ext cx="76375" cy="177625"/>
            </a:xfrm>
            <a:custGeom>
              <a:avLst/>
              <a:gdLst/>
              <a:ahLst/>
              <a:cxnLst/>
              <a:rect l="l" t="t" r="r" b="b"/>
              <a:pathLst>
                <a:path w="3055" h="7105" extrusionOk="0">
                  <a:moveTo>
                    <a:pt x="1" y="1"/>
                  </a:moveTo>
                  <a:lnTo>
                    <a:pt x="1" y="7105"/>
                  </a:lnTo>
                  <a:lnTo>
                    <a:pt x="3054" y="7105"/>
                  </a:lnTo>
                  <a:lnTo>
                    <a:pt x="3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6" name="Google Shape;3786;p64"/>
            <p:cNvSpPr/>
            <p:nvPr/>
          </p:nvSpPr>
          <p:spPr>
            <a:xfrm>
              <a:off x="3224950" y="3327200"/>
              <a:ext cx="89225" cy="191275"/>
            </a:xfrm>
            <a:custGeom>
              <a:avLst/>
              <a:gdLst/>
              <a:ahLst/>
              <a:cxnLst/>
              <a:rect l="l" t="t" r="r" b="b"/>
              <a:pathLst>
                <a:path w="3569" h="7651" extrusionOk="0">
                  <a:moveTo>
                    <a:pt x="3022" y="547"/>
                  </a:moveTo>
                  <a:lnTo>
                    <a:pt x="3022" y="7104"/>
                  </a:lnTo>
                  <a:lnTo>
                    <a:pt x="515" y="7104"/>
                  </a:lnTo>
                  <a:lnTo>
                    <a:pt x="515" y="547"/>
                  </a:lnTo>
                  <a:close/>
                  <a:moveTo>
                    <a:pt x="0" y="0"/>
                  </a:moveTo>
                  <a:lnTo>
                    <a:pt x="0" y="7651"/>
                  </a:lnTo>
                  <a:lnTo>
                    <a:pt x="3568" y="7651"/>
                  </a:lnTo>
                  <a:lnTo>
                    <a:pt x="3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7" name="Google Shape;3787;p64"/>
            <p:cNvSpPr/>
            <p:nvPr/>
          </p:nvSpPr>
          <p:spPr>
            <a:xfrm>
              <a:off x="3797925" y="3334425"/>
              <a:ext cx="587450" cy="177625"/>
            </a:xfrm>
            <a:custGeom>
              <a:avLst/>
              <a:gdLst/>
              <a:ahLst/>
              <a:cxnLst/>
              <a:rect l="l" t="t" r="r" b="b"/>
              <a:pathLst>
                <a:path w="23498" h="7105" extrusionOk="0">
                  <a:moveTo>
                    <a:pt x="0" y="1"/>
                  </a:moveTo>
                  <a:lnTo>
                    <a:pt x="0" y="7105"/>
                  </a:lnTo>
                  <a:lnTo>
                    <a:pt x="23498" y="7105"/>
                  </a:lnTo>
                  <a:lnTo>
                    <a:pt x="23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8" name="Google Shape;3788;p64"/>
            <p:cNvSpPr/>
            <p:nvPr/>
          </p:nvSpPr>
          <p:spPr>
            <a:xfrm>
              <a:off x="3791500" y="3327200"/>
              <a:ext cx="600325" cy="191275"/>
            </a:xfrm>
            <a:custGeom>
              <a:avLst/>
              <a:gdLst/>
              <a:ahLst/>
              <a:cxnLst/>
              <a:rect l="l" t="t" r="r" b="b"/>
              <a:pathLst>
                <a:path w="24013" h="7651" extrusionOk="0">
                  <a:moveTo>
                    <a:pt x="23498" y="547"/>
                  </a:moveTo>
                  <a:lnTo>
                    <a:pt x="23498" y="7104"/>
                  </a:lnTo>
                  <a:lnTo>
                    <a:pt x="547" y="7104"/>
                  </a:lnTo>
                  <a:lnTo>
                    <a:pt x="547" y="547"/>
                  </a:lnTo>
                  <a:close/>
                  <a:moveTo>
                    <a:pt x="0" y="0"/>
                  </a:moveTo>
                  <a:lnTo>
                    <a:pt x="0" y="290"/>
                  </a:lnTo>
                  <a:lnTo>
                    <a:pt x="0" y="7651"/>
                  </a:lnTo>
                  <a:lnTo>
                    <a:pt x="24012" y="7651"/>
                  </a:lnTo>
                  <a:lnTo>
                    <a:pt x="2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9" name="Google Shape;3789;p64"/>
            <p:cNvSpPr/>
            <p:nvPr/>
          </p:nvSpPr>
          <p:spPr>
            <a:xfrm>
              <a:off x="4497050" y="3370600"/>
              <a:ext cx="89225" cy="89225"/>
            </a:xfrm>
            <a:custGeom>
              <a:avLst/>
              <a:gdLst/>
              <a:ahLst/>
              <a:cxnLst/>
              <a:rect l="l" t="t" r="r" b="b"/>
              <a:pathLst>
                <a:path w="3569" h="3569" extrusionOk="0">
                  <a:moveTo>
                    <a:pt x="1801" y="0"/>
                  </a:moveTo>
                  <a:cubicBezTo>
                    <a:pt x="805" y="0"/>
                    <a:pt x="1" y="804"/>
                    <a:pt x="1" y="1800"/>
                  </a:cubicBezTo>
                  <a:cubicBezTo>
                    <a:pt x="1" y="2765"/>
                    <a:pt x="805" y="3568"/>
                    <a:pt x="1801" y="3568"/>
                  </a:cubicBezTo>
                  <a:cubicBezTo>
                    <a:pt x="2765" y="3568"/>
                    <a:pt x="3569" y="2765"/>
                    <a:pt x="3569" y="1800"/>
                  </a:cubicBezTo>
                  <a:cubicBezTo>
                    <a:pt x="3569" y="804"/>
                    <a:pt x="2765" y="0"/>
                    <a:pt x="18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0" name="Google Shape;3790;p64"/>
            <p:cNvSpPr/>
            <p:nvPr/>
          </p:nvSpPr>
          <p:spPr>
            <a:xfrm>
              <a:off x="4490625" y="3364175"/>
              <a:ext cx="102900" cy="102875"/>
            </a:xfrm>
            <a:custGeom>
              <a:avLst/>
              <a:gdLst/>
              <a:ahLst/>
              <a:cxnLst/>
              <a:rect l="l" t="t" r="r" b="b"/>
              <a:pathLst>
                <a:path w="4116" h="4115" extrusionOk="0">
                  <a:moveTo>
                    <a:pt x="2058" y="514"/>
                  </a:moveTo>
                  <a:cubicBezTo>
                    <a:pt x="2894" y="514"/>
                    <a:pt x="3569" y="1189"/>
                    <a:pt x="3569" y="2057"/>
                  </a:cubicBezTo>
                  <a:cubicBezTo>
                    <a:pt x="3569" y="2893"/>
                    <a:pt x="2894" y="3568"/>
                    <a:pt x="2058" y="3568"/>
                  </a:cubicBezTo>
                  <a:cubicBezTo>
                    <a:pt x="1190" y="3568"/>
                    <a:pt x="515" y="2893"/>
                    <a:pt x="515" y="2057"/>
                  </a:cubicBezTo>
                  <a:cubicBezTo>
                    <a:pt x="515" y="1189"/>
                    <a:pt x="1190" y="514"/>
                    <a:pt x="2058" y="514"/>
                  </a:cubicBezTo>
                  <a:close/>
                  <a:moveTo>
                    <a:pt x="2058" y="0"/>
                  </a:moveTo>
                  <a:cubicBezTo>
                    <a:pt x="901" y="0"/>
                    <a:pt x="1" y="900"/>
                    <a:pt x="1" y="2057"/>
                  </a:cubicBezTo>
                  <a:cubicBezTo>
                    <a:pt x="1" y="3182"/>
                    <a:pt x="901"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1" name="Google Shape;3791;p64"/>
            <p:cNvSpPr/>
            <p:nvPr/>
          </p:nvSpPr>
          <p:spPr>
            <a:xfrm>
              <a:off x="4672250" y="3370600"/>
              <a:ext cx="89225" cy="89225"/>
            </a:xfrm>
            <a:custGeom>
              <a:avLst/>
              <a:gdLst/>
              <a:ahLst/>
              <a:cxnLst/>
              <a:rect l="l" t="t" r="r" b="b"/>
              <a:pathLst>
                <a:path w="3569" h="3569" extrusionOk="0">
                  <a:moveTo>
                    <a:pt x="1801" y="0"/>
                  </a:moveTo>
                  <a:cubicBezTo>
                    <a:pt x="804" y="0"/>
                    <a:pt x="0" y="804"/>
                    <a:pt x="0" y="1800"/>
                  </a:cubicBezTo>
                  <a:cubicBezTo>
                    <a:pt x="0" y="2765"/>
                    <a:pt x="804" y="3568"/>
                    <a:pt x="1801" y="3568"/>
                  </a:cubicBezTo>
                  <a:cubicBezTo>
                    <a:pt x="2797" y="3568"/>
                    <a:pt x="3568" y="2765"/>
                    <a:pt x="3568" y="1800"/>
                  </a:cubicBezTo>
                  <a:cubicBezTo>
                    <a:pt x="3568" y="804"/>
                    <a:pt x="2797" y="0"/>
                    <a:pt x="18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2" name="Google Shape;3792;p64"/>
            <p:cNvSpPr/>
            <p:nvPr/>
          </p:nvSpPr>
          <p:spPr>
            <a:xfrm>
              <a:off x="4665825" y="3364175"/>
              <a:ext cx="102875" cy="102875"/>
            </a:xfrm>
            <a:custGeom>
              <a:avLst/>
              <a:gdLst/>
              <a:ahLst/>
              <a:cxnLst/>
              <a:rect l="l" t="t" r="r" b="b"/>
              <a:pathLst>
                <a:path w="4115" h="4115" extrusionOk="0">
                  <a:moveTo>
                    <a:pt x="2058" y="514"/>
                  </a:moveTo>
                  <a:cubicBezTo>
                    <a:pt x="2893" y="514"/>
                    <a:pt x="3568" y="1189"/>
                    <a:pt x="3568" y="2057"/>
                  </a:cubicBezTo>
                  <a:cubicBezTo>
                    <a:pt x="3568" y="2893"/>
                    <a:pt x="2893" y="3568"/>
                    <a:pt x="2058" y="3568"/>
                  </a:cubicBezTo>
                  <a:cubicBezTo>
                    <a:pt x="1222" y="3568"/>
                    <a:pt x="515" y="2893"/>
                    <a:pt x="515" y="2057"/>
                  </a:cubicBezTo>
                  <a:cubicBezTo>
                    <a:pt x="515" y="1189"/>
                    <a:pt x="1222" y="514"/>
                    <a:pt x="2058" y="514"/>
                  </a:cubicBezTo>
                  <a:close/>
                  <a:moveTo>
                    <a:pt x="2058" y="0"/>
                  </a:moveTo>
                  <a:cubicBezTo>
                    <a:pt x="900" y="0"/>
                    <a:pt x="0" y="900"/>
                    <a:pt x="0" y="2057"/>
                  </a:cubicBezTo>
                  <a:cubicBezTo>
                    <a:pt x="0" y="3182"/>
                    <a:pt x="900"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3" name="Google Shape;3793;p64"/>
            <p:cNvSpPr/>
            <p:nvPr/>
          </p:nvSpPr>
          <p:spPr>
            <a:xfrm>
              <a:off x="4235900" y="3370600"/>
              <a:ext cx="89225" cy="89225"/>
            </a:xfrm>
            <a:custGeom>
              <a:avLst/>
              <a:gdLst/>
              <a:ahLst/>
              <a:cxnLst/>
              <a:rect l="l" t="t" r="r" b="b"/>
              <a:pathLst>
                <a:path w="3569" h="3569" extrusionOk="0">
                  <a:moveTo>
                    <a:pt x="1800" y="0"/>
                  </a:moveTo>
                  <a:cubicBezTo>
                    <a:pt x="804" y="0"/>
                    <a:pt x="0" y="804"/>
                    <a:pt x="0" y="1800"/>
                  </a:cubicBezTo>
                  <a:cubicBezTo>
                    <a:pt x="0" y="2765"/>
                    <a:pt x="804" y="3568"/>
                    <a:pt x="1800" y="3568"/>
                  </a:cubicBezTo>
                  <a:cubicBezTo>
                    <a:pt x="2764" y="3568"/>
                    <a:pt x="3568" y="2765"/>
                    <a:pt x="3568" y="1800"/>
                  </a:cubicBezTo>
                  <a:cubicBezTo>
                    <a:pt x="3568" y="804"/>
                    <a:pt x="2764" y="0"/>
                    <a:pt x="1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4" name="Google Shape;3794;p64"/>
            <p:cNvSpPr/>
            <p:nvPr/>
          </p:nvSpPr>
          <p:spPr>
            <a:xfrm>
              <a:off x="4229450" y="3364175"/>
              <a:ext cx="102900" cy="102875"/>
            </a:xfrm>
            <a:custGeom>
              <a:avLst/>
              <a:gdLst/>
              <a:ahLst/>
              <a:cxnLst/>
              <a:rect l="l" t="t" r="r" b="b"/>
              <a:pathLst>
                <a:path w="4116" h="4115" extrusionOk="0">
                  <a:moveTo>
                    <a:pt x="2058" y="514"/>
                  </a:moveTo>
                  <a:cubicBezTo>
                    <a:pt x="2894" y="514"/>
                    <a:pt x="3569" y="1189"/>
                    <a:pt x="3569" y="2057"/>
                  </a:cubicBezTo>
                  <a:cubicBezTo>
                    <a:pt x="3569" y="2893"/>
                    <a:pt x="2894" y="3568"/>
                    <a:pt x="2058" y="3568"/>
                  </a:cubicBezTo>
                  <a:cubicBezTo>
                    <a:pt x="1222" y="3568"/>
                    <a:pt x="515" y="2893"/>
                    <a:pt x="515" y="2057"/>
                  </a:cubicBezTo>
                  <a:cubicBezTo>
                    <a:pt x="515" y="1189"/>
                    <a:pt x="1222" y="514"/>
                    <a:pt x="2058" y="514"/>
                  </a:cubicBezTo>
                  <a:close/>
                  <a:moveTo>
                    <a:pt x="2058" y="0"/>
                  </a:moveTo>
                  <a:cubicBezTo>
                    <a:pt x="901" y="0"/>
                    <a:pt x="1" y="900"/>
                    <a:pt x="1" y="2057"/>
                  </a:cubicBezTo>
                  <a:cubicBezTo>
                    <a:pt x="1" y="3182"/>
                    <a:pt x="901"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5" name="Google Shape;3795;p64"/>
            <p:cNvSpPr/>
            <p:nvPr/>
          </p:nvSpPr>
          <p:spPr>
            <a:xfrm>
              <a:off x="3214500" y="3604450"/>
              <a:ext cx="1546975" cy="123775"/>
            </a:xfrm>
            <a:custGeom>
              <a:avLst/>
              <a:gdLst/>
              <a:ahLst/>
              <a:cxnLst/>
              <a:rect l="l" t="t" r="r" b="b"/>
              <a:pathLst>
                <a:path w="61879" h="4951" extrusionOk="0">
                  <a:moveTo>
                    <a:pt x="1" y="0"/>
                  </a:moveTo>
                  <a:lnTo>
                    <a:pt x="1" y="4951"/>
                  </a:lnTo>
                  <a:lnTo>
                    <a:pt x="61878" y="4951"/>
                  </a:lnTo>
                  <a:lnTo>
                    <a:pt x="61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6" name="Google Shape;3796;p64"/>
            <p:cNvSpPr/>
            <p:nvPr/>
          </p:nvSpPr>
          <p:spPr>
            <a:xfrm>
              <a:off x="3207275" y="3598025"/>
              <a:ext cx="1561425" cy="137425"/>
            </a:xfrm>
            <a:custGeom>
              <a:avLst/>
              <a:gdLst/>
              <a:ahLst/>
              <a:cxnLst/>
              <a:rect l="l" t="t" r="r" b="b"/>
              <a:pathLst>
                <a:path w="62457" h="5497" extrusionOk="0">
                  <a:moveTo>
                    <a:pt x="61910" y="514"/>
                  </a:moveTo>
                  <a:lnTo>
                    <a:pt x="61910" y="4950"/>
                  </a:lnTo>
                  <a:lnTo>
                    <a:pt x="547" y="4950"/>
                  </a:lnTo>
                  <a:lnTo>
                    <a:pt x="547" y="514"/>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7" name="Google Shape;3797;p64"/>
            <p:cNvSpPr/>
            <p:nvPr/>
          </p:nvSpPr>
          <p:spPr>
            <a:xfrm>
              <a:off x="3151025" y="3728200"/>
              <a:ext cx="1674725" cy="363250"/>
            </a:xfrm>
            <a:custGeom>
              <a:avLst/>
              <a:gdLst/>
              <a:ahLst/>
              <a:cxnLst/>
              <a:rect l="l" t="t" r="r" b="b"/>
              <a:pathLst>
                <a:path w="66989" h="14530" extrusionOk="0">
                  <a:moveTo>
                    <a:pt x="0" y="1"/>
                  </a:moveTo>
                  <a:lnTo>
                    <a:pt x="0" y="14530"/>
                  </a:lnTo>
                  <a:lnTo>
                    <a:pt x="66989" y="14530"/>
                  </a:lnTo>
                  <a:lnTo>
                    <a:pt x="66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8" name="Google Shape;3798;p64"/>
            <p:cNvSpPr/>
            <p:nvPr/>
          </p:nvSpPr>
          <p:spPr>
            <a:xfrm>
              <a:off x="3143775" y="3721775"/>
              <a:ext cx="1688425" cy="376125"/>
            </a:xfrm>
            <a:custGeom>
              <a:avLst/>
              <a:gdLst/>
              <a:ahLst/>
              <a:cxnLst/>
              <a:rect l="l" t="t" r="r" b="b"/>
              <a:pathLst>
                <a:path w="67537" h="15045" extrusionOk="0">
                  <a:moveTo>
                    <a:pt x="66990" y="547"/>
                  </a:moveTo>
                  <a:lnTo>
                    <a:pt x="66990" y="14530"/>
                  </a:lnTo>
                  <a:lnTo>
                    <a:pt x="547" y="14530"/>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9" name="Google Shape;3799;p64"/>
            <p:cNvSpPr/>
            <p:nvPr/>
          </p:nvSpPr>
          <p:spPr>
            <a:xfrm>
              <a:off x="3358350" y="3821425"/>
              <a:ext cx="95650" cy="177625"/>
            </a:xfrm>
            <a:custGeom>
              <a:avLst/>
              <a:gdLst/>
              <a:ahLst/>
              <a:cxnLst/>
              <a:rect l="l" t="t" r="r" b="b"/>
              <a:pathLst>
                <a:path w="3826" h="7105"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0" name="Google Shape;3800;p64"/>
            <p:cNvSpPr/>
            <p:nvPr/>
          </p:nvSpPr>
          <p:spPr>
            <a:xfrm>
              <a:off x="3351925" y="3814200"/>
              <a:ext cx="108500" cy="191275"/>
            </a:xfrm>
            <a:custGeom>
              <a:avLst/>
              <a:gdLst/>
              <a:ahLst/>
              <a:cxnLst/>
              <a:rect l="l" t="t" r="r" b="b"/>
              <a:pathLst>
                <a:path w="4340" h="7651" extrusionOk="0">
                  <a:moveTo>
                    <a:pt x="3825" y="546"/>
                  </a:moveTo>
                  <a:lnTo>
                    <a:pt x="3825" y="7104"/>
                  </a:lnTo>
                  <a:lnTo>
                    <a:pt x="515" y="7104"/>
                  </a:lnTo>
                  <a:lnTo>
                    <a:pt x="515" y="546"/>
                  </a:lnTo>
                  <a:close/>
                  <a:moveTo>
                    <a:pt x="0" y="0"/>
                  </a:moveTo>
                  <a:lnTo>
                    <a:pt x="0" y="7650"/>
                  </a:lnTo>
                  <a:lnTo>
                    <a:pt x="4340" y="7650"/>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1" name="Google Shape;3801;p64"/>
            <p:cNvSpPr/>
            <p:nvPr/>
          </p:nvSpPr>
          <p:spPr>
            <a:xfrm>
              <a:off x="3505400" y="3821425"/>
              <a:ext cx="95650" cy="177625"/>
            </a:xfrm>
            <a:custGeom>
              <a:avLst/>
              <a:gdLst/>
              <a:ahLst/>
              <a:cxnLst/>
              <a:rect l="l" t="t" r="r" b="b"/>
              <a:pathLst>
                <a:path w="3826" h="7105"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2" name="Google Shape;3802;p64"/>
            <p:cNvSpPr/>
            <p:nvPr/>
          </p:nvSpPr>
          <p:spPr>
            <a:xfrm>
              <a:off x="3498175" y="3814200"/>
              <a:ext cx="109325" cy="191275"/>
            </a:xfrm>
            <a:custGeom>
              <a:avLst/>
              <a:gdLst/>
              <a:ahLst/>
              <a:cxnLst/>
              <a:rect l="l" t="t" r="r" b="b"/>
              <a:pathLst>
                <a:path w="4373" h="7651" extrusionOk="0">
                  <a:moveTo>
                    <a:pt x="3826" y="546"/>
                  </a:moveTo>
                  <a:lnTo>
                    <a:pt x="3826" y="7104"/>
                  </a:lnTo>
                  <a:lnTo>
                    <a:pt x="547" y="7104"/>
                  </a:lnTo>
                  <a:lnTo>
                    <a:pt x="547" y="546"/>
                  </a:lnTo>
                  <a:close/>
                  <a:moveTo>
                    <a:pt x="0" y="0"/>
                  </a:moveTo>
                  <a:lnTo>
                    <a:pt x="0" y="7650"/>
                  </a:lnTo>
                  <a:lnTo>
                    <a:pt x="4372" y="7650"/>
                  </a:lnTo>
                  <a:lnTo>
                    <a:pt x="4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3" name="Google Shape;3803;p64"/>
            <p:cNvSpPr/>
            <p:nvPr/>
          </p:nvSpPr>
          <p:spPr>
            <a:xfrm>
              <a:off x="3651675" y="3821425"/>
              <a:ext cx="95650" cy="177625"/>
            </a:xfrm>
            <a:custGeom>
              <a:avLst/>
              <a:gdLst/>
              <a:ahLst/>
              <a:cxnLst/>
              <a:rect l="l" t="t" r="r" b="b"/>
              <a:pathLst>
                <a:path w="3826" h="7105"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4" name="Google Shape;3804;p64"/>
            <p:cNvSpPr/>
            <p:nvPr/>
          </p:nvSpPr>
          <p:spPr>
            <a:xfrm>
              <a:off x="3645225" y="3814200"/>
              <a:ext cx="108525" cy="191275"/>
            </a:xfrm>
            <a:custGeom>
              <a:avLst/>
              <a:gdLst/>
              <a:ahLst/>
              <a:cxnLst/>
              <a:rect l="l" t="t" r="r" b="b"/>
              <a:pathLst>
                <a:path w="4341" h="7651" extrusionOk="0">
                  <a:moveTo>
                    <a:pt x="3826" y="546"/>
                  </a:moveTo>
                  <a:lnTo>
                    <a:pt x="3826" y="7104"/>
                  </a:lnTo>
                  <a:lnTo>
                    <a:pt x="515" y="7104"/>
                  </a:lnTo>
                  <a:lnTo>
                    <a:pt x="515" y="546"/>
                  </a:lnTo>
                  <a:close/>
                  <a:moveTo>
                    <a:pt x="1" y="0"/>
                  </a:moveTo>
                  <a:lnTo>
                    <a:pt x="1" y="7650"/>
                  </a:lnTo>
                  <a:lnTo>
                    <a:pt x="4340" y="7650"/>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5" name="Google Shape;3805;p64"/>
            <p:cNvSpPr/>
            <p:nvPr/>
          </p:nvSpPr>
          <p:spPr>
            <a:xfrm>
              <a:off x="3231375" y="3821425"/>
              <a:ext cx="76375" cy="177625"/>
            </a:xfrm>
            <a:custGeom>
              <a:avLst/>
              <a:gdLst/>
              <a:ahLst/>
              <a:cxnLst/>
              <a:rect l="l" t="t" r="r" b="b"/>
              <a:pathLst>
                <a:path w="3055" h="7105"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6" name="Google Shape;3806;p64"/>
            <p:cNvSpPr/>
            <p:nvPr/>
          </p:nvSpPr>
          <p:spPr>
            <a:xfrm>
              <a:off x="3224950" y="3814200"/>
              <a:ext cx="89225" cy="191275"/>
            </a:xfrm>
            <a:custGeom>
              <a:avLst/>
              <a:gdLst/>
              <a:ahLst/>
              <a:cxnLst/>
              <a:rect l="l" t="t" r="r" b="b"/>
              <a:pathLst>
                <a:path w="3569" h="7651" extrusionOk="0">
                  <a:moveTo>
                    <a:pt x="3022" y="546"/>
                  </a:moveTo>
                  <a:lnTo>
                    <a:pt x="3022" y="7104"/>
                  </a:lnTo>
                  <a:lnTo>
                    <a:pt x="515" y="7104"/>
                  </a:lnTo>
                  <a:lnTo>
                    <a:pt x="515" y="546"/>
                  </a:lnTo>
                  <a:close/>
                  <a:moveTo>
                    <a:pt x="0" y="0"/>
                  </a:moveTo>
                  <a:lnTo>
                    <a:pt x="0" y="7650"/>
                  </a:lnTo>
                  <a:lnTo>
                    <a:pt x="3568" y="7650"/>
                  </a:lnTo>
                  <a:lnTo>
                    <a:pt x="3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7" name="Google Shape;3807;p64"/>
            <p:cNvSpPr/>
            <p:nvPr/>
          </p:nvSpPr>
          <p:spPr>
            <a:xfrm>
              <a:off x="3797925" y="3821425"/>
              <a:ext cx="587450" cy="177625"/>
            </a:xfrm>
            <a:custGeom>
              <a:avLst/>
              <a:gdLst/>
              <a:ahLst/>
              <a:cxnLst/>
              <a:rect l="l" t="t" r="r" b="b"/>
              <a:pathLst>
                <a:path w="23498" h="7105"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8" name="Google Shape;3808;p64"/>
            <p:cNvSpPr/>
            <p:nvPr/>
          </p:nvSpPr>
          <p:spPr>
            <a:xfrm>
              <a:off x="3791500" y="3814200"/>
              <a:ext cx="600325" cy="191275"/>
            </a:xfrm>
            <a:custGeom>
              <a:avLst/>
              <a:gdLst/>
              <a:ahLst/>
              <a:cxnLst/>
              <a:rect l="l" t="t" r="r" b="b"/>
              <a:pathLst>
                <a:path w="24013" h="7651" extrusionOk="0">
                  <a:moveTo>
                    <a:pt x="23498" y="546"/>
                  </a:moveTo>
                  <a:lnTo>
                    <a:pt x="23498" y="7104"/>
                  </a:lnTo>
                  <a:lnTo>
                    <a:pt x="547" y="7104"/>
                  </a:lnTo>
                  <a:lnTo>
                    <a:pt x="547" y="546"/>
                  </a:lnTo>
                  <a:close/>
                  <a:moveTo>
                    <a:pt x="0" y="0"/>
                  </a:moveTo>
                  <a:lnTo>
                    <a:pt x="0" y="289"/>
                  </a:lnTo>
                  <a:lnTo>
                    <a:pt x="0" y="7650"/>
                  </a:lnTo>
                  <a:lnTo>
                    <a:pt x="24012" y="7650"/>
                  </a:lnTo>
                  <a:lnTo>
                    <a:pt x="2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9" name="Google Shape;3809;p64"/>
            <p:cNvSpPr/>
            <p:nvPr/>
          </p:nvSpPr>
          <p:spPr>
            <a:xfrm>
              <a:off x="4497050" y="3857575"/>
              <a:ext cx="89225" cy="89225"/>
            </a:xfrm>
            <a:custGeom>
              <a:avLst/>
              <a:gdLst/>
              <a:ahLst/>
              <a:cxnLst/>
              <a:rect l="l" t="t" r="r" b="b"/>
              <a:pathLst>
                <a:path w="3569" h="3569" extrusionOk="0">
                  <a:moveTo>
                    <a:pt x="1801" y="1"/>
                  </a:moveTo>
                  <a:cubicBezTo>
                    <a:pt x="805" y="1"/>
                    <a:pt x="1" y="804"/>
                    <a:pt x="1" y="1801"/>
                  </a:cubicBezTo>
                  <a:cubicBezTo>
                    <a:pt x="1" y="2765"/>
                    <a:pt x="805" y="3569"/>
                    <a:pt x="1801" y="3569"/>
                  </a:cubicBezTo>
                  <a:cubicBezTo>
                    <a:pt x="2765" y="3569"/>
                    <a:pt x="3569" y="2765"/>
                    <a:pt x="3569" y="1801"/>
                  </a:cubicBezTo>
                  <a:cubicBezTo>
                    <a:pt x="3569" y="804"/>
                    <a:pt x="2765"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0" name="Google Shape;3810;p64"/>
            <p:cNvSpPr/>
            <p:nvPr/>
          </p:nvSpPr>
          <p:spPr>
            <a:xfrm>
              <a:off x="4490625" y="3851150"/>
              <a:ext cx="102900" cy="102900"/>
            </a:xfrm>
            <a:custGeom>
              <a:avLst/>
              <a:gdLst/>
              <a:ahLst/>
              <a:cxnLst/>
              <a:rect l="l" t="t" r="r" b="b"/>
              <a:pathLst>
                <a:path w="4116" h="4116" extrusionOk="0">
                  <a:moveTo>
                    <a:pt x="2058" y="515"/>
                  </a:moveTo>
                  <a:cubicBezTo>
                    <a:pt x="2894" y="515"/>
                    <a:pt x="3569" y="1190"/>
                    <a:pt x="3569" y="2058"/>
                  </a:cubicBezTo>
                  <a:cubicBezTo>
                    <a:pt x="3569" y="2894"/>
                    <a:pt x="2894" y="3569"/>
                    <a:pt x="2058" y="3569"/>
                  </a:cubicBezTo>
                  <a:cubicBezTo>
                    <a:pt x="1190" y="3569"/>
                    <a:pt x="515" y="2894"/>
                    <a:pt x="515" y="2058"/>
                  </a:cubicBezTo>
                  <a:cubicBezTo>
                    <a:pt x="515" y="1190"/>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1" name="Google Shape;3811;p64"/>
            <p:cNvSpPr/>
            <p:nvPr/>
          </p:nvSpPr>
          <p:spPr>
            <a:xfrm>
              <a:off x="4672250" y="3857575"/>
              <a:ext cx="89225" cy="89225"/>
            </a:xfrm>
            <a:custGeom>
              <a:avLst/>
              <a:gdLst/>
              <a:ahLst/>
              <a:cxnLst/>
              <a:rect l="l" t="t" r="r" b="b"/>
              <a:pathLst>
                <a:path w="3569" h="3569" extrusionOk="0">
                  <a:moveTo>
                    <a:pt x="1801" y="1"/>
                  </a:moveTo>
                  <a:cubicBezTo>
                    <a:pt x="804" y="1"/>
                    <a:pt x="0" y="804"/>
                    <a:pt x="0" y="1801"/>
                  </a:cubicBezTo>
                  <a:cubicBezTo>
                    <a:pt x="0" y="2765"/>
                    <a:pt x="804" y="3569"/>
                    <a:pt x="1801" y="3569"/>
                  </a:cubicBezTo>
                  <a:cubicBezTo>
                    <a:pt x="2797" y="3569"/>
                    <a:pt x="3568" y="2765"/>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2" name="Google Shape;3812;p64"/>
            <p:cNvSpPr/>
            <p:nvPr/>
          </p:nvSpPr>
          <p:spPr>
            <a:xfrm>
              <a:off x="4665825" y="3851150"/>
              <a:ext cx="102875" cy="102900"/>
            </a:xfrm>
            <a:custGeom>
              <a:avLst/>
              <a:gdLst/>
              <a:ahLst/>
              <a:cxnLst/>
              <a:rect l="l" t="t" r="r" b="b"/>
              <a:pathLst>
                <a:path w="4115" h="4116" extrusionOk="0">
                  <a:moveTo>
                    <a:pt x="2058" y="515"/>
                  </a:moveTo>
                  <a:cubicBezTo>
                    <a:pt x="2893" y="515"/>
                    <a:pt x="3568" y="1190"/>
                    <a:pt x="3568" y="2058"/>
                  </a:cubicBezTo>
                  <a:cubicBezTo>
                    <a:pt x="3568" y="2894"/>
                    <a:pt x="2893" y="3569"/>
                    <a:pt x="2058" y="3569"/>
                  </a:cubicBezTo>
                  <a:cubicBezTo>
                    <a:pt x="1222" y="3569"/>
                    <a:pt x="515" y="2894"/>
                    <a:pt x="515" y="2058"/>
                  </a:cubicBezTo>
                  <a:cubicBezTo>
                    <a:pt x="515" y="1190"/>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3" name="Google Shape;3813;p64"/>
            <p:cNvSpPr/>
            <p:nvPr/>
          </p:nvSpPr>
          <p:spPr>
            <a:xfrm>
              <a:off x="4235900" y="3857575"/>
              <a:ext cx="89225" cy="89225"/>
            </a:xfrm>
            <a:custGeom>
              <a:avLst/>
              <a:gdLst/>
              <a:ahLst/>
              <a:cxnLst/>
              <a:rect l="l" t="t" r="r" b="b"/>
              <a:pathLst>
                <a:path w="3569" h="3569" extrusionOk="0">
                  <a:moveTo>
                    <a:pt x="1800" y="1"/>
                  </a:moveTo>
                  <a:cubicBezTo>
                    <a:pt x="804" y="1"/>
                    <a:pt x="0" y="804"/>
                    <a:pt x="0" y="1801"/>
                  </a:cubicBezTo>
                  <a:cubicBezTo>
                    <a:pt x="0" y="2765"/>
                    <a:pt x="804" y="3569"/>
                    <a:pt x="1800" y="3569"/>
                  </a:cubicBezTo>
                  <a:cubicBezTo>
                    <a:pt x="2764" y="3569"/>
                    <a:pt x="3568" y="2765"/>
                    <a:pt x="3568" y="1801"/>
                  </a:cubicBezTo>
                  <a:cubicBezTo>
                    <a:pt x="3568" y="804"/>
                    <a:pt x="2764" y="1"/>
                    <a:pt x="18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4" name="Google Shape;3814;p64"/>
            <p:cNvSpPr/>
            <p:nvPr/>
          </p:nvSpPr>
          <p:spPr>
            <a:xfrm>
              <a:off x="4229450" y="3851150"/>
              <a:ext cx="102900" cy="102900"/>
            </a:xfrm>
            <a:custGeom>
              <a:avLst/>
              <a:gdLst/>
              <a:ahLst/>
              <a:cxnLst/>
              <a:rect l="l" t="t" r="r" b="b"/>
              <a:pathLst>
                <a:path w="4116" h="4116" extrusionOk="0">
                  <a:moveTo>
                    <a:pt x="2058" y="515"/>
                  </a:moveTo>
                  <a:cubicBezTo>
                    <a:pt x="2894" y="515"/>
                    <a:pt x="3569" y="1190"/>
                    <a:pt x="3569" y="2058"/>
                  </a:cubicBezTo>
                  <a:cubicBezTo>
                    <a:pt x="3569" y="2894"/>
                    <a:pt x="2894" y="3569"/>
                    <a:pt x="2058" y="3569"/>
                  </a:cubicBezTo>
                  <a:cubicBezTo>
                    <a:pt x="1222" y="3569"/>
                    <a:pt x="515" y="2894"/>
                    <a:pt x="515" y="2058"/>
                  </a:cubicBezTo>
                  <a:cubicBezTo>
                    <a:pt x="515" y="1190"/>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15" name="Google Shape;3815;p64"/>
          <p:cNvGrpSpPr/>
          <p:nvPr/>
        </p:nvGrpSpPr>
        <p:grpSpPr>
          <a:xfrm>
            <a:off x="5946219" y="2720946"/>
            <a:ext cx="1729343" cy="1578106"/>
            <a:chOff x="1171725" y="542675"/>
            <a:chExt cx="5016950" cy="4578200"/>
          </a:xfrm>
        </p:grpSpPr>
        <p:sp>
          <p:nvSpPr>
            <p:cNvPr id="3816" name="Google Shape;3816;p64"/>
            <p:cNvSpPr/>
            <p:nvPr/>
          </p:nvSpPr>
          <p:spPr>
            <a:xfrm>
              <a:off x="1171725" y="542775"/>
              <a:ext cx="5016950" cy="4577925"/>
            </a:xfrm>
            <a:custGeom>
              <a:avLst/>
              <a:gdLst/>
              <a:ahLst/>
              <a:cxnLst/>
              <a:rect l="l" t="t" r="r" b="b"/>
              <a:pathLst>
                <a:path w="200678" h="183117" extrusionOk="0">
                  <a:moveTo>
                    <a:pt x="147944" y="1"/>
                  </a:moveTo>
                  <a:cubicBezTo>
                    <a:pt x="128902" y="1"/>
                    <a:pt x="116374" y="16962"/>
                    <a:pt x="88848" y="22980"/>
                  </a:cubicBezTo>
                  <a:cubicBezTo>
                    <a:pt x="56060" y="30148"/>
                    <a:pt x="46096" y="27030"/>
                    <a:pt x="23048" y="51171"/>
                  </a:cubicBezTo>
                  <a:cubicBezTo>
                    <a:pt x="1" y="75311"/>
                    <a:pt x="5304" y="121085"/>
                    <a:pt x="34491" y="150176"/>
                  </a:cubicBezTo>
                  <a:cubicBezTo>
                    <a:pt x="63711" y="179299"/>
                    <a:pt x="92448" y="182578"/>
                    <a:pt x="92448" y="182578"/>
                  </a:cubicBezTo>
                  <a:cubicBezTo>
                    <a:pt x="92448" y="182578"/>
                    <a:pt x="95800" y="183116"/>
                    <a:pt x="101224" y="183116"/>
                  </a:cubicBezTo>
                  <a:cubicBezTo>
                    <a:pt x="113079" y="183116"/>
                    <a:pt x="134832" y="180544"/>
                    <a:pt x="153136" y="164159"/>
                  </a:cubicBezTo>
                  <a:cubicBezTo>
                    <a:pt x="179816" y="140243"/>
                    <a:pt x="187145" y="101381"/>
                    <a:pt x="193928" y="70104"/>
                  </a:cubicBezTo>
                  <a:cubicBezTo>
                    <a:pt x="200678" y="38795"/>
                    <a:pt x="186309" y="10958"/>
                    <a:pt x="159726" y="2054"/>
                  </a:cubicBezTo>
                  <a:cubicBezTo>
                    <a:pt x="155461" y="620"/>
                    <a:pt x="151583" y="1"/>
                    <a:pt x="147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7" name="Google Shape;3817;p64"/>
            <p:cNvSpPr/>
            <p:nvPr/>
          </p:nvSpPr>
          <p:spPr>
            <a:xfrm>
              <a:off x="1388700" y="542675"/>
              <a:ext cx="4672200" cy="4578200"/>
            </a:xfrm>
            <a:custGeom>
              <a:avLst/>
              <a:gdLst/>
              <a:ahLst/>
              <a:cxnLst/>
              <a:rect l="l" t="t" r="r" b="b"/>
              <a:pathLst>
                <a:path w="186888" h="183128" extrusionOk="0">
                  <a:moveTo>
                    <a:pt x="139282" y="1"/>
                  </a:moveTo>
                  <a:cubicBezTo>
                    <a:pt x="120220" y="1"/>
                    <a:pt x="107716" y="16973"/>
                    <a:pt x="80169" y="22984"/>
                  </a:cubicBezTo>
                  <a:cubicBezTo>
                    <a:pt x="47381" y="30152"/>
                    <a:pt x="37417" y="27034"/>
                    <a:pt x="14369" y="51175"/>
                  </a:cubicBezTo>
                  <a:cubicBezTo>
                    <a:pt x="4661" y="61332"/>
                    <a:pt x="0" y="75283"/>
                    <a:pt x="0" y="90230"/>
                  </a:cubicBezTo>
                  <a:cubicBezTo>
                    <a:pt x="0" y="110835"/>
                    <a:pt x="8904" y="133304"/>
                    <a:pt x="25812" y="150180"/>
                  </a:cubicBezTo>
                  <a:cubicBezTo>
                    <a:pt x="55032" y="179303"/>
                    <a:pt x="83769" y="182582"/>
                    <a:pt x="83769" y="182582"/>
                  </a:cubicBezTo>
                  <a:cubicBezTo>
                    <a:pt x="83769" y="182582"/>
                    <a:pt x="87112" y="183128"/>
                    <a:pt x="92544" y="183128"/>
                  </a:cubicBezTo>
                  <a:cubicBezTo>
                    <a:pt x="104373" y="183128"/>
                    <a:pt x="126135" y="180556"/>
                    <a:pt x="144457" y="164163"/>
                  </a:cubicBezTo>
                  <a:cubicBezTo>
                    <a:pt x="171137" y="140247"/>
                    <a:pt x="178466" y="101385"/>
                    <a:pt x="185249" y="70108"/>
                  </a:cubicBezTo>
                  <a:cubicBezTo>
                    <a:pt x="186374" y="64901"/>
                    <a:pt x="186888" y="59790"/>
                    <a:pt x="186888" y="54871"/>
                  </a:cubicBezTo>
                  <a:cubicBezTo>
                    <a:pt x="186888" y="30088"/>
                    <a:pt x="173194" y="9483"/>
                    <a:pt x="151047" y="2058"/>
                  </a:cubicBezTo>
                  <a:cubicBezTo>
                    <a:pt x="146772" y="612"/>
                    <a:pt x="142914" y="1"/>
                    <a:pt x="1392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8" name="Google Shape;3818;p64"/>
            <p:cNvSpPr/>
            <p:nvPr/>
          </p:nvSpPr>
          <p:spPr>
            <a:xfrm>
              <a:off x="1698100" y="4799425"/>
              <a:ext cx="3900725" cy="255575"/>
            </a:xfrm>
            <a:custGeom>
              <a:avLst/>
              <a:gdLst/>
              <a:ahLst/>
              <a:cxnLst/>
              <a:rect l="l" t="t" r="r" b="b"/>
              <a:pathLst>
                <a:path w="156029" h="10223" extrusionOk="0">
                  <a:moveTo>
                    <a:pt x="78014" y="0"/>
                  </a:moveTo>
                  <a:cubicBezTo>
                    <a:pt x="34941" y="0"/>
                    <a:pt x="0" y="2282"/>
                    <a:pt x="0" y="5111"/>
                  </a:cubicBezTo>
                  <a:cubicBezTo>
                    <a:pt x="0" y="7908"/>
                    <a:pt x="34941" y="10222"/>
                    <a:pt x="78014" y="10222"/>
                  </a:cubicBezTo>
                  <a:cubicBezTo>
                    <a:pt x="121088" y="10222"/>
                    <a:pt x="156029" y="7908"/>
                    <a:pt x="156029" y="5111"/>
                  </a:cubicBezTo>
                  <a:cubicBezTo>
                    <a:pt x="156029" y="2282"/>
                    <a:pt x="121088" y="0"/>
                    <a:pt x="78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9" name="Google Shape;3819;p64"/>
            <p:cNvSpPr/>
            <p:nvPr/>
          </p:nvSpPr>
          <p:spPr>
            <a:xfrm>
              <a:off x="2634300" y="1148600"/>
              <a:ext cx="3007925" cy="1915850"/>
            </a:xfrm>
            <a:custGeom>
              <a:avLst/>
              <a:gdLst/>
              <a:ahLst/>
              <a:cxnLst/>
              <a:rect l="l" t="t" r="r" b="b"/>
              <a:pathLst>
                <a:path w="120317" h="76634" extrusionOk="0">
                  <a:moveTo>
                    <a:pt x="1190" y="1"/>
                  </a:moveTo>
                  <a:cubicBezTo>
                    <a:pt x="1061" y="1"/>
                    <a:pt x="965" y="97"/>
                    <a:pt x="965" y="226"/>
                  </a:cubicBezTo>
                  <a:cubicBezTo>
                    <a:pt x="965" y="322"/>
                    <a:pt x="1061" y="419"/>
                    <a:pt x="1190" y="419"/>
                  </a:cubicBezTo>
                  <a:lnTo>
                    <a:pt x="2475" y="419"/>
                  </a:lnTo>
                  <a:cubicBezTo>
                    <a:pt x="2572" y="419"/>
                    <a:pt x="2668" y="322"/>
                    <a:pt x="2668" y="226"/>
                  </a:cubicBezTo>
                  <a:cubicBezTo>
                    <a:pt x="2668" y="97"/>
                    <a:pt x="2572" y="1"/>
                    <a:pt x="2475" y="1"/>
                  </a:cubicBezTo>
                  <a:close/>
                  <a:moveTo>
                    <a:pt x="3729" y="1"/>
                  </a:moveTo>
                  <a:cubicBezTo>
                    <a:pt x="3633" y="1"/>
                    <a:pt x="3536" y="97"/>
                    <a:pt x="3536" y="226"/>
                  </a:cubicBezTo>
                  <a:cubicBezTo>
                    <a:pt x="3536" y="322"/>
                    <a:pt x="3633" y="419"/>
                    <a:pt x="3729" y="419"/>
                  </a:cubicBezTo>
                  <a:lnTo>
                    <a:pt x="5015" y="419"/>
                  </a:lnTo>
                  <a:cubicBezTo>
                    <a:pt x="5143" y="419"/>
                    <a:pt x="5240" y="322"/>
                    <a:pt x="5240" y="226"/>
                  </a:cubicBezTo>
                  <a:cubicBezTo>
                    <a:pt x="5240" y="97"/>
                    <a:pt x="5143" y="1"/>
                    <a:pt x="5015" y="1"/>
                  </a:cubicBezTo>
                  <a:close/>
                  <a:moveTo>
                    <a:pt x="6301" y="1"/>
                  </a:moveTo>
                  <a:cubicBezTo>
                    <a:pt x="6172" y="1"/>
                    <a:pt x="6076" y="97"/>
                    <a:pt x="6076" y="226"/>
                  </a:cubicBezTo>
                  <a:cubicBezTo>
                    <a:pt x="6076" y="322"/>
                    <a:pt x="6172" y="419"/>
                    <a:pt x="6301" y="419"/>
                  </a:cubicBezTo>
                  <a:lnTo>
                    <a:pt x="7554" y="419"/>
                  </a:lnTo>
                  <a:cubicBezTo>
                    <a:pt x="7683" y="419"/>
                    <a:pt x="7779" y="322"/>
                    <a:pt x="7779" y="226"/>
                  </a:cubicBezTo>
                  <a:cubicBezTo>
                    <a:pt x="7779" y="97"/>
                    <a:pt x="7683" y="1"/>
                    <a:pt x="7554" y="1"/>
                  </a:cubicBezTo>
                  <a:close/>
                  <a:moveTo>
                    <a:pt x="8840" y="1"/>
                  </a:moveTo>
                  <a:cubicBezTo>
                    <a:pt x="8711" y="1"/>
                    <a:pt x="8615" y="97"/>
                    <a:pt x="8615" y="226"/>
                  </a:cubicBezTo>
                  <a:cubicBezTo>
                    <a:pt x="8615" y="322"/>
                    <a:pt x="8711" y="419"/>
                    <a:pt x="8840" y="419"/>
                  </a:cubicBezTo>
                  <a:lnTo>
                    <a:pt x="10126" y="419"/>
                  </a:lnTo>
                  <a:cubicBezTo>
                    <a:pt x="10222" y="419"/>
                    <a:pt x="10319" y="322"/>
                    <a:pt x="10319" y="226"/>
                  </a:cubicBezTo>
                  <a:cubicBezTo>
                    <a:pt x="10319" y="97"/>
                    <a:pt x="10222" y="1"/>
                    <a:pt x="10126" y="1"/>
                  </a:cubicBezTo>
                  <a:close/>
                  <a:moveTo>
                    <a:pt x="11379" y="1"/>
                  </a:moveTo>
                  <a:cubicBezTo>
                    <a:pt x="11283" y="1"/>
                    <a:pt x="11187" y="97"/>
                    <a:pt x="11187" y="226"/>
                  </a:cubicBezTo>
                  <a:cubicBezTo>
                    <a:pt x="11187" y="322"/>
                    <a:pt x="11283" y="419"/>
                    <a:pt x="11379" y="419"/>
                  </a:cubicBezTo>
                  <a:lnTo>
                    <a:pt x="12665" y="419"/>
                  </a:lnTo>
                  <a:cubicBezTo>
                    <a:pt x="12794" y="419"/>
                    <a:pt x="12890" y="322"/>
                    <a:pt x="12890" y="226"/>
                  </a:cubicBezTo>
                  <a:cubicBezTo>
                    <a:pt x="12890" y="97"/>
                    <a:pt x="12794" y="1"/>
                    <a:pt x="12665" y="1"/>
                  </a:cubicBezTo>
                  <a:close/>
                  <a:moveTo>
                    <a:pt x="13951" y="1"/>
                  </a:moveTo>
                  <a:cubicBezTo>
                    <a:pt x="13822" y="1"/>
                    <a:pt x="13726" y="97"/>
                    <a:pt x="13726" y="226"/>
                  </a:cubicBezTo>
                  <a:cubicBezTo>
                    <a:pt x="13726" y="322"/>
                    <a:pt x="13822" y="419"/>
                    <a:pt x="13951" y="419"/>
                  </a:cubicBezTo>
                  <a:lnTo>
                    <a:pt x="15205" y="419"/>
                  </a:lnTo>
                  <a:cubicBezTo>
                    <a:pt x="15333" y="419"/>
                    <a:pt x="15430" y="322"/>
                    <a:pt x="15430" y="226"/>
                  </a:cubicBezTo>
                  <a:cubicBezTo>
                    <a:pt x="15430" y="97"/>
                    <a:pt x="15333" y="1"/>
                    <a:pt x="15205" y="1"/>
                  </a:cubicBezTo>
                  <a:close/>
                  <a:moveTo>
                    <a:pt x="16490" y="1"/>
                  </a:moveTo>
                  <a:cubicBezTo>
                    <a:pt x="16362" y="1"/>
                    <a:pt x="16265" y="97"/>
                    <a:pt x="16265" y="226"/>
                  </a:cubicBezTo>
                  <a:cubicBezTo>
                    <a:pt x="16265" y="322"/>
                    <a:pt x="16362" y="419"/>
                    <a:pt x="16490" y="419"/>
                  </a:cubicBezTo>
                  <a:lnTo>
                    <a:pt x="17776" y="419"/>
                  </a:lnTo>
                  <a:cubicBezTo>
                    <a:pt x="17873" y="419"/>
                    <a:pt x="17969" y="322"/>
                    <a:pt x="17969" y="226"/>
                  </a:cubicBezTo>
                  <a:cubicBezTo>
                    <a:pt x="17969" y="97"/>
                    <a:pt x="17873" y="1"/>
                    <a:pt x="17776" y="1"/>
                  </a:cubicBezTo>
                  <a:close/>
                  <a:moveTo>
                    <a:pt x="19030" y="1"/>
                  </a:moveTo>
                  <a:cubicBezTo>
                    <a:pt x="18933" y="1"/>
                    <a:pt x="18837" y="97"/>
                    <a:pt x="18837" y="226"/>
                  </a:cubicBezTo>
                  <a:cubicBezTo>
                    <a:pt x="18837" y="322"/>
                    <a:pt x="18933" y="419"/>
                    <a:pt x="19030" y="419"/>
                  </a:cubicBezTo>
                  <a:lnTo>
                    <a:pt x="20316" y="419"/>
                  </a:lnTo>
                  <a:cubicBezTo>
                    <a:pt x="20444" y="419"/>
                    <a:pt x="20541" y="322"/>
                    <a:pt x="20541" y="226"/>
                  </a:cubicBezTo>
                  <a:cubicBezTo>
                    <a:pt x="20541" y="97"/>
                    <a:pt x="20444" y="1"/>
                    <a:pt x="20316" y="1"/>
                  </a:cubicBezTo>
                  <a:close/>
                  <a:moveTo>
                    <a:pt x="21601" y="1"/>
                  </a:moveTo>
                  <a:cubicBezTo>
                    <a:pt x="21473" y="1"/>
                    <a:pt x="21376" y="97"/>
                    <a:pt x="21376" y="226"/>
                  </a:cubicBezTo>
                  <a:cubicBezTo>
                    <a:pt x="21376" y="322"/>
                    <a:pt x="21473" y="419"/>
                    <a:pt x="21601" y="419"/>
                  </a:cubicBezTo>
                  <a:lnTo>
                    <a:pt x="22855" y="419"/>
                  </a:lnTo>
                  <a:cubicBezTo>
                    <a:pt x="22984" y="419"/>
                    <a:pt x="23080" y="322"/>
                    <a:pt x="23080" y="226"/>
                  </a:cubicBezTo>
                  <a:cubicBezTo>
                    <a:pt x="23080" y="97"/>
                    <a:pt x="22984" y="1"/>
                    <a:pt x="22855" y="1"/>
                  </a:cubicBezTo>
                  <a:close/>
                  <a:moveTo>
                    <a:pt x="24141" y="1"/>
                  </a:moveTo>
                  <a:cubicBezTo>
                    <a:pt x="24012" y="1"/>
                    <a:pt x="23916" y="97"/>
                    <a:pt x="23916" y="226"/>
                  </a:cubicBezTo>
                  <a:cubicBezTo>
                    <a:pt x="23916" y="322"/>
                    <a:pt x="24012" y="419"/>
                    <a:pt x="24141" y="419"/>
                  </a:cubicBezTo>
                  <a:lnTo>
                    <a:pt x="25426" y="419"/>
                  </a:lnTo>
                  <a:cubicBezTo>
                    <a:pt x="25523" y="419"/>
                    <a:pt x="25619" y="322"/>
                    <a:pt x="25619" y="226"/>
                  </a:cubicBezTo>
                  <a:cubicBezTo>
                    <a:pt x="25619" y="97"/>
                    <a:pt x="25523" y="1"/>
                    <a:pt x="25426" y="1"/>
                  </a:cubicBezTo>
                  <a:close/>
                  <a:moveTo>
                    <a:pt x="26680" y="1"/>
                  </a:moveTo>
                  <a:cubicBezTo>
                    <a:pt x="26584" y="1"/>
                    <a:pt x="26487" y="97"/>
                    <a:pt x="26487" y="226"/>
                  </a:cubicBezTo>
                  <a:cubicBezTo>
                    <a:pt x="26487" y="322"/>
                    <a:pt x="26584" y="419"/>
                    <a:pt x="26680" y="419"/>
                  </a:cubicBezTo>
                  <a:lnTo>
                    <a:pt x="27966" y="419"/>
                  </a:lnTo>
                  <a:cubicBezTo>
                    <a:pt x="28094" y="419"/>
                    <a:pt x="28191" y="322"/>
                    <a:pt x="28191" y="226"/>
                  </a:cubicBezTo>
                  <a:cubicBezTo>
                    <a:pt x="28191" y="97"/>
                    <a:pt x="28094" y="1"/>
                    <a:pt x="27966" y="1"/>
                  </a:cubicBezTo>
                  <a:close/>
                  <a:moveTo>
                    <a:pt x="29252" y="1"/>
                  </a:moveTo>
                  <a:cubicBezTo>
                    <a:pt x="29123" y="1"/>
                    <a:pt x="29027" y="97"/>
                    <a:pt x="29027" y="226"/>
                  </a:cubicBezTo>
                  <a:cubicBezTo>
                    <a:pt x="29027" y="322"/>
                    <a:pt x="29123" y="419"/>
                    <a:pt x="29252" y="419"/>
                  </a:cubicBezTo>
                  <a:lnTo>
                    <a:pt x="30505" y="419"/>
                  </a:lnTo>
                  <a:cubicBezTo>
                    <a:pt x="30634" y="419"/>
                    <a:pt x="30730" y="322"/>
                    <a:pt x="30730" y="226"/>
                  </a:cubicBezTo>
                  <a:cubicBezTo>
                    <a:pt x="30730" y="97"/>
                    <a:pt x="30634" y="1"/>
                    <a:pt x="30505" y="1"/>
                  </a:cubicBezTo>
                  <a:close/>
                  <a:moveTo>
                    <a:pt x="31791" y="1"/>
                  </a:moveTo>
                  <a:cubicBezTo>
                    <a:pt x="31662" y="1"/>
                    <a:pt x="31598" y="97"/>
                    <a:pt x="31598" y="226"/>
                  </a:cubicBezTo>
                  <a:cubicBezTo>
                    <a:pt x="31598" y="322"/>
                    <a:pt x="31662" y="419"/>
                    <a:pt x="31791" y="419"/>
                  </a:cubicBezTo>
                  <a:lnTo>
                    <a:pt x="33077" y="419"/>
                  </a:lnTo>
                  <a:cubicBezTo>
                    <a:pt x="33173" y="419"/>
                    <a:pt x="33270" y="322"/>
                    <a:pt x="33270" y="226"/>
                  </a:cubicBezTo>
                  <a:cubicBezTo>
                    <a:pt x="33270" y="97"/>
                    <a:pt x="33173" y="1"/>
                    <a:pt x="33077" y="1"/>
                  </a:cubicBezTo>
                  <a:close/>
                  <a:moveTo>
                    <a:pt x="34330" y="1"/>
                  </a:moveTo>
                  <a:cubicBezTo>
                    <a:pt x="34234" y="1"/>
                    <a:pt x="34138" y="97"/>
                    <a:pt x="34138" y="226"/>
                  </a:cubicBezTo>
                  <a:cubicBezTo>
                    <a:pt x="34138" y="322"/>
                    <a:pt x="34234" y="419"/>
                    <a:pt x="34330" y="419"/>
                  </a:cubicBezTo>
                  <a:lnTo>
                    <a:pt x="35616" y="419"/>
                  </a:lnTo>
                  <a:cubicBezTo>
                    <a:pt x="35745" y="419"/>
                    <a:pt x="35841" y="322"/>
                    <a:pt x="35841" y="226"/>
                  </a:cubicBezTo>
                  <a:cubicBezTo>
                    <a:pt x="35841" y="97"/>
                    <a:pt x="35745" y="1"/>
                    <a:pt x="35616" y="1"/>
                  </a:cubicBezTo>
                  <a:close/>
                  <a:moveTo>
                    <a:pt x="36902" y="1"/>
                  </a:moveTo>
                  <a:cubicBezTo>
                    <a:pt x="36773" y="1"/>
                    <a:pt x="36677" y="97"/>
                    <a:pt x="36677" y="226"/>
                  </a:cubicBezTo>
                  <a:cubicBezTo>
                    <a:pt x="36677" y="322"/>
                    <a:pt x="36773" y="419"/>
                    <a:pt x="36902" y="419"/>
                  </a:cubicBezTo>
                  <a:lnTo>
                    <a:pt x="38188" y="419"/>
                  </a:lnTo>
                  <a:cubicBezTo>
                    <a:pt x="38284" y="419"/>
                    <a:pt x="38381" y="322"/>
                    <a:pt x="38381" y="226"/>
                  </a:cubicBezTo>
                  <a:cubicBezTo>
                    <a:pt x="38381" y="97"/>
                    <a:pt x="38284" y="1"/>
                    <a:pt x="38188" y="1"/>
                  </a:cubicBezTo>
                  <a:close/>
                  <a:moveTo>
                    <a:pt x="39441" y="1"/>
                  </a:moveTo>
                  <a:cubicBezTo>
                    <a:pt x="39345" y="1"/>
                    <a:pt x="39249" y="97"/>
                    <a:pt x="39249" y="226"/>
                  </a:cubicBezTo>
                  <a:cubicBezTo>
                    <a:pt x="39249" y="322"/>
                    <a:pt x="39345" y="419"/>
                    <a:pt x="39441" y="419"/>
                  </a:cubicBezTo>
                  <a:lnTo>
                    <a:pt x="40727" y="419"/>
                  </a:lnTo>
                  <a:cubicBezTo>
                    <a:pt x="40856" y="419"/>
                    <a:pt x="40920" y="322"/>
                    <a:pt x="40920" y="226"/>
                  </a:cubicBezTo>
                  <a:cubicBezTo>
                    <a:pt x="40920" y="97"/>
                    <a:pt x="40856" y="1"/>
                    <a:pt x="40727" y="1"/>
                  </a:cubicBezTo>
                  <a:close/>
                  <a:moveTo>
                    <a:pt x="42013" y="1"/>
                  </a:moveTo>
                  <a:cubicBezTo>
                    <a:pt x="41884" y="1"/>
                    <a:pt x="41788" y="97"/>
                    <a:pt x="41788" y="226"/>
                  </a:cubicBezTo>
                  <a:cubicBezTo>
                    <a:pt x="41788" y="322"/>
                    <a:pt x="41884" y="419"/>
                    <a:pt x="42013" y="419"/>
                  </a:cubicBezTo>
                  <a:lnTo>
                    <a:pt x="43267" y="419"/>
                  </a:lnTo>
                  <a:cubicBezTo>
                    <a:pt x="43395" y="419"/>
                    <a:pt x="43492" y="322"/>
                    <a:pt x="43492" y="226"/>
                  </a:cubicBezTo>
                  <a:cubicBezTo>
                    <a:pt x="43492" y="97"/>
                    <a:pt x="43395" y="1"/>
                    <a:pt x="43267" y="1"/>
                  </a:cubicBezTo>
                  <a:close/>
                  <a:moveTo>
                    <a:pt x="44552" y="1"/>
                  </a:moveTo>
                  <a:cubicBezTo>
                    <a:pt x="44424" y="1"/>
                    <a:pt x="44327" y="97"/>
                    <a:pt x="44327" y="226"/>
                  </a:cubicBezTo>
                  <a:cubicBezTo>
                    <a:pt x="44327" y="322"/>
                    <a:pt x="44424" y="419"/>
                    <a:pt x="44552" y="419"/>
                  </a:cubicBezTo>
                  <a:lnTo>
                    <a:pt x="45838" y="419"/>
                  </a:lnTo>
                  <a:cubicBezTo>
                    <a:pt x="45935" y="419"/>
                    <a:pt x="46031" y="322"/>
                    <a:pt x="46031" y="226"/>
                  </a:cubicBezTo>
                  <a:cubicBezTo>
                    <a:pt x="46031" y="97"/>
                    <a:pt x="45935" y="1"/>
                    <a:pt x="45838" y="1"/>
                  </a:cubicBezTo>
                  <a:close/>
                  <a:moveTo>
                    <a:pt x="47092" y="1"/>
                  </a:moveTo>
                  <a:cubicBezTo>
                    <a:pt x="46995" y="1"/>
                    <a:pt x="46899" y="97"/>
                    <a:pt x="46899" y="226"/>
                  </a:cubicBezTo>
                  <a:cubicBezTo>
                    <a:pt x="46899" y="322"/>
                    <a:pt x="46995" y="419"/>
                    <a:pt x="47092" y="419"/>
                  </a:cubicBezTo>
                  <a:lnTo>
                    <a:pt x="48378" y="419"/>
                  </a:lnTo>
                  <a:cubicBezTo>
                    <a:pt x="48506" y="419"/>
                    <a:pt x="48603" y="322"/>
                    <a:pt x="48603" y="226"/>
                  </a:cubicBezTo>
                  <a:cubicBezTo>
                    <a:pt x="48603" y="97"/>
                    <a:pt x="48506" y="1"/>
                    <a:pt x="48378" y="1"/>
                  </a:cubicBezTo>
                  <a:close/>
                  <a:moveTo>
                    <a:pt x="49663" y="1"/>
                  </a:moveTo>
                  <a:cubicBezTo>
                    <a:pt x="49535" y="1"/>
                    <a:pt x="49438" y="97"/>
                    <a:pt x="49438" y="226"/>
                  </a:cubicBezTo>
                  <a:cubicBezTo>
                    <a:pt x="49438" y="322"/>
                    <a:pt x="49535" y="419"/>
                    <a:pt x="49663" y="419"/>
                  </a:cubicBezTo>
                  <a:lnTo>
                    <a:pt x="50917" y="419"/>
                  </a:lnTo>
                  <a:cubicBezTo>
                    <a:pt x="51046" y="419"/>
                    <a:pt x="51142" y="322"/>
                    <a:pt x="51142" y="226"/>
                  </a:cubicBezTo>
                  <a:cubicBezTo>
                    <a:pt x="51142" y="97"/>
                    <a:pt x="51046" y="1"/>
                    <a:pt x="50917" y="1"/>
                  </a:cubicBezTo>
                  <a:close/>
                  <a:moveTo>
                    <a:pt x="52203" y="1"/>
                  </a:moveTo>
                  <a:cubicBezTo>
                    <a:pt x="52074" y="1"/>
                    <a:pt x="51978" y="97"/>
                    <a:pt x="51978" y="226"/>
                  </a:cubicBezTo>
                  <a:cubicBezTo>
                    <a:pt x="51978" y="322"/>
                    <a:pt x="52074" y="419"/>
                    <a:pt x="52203" y="419"/>
                  </a:cubicBezTo>
                  <a:lnTo>
                    <a:pt x="53489" y="419"/>
                  </a:lnTo>
                  <a:cubicBezTo>
                    <a:pt x="53585" y="419"/>
                    <a:pt x="53681" y="322"/>
                    <a:pt x="53681" y="226"/>
                  </a:cubicBezTo>
                  <a:cubicBezTo>
                    <a:pt x="53681" y="97"/>
                    <a:pt x="53585" y="1"/>
                    <a:pt x="53489" y="1"/>
                  </a:cubicBezTo>
                  <a:close/>
                  <a:moveTo>
                    <a:pt x="54742" y="1"/>
                  </a:moveTo>
                  <a:cubicBezTo>
                    <a:pt x="54646" y="1"/>
                    <a:pt x="54549" y="97"/>
                    <a:pt x="54549" y="226"/>
                  </a:cubicBezTo>
                  <a:cubicBezTo>
                    <a:pt x="54549" y="322"/>
                    <a:pt x="54646" y="419"/>
                    <a:pt x="54742" y="419"/>
                  </a:cubicBezTo>
                  <a:lnTo>
                    <a:pt x="56028" y="419"/>
                  </a:lnTo>
                  <a:cubicBezTo>
                    <a:pt x="56157" y="419"/>
                    <a:pt x="56253" y="322"/>
                    <a:pt x="56253" y="226"/>
                  </a:cubicBezTo>
                  <a:cubicBezTo>
                    <a:pt x="56253" y="97"/>
                    <a:pt x="56157" y="1"/>
                    <a:pt x="56028" y="1"/>
                  </a:cubicBezTo>
                  <a:close/>
                  <a:moveTo>
                    <a:pt x="57314" y="1"/>
                  </a:moveTo>
                  <a:cubicBezTo>
                    <a:pt x="57185" y="1"/>
                    <a:pt x="57089" y="97"/>
                    <a:pt x="57089" y="226"/>
                  </a:cubicBezTo>
                  <a:cubicBezTo>
                    <a:pt x="57089" y="322"/>
                    <a:pt x="57185" y="419"/>
                    <a:pt x="57314" y="419"/>
                  </a:cubicBezTo>
                  <a:lnTo>
                    <a:pt x="58567" y="419"/>
                  </a:lnTo>
                  <a:cubicBezTo>
                    <a:pt x="58696" y="419"/>
                    <a:pt x="58792" y="322"/>
                    <a:pt x="58792" y="226"/>
                  </a:cubicBezTo>
                  <a:cubicBezTo>
                    <a:pt x="58792" y="97"/>
                    <a:pt x="58696" y="1"/>
                    <a:pt x="58567" y="1"/>
                  </a:cubicBezTo>
                  <a:close/>
                  <a:moveTo>
                    <a:pt x="59853" y="1"/>
                  </a:moveTo>
                  <a:cubicBezTo>
                    <a:pt x="59725" y="1"/>
                    <a:pt x="59628" y="97"/>
                    <a:pt x="59628" y="226"/>
                  </a:cubicBezTo>
                  <a:cubicBezTo>
                    <a:pt x="59628" y="322"/>
                    <a:pt x="59725" y="419"/>
                    <a:pt x="59853" y="419"/>
                  </a:cubicBezTo>
                  <a:lnTo>
                    <a:pt x="61139" y="419"/>
                  </a:lnTo>
                  <a:cubicBezTo>
                    <a:pt x="61235" y="419"/>
                    <a:pt x="61332" y="322"/>
                    <a:pt x="61332" y="226"/>
                  </a:cubicBezTo>
                  <a:cubicBezTo>
                    <a:pt x="61332" y="97"/>
                    <a:pt x="61235" y="1"/>
                    <a:pt x="61139" y="1"/>
                  </a:cubicBezTo>
                  <a:close/>
                  <a:moveTo>
                    <a:pt x="62393" y="1"/>
                  </a:moveTo>
                  <a:cubicBezTo>
                    <a:pt x="62296" y="1"/>
                    <a:pt x="62200" y="97"/>
                    <a:pt x="62200" y="226"/>
                  </a:cubicBezTo>
                  <a:cubicBezTo>
                    <a:pt x="62200" y="322"/>
                    <a:pt x="62296" y="419"/>
                    <a:pt x="62393" y="419"/>
                  </a:cubicBezTo>
                  <a:lnTo>
                    <a:pt x="63678" y="419"/>
                  </a:lnTo>
                  <a:cubicBezTo>
                    <a:pt x="63807" y="419"/>
                    <a:pt x="63903" y="322"/>
                    <a:pt x="63903" y="226"/>
                  </a:cubicBezTo>
                  <a:cubicBezTo>
                    <a:pt x="63903" y="97"/>
                    <a:pt x="63807" y="1"/>
                    <a:pt x="63678" y="1"/>
                  </a:cubicBezTo>
                  <a:close/>
                  <a:moveTo>
                    <a:pt x="64964" y="1"/>
                  </a:moveTo>
                  <a:cubicBezTo>
                    <a:pt x="64835" y="1"/>
                    <a:pt x="64739" y="97"/>
                    <a:pt x="64739" y="226"/>
                  </a:cubicBezTo>
                  <a:cubicBezTo>
                    <a:pt x="64739" y="322"/>
                    <a:pt x="64835" y="419"/>
                    <a:pt x="64964" y="419"/>
                  </a:cubicBezTo>
                  <a:lnTo>
                    <a:pt x="66218" y="419"/>
                  </a:lnTo>
                  <a:cubicBezTo>
                    <a:pt x="66346" y="419"/>
                    <a:pt x="66443" y="322"/>
                    <a:pt x="66443" y="226"/>
                  </a:cubicBezTo>
                  <a:cubicBezTo>
                    <a:pt x="66443" y="97"/>
                    <a:pt x="66346" y="1"/>
                    <a:pt x="66218" y="1"/>
                  </a:cubicBezTo>
                  <a:close/>
                  <a:moveTo>
                    <a:pt x="67503" y="1"/>
                  </a:moveTo>
                  <a:cubicBezTo>
                    <a:pt x="67375" y="1"/>
                    <a:pt x="67278" y="97"/>
                    <a:pt x="67278" y="226"/>
                  </a:cubicBezTo>
                  <a:cubicBezTo>
                    <a:pt x="67278" y="322"/>
                    <a:pt x="67375" y="419"/>
                    <a:pt x="67503" y="419"/>
                  </a:cubicBezTo>
                  <a:lnTo>
                    <a:pt x="68789" y="419"/>
                  </a:lnTo>
                  <a:cubicBezTo>
                    <a:pt x="68886" y="419"/>
                    <a:pt x="68982" y="322"/>
                    <a:pt x="68982" y="226"/>
                  </a:cubicBezTo>
                  <a:cubicBezTo>
                    <a:pt x="68982" y="97"/>
                    <a:pt x="68886" y="1"/>
                    <a:pt x="68789" y="1"/>
                  </a:cubicBezTo>
                  <a:close/>
                  <a:moveTo>
                    <a:pt x="70043" y="1"/>
                  </a:moveTo>
                  <a:cubicBezTo>
                    <a:pt x="69946" y="1"/>
                    <a:pt x="69850" y="97"/>
                    <a:pt x="69850" y="226"/>
                  </a:cubicBezTo>
                  <a:cubicBezTo>
                    <a:pt x="69850" y="322"/>
                    <a:pt x="69946" y="419"/>
                    <a:pt x="70043" y="419"/>
                  </a:cubicBezTo>
                  <a:lnTo>
                    <a:pt x="71329" y="419"/>
                  </a:lnTo>
                  <a:cubicBezTo>
                    <a:pt x="71457" y="419"/>
                    <a:pt x="71554" y="322"/>
                    <a:pt x="71554" y="226"/>
                  </a:cubicBezTo>
                  <a:cubicBezTo>
                    <a:pt x="71554" y="97"/>
                    <a:pt x="71457" y="1"/>
                    <a:pt x="71329" y="1"/>
                  </a:cubicBezTo>
                  <a:close/>
                  <a:moveTo>
                    <a:pt x="72614" y="1"/>
                  </a:moveTo>
                  <a:cubicBezTo>
                    <a:pt x="72486" y="1"/>
                    <a:pt x="72389" y="97"/>
                    <a:pt x="72389" y="226"/>
                  </a:cubicBezTo>
                  <a:cubicBezTo>
                    <a:pt x="72389" y="322"/>
                    <a:pt x="72486" y="419"/>
                    <a:pt x="72614" y="419"/>
                  </a:cubicBezTo>
                  <a:lnTo>
                    <a:pt x="73868" y="419"/>
                  </a:lnTo>
                  <a:cubicBezTo>
                    <a:pt x="73997" y="419"/>
                    <a:pt x="74093" y="322"/>
                    <a:pt x="74093" y="226"/>
                  </a:cubicBezTo>
                  <a:cubicBezTo>
                    <a:pt x="74093" y="97"/>
                    <a:pt x="73997" y="1"/>
                    <a:pt x="73868" y="1"/>
                  </a:cubicBezTo>
                  <a:close/>
                  <a:moveTo>
                    <a:pt x="75154" y="1"/>
                  </a:moveTo>
                  <a:cubicBezTo>
                    <a:pt x="75025" y="1"/>
                    <a:pt x="74961" y="97"/>
                    <a:pt x="74961" y="226"/>
                  </a:cubicBezTo>
                  <a:cubicBezTo>
                    <a:pt x="74961" y="322"/>
                    <a:pt x="75025" y="419"/>
                    <a:pt x="75154" y="419"/>
                  </a:cubicBezTo>
                  <a:lnTo>
                    <a:pt x="76440" y="419"/>
                  </a:lnTo>
                  <a:cubicBezTo>
                    <a:pt x="76536" y="419"/>
                    <a:pt x="76632" y="322"/>
                    <a:pt x="76632" y="226"/>
                  </a:cubicBezTo>
                  <a:cubicBezTo>
                    <a:pt x="76632" y="97"/>
                    <a:pt x="76536" y="1"/>
                    <a:pt x="76440" y="1"/>
                  </a:cubicBezTo>
                  <a:close/>
                  <a:moveTo>
                    <a:pt x="77693" y="1"/>
                  </a:moveTo>
                  <a:cubicBezTo>
                    <a:pt x="77597" y="1"/>
                    <a:pt x="77500" y="97"/>
                    <a:pt x="77500" y="226"/>
                  </a:cubicBezTo>
                  <a:cubicBezTo>
                    <a:pt x="77500" y="322"/>
                    <a:pt x="77597" y="419"/>
                    <a:pt x="77693" y="419"/>
                  </a:cubicBezTo>
                  <a:lnTo>
                    <a:pt x="78979" y="419"/>
                  </a:lnTo>
                  <a:cubicBezTo>
                    <a:pt x="79108" y="419"/>
                    <a:pt x="79204" y="322"/>
                    <a:pt x="79204" y="226"/>
                  </a:cubicBezTo>
                  <a:cubicBezTo>
                    <a:pt x="79204" y="97"/>
                    <a:pt x="79108" y="1"/>
                    <a:pt x="78979" y="1"/>
                  </a:cubicBezTo>
                  <a:close/>
                  <a:moveTo>
                    <a:pt x="80265" y="1"/>
                  </a:moveTo>
                  <a:cubicBezTo>
                    <a:pt x="80136" y="1"/>
                    <a:pt x="80040" y="97"/>
                    <a:pt x="80040" y="226"/>
                  </a:cubicBezTo>
                  <a:cubicBezTo>
                    <a:pt x="80040" y="322"/>
                    <a:pt x="80136" y="419"/>
                    <a:pt x="80265" y="419"/>
                  </a:cubicBezTo>
                  <a:lnTo>
                    <a:pt x="81518" y="419"/>
                  </a:lnTo>
                  <a:cubicBezTo>
                    <a:pt x="81647" y="419"/>
                    <a:pt x="81743" y="322"/>
                    <a:pt x="81743" y="226"/>
                  </a:cubicBezTo>
                  <a:cubicBezTo>
                    <a:pt x="81743" y="97"/>
                    <a:pt x="81647" y="1"/>
                    <a:pt x="81518" y="1"/>
                  </a:cubicBezTo>
                  <a:close/>
                  <a:moveTo>
                    <a:pt x="82804" y="1"/>
                  </a:moveTo>
                  <a:cubicBezTo>
                    <a:pt x="82708" y="1"/>
                    <a:pt x="82611" y="97"/>
                    <a:pt x="82611" y="226"/>
                  </a:cubicBezTo>
                  <a:cubicBezTo>
                    <a:pt x="82611" y="322"/>
                    <a:pt x="82708" y="419"/>
                    <a:pt x="82804" y="419"/>
                  </a:cubicBezTo>
                  <a:lnTo>
                    <a:pt x="84090" y="419"/>
                  </a:lnTo>
                  <a:cubicBezTo>
                    <a:pt x="84186" y="419"/>
                    <a:pt x="84283" y="322"/>
                    <a:pt x="84283" y="226"/>
                  </a:cubicBezTo>
                  <a:cubicBezTo>
                    <a:pt x="84283" y="97"/>
                    <a:pt x="84186" y="1"/>
                    <a:pt x="84090" y="1"/>
                  </a:cubicBezTo>
                  <a:close/>
                  <a:moveTo>
                    <a:pt x="85376" y="1"/>
                  </a:moveTo>
                  <a:cubicBezTo>
                    <a:pt x="85247" y="1"/>
                    <a:pt x="85151" y="97"/>
                    <a:pt x="85151" y="226"/>
                  </a:cubicBezTo>
                  <a:cubicBezTo>
                    <a:pt x="85151" y="322"/>
                    <a:pt x="85247" y="419"/>
                    <a:pt x="85376" y="419"/>
                  </a:cubicBezTo>
                  <a:lnTo>
                    <a:pt x="86629" y="419"/>
                  </a:lnTo>
                  <a:cubicBezTo>
                    <a:pt x="86758" y="419"/>
                    <a:pt x="86854" y="322"/>
                    <a:pt x="86854" y="226"/>
                  </a:cubicBezTo>
                  <a:cubicBezTo>
                    <a:pt x="86854" y="97"/>
                    <a:pt x="86758" y="1"/>
                    <a:pt x="86629" y="1"/>
                  </a:cubicBezTo>
                  <a:close/>
                  <a:moveTo>
                    <a:pt x="87915" y="1"/>
                  </a:moveTo>
                  <a:cubicBezTo>
                    <a:pt x="87787" y="1"/>
                    <a:pt x="87690" y="97"/>
                    <a:pt x="87690" y="226"/>
                  </a:cubicBezTo>
                  <a:cubicBezTo>
                    <a:pt x="87690" y="259"/>
                    <a:pt x="87702" y="293"/>
                    <a:pt x="87722" y="322"/>
                  </a:cubicBezTo>
                  <a:lnTo>
                    <a:pt x="87722" y="322"/>
                  </a:lnTo>
                  <a:lnTo>
                    <a:pt x="87722" y="1479"/>
                  </a:lnTo>
                  <a:cubicBezTo>
                    <a:pt x="87722" y="1608"/>
                    <a:pt x="87819" y="1704"/>
                    <a:pt x="87915" y="1704"/>
                  </a:cubicBezTo>
                  <a:cubicBezTo>
                    <a:pt x="88044" y="1704"/>
                    <a:pt x="88140" y="1608"/>
                    <a:pt x="88140" y="1479"/>
                  </a:cubicBezTo>
                  <a:lnTo>
                    <a:pt x="88140" y="226"/>
                  </a:lnTo>
                  <a:cubicBezTo>
                    <a:pt x="88140" y="161"/>
                    <a:pt x="88108" y="97"/>
                    <a:pt x="88076" y="65"/>
                  </a:cubicBezTo>
                  <a:cubicBezTo>
                    <a:pt x="88044" y="33"/>
                    <a:pt x="87979" y="1"/>
                    <a:pt x="87915" y="1"/>
                  </a:cubicBezTo>
                  <a:close/>
                  <a:moveTo>
                    <a:pt x="193" y="290"/>
                  </a:moveTo>
                  <a:cubicBezTo>
                    <a:pt x="97" y="290"/>
                    <a:pt x="0" y="386"/>
                    <a:pt x="0" y="515"/>
                  </a:cubicBezTo>
                  <a:lnTo>
                    <a:pt x="0" y="1769"/>
                  </a:lnTo>
                  <a:cubicBezTo>
                    <a:pt x="0" y="1897"/>
                    <a:pt x="97" y="1994"/>
                    <a:pt x="193" y="1994"/>
                  </a:cubicBezTo>
                  <a:cubicBezTo>
                    <a:pt x="322" y="1994"/>
                    <a:pt x="418" y="1897"/>
                    <a:pt x="418" y="1769"/>
                  </a:cubicBezTo>
                  <a:lnTo>
                    <a:pt x="418" y="515"/>
                  </a:lnTo>
                  <a:cubicBezTo>
                    <a:pt x="418" y="386"/>
                    <a:pt x="322" y="290"/>
                    <a:pt x="193" y="290"/>
                  </a:cubicBezTo>
                  <a:close/>
                  <a:moveTo>
                    <a:pt x="87915" y="2540"/>
                  </a:moveTo>
                  <a:cubicBezTo>
                    <a:pt x="87819" y="2540"/>
                    <a:pt x="87722" y="2637"/>
                    <a:pt x="87722" y="2765"/>
                  </a:cubicBezTo>
                  <a:lnTo>
                    <a:pt x="87722" y="4019"/>
                  </a:lnTo>
                  <a:cubicBezTo>
                    <a:pt x="87722" y="4147"/>
                    <a:pt x="87819" y="4244"/>
                    <a:pt x="87915" y="4244"/>
                  </a:cubicBezTo>
                  <a:cubicBezTo>
                    <a:pt x="88044" y="4244"/>
                    <a:pt x="88140" y="4147"/>
                    <a:pt x="88140" y="4019"/>
                  </a:cubicBezTo>
                  <a:lnTo>
                    <a:pt x="88140" y="2765"/>
                  </a:lnTo>
                  <a:cubicBezTo>
                    <a:pt x="88140" y="2637"/>
                    <a:pt x="88044" y="2540"/>
                    <a:pt x="87915" y="2540"/>
                  </a:cubicBezTo>
                  <a:close/>
                  <a:moveTo>
                    <a:pt x="193" y="2829"/>
                  </a:moveTo>
                  <a:cubicBezTo>
                    <a:pt x="97" y="2829"/>
                    <a:pt x="0" y="2926"/>
                    <a:pt x="0" y="3054"/>
                  </a:cubicBezTo>
                  <a:lnTo>
                    <a:pt x="0" y="4340"/>
                  </a:lnTo>
                  <a:cubicBezTo>
                    <a:pt x="0" y="4437"/>
                    <a:pt x="97" y="4533"/>
                    <a:pt x="193" y="4533"/>
                  </a:cubicBezTo>
                  <a:cubicBezTo>
                    <a:pt x="322" y="4533"/>
                    <a:pt x="418" y="4437"/>
                    <a:pt x="418" y="4340"/>
                  </a:cubicBezTo>
                  <a:lnTo>
                    <a:pt x="418" y="3054"/>
                  </a:lnTo>
                  <a:cubicBezTo>
                    <a:pt x="418" y="2926"/>
                    <a:pt x="322" y="2829"/>
                    <a:pt x="193" y="2829"/>
                  </a:cubicBezTo>
                  <a:close/>
                  <a:moveTo>
                    <a:pt x="87915" y="5080"/>
                  </a:moveTo>
                  <a:cubicBezTo>
                    <a:pt x="87819" y="5080"/>
                    <a:pt x="87722" y="5176"/>
                    <a:pt x="87722" y="5305"/>
                  </a:cubicBezTo>
                  <a:lnTo>
                    <a:pt x="87722" y="6590"/>
                  </a:lnTo>
                  <a:cubicBezTo>
                    <a:pt x="87722" y="6687"/>
                    <a:pt x="87819" y="6783"/>
                    <a:pt x="87915" y="6783"/>
                  </a:cubicBezTo>
                  <a:cubicBezTo>
                    <a:pt x="88044" y="6783"/>
                    <a:pt x="88140" y="6687"/>
                    <a:pt x="88140" y="6590"/>
                  </a:cubicBezTo>
                  <a:lnTo>
                    <a:pt x="88140" y="5305"/>
                  </a:lnTo>
                  <a:cubicBezTo>
                    <a:pt x="88140" y="5176"/>
                    <a:pt x="88044" y="5080"/>
                    <a:pt x="87915" y="5080"/>
                  </a:cubicBezTo>
                  <a:close/>
                  <a:moveTo>
                    <a:pt x="193" y="5401"/>
                  </a:moveTo>
                  <a:cubicBezTo>
                    <a:pt x="97" y="5401"/>
                    <a:pt x="0" y="5497"/>
                    <a:pt x="0" y="5594"/>
                  </a:cubicBezTo>
                  <a:lnTo>
                    <a:pt x="0" y="6880"/>
                  </a:lnTo>
                  <a:cubicBezTo>
                    <a:pt x="0" y="7008"/>
                    <a:pt x="97" y="7105"/>
                    <a:pt x="193" y="7105"/>
                  </a:cubicBezTo>
                  <a:cubicBezTo>
                    <a:pt x="322" y="7105"/>
                    <a:pt x="418" y="7008"/>
                    <a:pt x="418" y="6880"/>
                  </a:cubicBezTo>
                  <a:lnTo>
                    <a:pt x="418" y="5594"/>
                  </a:lnTo>
                  <a:cubicBezTo>
                    <a:pt x="418" y="5497"/>
                    <a:pt x="322" y="5401"/>
                    <a:pt x="193" y="5401"/>
                  </a:cubicBezTo>
                  <a:close/>
                  <a:moveTo>
                    <a:pt x="87915" y="7651"/>
                  </a:moveTo>
                  <a:cubicBezTo>
                    <a:pt x="87819" y="7651"/>
                    <a:pt x="87722" y="7748"/>
                    <a:pt x="87722" y="7844"/>
                  </a:cubicBezTo>
                  <a:lnTo>
                    <a:pt x="87722" y="9130"/>
                  </a:lnTo>
                  <a:cubicBezTo>
                    <a:pt x="87722" y="9258"/>
                    <a:pt x="87819" y="9355"/>
                    <a:pt x="87915" y="9355"/>
                  </a:cubicBezTo>
                  <a:cubicBezTo>
                    <a:pt x="88044" y="9355"/>
                    <a:pt x="88140" y="9258"/>
                    <a:pt x="88140" y="9130"/>
                  </a:cubicBezTo>
                  <a:lnTo>
                    <a:pt x="88140" y="7844"/>
                  </a:lnTo>
                  <a:cubicBezTo>
                    <a:pt x="88140" y="7748"/>
                    <a:pt x="88044" y="7651"/>
                    <a:pt x="87915" y="7651"/>
                  </a:cubicBezTo>
                  <a:close/>
                  <a:moveTo>
                    <a:pt x="193" y="7940"/>
                  </a:moveTo>
                  <a:cubicBezTo>
                    <a:pt x="97" y="7940"/>
                    <a:pt x="0" y="8037"/>
                    <a:pt x="0" y="8165"/>
                  </a:cubicBezTo>
                  <a:lnTo>
                    <a:pt x="0" y="9419"/>
                  </a:lnTo>
                  <a:cubicBezTo>
                    <a:pt x="0" y="9548"/>
                    <a:pt x="97" y="9644"/>
                    <a:pt x="193" y="9644"/>
                  </a:cubicBezTo>
                  <a:cubicBezTo>
                    <a:pt x="322" y="9644"/>
                    <a:pt x="418" y="9548"/>
                    <a:pt x="418" y="9419"/>
                  </a:cubicBezTo>
                  <a:lnTo>
                    <a:pt x="418" y="8165"/>
                  </a:lnTo>
                  <a:cubicBezTo>
                    <a:pt x="418" y="8037"/>
                    <a:pt x="322" y="7940"/>
                    <a:pt x="193" y="7940"/>
                  </a:cubicBezTo>
                  <a:close/>
                  <a:moveTo>
                    <a:pt x="87915" y="10191"/>
                  </a:moveTo>
                  <a:cubicBezTo>
                    <a:pt x="87819" y="10191"/>
                    <a:pt x="87722" y="10287"/>
                    <a:pt x="87722" y="10416"/>
                  </a:cubicBezTo>
                  <a:lnTo>
                    <a:pt x="87722" y="11669"/>
                  </a:lnTo>
                  <a:cubicBezTo>
                    <a:pt x="87722" y="11798"/>
                    <a:pt x="87819" y="11894"/>
                    <a:pt x="87915" y="11894"/>
                  </a:cubicBezTo>
                  <a:cubicBezTo>
                    <a:pt x="88044" y="11894"/>
                    <a:pt x="88140" y="11798"/>
                    <a:pt x="88140" y="11669"/>
                  </a:cubicBezTo>
                  <a:lnTo>
                    <a:pt x="88140" y="10416"/>
                  </a:lnTo>
                  <a:cubicBezTo>
                    <a:pt x="88140" y="10287"/>
                    <a:pt x="88044" y="10191"/>
                    <a:pt x="87915" y="10191"/>
                  </a:cubicBezTo>
                  <a:close/>
                  <a:moveTo>
                    <a:pt x="193" y="10480"/>
                  </a:moveTo>
                  <a:cubicBezTo>
                    <a:pt x="97" y="10480"/>
                    <a:pt x="0" y="10576"/>
                    <a:pt x="0" y="10705"/>
                  </a:cubicBezTo>
                  <a:lnTo>
                    <a:pt x="0" y="11991"/>
                  </a:lnTo>
                  <a:cubicBezTo>
                    <a:pt x="0" y="12087"/>
                    <a:pt x="97" y="12183"/>
                    <a:pt x="193" y="12183"/>
                  </a:cubicBezTo>
                  <a:cubicBezTo>
                    <a:pt x="322" y="12183"/>
                    <a:pt x="418" y="12087"/>
                    <a:pt x="418" y="11991"/>
                  </a:cubicBezTo>
                  <a:lnTo>
                    <a:pt x="418" y="10705"/>
                  </a:lnTo>
                  <a:cubicBezTo>
                    <a:pt x="418" y="10576"/>
                    <a:pt x="322" y="10480"/>
                    <a:pt x="193" y="10480"/>
                  </a:cubicBezTo>
                  <a:close/>
                  <a:moveTo>
                    <a:pt x="87915" y="12730"/>
                  </a:moveTo>
                  <a:cubicBezTo>
                    <a:pt x="87819" y="12730"/>
                    <a:pt x="87722" y="12826"/>
                    <a:pt x="87722" y="12955"/>
                  </a:cubicBezTo>
                  <a:lnTo>
                    <a:pt x="87722" y="14241"/>
                  </a:lnTo>
                  <a:cubicBezTo>
                    <a:pt x="87722" y="14337"/>
                    <a:pt x="87819" y="14434"/>
                    <a:pt x="87915" y="14434"/>
                  </a:cubicBezTo>
                  <a:cubicBezTo>
                    <a:pt x="88044" y="14434"/>
                    <a:pt x="88140" y="14337"/>
                    <a:pt x="88140" y="14241"/>
                  </a:cubicBezTo>
                  <a:lnTo>
                    <a:pt x="88140" y="12955"/>
                  </a:lnTo>
                  <a:cubicBezTo>
                    <a:pt x="88140" y="12826"/>
                    <a:pt x="88044" y="12730"/>
                    <a:pt x="87915" y="12730"/>
                  </a:cubicBezTo>
                  <a:close/>
                  <a:moveTo>
                    <a:pt x="193" y="13051"/>
                  </a:moveTo>
                  <a:cubicBezTo>
                    <a:pt x="97" y="13051"/>
                    <a:pt x="0" y="13148"/>
                    <a:pt x="0" y="13244"/>
                  </a:cubicBezTo>
                  <a:lnTo>
                    <a:pt x="0" y="14530"/>
                  </a:lnTo>
                  <a:cubicBezTo>
                    <a:pt x="0" y="14659"/>
                    <a:pt x="97" y="14755"/>
                    <a:pt x="193" y="14755"/>
                  </a:cubicBezTo>
                  <a:cubicBezTo>
                    <a:pt x="322" y="14755"/>
                    <a:pt x="418" y="14659"/>
                    <a:pt x="418" y="14530"/>
                  </a:cubicBezTo>
                  <a:lnTo>
                    <a:pt x="418" y="13244"/>
                  </a:lnTo>
                  <a:cubicBezTo>
                    <a:pt x="418" y="13148"/>
                    <a:pt x="322" y="13051"/>
                    <a:pt x="193" y="13051"/>
                  </a:cubicBezTo>
                  <a:close/>
                  <a:moveTo>
                    <a:pt x="87915" y="15302"/>
                  </a:moveTo>
                  <a:cubicBezTo>
                    <a:pt x="87819" y="15302"/>
                    <a:pt x="87722" y="15398"/>
                    <a:pt x="87722" y="15494"/>
                  </a:cubicBezTo>
                  <a:lnTo>
                    <a:pt x="87722" y="16780"/>
                  </a:lnTo>
                  <a:cubicBezTo>
                    <a:pt x="87722" y="16909"/>
                    <a:pt x="87819" y="17005"/>
                    <a:pt x="87915" y="17005"/>
                  </a:cubicBezTo>
                  <a:cubicBezTo>
                    <a:pt x="88044" y="17005"/>
                    <a:pt x="88140" y="16909"/>
                    <a:pt x="88140" y="16780"/>
                  </a:cubicBezTo>
                  <a:lnTo>
                    <a:pt x="88140" y="15494"/>
                  </a:lnTo>
                  <a:cubicBezTo>
                    <a:pt x="88140" y="15398"/>
                    <a:pt x="88044" y="15302"/>
                    <a:pt x="87915" y="15302"/>
                  </a:cubicBezTo>
                  <a:close/>
                  <a:moveTo>
                    <a:pt x="193" y="15591"/>
                  </a:moveTo>
                  <a:cubicBezTo>
                    <a:pt x="97" y="15591"/>
                    <a:pt x="0" y="15687"/>
                    <a:pt x="0" y="15816"/>
                  </a:cubicBezTo>
                  <a:lnTo>
                    <a:pt x="0" y="17069"/>
                  </a:lnTo>
                  <a:cubicBezTo>
                    <a:pt x="0" y="17198"/>
                    <a:pt x="97" y="17294"/>
                    <a:pt x="193" y="17294"/>
                  </a:cubicBezTo>
                  <a:cubicBezTo>
                    <a:pt x="322" y="17294"/>
                    <a:pt x="418" y="17198"/>
                    <a:pt x="418" y="17069"/>
                  </a:cubicBezTo>
                  <a:lnTo>
                    <a:pt x="418" y="15816"/>
                  </a:lnTo>
                  <a:cubicBezTo>
                    <a:pt x="418" y="15687"/>
                    <a:pt x="322" y="15591"/>
                    <a:pt x="193" y="15591"/>
                  </a:cubicBezTo>
                  <a:close/>
                  <a:moveTo>
                    <a:pt x="87915" y="17841"/>
                  </a:moveTo>
                  <a:cubicBezTo>
                    <a:pt x="87819" y="17841"/>
                    <a:pt x="87722" y="17937"/>
                    <a:pt x="87722" y="18066"/>
                  </a:cubicBezTo>
                  <a:lnTo>
                    <a:pt x="87722" y="19320"/>
                  </a:lnTo>
                  <a:cubicBezTo>
                    <a:pt x="87722" y="19448"/>
                    <a:pt x="87819" y="19545"/>
                    <a:pt x="87915" y="19545"/>
                  </a:cubicBezTo>
                  <a:cubicBezTo>
                    <a:pt x="88044" y="19545"/>
                    <a:pt x="88140" y="19448"/>
                    <a:pt x="88140" y="19320"/>
                  </a:cubicBezTo>
                  <a:lnTo>
                    <a:pt x="88140" y="18066"/>
                  </a:lnTo>
                  <a:cubicBezTo>
                    <a:pt x="88140" y="17937"/>
                    <a:pt x="88044" y="17841"/>
                    <a:pt x="87915" y="17841"/>
                  </a:cubicBezTo>
                  <a:close/>
                  <a:moveTo>
                    <a:pt x="193" y="18130"/>
                  </a:moveTo>
                  <a:cubicBezTo>
                    <a:pt x="97" y="18130"/>
                    <a:pt x="0" y="18227"/>
                    <a:pt x="0" y="18355"/>
                  </a:cubicBezTo>
                  <a:lnTo>
                    <a:pt x="0" y="19641"/>
                  </a:lnTo>
                  <a:cubicBezTo>
                    <a:pt x="0" y="19737"/>
                    <a:pt x="97" y="19834"/>
                    <a:pt x="193" y="19834"/>
                  </a:cubicBezTo>
                  <a:cubicBezTo>
                    <a:pt x="322" y="19834"/>
                    <a:pt x="418" y="19737"/>
                    <a:pt x="418" y="19641"/>
                  </a:cubicBezTo>
                  <a:lnTo>
                    <a:pt x="418" y="18355"/>
                  </a:lnTo>
                  <a:cubicBezTo>
                    <a:pt x="418" y="18227"/>
                    <a:pt x="322" y="18130"/>
                    <a:pt x="193" y="18130"/>
                  </a:cubicBezTo>
                  <a:close/>
                  <a:moveTo>
                    <a:pt x="87915" y="20380"/>
                  </a:moveTo>
                  <a:cubicBezTo>
                    <a:pt x="87819" y="20380"/>
                    <a:pt x="87722" y="20477"/>
                    <a:pt x="87722" y="20605"/>
                  </a:cubicBezTo>
                  <a:lnTo>
                    <a:pt x="87722" y="21891"/>
                  </a:lnTo>
                  <a:cubicBezTo>
                    <a:pt x="87722" y="21988"/>
                    <a:pt x="87819" y="22084"/>
                    <a:pt x="87915" y="22084"/>
                  </a:cubicBezTo>
                  <a:cubicBezTo>
                    <a:pt x="88044" y="22084"/>
                    <a:pt x="88140" y="21988"/>
                    <a:pt x="88140" y="21891"/>
                  </a:cubicBezTo>
                  <a:lnTo>
                    <a:pt x="88140" y="20605"/>
                  </a:lnTo>
                  <a:cubicBezTo>
                    <a:pt x="88140" y="20477"/>
                    <a:pt x="88044" y="20380"/>
                    <a:pt x="87915" y="20380"/>
                  </a:cubicBezTo>
                  <a:close/>
                  <a:moveTo>
                    <a:pt x="193" y="20702"/>
                  </a:moveTo>
                  <a:cubicBezTo>
                    <a:pt x="97" y="20702"/>
                    <a:pt x="0" y="20798"/>
                    <a:pt x="0" y="20895"/>
                  </a:cubicBezTo>
                  <a:lnTo>
                    <a:pt x="0" y="22180"/>
                  </a:lnTo>
                  <a:cubicBezTo>
                    <a:pt x="0" y="22309"/>
                    <a:pt x="97" y="22405"/>
                    <a:pt x="193" y="22405"/>
                  </a:cubicBezTo>
                  <a:cubicBezTo>
                    <a:pt x="322" y="22405"/>
                    <a:pt x="418" y="22309"/>
                    <a:pt x="418" y="22180"/>
                  </a:cubicBezTo>
                  <a:lnTo>
                    <a:pt x="418" y="20895"/>
                  </a:lnTo>
                  <a:cubicBezTo>
                    <a:pt x="418" y="20798"/>
                    <a:pt x="322" y="20702"/>
                    <a:pt x="193" y="20702"/>
                  </a:cubicBezTo>
                  <a:close/>
                  <a:moveTo>
                    <a:pt x="87915" y="22952"/>
                  </a:moveTo>
                  <a:cubicBezTo>
                    <a:pt x="87819" y="22952"/>
                    <a:pt x="87722" y="23048"/>
                    <a:pt x="87722" y="23145"/>
                  </a:cubicBezTo>
                  <a:lnTo>
                    <a:pt x="87722" y="24431"/>
                  </a:lnTo>
                  <a:cubicBezTo>
                    <a:pt x="87722" y="24559"/>
                    <a:pt x="87819" y="24656"/>
                    <a:pt x="87915" y="24656"/>
                  </a:cubicBezTo>
                  <a:cubicBezTo>
                    <a:pt x="88044" y="24656"/>
                    <a:pt x="88140" y="24559"/>
                    <a:pt x="88140" y="24431"/>
                  </a:cubicBezTo>
                  <a:lnTo>
                    <a:pt x="88140" y="23145"/>
                  </a:lnTo>
                  <a:cubicBezTo>
                    <a:pt x="88140" y="23048"/>
                    <a:pt x="88044" y="22952"/>
                    <a:pt x="87915" y="22952"/>
                  </a:cubicBezTo>
                  <a:close/>
                  <a:moveTo>
                    <a:pt x="193" y="23241"/>
                  </a:moveTo>
                  <a:cubicBezTo>
                    <a:pt x="97" y="23241"/>
                    <a:pt x="0" y="23338"/>
                    <a:pt x="0" y="23466"/>
                  </a:cubicBezTo>
                  <a:lnTo>
                    <a:pt x="0" y="24720"/>
                  </a:lnTo>
                  <a:cubicBezTo>
                    <a:pt x="0" y="24848"/>
                    <a:pt x="97" y="24945"/>
                    <a:pt x="193" y="24945"/>
                  </a:cubicBezTo>
                  <a:cubicBezTo>
                    <a:pt x="322" y="24945"/>
                    <a:pt x="418" y="24848"/>
                    <a:pt x="418" y="24720"/>
                  </a:cubicBezTo>
                  <a:lnTo>
                    <a:pt x="418" y="23466"/>
                  </a:lnTo>
                  <a:cubicBezTo>
                    <a:pt x="418" y="23338"/>
                    <a:pt x="322" y="23241"/>
                    <a:pt x="193" y="23241"/>
                  </a:cubicBezTo>
                  <a:close/>
                  <a:moveTo>
                    <a:pt x="87915" y="25491"/>
                  </a:moveTo>
                  <a:cubicBezTo>
                    <a:pt x="87819" y="25491"/>
                    <a:pt x="87722" y="25588"/>
                    <a:pt x="87722" y="25716"/>
                  </a:cubicBezTo>
                  <a:lnTo>
                    <a:pt x="87722" y="26970"/>
                  </a:lnTo>
                  <a:cubicBezTo>
                    <a:pt x="87722" y="27099"/>
                    <a:pt x="87819" y="27195"/>
                    <a:pt x="87915" y="27195"/>
                  </a:cubicBezTo>
                  <a:cubicBezTo>
                    <a:pt x="88044" y="27195"/>
                    <a:pt x="88140" y="27099"/>
                    <a:pt x="88140" y="26970"/>
                  </a:cubicBezTo>
                  <a:lnTo>
                    <a:pt x="88140" y="25716"/>
                  </a:lnTo>
                  <a:cubicBezTo>
                    <a:pt x="88140" y="25588"/>
                    <a:pt x="88044" y="25491"/>
                    <a:pt x="87915" y="25491"/>
                  </a:cubicBezTo>
                  <a:close/>
                  <a:moveTo>
                    <a:pt x="193" y="25813"/>
                  </a:moveTo>
                  <a:cubicBezTo>
                    <a:pt x="97" y="25813"/>
                    <a:pt x="0" y="25909"/>
                    <a:pt x="0" y="26006"/>
                  </a:cubicBezTo>
                  <a:lnTo>
                    <a:pt x="0" y="27291"/>
                  </a:lnTo>
                  <a:cubicBezTo>
                    <a:pt x="0" y="27388"/>
                    <a:pt x="97" y="27484"/>
                    <a:pt x="193" y="27484"/>
                  </a:cubicBezTo>
                  <a:cubicBezTo>
                    <a:pt x="322" y="27484"/>
                    <a:pt x="418" y="27388"/>
                    <a:pt x="418" y="27291"/>
                  </a:cubicBezTo>
                  <a:lnTo>
                    <a:pt x="418" y="26006"/>
                  </a:lnTo>
                  <a:cubicBezTo>
                    <a:pt x="418" y="25909"/>
                    <a:pt x="322" y="25813"/>
                    <a:pt x="193" y="25813"/>
                  </a:cubicBezTo>
                  <a:close/>
                  <a:moveTo>
                    <a:pt x="87915" y="28063"/>
                  </a:moveTo>
                  <a:cubicBezTo>
                    <a:pt x="87819" y="28063"/>
                    <a:pt x="87722" y="28127"/>
                    <a:pt x="87722" y="28256"/>
                  </a:cubicBezTo>
                  <a:lnTo>
                    <a:pt x="87722" y="29542"/>
                  </a:lnTo>
                  <a:cubicBezTo>
                    <a:pt x="87722" y="29638"/>
                    <a:pt x="87819" y="29734"/>
                    <a:pt x="87915" y="29734"/>
                  </a:cubicBezTo>
                  <a:cubicBezTo>
                    <a:pt x="88044" y="29734"/>
                    <a:pt x="88140" y="29638"/>
                    <a:pt x="88140" y="29542"/>
                  </a:cubicBezTo>
                  <a:lnTo>
                    <a:pt x="88140" y="28256"/>
                  </a:lnTo>
                  <a:cubicBezTo>
                    <a:pt x="88140" y="28127"/>
                    <a:pt x="88044" y="28063"/>
                    <a:pt x="87915" y="28063"/>
                  </a:cubicBezTo>
                  <a:close/>
                  <a:moveTo>
                    <a:pt x="193" y="28352"/>
                  </a:moveTo>
                  <a:cubicBezTo>
                    <a:pt x="97" y="28352"/>
                    <a:pt x="0" y="28449"/>
                    <a:pt x="0" y="28577"/>
                  </a:cubicBezTo>
                  <a:lnTo>
                    <a:pt x="0" y="29831"/>
                  </a:lnTo>
                  <a:cubicBezTo>
                    <a:pt x="0" y="29959"/>
                    <a:pt x="97" y="30056"/>
                    <a:pt x="193" y="30056"/>
                  </a:cubicBezTo>
                  <a:cubicBezTo>
                    <a:pt x="322" y="30056"/>
                    <a:pt x="418" y="29959"/>
                    <a:pt x="418" y="29831"/>
                  </a:cubicBezTo>
                  <a:lnTo>
                    <a:pt x="418" y="28577"/>
                  </a:lnTo>
                  <a:cubicBezTo>
                    <a:pt x="418" y="28449"/>
                    <a:pt x="322" y="28352"/>
                    <a:pt x="193" y="28352"/>
                  </a:cubicBezTo>
                  <a:close/>
                  <a:moveTo>
                    <a:pt x="87915" y="30602"/>
                  </a:moveTo>
                  <a:cubicBezTo>
                    <a:pt x="87819" y="30602"/>
                    <a:pt x="87722" y="30699"/>
                    <a:pt x="87722" y="30795"/>
                  </a:cubicBezTo>
                  <a:lnTo>
                    <a:pt x="87722" y="32081"/>
                  </a:lnTo>
                  <a:cubicBezTo>
                    <a:pt x="87722" y="32210"/>
                    <a:pt x="87819" y="32306"/>
                    <a:pt x="87915" y="32306"/>
                  </a:cubicBezTo>
                  <a:cubicBezTo>
                    <a:pt x="88044" y="32306"/>
                    <a:pt x="88140" y="32210"/>
                    <a:pt x="88140" y="32081"/>
                  </a:cubicBezTo>
                  <a:lnTo>
                    <a:pt x="88140" y="30795"/>
                  </a:lnTo>
                  <a:cubicBezTo>
                    <a:pt x="88140" y="30699"/>
                    <a:pt x="88044" y="30602"/>
                    <a:pt x="87915" y="30602"/>
                  </a:cubicBezTo>
                  <a:close/>
                  <a:moveTo>
                    <a:pt x="193" y="30892"/>
                  </a:moveTo>
                  <a:cubicBezTo>
                    <a:pt x="97" y="30892"/>
                    <a:pt x="0" y="30988"/>
                    <a:pt x="0" y="31117"/>
                  </a:cubicBezTo>
                  <a:lnTo>
                    <a:pt x="0" y="32402"/>
                  </a:lnTo>
                  <a:cubicBezTo>
                    <a:pt x="0" y="32499"/>
                    <a:pt x="97" y="32595"/>
                    <a:pt x="193" y="32595"/>
                  </a:cubicBezTo>
                  <a:cubicBezTo>
                    <a:pt x="322" y="32595"/>
                    <a:pt x="418" y="32499"/>
                    <a:pt x="418" y="32402"/>
                  </a:cubicBezTo>
                  <a:lnTo>
                    <a:pt x="418" y="31117"/>
                  </a:lnTo>
                  <a:cubicBezTo>
                    <a:pt x="418" y="30988"/>
                    <a:pt x="322" y="30892"/>
                    <a:pt x="193" y="30892"/>
                  </a:cubicBezTo>
                  <a:close/>
                  <a:moveTo>
                    <a:pt x="87915" y="33142"/>
                  </a:moveTo>
                  <a:cubicBezTo>
                    <a:pt x="87819" y="33142"/>
                    <a:pt x="87722" y="33238"/>
                    <a:pt x="87722" y="33367"/>
                  </a:cubicBezTo>
                  <a:lnTo>
                    <a:pt x="87722" y="33592"/>
                  </a:lnTo>
                  <a:cubicBezTo>
                    <a:pt x="87722" y="33656"/>
                    <a:pt x="87722" y="33720"/>
                    <a:pt x="87787" y="33752"/>
                  </a:cubicBezTo>
                  <a:cubicBezTo>
                    <a:pt x="87819" y="33785"/>
                    <a:pt x="87883" y="33817"/>
                    <a:pt x="87915" y="33817"/>
                  </a:cubicBezTo>
                  <a:lnTo>
                    <a:pt x="88944" y="33817"/>
                  </a:lnTo>
                  <a:cubicBezTo>
                    <a:pt x="89072" y="33817"/>
                    <a:pt x="89169" y="33720"/>
                    <a:pt x="89169" y="33592"/>
                  </a:cubicBezTo>
                  <a:cubicBezTo>
                    <a:pt x="89169" y="33495"/>
                    <a:pt x="89072" y="33399"/>
                    <a:pt x="88944" y="33399"/>
                  </a:cubicBezTo>
                  <a:lnTo>
                    <a:pt x="88140" y="33399"/>
                  </a:lnTo>
                  <a:lnTo>
                    <a:pt x="88140" y="33367"/>
                  </a:lnTo>
                  <a:cubicBezTo>
                    <a:pt x="88140" y="33238"/>
                    <a:pt x="88044" y="33142"/>
                    <a:pt x="87915" y="33142"/>
                  </a:cubicBezTo>
                  <a:close/>
                  <a:moveTo>
                    <a:pt x="90230" y="33399"/>
                  </a:moveTo>
                  <a:cubicBezTo>
                    <a:pt x="90101" y="33399"/>
                    <a:pt x="90005" y="33495"/>
                    <a:pt x="90005" y="33592"/>
                  </a:cubicBezTo>
                  <a:cubicBezTo>
                    <a:pt x="90005" y="33720"/>
                    <a:pt x="90101" y="33817"/>
                    <a:pt x="90230" y="33817"/>
                  </a:cubicBezTo>
                  <a:lnTo>
                    <a:pt x="91515" y="33817"/>
                  </a:lnTo>
                  <a:cubicBezTo>
                    <a:pt x="91612" y="33817"/>
                    <a:pt x="91708" y="33720"/>
                    <a:pt x="91708" y="33592"/>
                  </a:cubicBezTo>
                  <a:cubicBezTo>
                    <a:pt x="91708" y="33495"/>
                    <a:pt x="91612" y="33399"/>
                    <a:pt x="91515" y="33399"/>
                  </a:cubicBezTo>
                  <a:close/>
                  <a:moveTo>
                    <a:pt x="92769" y="33399"/>
                  </a:moveTo>
                  <a:cubicBezTo>
                    <a:pt x="92673" y="33399"/>
                    <a:pt x="92576" y="33495"/>
                    <a:pt x="92576" y="33592"/>
                  </a:cubicBezTo>
                  <a:cubicBezTo>
                    <a:pt x="92576" y="33720"/>
                    <a:pt x="92673" y="33817"/>
                    <a:pt x="92769" y="33817"/>
                  </a:cubicBezTo>
                  <a:lnTo>
                    <a:pt x="94055" y="33817"/>
                  </a:lnTo>
                  <a:cubicBezTo>
                    <a:pt x="94183" y="33817"/>
                    <a:pt x="94280" y="33720"/>
                    <a:pt x="94280" y="33592"/>
                  </a:cubicBezTo>
                  <a:cubicBezTo>
                    <a:pt x="94280" y="33495"/>
                    <a:pt x="94183" y="33399"/>
                    <a:pt x="94055" y="33399"/>
                  </a:cubicBezTo>
                  <a:close/>
                  <a:moveTo>
                    <a:pt x="95341" y="33399"/>
                  </a:moveTo>
                  <a:cubicBezTo>
                    <a:pt x="95212" y="33399"/>
                    <a:pt x="95115" y="33495"/>
                    <a:pt x="95115" y="33592"/>
                  </a:cubicBezTo>
                  <a:cubicBezTo>
                    <a:pt x="95115" y="33720"/>
                    <a:pt x="95212" y="33817"/>
                    <a:pt x="95341" y="33817"/>
                  </a:cubicBezTo>
                  <a:lnTo>
                    <a:pt x="96594" y="33817"/>
                  </a:lnTo>
                  <a:cubicBezTo>
                    <a:pt x="96723" y="33817"/>
                    <a:pt x="96819" y="33720"/>
                    <a:pt x="96819" y="33592"/>
                  </a:cubicBezTo>
                  <a:cubicBezTo>
                    <a:pt x="96819" y="33495"/>
                    <a:pt x="96723" y="33399"/>
                    <a:pt x="96594" y="33399"/>
                  </a:cubicBezTo>
                  <a:close/>
                  <a:moveTo>
                    <a:pt x="97880" y="33399"/>
                  </a:moveTo>
                  <a:cubicBezTo>
                    <a:pt x="97751" y="33399"/>
                    <a:pt x="97655" y="33495"/>
                    <a:pt x="97655" y="33592"/>
                  </a:cubicBezTo>
                  <a:cubicBezTo>
                    <a:pt x="97655" y="33720"/>
                    <a:pt x="97751" y="33817"/>
                    <a:pt x="97880" y="33817"/>
                  </a:cubicBezTo>
                  <a:lnTo>
                    <a:pt x="99166" y="33817"/>
                  </a:lnTo>
                  <a:cubicBezTo>
                    <a:pt x="99262" y="33817"/>
                    <a:pt x="99359" y="33720"/>
                    <a:pt x="99359" y="33592"/>
                  </a:cubicBezTo>
                  <a:cubicBezTo>
                    <a:pt x="99359" y="33495"/>
                    <a:pt x="99262" y="33399"/>
                    <a:pt x="99166" y="33399"/>
                  </a:cubicBezTo>
                  <a:close/>
                  <a:moveTo>
                    <a:pt x="100419" y="33399"/>
                  </a:moveTo>
                  <a:cubicBezTo>
                    <a:pt x="100323" y="33399"/>
                    <a:pt x="100226" y="33495"/>
                    <a:pt x="100226" y="33592"/>
                  </a:cubicBezTo>
                  <a:cubicBezTo>
                    <a:pt x="100226" y="33720"/>
                    <a:pt x="100323" y="33817"/>
                    <a:pt x="100419" y="33817"/>
                  </a:cubicBezTo>
                  <a:lnTo>
                    <a:pt x="101705" y="33817"/>
                  </a:lnTo>
                  <a:cubicBezTo>
                    <a:pt x="101834" y="33817"/>
                    <a:pt x="101930" y="33720"/>
                    <a:pt x="101930" y="33592"/>
                  </a:cubicBezTo>
                  <a:cubicBezTo>
                    <a:pt x="101930" y="33495"/>
                    <a:pt x="101834" y="33399"/>
                    <a:pt x="101705" y="33399"/>
                  </a:cubicBezTo>
                  <a:close/>
                  <a:moveTo>
                    <a:pt x="102991" y="33399"/>
                  </a:moveTo>
                  <a:cubicBezTo>
                    <a:pt x="102862" y="33399"/>
                    <a:pt x="102766" y="33495"/>
                    <a:pt x="102766" y="33592"/>
                  </a:cubicBezTo>
                  <a:cubicBezTo>
                    <a:pt x="102766" y="33720"/>
                    <a:pt x="102862" y="33817"/>
                    <a:pt x="102991" y="33817"/>
                  </a:cubicBezTo>
                  <a:lnTo>
                    <a:pt x="104245" y="33817"/>
                  </a:lnTo>
                  <a:cubicBezTo>
                    <a:pt x="104373" y="33817"/>
                    <a:pt x="104470" y="33720"/>
                    <a:pt x="104470" y="33592"/>
                  </a:cubicBezTo>
                  <a:cubicBezTo>
                    <a:pt x="104470" y="33495"/>
                    <a:pt x="104373" y="33399"/>
                    <a:pt x="104245" y="33399"/>
                  </a:cubicBezTo>
                  <a:close/>
                  <a:moveTo>
                    <a:pt x="105530" y="33399"/>
                  </a:moveTo>
                  <a:cubicBezTo>
                    <a:pt x="105434" y="33399"/>
                    <a:pt x="105337" y="33495"/>
                    <a:pt x="105337" y="33592"/>
                  </a:cubicBezTo>
                  <a:cubicBezTo>
                    <a:pt x="105337" y="33720"/>
                    <a:pt x="105434" y="33817"/>
                    <a:pt x="105530" y="33817"/>
                  </a:cubicBezTo>
                  <a:lnTo>
                    <a:pt x="106816" y="33817"/>
                  </a:lnTo>
                  <a:cubicBezTo>
                    <a:pt x="106912" y="33817"/>
                    <a:pt x="107009" y="33720"/>
                    <a:pt x="107009" y="33592"/>
                  </a:cubicBezTo>
                  <a:cubicBezTo>
                    <a:pt x="107009" y="33495"/>
                    <a:pt x="106912" y="33399"/>
                    <a:pt x="106816" y="33399"/>
                  </a:cubicBezTo>
                  <a:close/>
                  <a:moveTo>
                    <a:pt x="108102" y="33399"/>
                  </a:moveTo>
                  <a:cubicBezTo>
                    <a:pt x="107973" y="33399"/>
                    <a:pt x="107877" y="33495"/>
                    <a:pt x="107877" y="33592"/>
                  </a:cubicBezTo>
                  <a:cubicBezTo>
                    <a:pt x="107877" y="33720"/>
                    <a:pt x="107973" y="33817"/>
                    <a:pt x="108102" y="33817"/>
                  </a:cubicBezTo>
                  <a:lnTo>
                    <a:pt x="109355" y="33817"/>
                  </a:lnTo>
                  <a:cubicBezTo>
                    <a:pt x="109484" y="33817"/>
                    <a:pt x="109580" y="33720"/>
                    <a:pt x="109580" y="33592"/>
                  </a:cubicBezTo>
                  <a:cubicBezTo>
                    <a:pt x="109580" y="33495"/>
                    <a:pt x="109484" y="33399"/>
                    <a:pt x="109355" y="33399"/>
                  </a:cubicBezTo>
                  <a:close/>
                  <a:moveTo>
                    <a:pt x="110641" y="33399"/>
                  </a:moveTo>
                  <a:cubicBezTo>
                    <a:pt x="110513" y="33399"/>
                    <a:pt x="110416" y="33495"/>
                    <a:pt x="110416" y="33592"/>
                  </a:cubicBezTo>
                  <a:cubicBezTo>
                    <a:pt x="110416" y="33720"/>
                    <a:pt x="110513" y="33817"/>
                    <a:pt x="110641" y="33817"/>
                  </a:cubicBezTo>
                  <a:lnTo>
                    <a:pt x="111927" y="33817"/>
                  </a:lnTo>
                  <a:cubicBezTo>
                    <a:pt x="112023" y="33817"/>
                    <a:pt x="112120" y="33720"/>
                    <a:pt x="112120" y="33592"/>
                  </a:cubicBezTo>
                  <a:cubicBezTo>
                    <a:pt x="112120" y="33495"/>
                    <a:pt x="112023" y="33399"/>
                    <a:pt x="111927" y="33399"/>
                  </a:cubicBezTo>
                  <a:close/>
                  <a:moveTo>
                    <a:pt x="113181" y="33399"/>
                  </a:moveTo>
                  <a:cubicBezTo>
                    <a:pt x="113084" y="33399"/>
                    <a:pt x="112988" y="33495"/>
                    <a:pt x="112988" y="33592"/>
                  </a:cubicBezTo>
                  <a:cubicBezTo>
                    <a:pt x="112988" y="33720"/>
                    <a:pt x="113084" y="33817"/>
                    <a:pt x="113181" y="33817"/>
                  </a:cubicBezTo>
                  <a:lnTo>
                    <a:pt x="114466" y="33817"/>
                  </a:lnTo>
                  <a:cubicBezTo>
                    <a:pt x="114595" y="33817"/>
                    <a:pt x="114691" y="33720"/>
                    <a:pt x="114691" y="33592"/>
                  </a:cubicBezTo>
                  <a:cubicBezTo>
                    <a:pt x="114691" y="33495"/>
                    <a:pt x="114595" y="33399"/>
                    <a:pt x="114466" y="33399"/>
                  </a:cubicBezTo>
                  <a:close/>
                  <a:moveTo>
                    <a:pt x="115752" y="33399"/>
                  </a:moveTo>
                  <a:cubicBezTo>
                    <a:pt x="115624" y="33399"/>
                    <a:pt x="115527" y="33495"/>
                    <a:pt x="115527" y="33592"/>
                  </a:cubicBezTo>
                  <a:cubicBezTo>
                    <a:pt x="115527" y="33720"/>
                    <a:pt x="115624" y="33817"/>
                    <a:pt x="115752" y="33817"/>
                  </a:cubicBezTo>
                  <a:lnTo>
                    <a:pt x="117006" y="33817"/>
                  </a:lnTo>
                  <a:cubicBezTo>
                    <a:pt x="117134" y="33817"/>
                    <a:pt x="117231" y="33720"/>
                    <a:pt x="117231" y="33592"/>
                  </a:cubicBezTo>
                  <a:cubicBezTo>
                    <a:pt x="117231" y="33495"/>
                    <a:pt x="117134" y="33399"/>
                    <a:pt x="117006" y="33399"/>
                  </a:cubicBezTo>
                  <a:close/>
                  <a:moveTo>
                    <a:pt x="118292" y="33399"/>
                  </a:moveTo>
                  <a:cubicBezTo>
                    <a:pt x="118163" y="33399"/>
                    <a:pt x="118067" y="33495"/>
                    <a:pt x="118067" y="33592"/>
                  </a:cubicBezTo>
                  <a:cubicBezTo>
                    <a:pt x="118067" y="33720"/>
                    <a:pt x="118163" y="33817"/>
                    <a:pt x="118292" y="33817"/>
                  </a:cubicBezTo>
                  <a:lnTo>
                    <a:pt x="119577" y="33817"/>
                  </a:lnTo>
                  <a:cubicBezTo>
                    <a:pt x="119674" y="33817"/>
                    <a:pt x="119770" y="33720"/>
                    <a:pt x="119770" y="33592"/>
                  </a:cubicBezTo>
                  <a:cubicBezTo>
                    <a:pt x="119770" y="33495"/>
                    <a:pt x="119674" y="33399"/>
                    <a:pt x="119577" y="33399"/>
                  </a:cubicBezTo>
                  <a:close/>
                  <a:moveTo>
                    <a:pt x="193" y="33463"/>
                  </a:moveTo>
                  <a:cubicBezTo>
                    <a:pt x="97" y="33463"/>
                    <a:pt x="0" y="33560"/>
                    <a:pt x="0" y="33656"/>
                  </a:cubicBezTo>
                  <a:lnTo>
                    <a:pt x="0" y="34942"/>
                  </a:lnTo>
                  <a:cubicBezTo>
                    <a:pt x="0" y="35070"/>
                    <a:pt x="97" y="35167"/>
                    <a:pt x="193" y="35167"/>
                  </a:cubicBezTo>
                  <a:cubicBezTo>
                    <a:pt x="322" y="35167"/>
                    <a:pt x="418" y="35070"/>
                    <a:pt x="418" y="34942"/>
                  </a:cubicBezTo>
                  <a:lnTo>
                    <a:pt x="418" y="33656"/>
                  </a:lnTo>
                  <a:cubicBezTo>
                    <a:pt x="418" y="33560"/>
                    <a:pt x="322" y="33463"/>
                    <a:pt x="193" y="33463"/>
                  </a:cubicBezTo>
                  <a:close/>
                  <a:moveTo>
                    <a:pt x="120092" y="34138"/>
                  </a:moveTo>
                  <a:cubicBezTo>
                    <a:pt x="119995" y="34138"/>
                    <a:pt x="119899" y="34235"/>
                    <a:pt x="119899" y="34331"/>
                  </a:cubicBezTo>
                  <a:lnTo>
                    <a:pt x="119899" y="35617"/>
                  </a:lnTo>
                  <a:cubicBezTo>
                    <a:pt x="119899" y="35745"/>
                    <a:pt x="119995" y="35842"/>
                    <a:pt x="120092" y="35842"/>
                  </a:cubicBezTo>
                  <a:cubicBezTo>
                    <a:pt x="120220" y="35842"/>
                    <a:pt x="120317" y="35745"/>
                    <a:pt x="120317" y="35617"/>
                  </a:cubicBezTo>
                  <a:lnTo>
                    <a:pt x="120317" y="34331"/>
                  </a:lnTo>
                  <a:cubicBezTo>
                    <a:pt x="120317" y="34235"/>
                    <a:pt x="120220" y="34138"/>
                    <a:pt x="120092" y="34138"/>
                  </a:cubicBezTo>
                  <a:close/>
                  <a:moveTo>
                    <a:pt x="193" y="36003"/>
                  </a:moveTo>
                  <a:cubicBezTo>
                    <a:pt x="97" y="36003"/>
                    <a:pt x="0" y="36099"/>
                    <a:pt x="0" y="36228"/>
                  </a:cubicBezTo>
                  <a:lnTo>
                    <a:pt x="0" y="37481"/>
                  </a:lnTo>
                  <a:cubicBezTo>
                    <a:pt x="0" y="37610"/>
                    <a:pt x="97" y="37706"/>
                    <a:pt x="193" y="37706"/>
                  </a:cubicBezTo>
                  <a:cubicBezTo>
                    <a:pt x="322" y="37706"/>
                    <a:pt x="418" y="37610"/>
                    <a:pt x="418" y="37481"/>
                  </a:cubicBezTo>
                  <a:lnTo>
                    <a:pt x="418" y="36228"/>
                  </a:lnTo>
                  <a:cubicBezTo>
                    <a:pt x="418" y="36099"/>
                    <a:pt x="322" y="36003"/>
                    <a:pt x="193" y="36003"/>
                  </a:cubicBezTo>
                  <a:close/>
                  <a:moveTo>
                    <a:pt x="120092" y="36678"/>
                  </a:moveTo>
                  <a:cubicBezTo>
                    <a:pt x="119995" y="36678"/>
                    <a:pt x="119899" y="36774"/>
                    <a:pt x="119899" y="36903"/>
                  </a:cubicBezTo>
                  <a:lnTo>
                    <a:pt x="119899" y="38156"/>
                  </a:lnTo>
                  <a:cubicBezTo>
                    <a:pt x="119899" y="38285"/>
                    <a:pt x="119995" y="38381"/>
                    <a:pt x="120092" y="38381"/>
                  </a:cubicBezTo>
                  <a:cubicBezTo>
                    <a:pt x="120220" y="38381"/>
                    <a:pt x="120317" y="38285"/>
                    <a:pt x="120317" y="38156"/>
                  </a:cubicBezTo>
                  <a:lnTo>
                    <a:pt x="120317" y="36903"/>
                  </a:lnTo>
                  <a:cubicBezTo>
                    <a:pt x="120317" y="36774"/>
                    <a:pt x="120220" y="36678"/>
                    <a:pt x="120092" y="36678"/>
                  </a:cubicBezTo>
                  <a:close/>
                  <a:moveTo>
                    <a:pt x="193" y="38542"/>
                  </a:moveTo>
                  <a:cubicBezTo>
                    <a:pt x="97" y="38542"/>
                    <a:pt x="0" y="38638"/>
                    <a:pt x="0" y="38767"/>
                  </a:cubicBezTo>
                  <a:lnTo>
                    <a:pt x="0" y="40053"/>
                  </a:lnTo>
                  <a:cubicBezTo>
                    <a:pt x="0" y="40149"/>
                    <a:pt x="97" y="40246"/>
                    <a:pt x="193" y="40246"/>
                  </a:cubicBezTo>
                  <a:cubicBezTo>
                    <a:pt x="322" y="40246"/>
                    <a:pt x="418" y="40149"/>
                    <a:pt x="418" y="40053"/>
                  </a:cubicBezTo>
                  <a:lnTo>
                    <a:pt x="418" y="38767"/>
                  </a:lnTo>
                  <a:cubicBezTo>
                    <a:pt x="418" y="38638"/>
                    <a:pt x="322" y="38542"/>
                    <a:pt x="193" y="38542"/>
                  </a:cubicBezTo>
                  <a:close/>
                  <a:moveTo>
                    <a:pt x="120092" y="39249"/>
                  </a:moveTo>
                  <a:cubicBezTo>
                    <a:pt x="119995" y="39249"/>
                    <a:pt x="119899" y="39313"/>
                    <a:pt x="119899" y="39442"/>
                  </a:cubicBezTo>
                  <a:lnTo>
                    <a:pt x="119899" y="40728"/>
                  </a:lnTo>
                  <a:cubicBezTo>
                    <a:pt x="119899" y="40824"/>
                    <a:pt x="119995" y="40921"/>
                    <a:pt x="120092" y="40921"/>
                  </a:cubicBezTo>
                  <a:cubicBezTo>
                    <a:pt x="120220" y="40921"/>
                    <a:pt x="120317" y="40824"/>
                    <a:pt x="120317" y="40728"/>
                  </a:cubicBezTo>
                  <a:lnTo>
                    <a:pt x="120317" y="39442"/>
                  </a:lnTo>
                  <a:cubicBezTo>
                    <a:pt x="120317" y="39313"/>
                    <a:pt x="120220" y="39249"/>
                    <a:pt x="120092" y="39249"/>
                  </a:cubicBezTo>
                  <a:close/>
                  <a:moveTo>
                    <a:pt x="193" y="41114"/>
                  </a:moveTo>
                  <a:cubicBezTo>
                    <a:pt x="97" y="41114"/>
                    <a:pt x="0" y="41210"/>
                    <a:pt x="0" y="41306"/>
                  </a:cubicBezTo>
                  <a:lnTo>
                    <a:pt x="0" y="42592"/>
                  </a:lnTo>
                  <a:cubicBezTo>
                    <a:pt x="0" y="42721"/>
                    <a:pt x="97" y="42817"/>
                    <a:pt x="193" y="42817"/>
                  </a:cubicBezTo>
                  <a:cubicBezTo>
                    <a:pt x="322" y="42817"/>
                    <a:pt x="418" y="42721"/>
                    <a:pt x="418" y="42592"/>
                  </a:cubicBezTo>
                  <a:lnTo>
                    <a:pt x="418" y="41306"/>
                  </a:lnTo>
                  <a:cubicBezTo>
                    <a:pt x="418" y="41210"/>
                    <a:pt x="322" y="41114"/>
                    <a:pt x="193" y="41114"/>
                  </a:cubicBezTo>
                  <a:close/>
                  <a:moveTo>
                    <a:pt x="120092" y="41789"/>
                  </a:moveTo>
                  <a:cubicBezTo>
                    <a:pt x="119995" y="41789"/>
                    <a:pt x="119899" y="41885"/>
                    <a:pt x="119899" y="41981"/>
                  </a:cubicBezTo>
                  <a:lnTo>
                    <a:pt x="119899" y="43267"/>
                  </a:lnTo>
                  <a:cubicBezTo>
                    <a:pt x="119899" y="43396"/>
                    <a:pt x="119995" y="43492"/>
                    <a:pt x="120092" y="43492"/>
                  </a:cubicBezTo>
                  <a:cubicBezTo>
                    <a:pt x="120220" y="43492"/>
                    <a:pt x="120317" y="43396"/>
                    <a:pt x="120317" y="43267"/>
                  </a:cubicBezTo>
                  <a:lnTo>
                    <a:pt x="120317" y="41981"/>
                  </a:lnTo>
                  <a:cubicBezTo>
                    <a:pt x="120317" y="41885"/>
                    <a:pt x="120220" y="41789"/>
                    <a:pt x="120092" y="41789"/>
                  </a:cubicBezTo>
                  <a:close/>
                  <a:moveTo>
                    <a:pt x="193" y="43653"/>
                  </a:moveTo>
                  <a:cubicBezTo>
                    <a:pt x="97" y="43653"/>
                    <a:pt x="0" y="43749"/>
                    <a:pt x="0" y="43878"/>
                  </a:cubicBezTo>
                  <a:lnTo>
                    <a:pt x="0" y="45132"/>
                  </a:lnTo>
                  <a:cubicBezTo>
                    <a:pt x="0" y="45260"/>
                    <a:pt x="97" y="45357"/>
                    <a:pt x="193" y="45357"/>
                  </a:cubicBezTo>
                  <a:cubicBezTo>
                    <a:pt x="322" y="45357"/>
                    <a:pt x="418" y="45260"/>
                    <a:pt x="418" y="45132"/>
                  </a:cubicBezTo>
                  <a:lnTo>
                    <a:pt x="418" y="43878"/>
                  </a:lnTo>
                  <a:cubicBezTo>
                    <a:pt x="418" y="43749"/>
                    <a:pt x="322" y="43653"/>
                    <a:pt x="193" y="43653"/>
                  </a:cubicBezTo>
                  <a:close/>
                  <a:moveTo>
                    <a:pt x="120092" y="44328"/>
                  </a:moveTo>
                  <a:cubicBezTo>
                    <a:pt x="119995" y="44328"/>
                    <a:pt x="119899" y="44424"/>
                    <a:pt x="119899" y="44553"/>
                  </a:cubicBezTo>
                  <a:lnTo>
                    <a:pt x="119899" y="45839"/>
                  </a:lnTo>
                  <a:cubicBezTo>
                    <a:pt x="119899" y="45935"/>
                    <a:pt x="119995" y="46032"/>
                    <a:pt x="120092" y="46032"/>
                  </a:cubicBezTo>
                  <a:cubicBezTo>
                    <a:pt x="120220" y="46032"/>
                    <a:pt x="120317" y="45935"/>
                    <a:pt x="120317" y="45839"/>
                  </a:cubicBezTo>
                  <a:lnTo>
                    <a:pt x="120317" y="44553"/>
                  </a:lnTo>
                  <a:cubicBezTo>
                    <a:pt x="120317" y="44424"/>
                    <a:pt x="120220" y="44328"/>
                    <a:pt x="120092" y="44328"/>
                  </a:cubicBezTo>
                  <a:close/>
                  <a:moveTo>
                    <a:pt x="120092" y="46900"/>
                  </a:moveTo>
                  <a:cubicBezTo>
                    <a:pt x="119995" y="46900"/>
                    <a:pt x="119899" y="46996"/>
                    <a:pt x="119899" y="47092"/>
                  </a:cubicBezTo>
                  <a:lnTo>
                    <a:pt x="119899" y="48378"/>
                  </a:lnTo>
                  <a:cubicBezTo>
                    <a:pt x="119899" y="48507"/>
                    <a:pt x="119995" y="48571"/>
                    <a:pt x="120092" y="48571"/>
                  </a:cubicBezTo>
                  <a:cubicBezTo>
                    <a:pt x="120220" y="48571"/>
                    <a:pt x="120317" y="48507"/>
                    <a:pt x="120317" y="48378"/>
                  </a:cubicBezTo>
                  <a:lnTo>
                    <a:pt x="120317" y="47092"/>
                  </a:lnTo>
                  <a:cubicBezTo>
                    <a:pt x="120317" y="46996"/>
                    <a:pt x="120220" y="46900"/>
                    <a:pt x="120092" y="46900"/>
                  </a:cubicBezTo>
                  <a:close/>
                  <a:moveTo>
                    <a:pt x="120092" y="49439"/>
                  </a:moveTo>
                  <a:cubicBezTo>
                    <a:pt x="119995" y="49439"/>
                    <a:pt x="119899" y="49535"/>
                    <a:pt x="119899" y="49664"/>
                  </a:cubicBezTo>
                  <a:lnTo>
                    <a:pt x="119899" y="50918"/>
                  </a:lnTo>
                  <a:cubicBezTo>
                    <a:pt x="119899" y="51046"/>
                    <a:pt x="119995" y="51143"/>
                    <a:pt x="120092" y="51143"/>
                  </a:cubicBezTo>
                  <a:cubicBezTo>
                    <a:pt x="120220" y="51143"/>
                    <a:pt x="120317" y="51046"/>
                    <a:pt x="120317" y="50918"/>
                  </a:cubicBezTo>
                  <a:lnTo>
                    <a:pt x="120317" y="49664"/>
                  </a:lnTo>
                  <a:cubicBezTo>
                    <a:pt x="120317" y="49535"/>
                    <a:pt x="120220" y="49439"/>
                    <a:pt x="120092" y="49439"/>
                  </a:cubicBezTo>
                  <a:close/>
                  <a:moveTo>
                    <a:pt x="120092" y="51978"/>
                  </a:moveTo>
                  <a:cubicBezTo>
                    <a:pt x="119995" y="51978"/>
                    <a:pt x="119899" y="52075"/>
                    <a:pt x="119899" y="52203"/>
                  </a:cubicBezTo>
                  <a:lnTo>
                    <a:pt x="119899" y="53489"/>
                  </a:lnTo>
                  <a:cubicBezTo>
                    <a:pt x="119899" y="53586"/>
                    <a:pt x="119995" y="53682"/>
                    <a:pt x="120092" y="53682"/>
                  </a:cubicBezTo>
                  <a:cubicBezTo>
                    <a:pt x="120220" y="53682"/>
                    <a:pt x="120317" y="53586"/>
                    <a:pt x="120317" y="53489"/>
                  </a:cubicBezTo>
                  <a:lnTo>
                    <a:pt x="120317" y="52203"/>
                  </a:lnTo>
                  <a:cubicBezTo>
                    <a:pt x="120317" y="52075"/>
                    <a:pt x="120220" y="51978"/>
                    <a:pt x="120092" y="51978"/>
                  </a:cubicBezTo>
                  <a:close/>
                  <a:moveTo>
                    <a:pt x="120092" y="54550"/>
                  </a:moveTo>
                  <a:cubicBezTo>
                    <a:pt x="119995" y="54550"/>
                    <a:pt x="119899" y="54646"/>
                    <a:pt x="119899" y="54743"/>
                  </a:cubicBezTo>
                  <a:lnTo>
                    <a:pt x="119899" y="56029"/>
                  </a:lnTo>
                  <a:cubicBezTo>
                    <a:pt x="119899" y="56157"/>
                    <a:pt x="119995" y="56254"/>
                    <a:pt x="120092" y="56254"/>
                  </a:cubicBezTo>
                  <a:cubicBezTo>
                    <a:pt x="120220" y="56254"/>
                    <a:pt x="120317" y="56157"/>
                    <a:pt x="120317" y="56029"/>
                  </a:cubicBezTo>
                  <a:lnTo>
                    <a:pt x="120317" y="54743"/>
                  </a:lnTo>
                  <a:cubicBezTo>
                    <a:pt x="120317" y="54646"/>
                    <a:pt x="120220" y="54550"/>
                    <a:pt x="120092" y="54550"/>
                  </a:cubicBezTo>
                  <a:close/>
                  <a:moveTo>
                    <a:pt x="120092" y="57089"/>
                  </a:moveTo>
                  <a:cubicBezTo>
                    <a:pt x="119995" y="57089"/>
                    <a:pt x="119899" y="57186"/>
                    <a:pt x="119899" y="57314"/>
                  </a:cubicBezTo>
                  <a:lnTo>
                    <a:pt x="119899" y="58568"/>
                  </a:lnTo>
                  <a:cubicBezTo>
                    <a:pt x="119899" y="58697"/>
                    <a:pt x="119995" y="58793"/>
                    <a:pt x="120092" y="58793"/>
                  </a:cubicBezTo>
                  <a:cubicBezTo>
                    <a:pt x="120220" y="58793"/>
                    <a:pt x="120317" y="58697"/>
                    <a:pt x="120317" y="58568"/>
                  </a:cubicBezTo>
                  <a:lnTo>
                    <a:pt x="120317" y="57314"/>
                  </a:lnTo>
                  <a:cubicBezTo>
                    <a:pt x="120317" y="57186"/>
                    <a:pt x="120220" y="57089"/>
                    <a:pt x="120092" y="57089"/>
                  </a:cubicBezTo>
                  <a:close/>
                  <a:moveTo>
                    <a:pt x="120092" y="59629"/>
                  </a:moveTo>
                  <a:cubicBezTo>
                    <a:pt x="119995" y="59629"/>
                    <a:pt x="119899" y="59725"/>
                    <a:pt x="119899" y="59854"/>
                  </a:cubicBezTo>
                  <a:lnTo>
                    <a:pt x="119899" y="61140"/>
                  </a:lnTo>
                  <a:cubicBezTo>
                    <a:pt x="119899" y="61236"/>
                    <a:pt x="119995" y="61332"/>
                    <a:pt x="120092" y="61332"/>
                  </a:cubicBezTo>
                  <a:cubicBezTo>
                    <a:pt x="120220" y="61332"/>
                    <a:pt x="120317" y="61236"/>
                    <a:pt x="120317" y="61140"/>
                  </a:cubicBezTo>
                  <a:lnTo>
                    <a:pt x="120317" y="59854"/>
                  </a:lnTo>
                  <a:cubicBezTo>
                    <a:pt x="120317" y="59725"/>
                    <a:pt x="120220" y="59629"/>
                    <a:pt x="120092" y="59629"/>
                  </a:cubicBezTo>
                  <a:close/>
                  <a:moveTo>
                    <a:pt x="120092" y="62200"/>
                  </a:moveTo>
                  <a:cubicBezTo>
                    <a:pt x="119995" y="62200"/>
                    <a:pt x="119899" y="62297"/>
                    <a:pt x="119899" y="62393"/>
                  </a:cubicBezTo>
                  <a:lnTo>
                    <a:pt x="119899" y="63679"/>
                  </a:lnTo>
                  <a:cubicBezTo>
                    <a:pt x="119899" y="63808"/>
                    <a:pt x="119995" y="63904"/>
                    <a:pt x="120092" y="63904"/>
                  </a:cubicBezTo>
                  <a:cubicBezTo>
                    <a:pt x="120220" y="63904"/>
                    <a:pt x="120317" y="63808"/>
                    <a:pt x="120317" y="63679"/>
                  </a:cubicBezTo>
                  <a:lnTo>
                    <a:pt x="120317" y="62393"/>
                  </a:lnTo>
                  <a:cubicBezTo>
                    <a:pt x="120317" y="62297"/>
                    <a:pt x="120220" y="62200"/>
                    <a:pt x="120092" y="62200"/>
                  </a:cubicBezTo>
                  <a:close/>
                  <a:moveTo>
                    <a:pt x="120092" y="64740"/>
                  </a:moveTo>
                  <a:cubicBezTo>
                    <a:pt x="119995" y="64740"/>
                    <a:pt x="119899" y="64836"/>
                    <a:pt x="119899" y="64965"/>
                  </a:cubicBezTo>
                  <a:lnTo>
                    <a:pt x="119899" y="66218"/>
                  </a:lnTo>
                  <a:cubicBezTo>
                    <a:pt x="119899" y="66347"/>
                    <a:pt x="119995" y="66443"/>
                    <a:pt x="120092" y="66443"/>
                  </a:cubicBezTo>
                  <a:cubicBezTo>
                    <a:pt x="120220" y="66443"/>
                    <a:pt x="120317" y="66347"/>
                    <a:pt x="120317" y="66218"/>
                  </a:cubicBezTo>
                  <a:lnTo>
                    <a:pt x="120317" y="64965"/>
                  </a:lnTo>
                  <a:cubicBezTo>
                    <a:pt x="120317" y="64836"/>
                    <a:pt x="120220" y="64740"/>
                    <a:pt x="120092" y="64740"/>
                  </a:cubicBezTo>
                  <a:close/>
                  <a:moveTo>
                    <a:pt x="120092" y="67279"/>
                  </a:moveTo>
                  <a:cubicBezTo>
                    <a:pt x="119995" y="67279"/>
                    <a:pt x="119899" y="67376"/>
                    <a:pt x="119899" y="67504"/>
                  </a:cubicBezTo>
                  <a:lnTo>
                    <a:pt x="119899" y="68790"/>
                  </a:lnTo>
                  <a:cubicBezTo>
                    <a:pt x="119899" y="68886"/>
                    <a:pt x="119995" y="68983"/>
                    <a:pt x="120092" y="68983"/>
                  </a:cubicBezTo>
                  <a:cubicBezTo>
                    <a:pt x="120220" y="68983"/>
                    <a:pt x="120317" y="68886"/>
                    <a:pt x="120317" y="68790"/>
                  </a:cubicBezTo>
                  <a:lnTo>
                    <a:pt x="120317" y="67504"/>
                  </a:lnTo>
                  <a:cubicBezTo>
                    <a:pt x="120317" y="67376"/>
                    <a:pt x="120220" y="67279"/>
                    <a:pt x="120092" y="67279"/>
                  </a:cubicBezTo>
                  <a:close/>
                  <a:moveTo>
                    <a:pt x="120092" y="69851"/>
                  </a:moveTo>
                  <a:cubicBezTo>
                    <a:pt x="119995" y="69851"/>
                    <a:pt x="119899" y="69947"/>
                    <a:pt x="119899" y="70044"/>
                  </a:cubicBezTo>
                  <a:lnTo>
                    <a:pt x="119899" y="71329"/>
                  </a:lnTo>
                  <a:cubicBezTo>
                    <a:pt x="119899" y="71458"/>
                    <a:pt x="119995" y="71554"/>
                    <a:pt x="120092" y="71554"/>
                  </a:cubicBezTo>
                  <a:cubicBezTo>
                    <a:pt x="120220" y="71554"/>
                    <a:pt x="120317" y="71458"/>
                    <a:pt x="120317" y="71329"/>
                  </a:cubicBezTo>
                  <a:lnTo>
                    <a:pt x="120317" y="70044"/>
                  </a:lnTo>
                  <a:cubicBezTo>
                    <a:pt x="120317" y="69947"/>
                    <a:pt x="120220" y="69851"/>
                    <a:pt x="120092" y="69851"/>
                  </a:cubicBezTo>
                  <a:close/>
                  <a:moveTo>
                    <a:pt x="120092" y="72390"/>
                  </a:moveTo>
                  <a:cubicBezTo>
                    <a:pt x="119995" y="72390"/>
                    <a:pt x="119899" y="72487"/>
                    <a:pt x="119899" y="72615"/>
                  </a:cubicBezTo>
                  <a:lnTo>
                    <a:pt x="119899" y="73869"/>
                  </a:lnTo>
                  <a:cubicBezTo>
                    <a:pt x="119899" y="73997"/>
                    <a:pt x="119995" y="74094"/>
                    <a:pt x="120092" y="74094"/>
                  </a:cubicBezTo>
                  <a:cubicBezTo>
                    <a:pt x="120220" y="74094"/>
                    <a:pt x="120317" y="73997"/>
                    <a:pt x="120317" y="73869"/>
                  </a:cubicBezTo>
                  <a:lnTo>
                    <a:pt x="120317" y="72615"/>
                  </a:lnTo>
                  <a:cubicBezTo>
                    <a:pt x="120317" y="72487"/>
                    <a:pt x="120220" y="72390"/>
                    <a:pt x="120092" y="72390"/>
                  </a:cubicBezTo>
                  <a:close/>
                  <a:moveTo>
                    <a:pt x="120092" y="74930"/>
                  </a:moveTo>
                  <a:cubicBezTo>
                    <a:pt x="119995" y="74930"/>
                    <a:pt x="119899" y="75026"/>
                    <a:pt x="119899" y="75155"/>
                  </a:cubicBezTo>
                  <a:lnTo>
                    <a:pt x="119899" y="76408"/>
                  </a:lnTo>
                  <a:cubicBezTo>
                    <a:pt x="119899" y="76537"/>
                    <a:pt x="119995" y="76633"/>
                    <a:pt x="120092" y="76633"/>
                  </a:cubicBezTo>
                  <a:cubicBezTo>
                    <a:pt x="120220" y="76633"/>
                    <a:pt x="120317" y="76537"/>
                    <a:pt x="120317" y="76408"/>
                  </a:cubicBezTo>
                  <a:lnTo>
                    <a:pt x="120317" y="75155"/>
                  </a:lnTo>
                  <a:cubicBezTo>
                    <a:pt x="120317" y="75026"/>
                    <a:pt x="120220" y="74930"/>
                    <a:pt x="120092" y="749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0" name="Google Shape;3820;p64"/>
            <p:cNvSpPr/>
            <p:nvPr/>
          </p:nvSpPr>
          <p:spPr>
            <a:xfrm>
              <a:off x="4008475" y="962975"/>
              <a:ext cx="286100" cy="383350"/>
            </a:xfrm>
            <a:custGeom>
              <a:avLst/>
              <a:gdLst/>
              <a:ahLst/>
              <a:cxnLst/>
              <a:rect l="l" t="t" r="r" b="b"/>
              <a:pathLst>
                <a:path w="11444" h="15334" extrusionOk="0">
                  <a:moveTo>
                    <a:pt x="0" y="0"/>
                  </a:moveTo>
                  <a:lnTo>
                    <a:pt x="7683" y="15333"/>
                  </a:lnTo>
                  <a:lnTo>
                    <a:pt x="114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1" name="Google Shape;3821;p64"/>
            <p:cNvSpPr/>
            <p:nvPr/>
          </p:nvSpPr>
          <p:spPr>
            <a:xfrm>
              <a:off x="4002850" y="957350"/>
              <a:ext cx="297350" cy="394000"/>
            </a:xfrm>
            <a:custGeom>
              <a:avLst/>
              <a:gdLst/>
              <a:ahLst/>
              <a:cxnLst/>
              <a:rect l="l" t="t" r="r" b="b"/>
              <a:pathLst>
                <a:path w="11894" h="15760" extrusionOk="0">
                  <a:moveTo>
                    <a:pt x="11379" y="450"/>
                  </a:moveTo>
                  <a:lnTo>
                    <a:pt x="7815" y="14954"/>
                  </a:lnTo>
                  <a:lnTo>
                    <a:pt x="579" y="450"/>
                  </a:lnTo>
                  <a:close/>
                  <a:moveTo>
                    <a:pt x="225" y="0"/>
                  </a:moveTo>
                  <a:cubicBezTo>
                    <a:pt x="161" y="0"/>
                    <a:pt x="97" y="32"/>
                    <a:pt x="64" y="97"/>
                  </a:cubicBezTo>
                  <a:cubicBezTo>
                    <a:pt x="0" y="161"/>
                    <a:pt x="0" y="257"/>
                    <a:pt x="32" y="322"/>
                  </a:cubicBezTo>
                  <a:lnTo>
                    <a:pt x="7715" y="15655"/>
                  </a:lnTo>
                  <a:cubicBezTo>
                    <a:pt x="7741" y="15707"/>
                    <a:pt x="7810" y="15760"/>
                    <a:pt x="7870" y="15760"/>
                  </a:cubicBezTo>
                  <a:cubicBezTo>
                    <a:pt x="7883" y="15760"/>
                    <a:pt x="7896" y="15757"/>
                    <a:pt x="7908" y="15751"/>
                  </a:cubicBezTo>
                  <a:cubicBezTo>
                    <a:pt x="8004" y="15751"/>
                    <a:pt x="8068" y="15687"/>
                    <a:pt x="8101" y="15590"/>
                  </a:cubicBezTo>
                  <a:lnTo>
                    <a:pt x="11861" y="257"/>
                  </a:lnTo>
                  <a:cubicBezTo>
                    <a:pt x="11894" y="225"/>
                    <a:pt x="11861" y="129"/>
                    <a:pt x="11829" y="97"/>
                  </a:cubicBezTo>
                  <a:cubicBezTo>
                    <a:pt x="11797" y="32"/>
                    <a:pt x="11733" y="0"/>
                    <a:pt x="11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2" name="Google Shape;3822;p64"/>
            <p:cNvSpPr/>
            <p:nvPr/>
          </p:nvSpPr>
          <p:spPr>
            <a:xfrm>
              <a:off x="4039000" y="977425"/>
              <a:ext cx="182450" cy="368900"/>
            </a:xfrm>
            <a:custGeom>
              <a:avLst/>
              <a:gdLst/>
              <a:ahLst/>
              <a:cxnLst/>
              <a:rect l="l" t="t" r="r" b="b"/>
              <a:pathLst>
                <a:path w="7298" h="14756" extrusionOk="0">
                  <a:moveTo>
                    <a:pt x="1" y="1"/>
                  </a:moveTo>
                  <a:lnTo>
                    <a:pt x="6462" y="14755"/>
                  </a:lnTo>
                  <a:lnTo>
                    <a:pt x="72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3" name="Google Shape;3823;p64"/>
            <p:cNvSpPr/>
            <p:nvPr/>
          </p:nvSpPr>
          <p:spPr>
            <a:xfrm>
              <a:off x="4033375" y="971800"/>
              <a:ext cx="192900" cy="379550"/>
            </a:xfrm>
            <a:custGeom>
              <a:avLst/>
              <a:gdLst/>
              <a:ahLst/>
              <a:cxnLst/>
              <a:rect l="l" t="t" r="r" b="b"/>
              <a:pathLst>
                <a:path w="7716" h="15182" extrusionOk="0">
                  <a:moveTo>
                    <a:pt x="7297" y="451"/>
                  </a:moveTo>
                  <a:lnTo>
                    <a:pt x="6513" y="14049"/>
                  </a:lnTo>
                  <a:lnTo>
                    <a:pt x="547" y="451"/>
                  </a:lnTo>
                  <a:close/>
                  <a:moveTo>
                    <a:pt x="226" y="1"/>
                  </a:moveTo>
                  <a:cubicBezTo>
                    <a:pt x="161" y="1"/>
                    <a:pt x="97" y="65"/>
                    <a:pt x="65" y="97"/>
                  </a:cubicBezTo>
                  <a:cubicBezTo>
                    <a:pt x="33" y="162"/>
                    <a:pt x="1" y="258"/>
                    <a:pt x="33" y="322"/>
                  </a:cubicBezTo>
                  <a:lnTo>
                    <a:pt x="6494" y="15045"/>
                  </a:lnTo>
                  <a:cubicBezTo>
                    <a:pt x="6520" y="15124"/>
                    <a:pt x="6590" y="15181"/>
                    <a:pt x="6668" y="15181"/>
                  </a:cubicBezTo>
                  <a:cubicBezTo>
                    <a:pt x="6685" y="15181"/>
                    <a:pt x="6702" y="15179"/>
                    <a:pt x="6719" y="15173"/>
                  </a:cubicBezTo>
                  <a:cubicBezTo>
                    <a:pt x="6815" y="15173"/>
                    <a:pt x="6880" y="15077"/>
                    <a:pt x="6880" y="14980"/>
                  </a:cubicBezTo>
                  <a:lnTo>
                    <a:pt x="7715" y="226"/>
                  </a:lnTo>
                  <a:cubicBezTo>
                    <a:pt x="7715" y="194"/>
                    <a:pt x="7715" y="130"/>
                    <a:pt x="7651" y="65"/>
                  </a:cubicBezTo>
                  <a:cubicBezTo>
                    <a:pt x="7619" y="33"/>
                    <a:pt x="7555" y="1"/>
                    <a:pt x="7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4" name="Google Shape;3824;p64"/>
            <p:cNvSpPr/>
            <p:nvPr/>
          </p:nvSpPr>
          <p:spPr>
            <a:xfrm>
              <a:off x="3998825" y="948500"/>
              <a:ext cx="201725" cy="397825"/>
            </a:xfrm>
            <a:custGeom>
              <a:avLst/>
              <a:gdLst/>
              <a:ahLst/>
              <a:cxnLst/>
              <a:rect l="l" t="t" r="r" b="b"/>
              <a:pathLst>
                <a:path w="8069" h="15913" extrusionOk="0">
                  <a:moveTo>
                    <a:pt x="0" y="1"/>
                  </a:moveTo>
                  <a:lnTo>
                    <a:pt x="8069" y="15912"/>
                  </a:lnTo>
                  <a:lnTo>
                    <a:pt x="7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5" name="Google Shape;3825;p64"/>
            <p:cNvSpPr/>
            <p:nvPr/>
          </p:nvSpPr>
          <p:spPr>
            <a:xfrm>
              <a:off x="3993200" y="943675"/>
              <a:ext cx="212175" cy="407675"/>
            </a:xfrm>
            <a:custGeom>
              <a:avLst/>
              <a:gdLst/>
              <a:ahLst/>
              <a:cxnLst/>
              <a:rect l="l" t="t" r="r" b="b"/>
              <a:pathLst>
                <a:path w="8487" h="16307" extrusionOk="0">
                  <a:moveTo>
                    <a:pt x="7297" y="419"/>
                  </a:moveTo>
                  <a:lnTo>
                    <a:pt x="8022" y="15152"/>
                  </a:lnTo>
                  <a:lnTo>
                    <a:pt x="579" y="419"/>
                  </a:lnTo>
                  <a:close/>
                  <a:moveTo>
                    <a:pt x="225" y="1"/>
                  </a:moveTo>
                  <a:cubicBezTo>
                    <a:pt x="161" y="1"/>
                    <a:pt x="97" y="33"/>
                    <a:pt x="33" y="97"/>
                  </a:cubicBezTo>
                  <a:cubicBezTo>
                    <a:pt x="0" y="162"/>
                    <a:pt x="0" y="226"/>
                    <a:pt x="33" y="290"/>
                  </a:cubicBezTo>
                  <a:lnTo>
                    <a:pt x="8101" y="16202"/>
                  </a:lnTo>
                  <a:cubicBezTo>
                    <a:pt x="8127" y="16254"/>
                    <a:pt x="8196" y="16307"/>
                    <a:pt x="8273" y="16307"/>
                  </a:cubicBezTo>
                  <a:cubicBezTo>
                    <a:pt x="8290" y="16307"/>
                    <a:pt x="8308" y="16304"/>
                    <a:pt x="8326" y="16298"/>
                  </a:cubicBezTo>
                  <a:cubicBezTo>
                    <a:pt x="8422" y="16266"/>
                    <a:pt x="8487" y="16170"/>
                    <a:pt x="8487" y="16073"/>
                  </a:cubicBezTo>
                  <a:lnTo>
                    <a:pt x="7715" y="194"/>
                  </a:lnTo>
                  <a:cubicBezTo>
                    <a:pt x="7715" y="65"/>
                    <a:pt x="7619" y="1"/>
                    <a:pt x="7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6" name="Google Shape;3826;p64"/>
            <p:cNvSpPr/>
            <p:nvPr/>
          </p:nvSpPr>
          <p:spPr>
            <a:xfrm>
              <a:off x="3567275" y="876975"/>
              <a:ext cx="633275" cy="469350"/>
            </a:xfrm>
            <a:custGeom>
              <a:avLst/>
              <a:gdLst/>
              <a:ahLst/>
              <a:cxnLst/>
              <a:rect l="l" t="t" r="r" b="b"/>
              <a:pathLst>
                <a:path w="25331" h="18774" extrusionOk="0">
                  <a:moveTo>
                    <a:pt x="1" y="1"/>
                  </a:moveTo>
                  <a:lnTo>
                    <a:pt x="4630" y="18773"/>
                  </a:lnTo>
                  <a:lnTo>
                    <a:pt x="25331" y="18773"/>
                  </a:lnTo>
                  <a:lnTo>
                    <a:pt x="22052" y="2155"/>
                  </a:lnTo>
                  <a:lnTo>
                    <a:pt x="11734" y="2155"/>
                  </a:lnTo>
                  <a:lnTo>
                    <a:pt x="98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7" name="Google Shape;3827;p64"/>
            <p:cNvSpPr/>
            <p:nvPr/>
          </p:nvSpPr>
          <p:spPr>
            <a:xfrm>
              <a:off x="3561650" y="872175"/>
              <a:ext cx="643725" cy="478975"/>
            </a:xfrm>
            <a:custGeom>
              <a:avLst/>
              <a:gdLst/>
              <a:ahLst/>
              <a:cxnLst/>
              <a:rect l="l" t="t" r="r" b="b"/>
              <a:pathLst>
                <a:path w="25749" h="19159" extrusionOk="0">
                  <a:moveTo>
                    <a:pt x="9998" y="418"/>
                  </a:moveTo>
                  <a:lnTo>
                    <a:pt x="11798" y="2475"/>
                  </a:lnTo>
                  <a:cubicBezTo>
                    <a:pt x="11830" y="2507"/>
                    <a:pt x="11894" y="2539"/>
                    <a:pt x="11959" y="2539"/>
                  </a:cubicBezTo>
                  <a:lnTo>
                    <a:pt x="22084" y="2539"/>
                  </a:lnTo>
                  <a:lnTo>
                    <a:pt x="25299" y="18740"/>
                  </a:lnTo>
                  <a:lnTo>
                    <a:pt x="5015" y="18740"/>
                  </a:lnTo>
                  <a:lnTo>
                    <a:pt x="483" y="418"/>
                  </a:lnTo>
                  <a:close/>
                  <a:moveTo>
                    <a:pt x="226" y="0"/>
                  </a:moveTo>
                  <a:cubicBezTo>
                    <a:pt x="162" y="0"/>
                    <a:pt x="97" y="32"/>
                    <a:pt x="33" y="64"/>
                  </a:cubicBezTo>
                  <a:cubicBezTo>
                    <a:pt x="1" y="129"/>
                    <a:pt x="1" y="193"/>
                    <a:pt x="1" y="257"/>
                  </a:cubicBezTo>
                  <a:lnTo>
                    <a:pt x="4630" y="18997"/>
                  </a:lnTo>
                  <a:cubicBezTo>
                    <a:pt x="4662" y="19094"/>
                    <a:pt x="4758" y="19158"/>
                    <a:pt x="4855" y="19158"/>
                  </a:cubicBezTo>
                  <a:lnTo>
                    <a:pt x="25556" y="19158"/>
                  </a:lnTo>
                  <a:cubicBezTo>
                    <a:pt x="25620" y="19158"/>
                    <a:pt x="25652" y="19126"/>
                    <a:pt x="25716" y="19094"/>
                  </a:cubicBezTo>
                  <a:cubicBezTo>
                    <a:pt x="25749" y="19030"/>
                    <a:pt x="25749" y="18965"/>
                    <a:pt x="25749" y="18901"/>
                  </a:cubicBezTo>
                  <a:lnTo>
                    <a:pt x="22470" y="2282"/>
                  </a:lnTo>
                  <a:cubicBezTo>
                    <a:pt x="22438" y="2186"/>
                    <a:pt x="22373" y="2122"/>
                    <a:pt x="22277" y="2122"/>
                  </a:cubicBezTo>
                  <a:lnTo>
                    <a:pt x="12063" y="2122"/>
                  </a:lnTo>
                  <a:lnTo>
                    <a:pt x="10255" y="64"/>
                  </a:lnTo>
                  <a:cubicBezTo>
                    <a:pt x="10191" y="32"/>
                    <a:pt x="10159" y="0"/>
                    <a:pt x="1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8" name="Google Shape;3828;p64"/>
            <p:cNvSpPr/>
            <p:nvPr/>
          </p:nvSpPr>
          <p:spPr>
            <a:xfrm>
              <a:off x="4486625" y="1409775"/>
              <a:ext cx="694325" cy="411475"/>
            </a:xfrm>
            <a:custGeom>
              <a:avLst/>
              <a:gdLst/>
              <a:ahLst/>
              <a:cxnLst/>
              <a:rect l="l" t="t" r="r" b="b"/>
              <a:pathLst>
                <a:path w="27773" h="16459" extrusionOk="0">
                  <a:moveTo>
                    <a:pt x="1961" y="1"/>
                  </a:moveTo>
                  <a:cubicBezTo>
                    <a:pt x="868" y="1"/>
                    <a:pt x="0" y="901"/>
                    <a:pt x="0" y="1994"/>
                  </a:cubicBezTo>
                  <a:lnTo>
                    <a:pt x="0" y="14498"/>
                  </a:lnTo>
                  <a:cubicBezTo>
                    <a:pt x="0" y="15591"/>
                    <a:pt x="868" y="16459"/>
                    <a:pt x="1961" y="16459"/>
                  </a:cubicBezTo>
                  <a:lnTo>
                    <a:pt x="25812" y="16459"/>
                  </a:lnTo>
                  <a:cubicBezTo>
                    <a:pt x="26873" y="16459"/>
                    <a:pt x="27773" y="15591"/>
                    <a:pt x="27773" y="14498"/>
                  </a:cubicBezTo>
                  <a:lnTo>
                    <a:pt x="27773" y="1994"/>
                  </a:lnTo>
                  <a:cubicBezTo>
                    <a:pt x="27773" y="901"/>
                    <a:pt x="26873" y="1"/>
                    <a:pt x="25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9" name="Google Shape;3829;p64"/>
            <p:cNvSpPr/>
            <p:nvPr/>
          </p:nvSpPr>
          <p:spPr>
            <a:xfrm>
              <a:off x="4481000" y="1404950"/>
              <a:ext cx="704775" cy="421125"/>
            </a:xfrm>
            <a:custGeom>
              <a:avLst/>
              <a:gdLst/>
              <a:ahLst/>
              <a:cxnLst/>
              <a:rect l="l" t="t" r="r" b="b"/>
              <a:pathLst>
                <a:path w="28191" h="16845" extrusionOk="0">
                  <a:moveTo>
                    <a:pt x="26037" y="419"/>
                  </a:moveTo>
                  <a:cubicBezTo>
                    <a:pt x="27001" y="419"/>
                    <a:pt x="27773" y="1190"/>
                    <a:pt x="27773" y="2187"/>
                  </a:cubicBezTo>
                  <a:lnTo>
                    <a:pt x="27773" y="14691"/>
                  </a:lnTo>
                  <a:cubicBezTo>
                    <a:pt x="27773" y="15655"/>
                    <a:pt x="27001" y="16427"/>
                    <a:pt x="26037" y="16427"/>
                  </a:cubicBezTo>
                  <a:lnTo>
                    <a:pt x="2186" y="16427"/>
                  </a:lnTo>
                  <a:cubicBezTo>
                    <a:pt x="1222" y="16427"/>
                    <a:pt x="418" y="15655"/>
                    <a:pt x="418" y="14691"/>
                  </a:cubicBezTo>
                  <a:lnTo>
                    <a:pt x="418" y="2187"/>
                  </a:lnTo>
                  <a:cubicBezTo>
                    <a:pt x="418" y="1190"/>
                    <a:pt x="1222" y="419"/>
                    <a:pt x="2186" y="419"/>
                  </a:cubicBezTo>
                  <a:close/>
                  <a:moveTo>
                    <a:pt x="2186" y="1"/>
                  </a:moveTo>
                  <a:cubicBezTo>
                    <a:pt x="964" y="1"/>
                    <a:pt x="0" y="965"/>
                    <a:pt x="0" y="2187"/>
                  </a:cubicBezTo>
                  <a:lnTo>
                    <a:pt x="0" y="14691"/>
                  </a:lnTo>
                  <a:cubicBezTo>
                    <a:pt x="0" y="15880"/>
                    <a:pt x="964" y="16845"/>
                    <a:pt x="2186" y="16845"/>
                  </a:cubicBezTo>
                  <a:lnTo>
                    <a:pt x="26037" y="16845"/>
                  </a:lnTo>
                  <a:cubicBezTo>
                    <a:pt x="27226" y="16845"/>
                    <a:pt x="28191" y="15880"/>
                    <a:pt x="28191" y="14691"/>
                  </a:cubicBezTo>
                  <a:lnTo>
                    <a:pt x="28191" y="2187"/>
                  </a:lnTo>
                  <a:cubicBezTo>
                    <a:pt x="28191" y="965"/>
                    <a:pt x="27226" y="1"/>
                    <a:pt x="26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0" name="Google Shape;3830;p64"/>
            <p:cNvSpPr/>
            <p:nvPr/>
          </p:nvSpPr>
          <p:spPr>
            <a:xfrm>
              <a:off x="4486625" y="1487725"/>
              <a:ext cx="694325" cy="149500"/>
            </a:xfrm>
            <a:custGeom>
              <a:avLst/>
              <a:gdLst/>
              <a:ahLst/>
              <a:cxnLst/>
              <a:rect l="l" t="t" r="r" b="b"/>
              <a:pathLst>
                <a:path w="27773" h="5980" extrusionOk="0">
                  <a:moveTo>
                    <a:pt x="0" y="1"/>
                  </a:moveTo>
                  <a:lnTo>
                    <a:pt x="0" y="5980"/>
                  </a:lnTo>
                  <a:lnTo>
                    <a:pt x="27773" y="5980"/>
                  </a:lnTo>
                  <a:lnTo>
                    <a:pt x="27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1" name="Google Shape;3831;p64"/>
            <p:cNvSpPr/>
            <p:nvPr/>
          </p:nvSpPr>
          <p:spPr>
            <a:xfrm>
              <a:off x="4481000" y="1482900"/>
              <a:ext cx="704775" cy="159150"/>
            </a:xfrm>
            <a:custGeom>
              <a:avLst/>
              <a:gdLst/>
              <a:ahLst/>
              <a:cxnLst/>
              <a:rect l="l" t="t" r="r" b="b"/>
              <a:pathLst>
                <a:path w="28191" h="6366" extrusionOk="0">
                  <a:moveTo>
                    <a:pt x="27773" y="419"/>
                  </a:moveTo>
                  <a:lnTo>
                    <a:pt x="27773" y="5948"/>
                  </a:lnTo>
                  <a:lnTo>
                    <a:pt x="418" y="5948"/>
                  </a:lnTo>
                  <a:lnTo>
                    <a:pt x="418" y="419"/>
                  </a:lnTo>
                  <a:close/>
                  <a:moveTo>
                    <a:pt x="225" y="1"/>
                  </a:moveTo>
                  <a:cubicBezTo>
                    <a:pt x="161" y="1"/>
                    <a:pt x="96" y="33"/>
                    <a:pt x="64" y="65"/>
                  </a:cubicBezTo>
                  <a:cubicBezTo>
                    <a:pt x="32" y="97"/>
                    <a:pt x="0" y="162"/>
                    <a:pt x="0" y="194"/>
                  </a:cubicBezTo>
                  <a:lnTo>
                    <a:pt x="0" y="6173"/>
                  </a:lnTo>
                  <a:cubicBezTo>
                    <a:pt x="0" y="6205"/>
                    <a:pt x="32" y="6269"/>
                    <a:pt x="64" y="6301"/>
                  </a:cubicBezTo>
                  <a:cubicBezTo>
                    <a:pt x="96" y="6365"/>
                    <a:pt x="161" y="6365"/>
                    <a:pt x="225" y="6365"/>
                  </a:cubicBezTo>
                  <a:lnTo>
                    <a:pt x="27998" y="6365"/>
                  </a:lnTo>
                  <a:cubicBezTo>
                    <a:pt x="28030" y="6365"/>
                    <a:pt x="28094" y="6365"/>
                    <a:pt x="28126" y="6301"/>
                  </a:cubicBezTo>
                  <a:cubicBezTo>
                    <a:pt x="28191" y="6269"/>
                    <a:pt x="28191" y="6205"/>
                    <a:pt x="28191" y="6173"/>
                  </a:cubicBezTo>
                  <a:lnTo>
                    <a:pt x="28191" y="194"/>
                  </a:lnTo>
                  <a:cubicBezTo>
                    <a:pt x="28191" y="162"/>
                    <a:pt x="28191" y="97"/>
                    <a:pt x="28126" y="65"/>
                  </a:cubicBezTo>
                  <a:cubicBezTo>
                    <a:pt x="28094" y="33"/>
                    <a:pt x="28030" y="1"/>
                    <a:pt x="27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2" name="Google Shape;3832;p64"/>
            <p:cNvSpPr/>
            <p:nvPr/>
          </p:nvSpPr>
          <p:spPr>
            <a:xfrm>
              <a:off x="4976025" y="1726400"/>
              <a:ext cx="57875" cy="57900"/>
            </a:xfrm>
            <a:custGeom>
              <a:avLst/>
              <a:gdLst/>
              <a:ahLst/>
              <a:cxnLst/>
              <a:rect l="l" t="t" r="r" b="b"/>
              <a:pathLst>
                <a:path w="2315" h="2316" extrusionOk="0">
                  <a:moveTo>
                    <a:pt x="1157" y="1"/>
                  </a:moveTo>
                  <a:cubicBezTo>
                    <a:pt x="514" y="1"/>
                    <a:pt x="0" y="515"/>
                    <a:pt x="0" y="1158"/>
                  </a:cubicBezTo>
                  <a:cubicBezTo>
                    <a:pt x="0" y="1801"/>
                    <a:pt x="514" y="2315"/>
                    <a:pt x="1157" y="2315"/>
                  </a:cubicBezTo>
                  <a:cubicBezTo>
                    <a:pt x="1800" y="2315"/>
                    <a:pt x="2314" y="1801"/>
                    <a:pt x="2314" y="1158"/>
                  </a:cubicBezTo>
                  <a:cubicBezTo>
                    <a:pt x="2314" y="515"/>
                    <a:pt x="1800" y="1"/>
                    <a:pt x="1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3" name="Google Shape;3833;p64"/>
            <p:cNvSpPr/>
            <p:nvPr/>
          </p:nvSpPr>
          <p:spPr>
            <a:xfrm>
              <a:off x="4970375" y="1720775"/>
              <a:ext cx="69150" cy="69150"/>
            </a:xfrm>
            <a:custGeom>
              <a:avLst/>
              <a:gdLst/>
              <a:ahLst/>
              <a:cxnLst/>
              <a:rect l="l" t="t" r="r" b="b"/>
              <a:pathLst>
                <a:path w="2766" h="2766" extrusionOk="0">
                  <a:moveTo>
                    <a:pt x="1383" y="451"/>
                  </a:moveTo>
                  <a:cubicBezTo>
                    <a:pt x="1898" y="451"/>
                    <a:pt x="2348" y="869"/>
                    <a:pt x="2348" y="1383"/>
                  </a:cubicBezTo>
                  <a:cubicBezTo>
                    <a:pt x="2348" y="1929"/>
                    <a:pt x="1898" y="2347"/>
                    <a:pt x="1383" y="2347"/>
                  </a:cubicBezTo>
                  <a:cubicBezTo>
                    <a:pt x="869" y="2347"/>
                    <a:pt x="451" y="1929"/>
                    <a:pt x="451" y="1383"/>
                  </a:cubicBezTo>
                  <a:cubicBezTo>
                    <a:pt x="451" y="869"/>
                    <a:pt x="869" y="451"/>
                    <a:pt x="1383" y="451"/>
                  </a:cubicBezTo>
                  <a:close/>
                  <a:moveTo>
                    <a:pt x="1383" y="1"/>
                  </a:moveTo>
                  <a:cubicBezTo>
                    <a:pt x="644" y="1"/>
                    <a:pt x="1" y="643"/>
                    <a:pt x="1" y="1383"/>
                  </a:cubicBezTo>
                  <a:cubicBezTo>
                    <a:pt x="1" y="2154"/>
                    <a:pt x="644" y="2765"/>
                    <a:pt x="1383" y="2765"/>
                  </a:cubicBezTo>
                  <a:cubicBezTo>
                    <a:pt x="2155" y="2765"/>
                    <a:pt x="2765" y="2154"/>
                    <a:pt x="2765" y="1383"/>
                  </a:cubicBezTo>
                  <a:cubicBezTo>
                    <a:pt x="2765" y="643"/>
                    <a:pt x="2155"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4" name="Google Shape;3834;p64"/>
            <p:cNvSpPr/>
            <p:nvPr/>
          </p:nvSpPr>
          <p:spPr>
            <a:xfrm>
              <a:off x="5056375" y="1726400"/>
              <a:ext cx="58675" cy="57900"/>
            </a:xfrm>
            <a:custGeom>
              <a:avLst/>
              <a:gdLst/>
              <a:ahLst/>
              <a:cxnLst/>
              <a:rect l="l" t="t" r="r" b="b"/>
              <a:pathLst>
                <a:path w="2347" h="2316" extrusionOk="0">
                  <a:moveTo>
                    <a:pt x="1190" y="1"/>
                  </a:moveTo>
                  <a:cubicBezTo>
                    <a:pt x="547" y="1"/>
                    <a:pt x="0" y="515"/>
                    <a:pt x="0" y="1158"/>
                  </a:cubicBezTo>
                  <a:cubicBezTo>
                    <a:pt x="0" y="1801"/>
                    <a:pt x="547" y="2315"/>
                    <a:pt x="1190" y="2315"/>
                  </a:cubicBezTo>
                  <a:cubicBezTo>
                    <a:pt x="1801" y="2315"/>
                    <a:pt x="2347" y="1801"/>
                    <a:pt x="2347" y="1158"/>
                  </a:cubicBezTo>
                  <a:cubicBezTo>
                    <a:pt x="2347" y="515"/>
                    <a:pt x="1801" y="1"/>
                    <a:pt x="1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5" name="Google Shape;3835;p64"/>
            <p:cNvSpPr/>
            <p:nvPr/>
          </p:nvSpPr>
          <p:spPr>
            <a:xfrm>
              <a:off x="5051550" y="1720775"/>
              <a:ext cx="68325" cy="69150"/>
            </a:xfrm>
            <a:custGeom>
              <a:avLst/>
              <a:gdLst/>
              <a:ahLst/>
              <a:cxnLst/>
              <a:rect l="l" t="t" r="r" b="b"/>
              <a:pathLst>
                <a:path w="2733" h="2766" extrusionOk="0">
                  <a:moveTo>
                    <a:pt x="1383" y="451"/>
                  </a:moveTo>
                  <a:cubicBezTo>
                    <a:pt x="1897" y="451"/>
                    <a:pt x="2315" y="869"/>
                    <a:pt x="2315" y="1383"/>
                  </a:cubicBezTo>
                  <a:cubicBezTo>
                    <a:pt x="2315" y="1929"/>
                    <a:pt x="1897" y="2347"/>
                    <a:pt x="1383" y="2347"/>
                  </a:cubicBezTo>
                  <a:cubicBezTo>
                    <a:pt x="836" y="2347"/>
                    <a:pt x="418" y="1929"/>
                    <a:pt x="418" y="1383"/>
                  </a:cubicBezTo>
                  <a:cubicBezTo>
                    <a:pt x="418" y="869"/>
                    <a:pt x="836" y="451"/>
                    <a:pt x="1383" y="451"/>
                  </a:cubicBezTo>
                  <a:close/>
                  <a:moveTo>
                    <a:pt x="1383" y="1"/>
                  </a:moveTo>
                  <a:cubicBezTo>
                    <a:pt x="611" y="1"/>
                    <a:pt x="1" y="643"/>
                    <a:pt x="1" y="1383"/>
                  </a:cubicBezTo>
                  <a:cubicBezTo>
                    <a:pt x="1" y="2154"/>
                    <a:pt x="611" y="2765"/>
                    <a:pt x="1383" y="2765"/>
                  </a:cubicBezTo>
                  <a:cubicBezTo>
                    <a:pt x="2122" y="2765"/>
                    <a:pt x="2733" y="2154"/>
                    <a:pt x="2733" y="1383"/>
                  </a:cubicBezTo>
                  <a:cubicBezTo>
                    <a:pt x="2733" y="643"/>
                    <a:pt x="2122"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6" name="Google Shape;3836;p64"/>
            <p:cNvSpPr/>
            <p:nvPr/>
          </p:nvSpPr>
          <p:spPr>
            <a:xfrm>
              <a:off x="2203550" y="1434700"/>
              <a:ext cx="830975" cy="432350"/>
            </a:xfrm>
            <a:custGeom>
              <a:avLst/>
              <a:gdLst/>
              <a:ahLst/>
              <a:cxnLst/>
              <a:rect l="l" t="t" r="r" b="b"/>
              <a:pathLst>
                <a:path w="33239" h="17294" extrusionOk="0">
                  <a:moveTo>
                    <a:pt x="1" y="0"/>
                  </a:moveTo>
                  <a:lnTo>
                    <a:pt x="1" y="17294"/>
                  </a:lnTo>
                  <a:lnTo>
                    <a:pt x="33238" y="17294"/>
                  </a:lnTo>
                  <a:lnTo>
                    <a:pt x="332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7" name="Google Shape;3837;p64"/>
            <p:cNvSpPr/>
            <p:nvPr/>
          </p:nvSpPr>
          <p:spPr>
            <a:xfrm>
              <a:off x="2198750" y="1429075"/>
              <a:ext cx="841400" cy="443600"/>
            </a:xfrm>
            <a:custGeom>
              <a:avLst/>
              <a:gdLst/>
              <a:ahLst/>
              <a:cxnLst/>
              <a:rect l="l" t="t" r="r" b="b"/>
              <a:pathLst>
                <a:path w="33656" h="17744" extrusionOk="0">
                  <a:moveTo>
                    <a:pt x="33205" y="418"/>
                  </a:moveTo>
                  <a:lnTo>
                    <a:pt x="33205" y="17326"/>
                  </a:lnTo>
                  <a:lnTo>
                    <a:pt x="418" y="17326"/>
                  </a:lnTo>
                  <a:lnTo>
                    <a:pt x="418" y="418"/>
                  </a:lnTo>
                  <a:close/>
                  <a:moveTo>
                    <a:pt x="193" y="0"/>
                  </a:moveTo>
                  <a:cubicBezTo>
                    <a:pt x="161" y="0"/>
                    <a:pt x="96" y="32"/>
                    <a:pt x="64" y="64"/>
                  </a:cubicBezTo>
                  <a:cubicBezTo>
                    <a:pt x="0" y="97"/>
                    <a:pt x="0" y="161"/>
                    <a:pt x="0" y="225"/>
                  </a:cubicBezTo>
                  <a:lnTo>
                    <a:pt x="0" y="17519"/>
                  </a:lnTo>
                  <a:cubicBezTo>
                    <a:pt x="0" y="17583"/>
                    <a:pt x="0" y="17647"/>
                    <a:pt x="64" y="17680"/>
                  </a:cubicBezTo>
                  <a:cubicBezTo>
                    <a:pt x="96" y="17712"/>
                    <a:pt x="161" y="17744"/>
                    <a:pt x="193" y="17744"/>
                  </a:cubicBezTo>
                  <a:lnTo>
                    <a:pt x="33430" y="17744"/>
                  </a:lnTo>
                  <a:cubicBezTo>
                    <a:pt x="33494" y="17744"/>
                    <a:pt x="33527" y="17712"/>
                    <a:pt x="33591" y="17680"/>
                  </a:cubicBezTo>
                  <a:cubicBezTo>
                    <a:pt x="33623" y="17647"/>
                    <a:pt x="33655" y="17583"/>
                    <a:pt x="33655" y="1751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8" name="Google Shape;3838;p64"/>
            <p:cNvSpPr/>
            <p:nvPr/>
          </p:nvSpPr>
          <p:spPr>
            <a:xfrm>
              <a:off x="2203550" y="1434700"/>
              <a:ext cx="830975" cy="76350"/>
            </a:xfrm>
            <a:custGeom>
              <a:avLst/>
              <a:gdLst/>
              <a:ahLst/>
              <a:cxnLst/>
              <a:rect l="l" t="t" r="r" b="b"/>
              <a:pathLst>
                <a:path w="33239" h="3054" extrusionOk="0">
                  <a:moveTo>
                    <a:pt x="1" y="0"/>
                  </a:moveTo>
                  <a:lnTo>
                    <a:pt x="1" y="3054"/>
                  </a:lnTo>
                  <a:lnTo>
                    <a:pt x="33238" y="3054"/>
                  </a:lnTo>
                  <a:lnTo>
                    <a:pt x="332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9" name="Google Shape;3839;p64"/>
            <p:cNvSpPr/>
            <p:nvPr/>
          </p:nvSpPr>
          <p:spPr>
            <a:xfrm>
              <a:off x="2198750" y="1429075"/>
              <a:ext cx="841400" cy="87600"/>
            </a:xfrm>
            <a:custGeom>
              <a:avLst/>
              <a:gdLst/>
              <a:ahLst/>
              <a:cxnLst/>
              <a:rect l="l" t="t" r="r" b="b"/>
              <a:pathLst>
                <a:path w="33656" h="3504" extrusionOk="0">
                  <a:moveTo>
                    <a:pt x="33205" y="418"/>
                  </a:moveTo>
                  <a:lnTo>
                    <a:pt x="33205" y="3054"/>
                  </a:lnTo>
                  <a:lnTo>
                    <a:pt x="418" y="3054"/>
                  </a:lnTo>
                  <a:lnTo>
                    <a:pt x="418" y="418"/>
                  </a:lnTo>
                  <a:close/>
                  <a:moveTo>
                    <a:pt x="193" y="0"/>
                  </a:moveTo>
                  <a:cubicBezTo>
                    <a:pt x="161" y="0"/>
                    <a:pt x="96" y="32"/>
                    <a:pt x="64" y="64"/>
                  </a:cubicBezTo>
                  <a:cubicBezTo>
                    <a:pt x="0" y="97"/>
                    <a:pt x="0" y="161"/>
                    <a:pt x="0" y="225"/>
                  </a:cubicBezTo>
                  <a:lnTo>
                    <a:pt x="0" y="3279"/>
                  </a:lnTo>
                  <a:cubicBezTo>
                    <a:pt x="0" y="3343"/>
                    <a:pt x="0" y="3407"/>
                    <a:pt x="64" y="3440"/>
                  </a:cubicBezTo>
                  <a:cubicBezTo>
                    <a:pt x="96" y="3472"/>
                    <a:pt x="161" y="3504"/>
                    <a:pt x="193" y="3504"/>
                  </a:cubicBezTo>
                  <a:lnTo>
                    <a:pt x="33430" y="3504"/>
                  </a:lnTo>
                  <a:cubicBezTo>
                    <a:pt x="33494" y="3504"/>
                    <a:pt x="33527" y="3472"/>
                    <a:pt x="33591" y="3440"/>
                  </a:cubicBezTo>
                  <a:cubicBezTo>
                    <a:pt x="33623" y="3407"/>
                    <a:pt x="33655" y="3343"/>
                    <a:pt x="33655" y="327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0" name="Google Shape;3840;p64"/>
            <p:cNvSpPr/>
            <p:nvPr/>
          </p:nvSpPr>
          <p:spPr>
            <a:xfrm>
              <a:off x="2328925" y="1603450"/>
              <a:ext cx="580225" cy="123775"/>
            </a:xfrm>
            <a:custGeom>
              <a:avLst/>
              <a:gdLst/>
              <a:ahLst/>
              <a:cxnLst/>
              <a:rect l="l" t="t" r="r" b="b"/>
              <a:pathLst>
                <a:path w="23209" h="4951" extrusionOk="0">
                  <a:moveTo>
                    <a:pt x="0" y="1"/>
                  </a:moveTo>
                  <a:lnTo>
                    <a:pt x="0" y="4951"/>
                  </a:lnTo>
                  <a:lnTo>
                    <a:pt x="23209" y="4951"/>
                  </a:lnTo>
                  <a:lnTo>
                    <a:pt x="232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1" name="Google Shape;3841;p64"/>
            <p:cNvSpPr/>
            <p:nvPr/>
          </p:nvSpPr>
          <p:spPr>
            <a:xfrm>
              <a:off x="2323300" y="1597825"/>
              <a:ext cx="591475" cy="135025"/>
            </a:xfrm>
            <a:custGeom>
              <a:avLst/>
              <a:gdLst/>
              <a:ahLst/>
              <a:cxnLst/>
              <a:rect l="l" t="t" r="r" b="b"/>
              <a:pathLst>
                <a:path w="23659" h="5401" extrusionOk="0">
                  <a:moveTo>
                    <a:pt x="23241" y="418"/>
                  </a:moveTo>
                  <a:lnTo>
                    <a:pt x="23241" y="4983"/>
                  </a:lnTo>
                  <a:lnTo>
                    <a:pt x="418" y="4983"/>
                  </a:lnTo>
                  <a:lnTo>
                    <a:pt x="418" y="418"/>
                  </a:lnTo>
                  <a:close/>
                  <a:moveTo>
                    <a:pt x="225" y="0"/>
                  </a:moveTo>
                  <a:cubicBezTo>
                    <a:pt x="161" y="0"/>
                    <a:pt x="97" y="33"/>
                    <a:pt x="65" y="65"/>
                  </a:cubicBezTo>
                  <a:cubicBezTo>
                    <a:pt x="33" y="97"/>
                    <a:pt x="0" y="161"/>
                    <a:pt x="0" y="226"/>
                  </a:cubicBezTo>
                  <a:lnTo>
                    <a:pt x="0" y="5176"/>
                  </a:lnTo>
                  <a:cubicBezTo>
                    <a:pt x="0" y="5240"/>
                    <a:pt x="33" y="5304"/>
                    <a:pt x="65" y="5336"/>
                  </a:cubicBezTo>
                  <a:cubicBezTo>
                    <a:pt x="97" y="5369"/>
                    <a:pt x="161" y="5401"/>
                    <a:pt x="225" y="5401"/>
                  </a:cubicBezTo>
                  <a:lnTo>
                    <a:pt x="23434" y="5401"/>
                  </a:lnTo>
                  <a:cubicBezTo>
                    <a:pt x="23498" y="5401"/>
                    <a:pt x="23562" y="5369"/>
                    <a:pt x="23594" y="5336"/>
                  </a:cubicBezTo>
                  <a:cubicBezTo>
                    <a:pt x="23627" y="5304"/>
                    <a:pt x="23659" y="5240"/>
                    <a:pt x="23659" y="5176"/>
                  </a:cubicBezTo>
                  <a:lnTo>
                    <a:pt x="23659" y="226"/>
                  </a:lnTo>
                  <a:cubicBezTo>
                    <a:pt x="23659" y="161"/>
                    <a:pt x="23627" y="97"/>
                    <a:pt x="23594" y="65"/>
                  </a:cubicBezTo>
                  <a:cubicBezTo>
                    <a:pt x="23562" y="33"/>
                    <a:pt x="23498" y="0"/>
                    <a:pt x="23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2" name="Google Shape;3842;p64"/>
            <p:cNvSpPr/>
            <p:nvPr/>
          </p:nvSpPr>
          <p:spPr>
            <a:xfrm>
              <a:off x="2357050" y="1644425"/>
              <a:ext cx="45825" cy="46650"/>
            </a:xfrm>
            <a:custGeom>
              <a:avLst/>
              <a:gdLst/>
              <a:ahLst/>
              <a:cxnLst/>
              <a:rect l="l" t="t" r="r" b="b"/>
              <a:pathLst>
                <a:path w="1833" h="1866" extrusionOk="0">
                  <a:moveTo>
                    <a:pt x="708" y="1"/>
                  </a:moveTo>
                  <a:lnTo>
                    <a:pt x="804" y="708"/>
                  </a:lnTo>
                  <a:lnTo>
                    <a:pt x="225" y="290"/>
                  </a:lnTo>
                  <a:lnTo>
                    <a:pt x="0" y="612"/>
                  </a:lnTo>
                  <a:lnTo>
                    <a:pt x="643" y="933"/>
                  </a:lnTo>
                  <a:lnTo>
                    <a:pt x="33" y="1222"/>
                  </a:lnTo>
                  <a:lnTo>
                    <a:pt x="225" y="1576"/>
                  </a:lnTo>
                  <a:lnTo>
                    <a:pt x="804" y="1158"/>
                  </a:lnTo>
                  <a:lnTo>
                    <a:pt x="708" y="1865"/>
                  </a:lnTo>
                  <a:lnTo>
                    <a:pt x="1126" y="1865"/>
                  </a:lnTo>
                  <a:lnTo>
                    <a:pt x="1061" y="1158"/>
                  </a:lnTo>
                  <a:lnTo>
                    <a:pt x="1608" y="1608"/>
                  </a:lnTo>
                  <a:lnTo>
                    <a:pt x="1833" y="1255"/>
                  </a:lnTo>
                  <a:lnTo>
                    <a:pt x="1190" y="933"/>
                  </a:lnTo>
                  <a:lnTo>
                    <a:pt x="1833"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3" name="Google Shape;3843;p64"/>
            <p:cNvSpPr/>
            <p:nvPr/>
          </p:nvSpPr>
          <p:spPr>
            <a:xfrm>
              <a:off x="2417325" y="1644425"/>
              <a:ext cx="45025" cy="46650"/>
            </a:xfrm>
            <a:custGeom>
              <a:avLst/>
              <a:gdLst/>
              <a:ahLst/>
              <a:cxnLst/>
              <a:rect l="l" t="t" r="r" b="b"/>
              <a:pathLst>
                <a:path w="1801" h="1866" extrusionOk="0">
                  <a:moveTo>
                    <a:pt x="707" y="1"/>
                  </a:moveTo>
                  <a:lnTo>
                    <a:pt x="772" y="708"/>
                  </a:lnTo>
                  <a:lnTo>
                    <a:pt x="772" y="708"/>
                  </a:lnTo>
                  <a:lnTo>
                    <a:pt x="193" y="290"/>
                  </a:lnTo>
                  <a:lnTo>
                    <a:pt x="0" y="612"/>
                  </a:lnTo>
                  <a:lnTo>
                    <a:pt x="643" y="933"/>
                  </a:lnTo>
                  <a:lnTo>
                    <a:pt x="0" y="1222"/>
                  </a:lnTo>
                  <a:lnTo>
                    <a:pt x="193" y="1576"/>
                  </a:lnTo>
                  <a:lnTo>
                    <a:pt x="772" y="1158"/>
                  </a:lnTo>
                  <a:lnTo>
                    <a:pt x="707" y="1865"/>
                  </a:lnTo>
                  <a:lnTo>
                    <a:pt x="1093" y="1865"/>
                  </a:lnTo>
                  <a:lnTo>
                    <a:pt x="1029" y="1158"/>
                  </a:lnTo>
                  <a:lnTo>
                    <a:pt x="1608" y="1608"/>
                  </a:lnTo>
                  <a:lnTo>
                    <a:pt x="1800" y="1255"/>
                  </a:lnTo>
                  <a:lnTo>
                    <a:pt x="1157" y="933"/>
                  </a:lnTo>
                  <a:lnTo>
                    <a:pt x="1800"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4" name="Google Shape;3844;p64"/>
            <p:cNvSpPr/>
            <p:nvPr/>
          </p:nvSpPr>
          <p:spPr>
            <a:xfrm>
              <a:off x="2476775" y="1644425"/>
              <a:ext cx="45050" cy="46650"/>
            </a:xfrm>
            <a:custGeom>
              <a:avLst/>
              <a:gdLst/>
              <a:ahLst/>
              <a:cxnLst/>
              <a:rect l="l" t="t" r="r" b="b"/>
              <a:pathLst>
                <a:path w="1802" h="1866" extrusionOk="0">
                  <a:moveTo>
                    <a:pt x="708" y="1"/>
                  </a:moveTo>
                  <a:lnTo>
                    <a:pt x="772" y="708"/>
                  </a:lnTo>
                  <a:lnTo>
                    <a:pt x="772" y="708"/>
                  </a:lnTo>
                  <a:lnTo>
                    <a:pt x="194" y="290"/>
                  </a:lnTo>
                  <a:lnTo>
                    <a:pt x="1" y="612"/>
                  </a:lnTo>
                  <a:lnTo>
                    <a:pt x="644" y="933"/>
                  </a:lnTo>
                  <a:lnTo>
                    <a:pt x="33" y="1222"/>
                  </a:lnTo>
                  <a:lnTo>
                    <a:pt x="226" y="1576"/>
                  </a:lnTo>
                  <a:lnTo>
                    <a:pt x="772" y="1158"/>
                  </a:lnTo>
                  <a:lnTo>
                    <a:pt x="708" y="1865"/>
                  </a:lnTo>
                  <a:lnTo>
                    <a:pt x="1126" y="1865"/>
                  </a:lnTo>
                  <a:lnTo>
                    <a:pt x="1062" y="1158"/>
                  </a:lnTo>
                  <a:lnTo>
                    <a:pt x="1608" y="1608"/>
                  </a:lnTo>
                  <a:lnTo>
                    <a:pt x="1801" y="1255"/>
                  </a:lnTo>
                  <a:lnTo>
                    <a:pt x="1190" y="933"/>
                  </a:lnTo>
                  <a:lnTo>
                    <a:pt x="1801" y="612"/>
                  </a:lnTo>
                  <a:lnTo>
                    <a:pt x="1608" y="258"/>
                  </a:lnTo>
                  <a:lnTo>
                    <a:pt x="1062"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5" name="Google Shape;3845;p64"/>
            <p:cNvSpPr/>
            <p:nvPr/>
          </p:nvSpPr>
          <p:spPr>
            <a:xfrm>
              <a:off x="2537050" y="1644425"/>
              <a:ext cx="45025" cy="46650"/>
            </a:xfrm>
            <a:custGeom>
              <a:avLst/>
              <a:gdLst/>
              <a:ahLst/>
              <a:cxnLst/>
              <a:rect l="l" t="t" r="r" b="b"/>
              <a:pathLst>
                <a:path w="1801" h="1866" extrusionOk="0">
                  <a:moveTo>
                    <a:pt x="708" y="1"/>
                  </a:moveTo>
                  <a:lnTo>
                    <a:pt x="772" y="708"/>
                  </a:lnTo>
                  <a:lnTo>
                    <a:pt x="194" y="290"/>
                  </a:lnTo>
                  <a:lnTo>
                    <a:pt x="1" y="612"/>
                  </a:lnTo>
                  <a:lnTo>
                    <a:pt x="612" y="933"/>
                  </a:lnTo>
                  <a:lnTo>
                    <a:pt x="1" y="1222"/>
                  </a:lnTo>
                  <a:lnTo>
                    <a:pt x="194" y="1576"/>
                  </a:lnTo>
                  <a:lnTo>
                    <a:pt x="772" y="1158"/>
                  </a:lnTo>
                  <a:lnTo>
                    <a:pt x="708" y="1865"/>
                  </a:lnTo>
                  <a:lnTo>
                    <a:pt x="1094" y="1865"/>
                  </a:lnTo>
                  <a:lnTo>
                    <a:pt x="1029" y="1158"/>
                  </a:lnTo>
                  <a:lnTo>
                    <a:pt x="1608" y="1608"/>
                  </a:lnTo>
                  <a:lnTo>
                    <a:pt x="1801" y="1255"/>
                  </a:lnTo>
                  <a:lnTo>
                    <a:pt x="1158" y="933"/>
                  </a:lnTo>
                  <a:lnTo>
                    <a:pt x="1801" y="612"/>
                  </a:lnTo>
                  <a:lnTo>
                    <a:pt x="1608" y="258"/>
                  </a:lnTo>
                  <a:lnTo>
                    <a:pt x="1029" y="676"/>
                  </a:lnTo>
                  <a:lnTo>
                    <a:pt x="1029" y="676"/>
                  </a:lnTo>
                  <a:lnTo>
                    <a:pt x="10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6" name="Google Shape;3846;p64"/>
            <p:cNvSpPr/>
            <p:nvPr/>
          </p:nvSpPr>
          <p:spPr>
            <a:xfrm>
              <a:off x="2596525" y="1644425"/>
              <a:ext cx="45025" cy="46650"/>
            </a:xfrm>
            <a:custGeom>
              <a:avLst/>
              <a:gdLst/>
              <a:ahLst/>
              <a:cxnLst/>
              <a:rect l="l" t="t" r="r" b="b"/>
              <a:pathLst>
                <a:path w="1801" h="1866" extrusionOk="0">
                  <a:moveTo>
                    <a:pt x="708" y="1"/>
                  </a:moveTo>
                  <a:lnTo>
                    <a:pt x="772" y="708"/>
                  </a:lnTo>
                  <a:lnTo>
                    <a:pt x="772" y="708"/>
                  </a:lnTo>
                  <a:lnTo>
                    <a:pt x="193" y="290"/>
                  </a:lnTo>
                  <a:lnTo>
                    <a:pt x="0" y="612"/>
                  </a:lnTo>
                  <a:lnTo>
                    <a:pt x="643" y="933"/>
                  </a:lnTo>
                  <a:lnTo>
                    <a:pt x="0" y="1222"/>
                  </a:lnTo>
                  <a:lnTo>
                    <a:pt x="226" y="1576"/>
                  </a:lnTo>
                  <a:lnTo>
                    <a:pt x="772" y="1158"/>
                  </a:lnTo>
                  <a:lnTo>
                    <a:pt x="708" y="1865"/>
                  </a:lnTo>
                  <a:lnTo>
                    <a:pt x="1093" y="1865"/>
                  </a:lnTo>
                  <a:lnTo>
                    <a:pt x="1029" y="1158"/>
                  </a:lnTo>
                  <a:lnTo>
                    <a:pt x="1608" y="1608"/>
                  </a:lnTo>
                  <a:lnTo>
                    <a:pt x="1801" y="1255"/>
                  </a:lnTo>
                  <a:lnTo>
                    <a:pt x="1158" y="933"/>
                  </a:lnTo>
                  <a:lnTo>
                    <a:pt x="1801"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7" name="Google Shape;3847;p64"/>
            <p:cNvSpPr/>
            <p:nvPr/>
          </p:nvSpPr>
          <p:spPr>
            <a:xfrm>
              <a:off x="2656000" y="1644425"/>
              <a:ext cx="45825" cy="46650"/>
            </a:xfrm>
            <a:custGeom>
              <a:avLst/>
              <a:gdLst/>
              <a:ahLst/>
              <a:cxnLst/>
              <a:rect l="l" t="t" r="r" b="b"/>
              <a:pathLst>
                <a:path w="1833" h="1866" extrusionOk="0">
                  <a:moveTo>
                    <a:pt x="707" y="1"/>
                  </a:moveTo>
                  <a:lnTo>
                    <a:pt x="804" y="708"/>
                  </a:lnTo>
                  <a:lnTo>
                    <a:pt x="225" y="290"/>
                  </a:lnTo>
                  <a:lnTo>
                    <a:pt x="0" y="612"/>
                  </a:lnTo>
                  <a:lnTo>
                    <a:pt x="643" y="933"/>
                  </a:lnTo>
                  <a:lnTo>
                    <a:pt x="32" y="1222"/>
                  </a:lnTo>
                  <a:lnTo>
                    <a:pt x="225" y="1576"/>
                  </a:lnTo>
                  <a:lnTo>
                    <a:pt x="804" y="1158"/>
                  </a:lnTo>
                  <a:lnTo>
                    <a:pt x="707" y="1865"/>
                  </a:lnTo>
                  <a:lnTo>
                    <a:pt x="1125" y="1865"/>
                  </a:lnTo>
                  <a:lnTo>
                    <a:pt x="1061" y="1158"/>
                  </a:lnTo>
                  <a:lnTo>
                    <a:pt x="1607" y="1608"/>
                  </a:lnTo>
                  <a:lnTo>
                    <a:pt x="1832" y="1255"/>
                  </a:lnTo>
                  <a:lnTo>
                    <a:pt x="1190" y="933"/>
                  </a:lnTo>
                  <a:lnTo>
                    <a:pt x="1832" y="612"/>
                  </a:lnTo>
                  <a:lnTo>
                    <a:pt x="1607" y="258"/>
                  </a:lnTo>
                  <a:lnTo>
                    <a:pt x="1061" y="676"/>
                  </a:lnTo>
                  <a:lnTo>
                    <a:pt x="1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8" name="Google Shape;3848;p64"/>
            <p:cNvSpPr/>
            <p:nvPr/>
          </p:nvSpPr>
          <p:spPr>
            <a:xfrm>
              <a:off x="2716275" y="1644425"/>
              <a:ext cx="45025" cy="46650"/>
            </a:xfrm>
            <a:custGeom>
              <a:avLst/>
              <a:gdLst/>
              <a:ahLst/>
              <a:cxnLst/>
              <a:rect l="l" t="t" r="r" b="b"/>
              <a:pathLst>
                <a:path w="1801" h="1866" extrusionOk="0">
                  <a:moveTo>
                    <a:pt x="707" y="1"/>
                  </a:moveTo>
                  <a:lnTo>
                    <a:pt x="771" y="708"/>
                  </a:lnTo>
                  <a:lnTo>
                    <a:pt x="193" y="290"/>
                  </a:lnTo>
                  <a:lnTo>
                    <a:pt x="0" y="612"/>
                  </a:lnTo>
                  <a:lnTo>
                    <a:pt x="643" y="933"/>
                  </a:lnTo>
                  <a:lnTo>
                    <a:pt x="0" y="1222"/>
                  </a:lnTo>
                  <a:lnTo>
                    <a:pt x="193" y="1576"/>
                  </a:lnTo>
                  <a:lnTo>
                    <a:pt x="771" y="1158"/>
                  </a:lnTo>
                  <a:lnTo>
                    <a:pt x="707" y="1865"/>
                  </a:lnTo>
                  <a:lnTo>
                    <a:pt x="1093" y="1865"/>
                  </a:lnTo>
                  <a:lnTo>
                    <a:pt x="1029" y="1158"/>
                  </a:lnTo>
                  <a:lnTo>
                    <a:pt x="1607" y="1608"/>
                  </a:lnTo>
                  <a:lnTo>
                    <a:pt x="1800" y="1255"/>
                  </a:lnTo>
                  <a:lnTo>
                    <a:pt x="1157" y="933"/>
                  </a:lnTo>
                  <a:lnTo>
                    <a:pt x="1800" y="612"/>
                  </a:lnTo>
                  <a:lnTo>
                    <a:pt x="1607"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9" name="Google Shape;3849;p64"/>
            <p:cNvSpPr/>
            <p:nvPr/>
          </p:nvSpPr>
          <p:spPr>
            <a:xfrm>
              <a:off x="2775725" y="1644425"/>
              <a:ext cx="45025" cy="46650"/>
            </a:xfrm>
            <a:custGeom>
              <a:avLst/>
              <a:gdLst/>
              <a:ahLst/>
              <a:cxnLst/>
              <a:rect l="l" t="t" r="r" b="b"/>
              <a:pathLst>
                <a:path w="1801" h="1866" extrusionOk="0">
                  <a:moveTo>
                    <a:pt x="708" y="1"/>
                  </a:moveTo>
                  <a:lnTo>
                    <a:pt x="772" y="708"/>
                  </a:lnTo>
                  <a:lnTo>
                    <a:pt x="194" y="290"/>
                  </a:lnTo>
                  <a:lnTo>
                    <a:pt x="1" y="612"/>
                  </a:lnTo>
                  <a:lnTo>
                    <a:pt x="644" y="933"/>
                  </a:lnTo>
                  <a:lnTo>
                    <a:pt x="33" y="1222"/>
                  </a:lnTo>
                  <a:lnTo>
                    <a:pt x="226" y="1576"/>
                  </a:lnTo>
                  <a:lnTo>
                    <a:pt x="772" y="1158"/>
                  </a:lnTo>
                  <a:lnTo>
                    <a:pt x="708" y="1865"/>
                  </a:lnTo>
                  <a:lnTo>
                    <a:pt x="1126" y="1865"/>
                  </a:lnTo>
                  <a:lnTo>
                    <a:pt x="1061" y="1158"/>
                  </a:lnTo>
                  <a:lnTo>
                    <a:pt x="1608" y="1608"/>
                  </a:lnTo>
                  <a:lnTo>
                    <a:pt x="1801" y="1255"/>
                  </a:lnTo>
                  <a:lnTo>
                    <a:pt x="1190" y="933"/>
                  </a:lnTo>
                  <a:lnTo>
                    <a:pt x="1801"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0" name="Google Shape;3850;p64"/>
            <p:cNvSpPr/>
            <p:nvPr/>
          </p:nvSpPr>
          <p:spPr>
            <a:xfrm>
              <a:off x="2836000" y="1644425"/>
              <a:ext cx="45025" cy="46650"/>
            </a:xfrm>
            <a:custGeom>
              <a:avLst/>
              <a:gdLst/>
              <a:ahLst/>
              <a:cxnLst/>
              <a:rect l="l" t="t" r="r" b="b"/>
              <a:pathLst>
                <a:path w="1801" h="1866" extrusionOk="0">
                  <a:moveTo>
                    <a:pt x="676" y="1"/>
                  </a:moveTo>
                  <a:lnTo>
                    <a:pt x="772" y="708"/>
                  </a:lnTo>
                  <a:lnTo>
                    <a:pt x="193" y="290"/>
                  </a:lnTo>
                  <a:lnTo>
                    <a:pt x="1" y="612"/>
                  </a:lnTo>
                  <a:lnTo>
                    <a:pt x="611" y="933"/>
                  </a:lnTo>
                  <a:lnTo>
                    <a:pt x="1" y="1222"/>
                  </a:lnTo>
                  <a:lnTo>
                    <a:pt x="193" y="1576"/>
                  </a:lnTo>
                  <a:lnTo>
                    <a:pt x="772" y="1158"/>
                  </a:lnTo>
                  <a:lnTo>
                    <a:pt x="676" y="1865"/>
                  </a:lnTo>
                  <a:lnTo>
                    <a:pt x="1093" y="1865"/>
                  </a:lnTo>
                  <a:lnTo>
                    <a:pt x="1029" y="1158"/>
                  </a:lnTo>
                  <a:lnTo>
                    <a:pt x="1608" y="1608"/>
                  </a:lnTo>
                  <a:lnTo>
                    <a:pt x="1801" y="1255"/>
                  </a:lnTo>
                  <a:lnTo>
                    <a:pt x="1158" y="933"/>
                  </a:lnTo>
                  <a:lnTo>
                    <a:pt x="1801" y="612"/>
                  </a:lnTo>
                  <a:lnTo>
                    <a:pt x="1608" y="258"/>
                  </a:lnTo>
                  <a:lnTo>
                    <a:pt x="1029" y="676"/>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1" name="Google Shape;3851;p64"/>
            <p:cNvSpPr/>
            <p:nvPr/>
          </p:nvSpPr>
          <p:spPr>
            <a:xfrm>
              <a:off x="3166275" y="1069850"/>
              <a:ext cx="190500" cy="167175"/>
            </a:xfrm>
            <a:custGeom>
              <a:avLst/>
              <a:gdLst/>
              <a:ahLst/>
              <a:cxnLst/>
              <a:rect l="l" t="t" r="r" b="b"/>
              <a:pathLst>
                <a:path w="7620" h="6687" extrusionOk="0">
                  <a:moveTo>
                    <a:pt x="1" y="1"/>
                  </a:moveTo>
                  <a:lnTo>
                    <a:pt x="1" y="6687"/>
                  </a:lnTo>
                  <a:lnTo>
                    <a:pt x="7619" y="334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2" name="Google Shape;3852;p64"/>
            <p:cNvSpPr/>
            <p:nvPr/>
          </p:nvSpPr>
          <p:spPr>
            <a:xfrm>
              <a:off x="5470225" y="2407075"/>
              <a:ext cx="341575" cy="341550"/>
            </a:xfrm>
            <a:custGeom>
              <a:avLst/>
              <a:gdLst/>
              <a:ahLst/>
              <a:cxnLst/>
              <a:rect l="l" t="t" r="r" b="b"/>
              <a:pathLst>
                <a:path w="13663" h="13662" extrusionOk="0">
                  <a:moveTo>
                    <a:pt x="6815" y="0"/>
                  </a:moveTo>
                  <a:cubicBezTo>
                    <a:pt x="3055" y="0"/>
                    <a:pt x="1" y="3054"/>
                    <a:pt x="1" y="6815"/>
                  </a:cubicBezTo>
                  <a:cubicBezTo>
                    <a:pt x="1" y="10608"/>
                    <a:pt x="3055" y="13661"/>
                    <a:pt x="6815" y="13661"/>
                  </a:cubicBezTo>
                  <a:cubicBezTo>
                    <a:pt x="10608" y="13661"/>
                    <a:pt x="13662" y="10608"/>
                    <a:pt x="13662" y="6815"/>
                  </a:cubicBezTo>
                  <a:cubicBezTo>
                    <a:pt x="13662" y="3054"/>
                    <a:pt x="10608" y="0"/>
                    <a:pt x="68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3" name="Google Shape;3853;p64"/>
            <p:cNvSpPr/>
            <p:nvPr/>
          </p:nvSpPr>
          <p:spPr>
            <a:xfrm>
              <a:off x="5464600" y="2401425"/>
              <a:ext cx="352025" cy="352025"/>
            </a:xfrm>
            <a:custGeom>
              <a:avLst/>
              <a:gdLst/>
              <a:ahLst/>
              <a:cxnLst/>
              <a:rect l="l" t="t" r="r" b="b"/>
              <a:pathLst>
                <a:path w="14081" h="14081" extrusionOk="0">
                  <a:moveTo>
                    <a:pt x="7040" y="451"/>
                  </a:moveTo>
                  <a:cubicBezTo>
                    <a:pt x="8873" y="451"/>
                    <a:pt x="10544" y="1190"/>
                    <a:pt x="11733" y="2380"/>
                  </a:cubicBezTo>
                  <a:cubicBezTo>
                    <a:pt x="12923" y="3569"/>
                    <a:pt x="13662" y="5241"/>
                    <a:pt x="13662" y="7041"/>
                  </a:cubicBezTo>
                  <a:cubicBezTo>
                    <a:pt x="13662" y="8873"/>
                    <a:pt x="12923" y="10544"/>
                    <a:pt x="11733" y="11734"/>
                  </a:cubicBezTo>
                  <a:cubicBezTo>
                    <a:pt x="10544" y="12923"/>
                    <a:pt x="8873" y="13662"/>
                    <a:pt x="7040" y="13662"/>
                  </a:cubicBezTo>
                  <a:cubicBezTo>
                    <a:pt x="5240" y="13662"/>
                    <a:pt x="3569" y="12923"/>
                    <a:pt x="2379" y="11734"/>
                  </a:cubicBezTo>
                  <a:cubicBezTo>
                    <a:pt x="1190" y="10544"/>
                    <a:pt x="451" y="8873"/>
                    <a:pt x="451" y="7041"/>
                  </a:cubicBezTo>
                  <a:cubicBezTo>
                    <a:pt x="451" y="5241"/>
                    <a:pt x="1190" y="3569"/>
                    <a:pt x="2379" y="2380"/>
                  </a:cubicBezTo>
                  <a:cubicBezTo>
                    <a:pt x="3569" y="1190"/>
                    <a:pt x="5240" y="451"/>
                    <a:pt x="7040" y="451"/>
                  </a:cubicBezTo>
                  <a:close/>
                  <a:moveTo>
                    <a:pt x="7040" y="1"/>
                  </a:moveTo>
                  <a:cubicBezTo>
                    <a:pt x="3183" y="1"/>
                    <a:pt x="1" y="3151"/>
                    <a:pt x="1" y="7041"/>
                  </a:cubicBezTo>
                  <a:cubicBezTo>
                    <a:pt x="1" y="10930"/>
                    <a:pt x="3183" y="14080"/>
                    <a:pt x="7040" y="14080"/>
                  </a:cubicBezTo>
                  <a:cubicBezTo>
                    <a:pt x="10930" y="14080"/>
                    <a:pt x="14080" y="10930"/>
                    <a:pt x="14080" y="7041"/>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4" name="Google Shape;3854;p64"/>
            <p:cNvSpPr/>
            <p:nvPr/>
          </p:nvSpPr>
          <p:spPr>
            <a:xfrm>
              <a:off x="5514425" y="2451250"/>
              <a:ext cx="253175" cy="253175"/>
            </a:xfrm>
            <a:custGeom>
              <a:avLst/>
              <a:gdLst/>
              <a:ahLst/>
              <a:cxnLst/>
              <a:rect l="l" t="t" r="r" b="b"/>
              <a:pathLst>
                <a:path w="10127" h="10127" extrusionOk="0">
                  <a:moveTo>
                    <a:pt x="5047" y="1"/>
                  </a:moveTo>
                  <a:cubicBezTo>
                    <a:pt x="2251" y="1"/>
                    <a:pt x="1" y="2251"/>
                    <a:pt x="1" y="5048"/>
                  </a:cubicBezTo>
                  <a:cubicBezTo>
                    <a:pt x="1" y="7876"/>
                    <a:pt x="2251" y="10126"/>
                    <a:pt x="5047" y="10126"/>
                  </a:cubicBezTo>
                  <a:cubicBezTo>
                    <a:pt x="7876" y="10126"/>
                    <a:pt x="10126" y="7876"/>
                    <a:pt x="10126" y="5048"/>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5" name="Google Shape;3855;p64"/>
            <p:cNvSpPr/>
            <p:nvPr/>
          </p:nvSpPr>
          <p:spPr>
            <a:xfrm>
              <a:off x="5508800" y="2445625"/>
              <a:ext cx="264425" cy="264425"/>
            </a:xfrm>
            <a:custGeom>
              <a:avLst/>
              <a:gdLst/>
              <a:ahLst/>
              <a:cxnLst/>
              <a:rect l="l" t="t" r="r" b="b"/>
              <a:pathLst>
                <a:path w="10577" h="10577" extrusionOk="0">
                  <a:moveTo>
                    <a:pt x="5272" y="419"/>
                  </a:moveTo>
                  <a:cubicBezTo>
                    <a:pt x="6622" y="419"/>
                    <a:pt x="7844" y="965"/>
                    <a:pt x="8712" y="1865"/>
                  </a:cubicBezTo>
                  <a:cubicBezTo>
                    <a:pt x="9612" y="2733"/>
                    <a:pt x="10158" y="3955"/>
                    <a:pt x="10158" y="5273"/>
                  </a:cubicBezTo>
                  <a:cubicBezTo>
                    <a:pt x="10158" y="6623"/>
                    <a:pt x="9612" y="7844"/>
                    <a:pt x="8712" y="8712"/>
                  </a:cubicBezTo>
                  <a:cubicBezTo>
                    <a:pt x="7844" y="9612"/>
                    <a:pt x="6622" y="10159"/>
                    <a:pt x="5272" y="10159"/>
                  </a:cubicBezTo>
                  <a:cubicBezTo>
                    <a:pt x="3954" y="10159"/>
                    <a:pt x="2733" y="9612"/>
                    <a:pt x="1865" y="8712"/>
                  </a:cubicBezTo>
                  <a:cubicBezTo>
                    <a:pt x="965" y="7844"/>
                    <a:pt x="419" y="6623"/>
                    <a:pt x="419" y="5273"/>
                  </a:cubicBezTo>
                  <a:cubicBezTo>
                    <a:pt x="419" y="3955"/>
                    <a:pt x="965" y="2733"/>
                    <a:pt x="1865" y="1865"/>
                  </a:cubicBezTo>
                  <a:cubicBezTo>
                    <a:pt x="2733" y="965"/>
                    <a:pt x="3954" y="419"/>
                    <a:pt x="5272" y="419"/>
                  </a:cubicBezTo>
                  <a:close/>
                  <a:moveTo>
                    <a:pt x="5272" y="1"/>
                  </a:moveTo>
                  <a:cubicBezTo>
                    <a:pt x="2379" y="1"/>
                    <a:pt x="1" y="2380"/>
                    <a:pt x="1" y="5273"/>
                  </a:cubicBezTo>
                  <a:cubicBezTo>
                    <a:pt x="1" y="8198"/>
                    <a:pt x="2379" y="10576"/>
                    <a:pt x="5272" y="10576"/>
                  </a:cubicBezTo>
                  <a:cubicBezTo>
                    <a:pt x="8198" y="10576"/>
                    <a:pt x="10576" y="8198"/>
                    <a:pt x="10576" y="5273"/>
                  </a:cubicBezTo>
                  <a:cubicBezTo>
                    <a:pt x="10576" y="2380"/>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6" name="Google Shape;3856;p64"/>
            <p:cNvSpPr/>
            <p:nvPr/>
          </p:nvSpPr>
          <p:spPr>
            <a:xfrm>
              <a:off x="5589175" y="2480200"/>
              <a:ext cx="103675" cy="189475"/>
            </a:xfrm>
            <a:custGeom>
              <a:avLst/>
              <a:gdLst/>
              <a:ahLst/>
              <a:cxnLst/>
              <a:rect l="l" t="t" r="r" b="b"/>
              <a:pathLst>
                <a:path w="4147" h="7579" extrusionOk="0">
                  <a:moveTo>
                    <a:pt x="2057" y="0"/>
                  </a:moveTo>
                  <a:cubicBezTo>
                    <a:pt x="1993" y="0"/>
                    <a:pt x="1897" y="32"/>
                    <a:pt x="1832" y="97"/>
                  </a:cubicBezTo>
                  <a:cubicBezTo>
                    <a:pt x="1768" y="161"/>
                    <a:pt x="1736" y="225"/>
                    <a:pt x="1736" y="354"/>
                  </a:cubicBezTo>
                  <a:lnTo>
                    <a:pt x="1736" y="1351"/>
                  </a:lnTo>
                  <a:lnTo>
                    <a:pt x="1736" y="1351"/>
                  </a:lnTo>
                  <a:cubicBezTo>
                    <a:pt x="1278" y="1376"/>
                    <a:pt x="892" y="1479"/>
                    <a:pt x="579" y="1672"/>
                  </a:cubicBezTo>
                  <a:cubicBezTo>
                    <a:pt x="193" y="1929"/>
                    <a:pt x="0" y="2282"/>
                    <a:pt x="0" y="2765"/>
                  </a:cubicBezTo>
                  <a:cubicBezTo>
                    <a:pt x="0" y="2957"/>
                    <a:pt x="0" y="3118"/>
                    <a:pt x="64" y="3247"/>
                  </a:cubicBezTo>
                  <a:cubicBezTo>
                    <a:pt x="97" y="3407"/>
                    <a:pt x="161" y="3504"/>
                    <a:pt x="257" y="3600"/>
                  </a:cubicBezTo>
                  <a:cubicBezTo>
                    <a:pt x="322" y="3697"/>
                    <a:pt x="450" y="3793"/>
                    <a:pt x="611" y="3890"/>
                  </a:cubicBezTo>
                  <a:cubicBezTo>
                    <a:pt x="772" y="3954"/>
                    <a:pt x="900" y="4018"/>
                    <a:pt x="1061" y="4083"/>
                  </a:cubicBezTo>
                  <a:cubicBezTo>
                    <a:pt x="1222" y="4147"/>
                    <a:pt x="1415" y="4211"/>
                    <a:pt x="1672" y="4275"/>
                  </a:cubicBezTo>
                  <a:lnTo>
                    <a:pt x="2315" y="4436"/>
                  </a:lnTo>
                  <a:cubicBezTo>
                    <a:pt x="2507" y="4500"/>
                    <a:pt x="2636" y="4565"/>
                    <a:pt x="2732" y="4629"/>
                  </a:cubicBezTo>
                  <a:cubicBezTo>
                    <a:pt x="2861" y="4693"/>
                    <a:pt x="2893" y="4790"/>
                    <a:pt x="2893" y="4886"/>
                  </a:cubicBezTo>
                  <a:cubicBezTo>
                    <a:pt x="2893" y="4983"/>
                    <a:pt x="2861" y="5079"/>
                    <a:pt x="2797" y="5143"/>
                  </a:cubicBezTo>
                  <a:cubicBezTo>
                    <a:pt x="2732" y="5208"/>
                    <a:pt x="2636" y="5240"/>
                    <a:pt x="2540" y="5272"/>
                  </a:cubicBezTo>
                  <a:cubicBezTo>
                    <a:pt x="2443" y="5304"/>
                    <a:pt x="2347" y="5304"/>
                    <a:pt x="2218" y="5336"/>
                  </a:cubicBezTo>
                  <a:lnTo>
                    <a:pt x="1897" y="5336"/>
                  </a:lnTo>
                  <a:cubicBezTo>
                    <a:pt x="1768" y="5336"/>
                    <a:pt x="1607" y="5304"/>
                    <a:pt x="1479" y="5272"/>
                  </a:cubicBezTo>
                  <a:cubicBezTo>
                    <a:pt x="1350" y="5240"/>
                    <a:pt x="1254" y="5208"/>
                    <a:pt x="1190" y="5175"/>
                  </a:cubicBezTo>
                  <a:cubicBezTo>
                    <a:pt x="1093" y="5143"/>
                    <a:pt x="1029" y="5079"/>
                    <a:pt x="932" y="5047"/>
                  </a:cubicBezTo>
                  <a:cubicBezTo>
                    <a:pt x="836" y="4983"/>
                    <a:pt x="772" y="4950"/>
                    <a:pt x="739" y="4950"/>
                  </a:cubicBezTo>
                  <a:cubicBezTo>
                    <a:pt x="611" y="4886"/>
                    <a:pt x="514" y="4854"/>
                    <a:pt x="418" y="4854"/>
                  </a:cubicBezTo>
                  <a:cubicBezTo>
                    <a:pt x="322" y="4886"/>
                    <a:pt x="225" y="4918"/>
                    <a:pt x="161" y="4983"/>
                  </a:cubicBezTo>
                  <a:cubicBezTo>
                    <a:pt x="97" y="5047"/>
                    <a:pt x="64" y="5143"/>
                    <a:pt x="32" y="5240"/>
                  </a:cubicBezTo>
                  <a:cubicBezTo>
                    <a:pt x="0" y="5304"/>
                    <a:pt x="0" y="5400"/>
                    <a:pt x="32" y="5497"/>
                  </a:cubicBezTo>
                  <a:cubicBezTo>
                    <a:pt x="64" y="5593"/>
                    <a:pt x="97" y="5690"/>
                    <a:pt x="193" y="5754"/>
                  </a:cubicBezTo>
                  <a:cubicBezTo>
                    <a:pt x="660" y="6075"/>
                    <a:pt x="1206" y="6264"/>
                    <a:pt x="1832" y="6320"/>
                  </a:cubicBezTo>
                  <a:lnTo>
                    <a:pt x="1832" y="6320"/>
                  </a:lnTo>
                  <a:lnTo>
                    <a:pt x="1832" y="7233"/>
                  </a:lnTo>
                  <a:cubicBezTo>
                    <a:pt x="1832" y="7393"/>
                    <a:pt x="1865" y="7490"/>
                    <a:pt x="1993" y="7554"/>
                  </a:cubicBezTo>
                  <a:cubicBezTo>
                    <a:pt x="2041" y="7570"/>
                    <a:pt x="2098" y="7578"/>
                    <a:pt x="2154" y="7578"/>
                  </a:cubicBezTo>
                  <a:cubicBezTo>
                    <a:pt x="2210" y="7578"/>
                    <a:pt x="2266" y="7570"/>
                    <a:pt x="2315" y="7554"/>
                  </a:cubicBezTo>
                  <a:cubicBezTo>
                    <a:pt x="2443" y="7490"/>
                    <a:pt x="2475" y="7393"/>
                    <a:pt x="2475" y="7233"/>
                  </a:cubicBezTo>
                  <a:lnTo>
                    <a:pt x="2475" y="6315"/>
                  </a:lnTo>
                  <a:lnTo>
                    <a:pt x="2475" y="6315"/>
                  </a:lnTo>
                  <a:cubicBezTo>
                    <a:pt x="2707" y="6294"/>
                    <a:pt x="2919" y="6252"/>
                    <a:pt x="3118" y="6172"/>
                  </a:cubicBezTo>
                  <a:cubicBezTo>
                    <a:pt x="3440" y="6075"/>
                    <a:pt x="3697" y="5883"/>
                    <a:pt x="3890" y="5625"/>
                  </a:cubicBezTo>
                  <a:cubicBezTo>
                    <a:pt x="4083" y="5400"/>
                    <a:pt x="4147" y="5079"/>
                    <a:pt x="4147" y="4725"/>
                  </a:cubicBezTo>
                  <a:cubicBezTo>
                    <a:pt x="4147" y="4500"/>
                    <a:pt x="4115" y="4308"/>
                    <a:pt x="4050" y="4147"/>
                  </a:cubicBezTo>
                  <a:cubicBezTo>
                    <a:pt x="3954" y="3986"/>
                    <a:pt x="3857" y="3858"/>
                    <a:pt x="3697" y="3761"/>
                  </a:cubicBezTo>
                  <a:cubicBezTo>
                    <a:pt x="3568" y="3632"/>
                    <a:pt x="3407" y="3536"/>
                    <a:pt x="3215" y="3472"/>
                  </a:cubicBezTo>
                  <a:cubicBezTo>
                    <a:pt x="3022" y="3407"/>
                    <a:pt x="2797" y="3343"/>
                    <a:pt x="2540" y="3247"/>
                  </a:cubicBezTo>
                  <a:lnTo>
                    <a:pt x="1897" y="3086"/>
                  </a:lnTo>
                  <a:cubicBezTo>
                    <a:pt x="1704" y="3054"/>
                    <a:pt x="1543" y="2990"/>
                    <a:pt x="1479" y="2925"/>
                  </a:cubicBezTo>
                  <a:cubicBezTo>
                    <a:pt x="1382" y="2861"/>
                    <a:pt x="1350" y="2765"/>
                    <a:pt x="1350" y="2668"/>
                  </a:cubicBezTo>
                  <a:cubicBezTo>
                    <a:pt x="1350" y="2572"/>
                    <a:pt x="1382" y="2507"/>
                    <a:pt x="1511" y="2443"/>
                  </a:cubicBezTo>
                  <a:cubicBezTo>
                    <a:pt x="1607" y="2379"/>
                    <a:pt x="1704" y="2347"/>
                    <a:pt x="1832" y="2347"/>
                  </a:cubicBezTo>
                  <a:lnTo>
                    <a:pt x="2218" y="2347"/>
                  </a:lnTo>
                  <a:cubicBezTo>
                    <a:pt x="2540" y="2379"/>
                    <a:pt x="2893" y="2443"/>
                    <a:pt x="3182" y="2572"/>
                  </a:cubicBezTo>
                  <a:cubicBezTo>
                    <a:pt x="3273" y="2594"/>
                    <a:pt x="3364" y="2617"/>
                    <a:pt x="3444" y="2617"/>
                  </a:cubicBezTo>
                  <a:cubicBezTo>
                    <a:pt x="3477" y="2617"/>
                    <a:pt x="3508" y="2613"/>
                    <a:pt x="3536" y="2604"/>
                  </a:cubicBezTo>
                  <a:cubicBezTo>
                    <a:pt x="3632" y="2572"/>
                    <a:pt x="3697" y="2540"/>
                    <a:pt x="3761" y="2443"/>
                  </a:cubicBezTo>
                  <a:cubicBezTo>
                    <a:pt x="3793" y="2379"/>
                    <a:pt x="3825" y="2282"/>
                    <a:pt x="3857" y="2186"/>
                  </a:cubicBezTo>
                  <a:cubicBezTo>
                    <a:pt x="3857" y="2090"/>
                    <a:pt x="3825" y="1993"/>
                    <a:pt x="3761" y="1897"/>
                  </a:cubicBezTo>
                  <a:cubicBezTo>
                    <a:pt x="3729" y="1800"/>
                    <a:pt x="3632" y="1736"/>
                    <a:pt x="3536" y="1672"/>
                  </a:cubicBezTo>
                  <a:cubicBezTo>
                    <a:pt x="3375" y="1607"/>
                    <a:pt x="3247" y="1575"/>
                    <a:pt x="3150" y="1543"/>
                  </a:cubicBezTo>
                  <a:cubicBezTo>
                    <a:pt x="3086" y="1511"/>
                    <a:pt x="2925" y="1447"/>
                    <a:pt x="2765" y="1415"/>
                  </a:cubicBezTo>
                  <a:cubicBezTo>
                    <a:pt x="2649" y="1391"/>
                    <a:pt x="2516" y="1368"/>
                    <a:pt x="2379" y="1357"/>
                  </a:cubicBezTo>
                  <a:lnTo>
                    <a:pt x="2379" y="1357"/>
                  </a:lnTo>
                  <a:lnTo>
                    <a:pt x="2379" y="354"/>
                  </a:lnTo>
                  <a:cubicBezTo>
                    <a:pt x="2379" y="225"/>
                    <a:pt x="2347" y="161"/>
                    <a:pt x="2282" y="97"/>
                  </a:cubicBezTo>
                  <a:cubicBezTo>
                    <a:pt x="2218" y="32"/>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7" name="Google Shape;3857;p64"/>
            <p:cNvSpPr/>
            <p:nvPr/>
          </p:nvSpPr>
          <p:spPr>
            <a:xfrm>
              <a:off x="5470225" y="2280900"/>
              <a:ext cx="341575" cy="340750"/>
            </a:xfrm>
            <a:custGeom>
              <a:avLst/>
              <a:gdLst/>
              <a:ahLst/>
              <a:cxnLst/>
              <a:rect l="l" t="t" r="r" b="b"/>
              <a:pathLst>
                <a:path w="13663" h="13630" extrusionOk="0">
                  <a:moveTo>
                    <a:pt x="6815" y="0"/>
                  </a:moveTo>
                  <a:cubicBezTo>
                    <a:pt x="3055" y="0"/>
                    <a:pt x="1" y="3054"/>
                    <a:pt x="1" y="6815"/>
                  </a:cubicBezTo>
                  <a:cubicBezTo>
                    <a:pt x="1" y="10576"/>
                    <a:pt x="3055" y="13630"/>
                    <a:pt x="6815" y="13630"/>
                  </a:cubicBezTo>
                  <a:cubicBezTo>
                    <a:pt x="10608" y="13630"/>
                    <a:pt x="13662" y="10576"/>
                    <a:pt x="13662" y="6815"/>
                  </a:cubicBezTo>
                  <a:cubicBezTo>
                    <a:pt x="13662" y="3054"/>
                    <a:pt x="10608" y="0"/>
                    <a:pt x="68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8" name="Google Shape;3858;p64"/>
            <p:cNvSpPr/>
            <p:nvPr/>
          </p:nvSpPr>
          <p:spPr>
            <a:xfrm>
              <a:off x="5464600" y="2275275"/>
              <a:ext cx="352025" cy="352000"/>
            </a:xfrm>
            <a:custGeom>
              <a:avLst/>
              <a:gdLst/>
              <a:ahLst/>
              <a:cxnLst/>
              <a:rect l="l" t="t" r="r" b="b"/>
              <a:pathLst>
                <a:path w="14081" h="14080" extrusionOk="0">
                  <a:moveTo>
                    <a:pt x="7040" y="418"/>
                  </a:moveTo>
                  <a:cubicBezTo>
                    <a:pt x="8873" y="418"/>
                    <a:pt x="10544" y="1158"/>
                    <a:pt x="11733" y="2379"/>
                  </a:cubicBezTo>
                  <a:cubicBezTo>
                    <a:pt x="12923" y="3568"/>
                    <a:pt x="13662" y="5208"/>
                    <a:pt x="13662" y="7040"/>
                  </a:cubicBezTo>
                  <a:cubicBezTo>
                    <a:pt x="13662" y="8872"/>
                    <a:pt x="12923" y="10512"/>
                    <a:pt x="11733" y="11733"/>
                  </a:cubicBezTo>
                  <a:cubicBezTo>
                    <a:pt x="10544" y="12922"/>
                    <a:pt x="8873" y="13662"/>
                    <a:pt x="7040" y="13662"/>
                  </a:cubicBezTo>
                  <a:cubicBezTo>
                    <a:pt x="5240" y="13662"/>
                    <a:pt x="3569" y="12922"/>
                    <a:pt x="2379" y="11733"/>
                  </a:cubicBezTo>
                  <a:cubicBezTo>
                    <a:pt x="1190" y="10512"/>
                    <a:pt x="451" y="8872"/>
                    <a:pt x="451" y="7040"/>
                  </a:cubicBezTo>
                  <a:cubicBezTo>
                    <a:pt x="451" y="5208"/>
                    <a:pt x="1190" y="3568"/>
                    <a:pt x="2379" y="2379"/>
                  </a:cubicBezTo>
                  <a:cubicBezTo>
                    <a:pt x="3569" y="1158"/>
                    <a:pt x="5240" y="418"/>
                    <a:pt x="7040" y="418"/>
                  </a:cubicBezTo>
                  <a:close/>
                  <a:moveTo>
                    <a:pt x="7040" y="0"/>
                  </a:moveTo>
                  <a:cubicBezTo>
                    <a:pt x="3183" y="0"/>
                    <a:pt x="1" y="3150"/>
                    <a:pt x="1" y="7040"/>
                  </a:cubicBezTo>
                  <a:cubicBezTo>
                    <a:pt x="1" y="10929"/>
                    <a:pt x="3183" y="14080"/>
                    <a:pt x="7040" y="14080"/>
                  </a:cubicBezTo>
                  <a:cubicBezTo>
                    <a:pt x="10930" y="14080"/>
                    <a:pt x="14080" y="10929"/>
                    <a:pt x="14080" y="7040"/>
                  </a:cubicBezTo>
                  <a:cubicBezTo>
                    <a:pt x="14080" y="3150"/>
                    <a:pt x="10930" y="0"/>
                    <a:pt x="7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9" name="Google Shape;3859;p64"/>
            <p:cNvSpPr/>
            <p:nvPr/>
          </p:nvSpPr>
          <p:spPr>
            <a:xfrm>
              <a:off x="5514425" y="2324300"/>
              <a:ext cx="253175" cy="253950"/>
            </a:xfrm>
            <a:custGeom>
              <a:avLst/>
              <a:gdLst/>
              <a:ahLst/>
              <a:cxnLst/>
              <a:rect l="l" t="t" r="r" b="b"/>
              <a:pathLst>
                <a:path w="10127" h="10158" extrusionOk="0">
                  <a:moveTo>
                    <a:pt x="5047" y="0"/>
                  </a:moveTo>
                  <a:cubicBezTo>
                    <a:pt x="2251" y="0"/>
                    <a:pt x="1" y="2282"/>
                    <a:pt x="1" y="5079"/>
                  </a:cubicBezTo>
                  <a:cubicBezTo>
                    <a:pt x="1" y="7876"/>
                    <a:pt x="2251" y="10158"/>
                    <a:pt x="5047" y="10158"/>
                  </a:cubicBezTo>
                  <a:cubicBezTo>
                    <a:pt x="7876" y="10158"/>
                    <a:pt x="10126" y="7876"/>
                    <a:pt x="10126" y="5079"/>
                  </a:cubicBezTo>
                  <a:cubicBezTo>
                    <a:pt x="10126" y="2282"/>
                    <a:pt x="7876" y="0"/>
                    <a:pt x="5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0" name="Google Shape;3860;p64"/>
            <p:cNvSpPr/>
            <p:nvPr/>
          </p:nvSpPr>
          <p:spPr>
            <a:xfrm>
              <a:off x="5508800" y="2319475"/>
              <a:ext cx="264425" cy="263600"/>
            </a:xfrm>
            <a:custGeom>
              <a:avLst/>
              <a:gdLst/>
              <a:ahLst/>
              <a:cxnLst/>
              <a:rect l="l" t="t" r="r" b="b"/>
              <a:pathLst>
                <a:path w="10577" h="10544" extrusionOk="0">
                  <a:moveTo>
                    <a:pt x="5272" y="418"/>
                  </a:moveTo>
                  <a:cubicBezTo>
                    <a:pt x="6622" y="418"/>
                    <a:pt x="7844" y="965"/>
                    <a:pt x="8712" y="1832"/>
                  </a:cubicBezTo>
                  <a:cubicBezTo>
                    <a:pt x="9612" y="2733"/>
                    <a:pt x="10158" y="3922"/>
                    <a:pt x="10158" y="5272"/>
                  </a:cubicBezTo>
                  <a:cubicBezTo>
                    <a:pt x="10158" y="6622"/>
                    <a:pt x="9612" y="7844"/>
                    <a:pt x="8712" y="8711"/>
                  </a:cubicBezTo>
                  <a:cubicBezTo>
                    <a:pt x="7844" y="9579"/>
                    <a:pt x="6622" y="10126"/>
                    <a:pt x="5272" y="10126"/>
                  </a:cubicBezTo>
                  <a:cubicBezTo>
                    <a:pt x="3954" y="10126"/>
                    <a:pt x="2733" y="9579"/>
                    <a:pt x="1865" y="8711"/>
                  </a:cubicBezTo>
                  <a:cubicBezTo>
                    <a:pt x="965" y="7844"/>
                    <a:pt x="419" y="6622"/>
                    <a:pt x="419" y="5272"/>
                  </a:cubicBezTo>
                  <a:cubicBezTo>
                    <a:pt x="419" y="3922"/>
                    <a:pt x="965" y="2733"/>
                    <a:pt x="1865" y="1832"/>
                  </a:cubicBezTo>
                  <a:cubicBezTo>
                    <a:pt x="2733" y="965"/>
                    <a:pt x="3954" y="418"/>
                    <a:pt x="5272" y="418"/>
                  </a:cubicBezTo>
                  <a:close/>
                  <a:moveTo>
                    <a:pt x="5272" y="0"/>
                  </a:moveTo>
                  <a:cubicBezTo>
                    <a:pt x="2379" y="0"/>
                    <a:pt x="1" y="2347"/>
                    <a:pt x="1" y="5272"/>
                  </a:cubicBezTo>
                  <a:cubicBezTo>
                    <a:pt x="1" y="8197"/>
                    <a:pt x="2379" y="10544"/>
                    <a:pt x="5272" y="10544"/>
                  </a:cubicBezTo>
                  <a:cubicBezTo>
                    <a:pt x="8198" y="10544"/>
                    <a:pt x="10576" y="8197"/>
                    <a:pt x="10576" y="5272"/>
                  </a:cubicBezTo>
                  <a:cubicBezTo>
                    <a:pt x="10576" y="2347"/>
                    <a:pt x="8198" y="0"/>
                    <a:pt x="5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1" name="Google Shape;3861;p64"/>
            <p:cNvSpPr/>
            <p:nvPr/>
          </p:nvSpPr>
          <p:spPr>
            <a:xfrm>
              <a:off x="5589175" y="2354025"/>
              <a:ext cx="103675" cy="189275"/>
            </a:xfrm>
            <a:custGeom>
              <a:avLst/>
              <a:gdLst/>
              <a:ahLst/>
              <a:cxnLst/>
              <a:rect l="l" t="t" r="r" b="b"/>
              <a:pathLst>
                <a:path w="4147" h="7571" extrusionOk="0">
                  <a:moveTo>
                    <a:pt x="2057" y="0"/>
                  </a:moveTo>
                  <a:cubicBezTo>
                    <a:pt x="1993" y="0"/>
                    <a:pt x="1897" y="33"/>
                    <a:pt x="1832" y="97"/>
                  </a:cubicBezTo>
                  <a:cubicBezTo>
                    <a:pt x="1768" y="129"/>
                    <a:pt x="1736" y="225"/>
                    <a:pt x="1736" y="322"/>
                  </a:cubicBezTo>
                  <a:lnTo>
                    <a:pt x="1736" y="1337"/>
                  </a:lnTo>
                  <a:lnTo>
                    <a:pt x="1736" y="1337"/>
                  </a:lnTo>
                  <a:cubicBezTo>
                    <a:pt x="1278" y="1359"/>
                    <a:pt x="892" y="1479"/>
                    <a:pt x="579" y="1672"/>
                  </a:cubicBezTo>
                  <a:cubicBezTo>
                    <a:pt x="193" y="1929"/>
                    <a:pt x="0" y="2283"/>
                    <a:pt x="0" y="2733"/>
                  </a:cubicBezTo>
                  <a:cubicBezTo>
                    <a:pt x="0" y="2926"/>
                    <a:pt x="0" y="3086"/>
                    <a:pt x="64" y="3247"/>
                  </a:cubicBezTo>
                  <a:cubicBezTo>
                    <a:pt x="97" y="3376"/>
                    <a:pt x="161" y="3504"/>
                    <a:pt x="257" y="3601"/>
                  </a:cubicBezTo>
                  <a:cubicBezTo>
                    <a:pt x="322" y="3697"/>
                    <a:pt x="450" y="3794"/>
                    <a:pt x="611" y="3858"/>
                  </a:cubicBezTo>
                  <a:cubicBezTo>
                    <a:pt x="772" y="3954"/>
                    <a:pt x="900" y="4019"/>
                    <a:pt x="1061" y="4083"/>
                  </a:cubicBezTo>
                  <a:cubicBezTo>
                    <a:pt x="1222" y="4115"/>
                    <a:pt x="1415" y="4179"/>
                    <a:pt x="1672" y="4276"/>
                  </a:cubicBezTo>
                  <a:lnTo>
                    <a:pt x="2315" y="4436"/>
                  </a:lnTo>
                  <a:cubicBezTo>
                    <a:pt x="2507" y="4469"/>
                    <a:pt x="2636" y="4533"/>
                    <a:pt x="2732" y="4629"/>
                  </a:cubicBezTo>
                  <a:cubicBezTo>
                    <a:pt x="2861" y="4694"/>
                    <a:pt x="2893" y="4790"/>
                    <a:pt x="2893" y="4854"/>
                  </a:cubicBezTo>
                  <a:cubicBezTo>
                    <a:pt x="2893" y="4983"/>
                    <a:pt x="2861" y="5047"/>
                    <a:pt x="2797" y="5111"/>
                  </a:cubicBezTo>
                  <a:cubicBezTo>
                    <a:pt x="2732" y="5208"/>
                    <a:pt x="2636" y="5240"/>
                    <a:pt x="2540" y="5272"/>
                  </a:cubicBezTo>
                  <a:cubicBezTo>
                    <a:pt x="2443" y="5304"/>
                    <a:pt x="2347" y="5304"/>
                    <a:pt x="2218" y="5336"/>
                  </a:cubicBezTo>
                  <a:cubicBezTo>
                    <a:pt x="2122" y="5336"/>
                    <a:pt x="1993" y="5336"/>
                    <a:pt x="1897" y="5304"/>
                  </a:cubicBezTo>
                  <a:cubicBezTo>
                    <a:pt x="1768" y="5304"/>
                    <a:pt x="1607" y="5304"/>
                    <a:pt x="1479" y="5272"/>
                  </a:cubicBezTo>
                  <a:cubicBezTo>
                    <a:pt x="1350" y="5208"/>
                    <a:pt x="1254" y="5176"/>
                    <a:pt x="1190" y="5144"/>
                  </a:cubicBezTo>
                  <a:cubicBezTo>
                    <a:pt x="1093" y="5111"/>
                    <a:pt x="1029" y="5079"/>
                    <a:pt x="932" y="5015"/>
                  </a:cubicBezTo>
                  <a:cubicBezTo>
                    <a:pt x="836" y="4983"/>
                    <a:pt x="772" y="4951"/>
                    <a:pt x="739" y="4919"/>
                  </a:cubicBezTo>
                  <a:cubicBezTo>
                    <a:pt x="611" y="4886"/>
                    <a:pt x="514" y="4854"/>
                    <a:pt x="418" y="4854"/>
                  </a:cubicBezTo>
                  <a:cubicBezTo>
                    <a:pt x="322" y="4854"/>
                    <a:pt x="225" y="4919"/>
                    <a:pt x="161" y="4983"/>
                  </a:cubicBezTo>
                  <a:cubicBezTo>
                    <a:pt x="97" y="5047"/>
                    <a:pt x="64" y="5144"/>
                    <a:pt x="32" y="5208"/>
                  </a:cubicBezTo>
                  <a:cubicBezTo>
                    <a:pt x="0" y="5304"/>
                    <a:pt x="0" y="5401"/>
                    <a:pt x="32" y="5497"/>
                  </a:cubicBezTo>
                  <a:cubicBezTo>
                    <a:pt x="64" y="5594"/>
                    <a:pt x="97" y="5658"/>
                    <a:pt x="193" y="5722"/>
                  </a:cubicBezTo>
                  <a:cubicBezTo>
                    <a:pt x="660" y="6072"/>
                    <a:pt x="1206" y="6264"/>
                    <a:pt x="1832" y="6296"/>
                  </a:cubicBezTo>
                  <a:lnTo>
                    <a:pt x="1832" y="6296"/>
                  </a:lnTo>
                  <a:lnTo>
                    <a:pt x="1832" y="7233"/>
                  </a:lnTo>
                  <a:cubicBezTo>
                    <a:pt x="1832" y="7394"/>
                    <a:pt x="1865" y="7490"/>
                    <a:pt x="1993" y="7522"/>
                  </a:cubicBezTo>
                  <a:cubicBezTo>
                    <a:pt x="2041" y="7554"/>
                    <a:pt x="2098" y="7571"/>
                    <a:pt x="2154" y="7571"/>
                  </a:cubicBezTo>
                  <a:cubicBezTo>
                    <a:pt x="2210" y="7571"/>
                    <a:pt x="2266" y="7554"/>
                    <a:pt x="2315" y="7522"/>
                  </a:cubicBezTo>
                  <a:cubicBezTo>
                    <a:pt x="2443" y="7458"/>
                    <a:pt x="2475" y="7362"/>
                    <a:pt x="2475" y="7233"/>
                  </a:cubicBezTo>
                  <a:lnTo>
                    <a:pt x="2475" y="6308"/>
                  </a:lnTo>
                  <a:lnTo>
                    <a:pt x="2475" y="6308"/>
                  </a:lnTo>
                  <a:cubicBezTo>
                    <a:pt x="2707" y="6295"/>
                    <a:pt x="2919" y="6252"/>
                    <a:pt x="3118" y="6172"/>
                  </a:cubicBezTo>
                  <a:cubicBezTo>
                    <a:pt x="3440" y="6076"/>
                    <a:pt x="3697" y="5883"/>
                    <a:pt x="3890" y="5626"/>
                  </a:cubicBezTo>
                  <a:cubicBezTo>
                    <a:pt x="4083" y="5369"/>
                    <a:pt x="4147" y="5079"/>
                    <a:pt x="4147" y="4726"/>
                  </a:cubicBezTo>
                  <a:cubicBezTo>
                    <a:pt x="4147" y="4501"/>
                    <a:pt x="4115" y="4308"/>
                    <a:pt x="4050" y="4147"/>
                  </a:cubicBezTo>
                  <a:cubicBezTo>
                    <a:pt x="3954" y="3986"/>
                    <a:pt x="3857" y="3858"/>
                    <a:pt x="3697" y="3729"/>
                  </a:cubicBezTo>
                  <a:cubicBezTo>
                    <a:pt x="3568" y="3633"/>
                    <a:pt x="3407" y="3536"/>
                    <a:pt x="3215" y="3472"/>
                  </a:cubicBezTo>
                  <a:cubicBezTo>
                    <a:pt x="3022" y="3408"/>
                    <a:pt x="2797" y="3311"/>
                    <a:pt x="2540" y="3247"/>
                  </a:cubicBezTo>
                  <a:lnTo>
                    <a:pt x="1897" y="3086"/>
                  </a:lnTo>
                  <a:cubicBezTo>
                    <a:pt x="1704" y="3054"/>
                    <a:pt x="1543" y="2990"/>
                    <a:pt x="1479" y="2926"/>
                  </a:cubicBezTo>
                  <a:cubicBezTo>
                    <a:pt x="1382" y="2861"/>
                    <a:pt x="1350" y="2765"/>
                    <a:pt x="1350" y="2668"/>
                  </a:cubicBezTo>
                  <a:cubicBezTo>
                    <a:pt x="1350" y="2572"/>
                    <a:pt x="1382" y="2476"/>
                    <a:pt x="1511" y="2411"/>
                  </a:cubicBezTo>
                  <a:cubicBezTo>
                    <a:pt x="1607" y="2379"/>
                    <a:pt x="1704" y="2347"/>
                    <a:pt x="1832" y="2347"/>
                  </a:cubicBezTo>
                  <a:cubicBezTo>
                    <a:pt x="1913" y="2331"/>
                    <a:pt x="1977" y="2323"/>
                    <a:pt x="2037" y="2323"/>
                  </a:cubicBezTo>
                  <a:cubicBezTo>
                    <a:pt x="2098" y="2323"/>
                    <a:pt x="2154" y="2331"/>
                    <a:pt x="2218" y="2347"/>
                  </a:cubicBezTo>
                  <a:cubicBezTo>
                    <a:pt x="2540" y="2379"/>
                    <a:pt x="2893" y="2443"/>
                    <a:pt x="3182" y="2572"/>
                  </a:cubicBezTo>
                  <a:cubicBezTo>
                    <a:pt x="3311" y="2604"/>
                    <a:pt x="3440" y="2604"/>
                    <a:pt x="3536" y="2604"/>
                  </a:cubicBezTo>
                  <a:cubicBezTo>
                    <a:pt x="3632" y="2572"/>
                    <a:pt x="3697" y="2508"/>
                    <a:pt x="3761" y="2443"/>
                  </a:cubicBezTo>
                  <a:cubicBezTo>
                    <a:pt x="3793" y="2347"/>
                    <a:pt x="3825" y="2283"/>
                    <a:pt x="3857" y="2186"/>
                  </a:cubicBezTo>
                  <a:cubicBezTo>
                    <a:pt x="3857" y="2090"/>
                    <a:pt x="3825" y="1993"/>
                    <a:pt x="3761" y="1897"/>
                  </a:cubicBezTo>
                  <a:cubicBezTo>
                    <a:pt x="3729" y="1801"/>
                    <a:pt x="3632" y="1736"/>
                    <a:pt x="3536" y="1672"/>
                  </a:cubicBezTo>
                  <a:cubicBezTo>
                    <a:pt x="3375" y="1608"/>
                    <a:pt x="3247" y="1543"/>
                    <a:pt x="3150" y="1511"/>
                  </a:cubicBezTo>
                  <a:cubicBezTo>
                    <a:pt x="3086" y="1479"/>
                    <a:pt x="2925" y="1447"/>
                    <a:pt x="2765" y="1415"/>
                  </a:cubicBezTo>
                  <a:cubicBezTo>
                    <a:pt x="2649" y="1392"/>
                    <a:pt x="2516" y="1368"/>
                    <a:pt x="2379" y="1357"/>
                  </a:cubicBezTo>
                  <a:lnTo>
                    <a:pt x="2379" y="1357"/>
                  </a:lnTo>
                  <a:lnTo>
                    <a:pt x="2379" y="322"/>
                  </a:lnTo>
                  <a:cubicBezTo>
                    <a:pt x="2379" y="225"/>
                    <a:pt x="2347" y="161"/>
                    <a:pt x="2282" y="97"/>
                  </a:cubicBezTo>
                  <a:cubicBezTo>
                    <a:pt x="2218" y="33"/>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2" name="Google Shape;3862;p64"/>
            <p:cNvSpPr/>
            <p:nvPr/>
          </p:nvSpPr>
          <p:spPr>
            <a:xfrm>
              <a:off x="5470225" y="2054275"/>
              <a:ext cx="341575" cy="341550"/>
            </a:xfrm>
            <a:custGeom>
              <a:avLst/>
              <a:gdLst/>
              <a:ahLst/>
              <a:cxnLst/>
              <a:rect l="l" t="t" r="r" b="b"/>
              <a:pathLst>
                <a:path w="13663" h="13662" extrusionOk="0">
                  <a:moveTo>
                    <a:pt x="6815" y="1"/>
                  </a:moveTo>
                  <a:cubicBezTo>
                    <a:pt x="3055" y="1"/>
                    <a:pt x="1" y="3054"/>
                    <a:pt x="1" y="6815"/>
                  </a:cubicBezTo>
                  <a:cubicBezTo>
                    <a:pt x="1" y="10608"/>
                    <a:pt x="3055" y="13662"/>
                    <a:pt x="6815" y="13662"/>
                  </a:cubicBezTo>
                  <a:cubicBezTo>
                    <a:pt x="10608" y="13662"/>
                    <a:pt x="13662" y="10608"/>
                    <a:pt x="13662" y="6815"/>
                  </a:cubicBezTo>
                  <a:cubicBezTo>
                    <a:pt x="13662" y="3054"/>
                    <a:pt x="10608" y="1"/>
                    <a:pt x="68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3" name="Google Shape;3863;p64"/>
            <p:cNvSpPr/>
            <p:nvPr/>
          </p:nvSpPr>
          <p:spPr>
            <a:xfrm>
              <a:off x="5464600" y="2049450"/>
              <a:ext cx="352025" cy="351200"/>
            </a:xfrm>
            <a:custGeom>
              <a:avLst/>
              <a:gdLst/>
              <a:ahLst/>
              <a:cxnLst/>
              <a:rect l="l" t="t" r="r" b="b"/>
              <a:pathLst>
                <a:path w="14081" h="14048" extrusionOk="0">
                  <a:moveTo>
                    <a:pt x="7040" y="419"/>
                  </a:moveTo>
                  <a:cubicBezTo>
                    <a:pt x="8873" y="419"/>
                    <a:pt x="10544" y="1158"/>
                    <a:pt x="11733" y="2347"/>
                  </a:cubicBezTo>
                  <a:cubicBezTo>
                    <a:pt x="12923" y="3537"/>
                    <a:pt x="13662" y="5208"/>
                    <a:pt x="13662" y="7008"/>
                  </a:cubicBezTo>
                  <a:cubicBezTo>
                    <a:pt x="13662" y="8840"/>
                    <a:pt x="12923" y="10512"/>
                    <a:pt x="11733" y="11701"/>
                  </a:cubicBezTo>
                  <a:cubicBezTo>
                    <a:pt x="10544" y="12891"/>
                    <a:pt x="8873" y="13630"/>
                    <a:pt x="7040" y="13630"/>
                  </a:cubicBezTo>
                  <a:cubicBezTo>
                    <a:pt x="5240" y="13630"/>
                    <a:pt x="3569" y="12891"/>
                    <a:pt x="2379" y="11701"/>
                  </a:cubicBezTo>
                  <a:cubicBezTo>
                    <a:pt x="1190" y="10512"/>
                    <a:pt x="451" y="8840"/>
                    <a:pt x="451" y="7008"/>
                  </a:cubicBezTo>
                  <a:cubicBezTo>
                    <a:pt x="451" y="5208"/>
                    <a:pt x="1190" y="3537"/>
                    <a:pt x="2379" y="2347"/>
                  </a:cubicBezTo>
                  <a:cubicBezTo>
                    <a:pt x="3569" y="1158"/>
                    <a:pt x="5240" y="419"/>
                    <a:pt x="7040" y="419"/>
                  </a:cubicBezTo>
                  <a:close/>
                  <a:moveTo>
                    <a:pt x="7040" y="1"/>
                  </a:moveTo>
                  <a:cubicBezTo>
                    <a:pt x="3183" y="1"/>
                    <a:pt x="1" y="3151"/>
                    <a:pt x="1" y="7008"/>
                  </a:cubicBezTo>
                  <a:cubicBezTo>
                    <a:pt x="1" y="10898"/>
                    <a:pt x="3183" y="14048"/>
                    <a:pt x="7040" y="14048"/>
                  </a:cubicBezTo>
                  <a:cubicBezTo>
                    <a:pt x="10930" y="14048"/>
                    <a:pt x="14080" y="10898"/>
                    <a:pt x="14080" y="7008"/>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4" name="Google Shape;3864;p64"/>
            <p:cNvSpPr/>
            <p:nvPr/>
          </p:nvSpPr>
          <p:spPr>
            <a:xfrm>
              <a:off x="5514425" y="2098475"/>
              <a:ext cx="253175" cy="253175"/>
            </a:xfrm>
            <a:custGeom>
              <a:avLst/>
              <a:gdLst/>
              <a:ahLst/>
              <a:cxnLst/>
              <a:rect l="l" t="t" r="r" b="b"/>
              <a:pathLst>
                <a:path w="10127" h="10127" extrusionOk="0">
                  <a:moveTo>
                    <a:pt x="5047" y="1"/>
                  </a:moveTo>
                  <a:cubicBezTo>
                    <a:pt x="2251" y="1"/>
                    <a:pt x="1" y="2251"/>
                    <a:pt x="1" y="5047"/>
                  </a:cubicBezTo>
                  <a:cubicBezTo>
                    <a:pt x="1" y="7876"/>
                    <a:pt x="2251" y="10126"/>
                    <a:pt x="5047" y="10126"/>
                  </a:cubicBezTo>
                  <a:cubicBezTo>
                    <a:pt x="7876" y="10126"/>
                    <a:pt x="10126" y="7876"/>
                    <a:pt x="10126" y="5047"/>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5" name="Google Shape;3865;p64"/>
            <p:cNvSpPr/>
            <p:nvPr/>
          </p:nvSpPr>
          <p:spPr>
            <a:xfrm>
              <a:off x="5508800" y="2092850"/>
              <a:ext cx="264425" cy="264425"/>
            </a:xfrm>
            <a:custGeom>
              <a:avLst/>
              <a:gdLst/>
              <a:ahLst/>
              <a:cxnLst/>
              <a:rect l="l" t="t" r="r" b="b"/>
              <a:pathLst>
                <a:path w="10577" h="10577" extrusionOk="0">
                  <a:moveTo>
                    <a:pt x="5272" y="418"/>
                  </a:moveTo>
                  <a:cubicBezTo>
                    <a:pt x="6622" y="418"/>
                    <a:pt x="7844" y="965"/>
                    <a:pt x="8712" y="1865"/>
                  </a:cubicBezTo>
                  <a:cubicBezTo>
                    <a:pt x="9612" y="2733"/>
                    <a:pt x="10158" y="3954"/>
                    <a:pt x="10158" y="5272"/>
                  </a:cubicBezTo>
                  <a:cubicBezTo>
                    <a:pt x="10158" y="6622"/>
                    <a:pt x="9612" y="7844"/>
                    <a:pt x="8712" y="8712"/>
                  </a:cubicBezTo>
                  <a:cubicBezTo>
                    <a:pt x="7844" y="9612"/>
                    <a:pt x="6622" y="10158"/>
                    <a:pt x="5272" y="10158"/>
                  </a:cubicBezTo>
                  <a:cubicBezTo>
                    <a:pt x="3954" y="10158"/>
                    <a:pt x="2733" y="9612"/>
                    <a:pt x="1865" y="8712"/>
                  </a:cubicBezTo>
                  <a:cubicBezTo>
                    <a:pt x="965" y="7844"/>
                    <a:pt x="419" y="6622"/>
                    <a:pt x="419" y="5272"/>
                  </a:cubicBezTo>
                  <a:cubicBezTo>
                    <a:pt x="419" y="3954"/>
                    <a:pt x="965" y="2733"/>
                    <a:pt x="1865" y="1865"/>
                  </a:cubicBezTo>
                  <a:cubicBezTo>
                    <a:pt x="2733" y="965"/>
                    <a:pt x="3954" y="418"/>
                    <a:pt x="5272" y="418"/>
                  </a:cubicBezTo>
                  <a:close/>
                  <a:moveTo>
                    <a:pt x="5272" y="1"/>
                  </a:moveTo>
                  <a:cubicBezTo>
                    <a:pt x="2379" y="1"/>
                    <a:pt x="1" y="2379"/>
                    <a:pt x="1" y="5272"/>
                  </a:cubicBezTo>
                  <a:cubicBezTo>
                    <a:pt x="1" y="8197"/>
                    <a:pt x="2379" y="10576"/>
                    <a:pt x="5272" y="10576"/>
                  </a:cubicBezTo>
                  <a:cubicBezTo>
                    <a:pt x="8198" y="10576"/>
                    <a:pt x="10576" y="8197"/>
                    <a:pt x="10576" y="5272"/>
                  </a:cubicBezTo>
                  <a:cubicBezTo>
                    <a:pt x="10576" y="2379"/>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6" name="Google Shape;3866;p64"/>
            <p:cNvSpPr/>
            <p:nvPr/>
          </p:nvSpPr>
          <p:spPr>
            <a:xfrm>
              <a:off x="5589175" y="2127400"/>
              <a:ext cx="103675" cy="189475"/>
            </a:xfrm>
            <a:custGeom>
              <a:avLst/>
              <a:gdLst/>
              <a:ahLst/>
              <a:cxnLst/>
              <a:rect l="l" t="t" r="r" b="b"/>
              <a:pathLst>
                <a:path w="4147" h="7579" extrusionOk="0">
                  <a:moveTo>
                    <a:pt x="2057" y="1"/>
                  </a:moveTo>
                  <a:cubicBezTo>
                    <a:pt x="1993" y="1"/>
                    <a:pt x="1897" y="33"/>
                    <a:pt x="1832" y="97"/>
                  </a:cubicBezTo>
                  <a:cubicBezTo>
                    <a:pt x="1768" y="161"/>
                    <a:pt x="1736" y="226"/>
                    <a:pt x="1736" y="354"/>
                  </a:cubicBezTo>
                  <a:lnTo>
                    <a:pt x="1736" y="1351"/>
                  </a:lnTo>
                  <a:lnTo>
                    <a:pt x="1736" y="1351"/>
                  </a:lnTo>
                  <a:cubicBezTo>
                    <a:pt x="1278" y="1377"/>
                    <a:pt x="892" y="1479"/>
                    <a:pt x="579" y="1672"/>
                  </a:cubicBezTo>
                  <a:cubicBezTo>
                    <a:pt x="193" y="1929"/>
                    <a:pt x="0" y="2283"/>
                    <a:pt x="0" y="2765"/>
                  </a:cubicBezTo>
                  <a:cubicBezTo>
                    <a:pt x="0" y="2958"/>
                    <a:pt x="0" y="3119"/>
                    <a:pt x="64" y="3247"/>
                  </a:cubicBezTo>
                  <a:cubicBezTo>
                    <a:pt x="97" y="3408"/>
                    <a:pt x="161" y="3504"/>
                    <a:pt x="257" y="3601"/>
                  </a:cubicBezTo>
                  <a:cubicBezTo>
                    <a:pt x="322" y="3697"/>
                    <a:pt x="450" y="3794"/>
                    <a:pt x="611" y="3890"/>
                  </a:cubicBezTo>
                  <a:cubicBezTo>
                    <a:pt x="772" y="3954"/>
                    <a:pt x="900" y="4019"/>
                    <a:pt x="1061" y="4083"/>
                  </a:cubicBezTo>
                  <a:cubicBezTo>
                    <a:pt x="1222" y="4147"/>
                    <a:pt x="1415" y="4212"/>
                    <a:pt x="1672" y="4276"/>
                  </a:cubicBezTo>
                  <a:lnTo>
                    <a:pt x="2315" y="4437"/>
                  </a:lnTo>
                  <a:cubicBezTo>
                    <a:pt x="2507" y="4501"/>
                    <a:pt x="2636" y="4565"/>
                    <a:pt x="2732" y="4630"/>
                  </a:cubicBezTo>
                  <a:cubicBezTo>
                    <a:pt x="2861" y="4726"/>
                    <a:pt x="2893" y="4790"/>
                    <a:pt x="2893" y="4887"/>
                  </a:cubicBezTo>
                  <a:cubicBezTo>
                    <a:pt x="2893" y="4983"/>
                    <a:pt x="2861" y="5080"/>
                    <a:pt x="2797" y="5144"/>
                  </a:cubicBezTo>
                  <a:cubicBezTo>
                    <a:pt x="2732" y="5208"/>
                    <a:pt x="2636" y="5240"/>
                    <a:pt x="2540" y="5272"/>
                  </a:cubicBezTo>
                  <a:cubicBezTo>
                    <a:pt x="2443" y="5305"/>
                    <a:pt x="2347" y="5337"/>
                    <a:pt x="2218" y="5337"/>
                  </a:cubicBezTo>
                  <a:lnTo>
                    <a:pt x="1897" y="5337"/>
                  </a:lnTo>
                  <a:cubicBezTo>
                    <a:pt x="1768" y="5337"/>
                    <a:pt x="1607" y="5305"/>
                    <a:pt x="1479" y="5272"/>
                  </a:cubicBezTo>
                  <a:cubicBezTo>
                    <a:pt x="1350" y="5240"/>
                    <a:pt x="1254" y="5208"/>
                    <a:pt x="1190" y="5176"/>
                  </a:cubicBezTo>
                  <a:cubicBezTo>
                    <a:pt x="1093" y="5144"/>
                    <a:pt x="1029" y="5080"/>
                    <a:pt x="932" y="5047"/>
                  </a:cubicBezTo>
                  <a:cubicBezTo>
                    <a:pt x="836" y="4983"/>
                    <a:pt x="772" y="4951"/>
                    <a:pt x="739" y="4951"/>
                  </a:cubicBezTo>
                  <a:cubicBezTo>
                    <a:pt x="611" y="4887"/>
                    <a:pt x="514" y="4855"/>
                    <a:pt x="418" y="4855"/>
                  </a:cubicBezTo>
                  <a:cubicBezTo>
                    <a:pt x="322" y="4887"/>
                    <a:pt x="225" y="4919"/>
                    <a:pt x="161" y="4983"/>
                  </a:cubicBezTo>
                  <a:cubicBezTo>
                    <a:pt x="97" y="5047"/>
                    <a:pt x="64" y="5144"/>
                    <a:pt x="32" y="5240"/>
                  </a:cubicBezTo>
                  <a:cubicBezTo>
                    <a:pt x="0" y="5305"/>
                    <a:pt x="0" y="5401"/>
                    <a:pt x="32" y="5497"/>
                  </a:cubicBezTo>
                  <a:cubicBezTo>
                    <a:pt x="64" y="5594"/>
                    <a:pt x="97" y="5690"/>
                    <a:pt x="193" y="5755"/>
                  </a:cubicBezTo>
                  <a:cubicBezTo>
                    <a:pt x="660" y="6076"/>
                    <a:pt x="1206" y="6264"/>
                    <a:pt x="1832" y="6320"/>
                  </a:cubicBezTo>
                  <a:lnTo>
                    <a:pt x="1832" y="6320"/>
                  </a:lnTo>
                  <a:lnTo>
                    <a:pt x="1832" y="7233"/>
                  </a:lnTo>
                  <a:cubicBezTo>
                    <a:pt x="1832" y="7394"/>
                    <a:pt x="1865" y="7490"/>
                    <a:pt x="1993" y="7555"/>
                  </a:cubicBezTo>
                  <a:cubicBezTo>
                    <a:pt x="2041" y="7571"/>
                    <a:pt x="2098" y="7579"/>
                    <a:pt x="2154" y="7579"/>
                  </a:cubicBezTo>
                  <a:cubicBezTo>
                    <a:pt x="2210" y="7579"/>
                    <a:pt x="2266" y="7571"/>
                    <a:pt x="2315" y="7555"/>
                  </a:cubicBezTo>
                  <a:cubicBezTo>
                    <a:pt x="2443" y="7490"/>
                    <a:pt x="2475" y="7394"/>
                    <a:pt x="2475" y="7233"/>
                  </a:cubicBezTo>
                  <a:lnTo>
                    <a:pt x="2475" y="6316"/>
                  </a:lnTo>
                  <a:lnTo>
                    <a:pt x="2475" y="6316"/>
                  </a:lnTo>
                  <a:cubicBezTo>
                    <a:pt x="2707" y="6295"/>
                    <a:pt x="2919" y="6252"/>
                    <a:pt x="3118" y="6172"/>
                  </a:cubicBezTo>
                  <a:cubicBezTo>
                    <a:pt x="3440" y="6076"/>
                    <a:pt x="3697" y="5883"/>
                    <a:pt x="3890" y="5658"/>
                  </a:cubicBezTo>
                  <a:cubicBezTo>
                    <a:pt x="4083" y="5401"/>
                    <a:pt x="4147" y="5080"/>
                    <a:pt x="4147" y="4726"/>
                  </a:cubicBezTo>
                  <a:cubicBezTo>
                    <a:pt x="4147" y="4501"/>
                    <a:pt x="4115" y="4308"/>
                    <a:pt x="4050" y="4147"/>
                  </a:cubicBezTo>
                  <a:cubicBezTo>
                    <a:pt x="3954" y="3987"/>
                    <a:pt x="3857" y="3858"/>
                    <a:pt x="3697" y="3762"/>
                  </a:cubicBezTo>
                  <a:cubicBezTo>
                    <a:pt x="3568" y="3633"/>
                    <a:pt x="3407" y="3537"/>
                    <a:pt x="3215" y="3472"/>
                  </a:cubicBezTo>
                  <a:cubicBezTo>
                    <a:pt x="3022" y="3408"/>
                    <a:pt x="2797" y="3344"/>
                    <a:pt x="2540" y="3247"/>
                  </a:cubicBezTo>
                  <a:lnTo>
                    <a:pt x="1897" y="3087"/>
                  </a:lnTo>
                  <a:cubicBezTo>
                    <a:pt x="1704" y="3054"/>
                    <a:pt x="1543" y="2990"/>
                    <a:pt x="1479" y="2926"/>
                  </a:cubicBezTo>
                  <a:cubicBezTo>
                    <a:pt x="1382" y="2862"/>
                    <a:pt x="1350" y="2797"/>
                    <a:pt x="1350" y="2669"/>
                  </a:cubicBezTo>
                  <a:cubicBezTo>
                    <a:pt x="1350" y="2572"/>
                    <a:pt x="1382" y="2508"/>
                    <a:pt x="1511" y="2444"/>
                  </a:cubicBezTo>
                  <a:cubicBezTo>
                    <a:pt x="1607" y="2379"/>
                    <a:pt x="1704" y="2347"/>
                    <a:pt x="1832" y="2347"/>
                  </a:cubicBezTo>
                  <a:lnTo>
                    <a:pt x="2218" y="2347"/>
                  </a:lnTo>
                  <a:cubicBezTo>
                    <a:pt x="2540" y="2379"/>
                    <a:pt x="2893" y="2476"/>
                    <a:pt x="3182" y="2572"/>
                  </a:cubicBezTo>
                  <a:cubicBezTo>
                    <a:pt x="3273" y="2595"/>
                    <a:pt x="3364" y="2618"/>
                    <a:pt x="3444" y="2618"/>
                  </a:cubicBezTo>
                  <a:cubicBezTo>
                    <a:pt x="3477" y="2618"/>
                    <a:pt x="3508" y="2614"/>
                    <a:pt x="3536" y="2604"/>
                  </a:cubicBezTo>
                  <a:cubicBezTo>
                    <a:pt x="3632" y="2572"/>
                    <a:pt x="3697" y="2540"/>
                    <a:pt x="3761" y="2444"/>
                  </a:cubicBezTo>
                  <a:cubicBezTo>
                    <a:pt x="3793" y="2379"/>
                    <a:pt x="3825" y="2283"/>
                    <a:pt x="3857" y="2187"/>
                  </a:cubicBezTo>
                  <a:cubicBezTo>
                    <a:pt x="3857" y="2090"/>
                    <a:pt x="3825" y="1994"/>
                    <a:pt x="3761" y="1897"/>
                  </a:cubicBezTo>
                  <a:cubicBezTo>
                    <a:pt x="3729" y="1801"/>
                    <a:pt x="3632" y="1737"/>
                    <a:pt x="3536" y="1672"/>
                  </a:cubicBezTo>
                  <a:cubicBezTo>
                    <a:pt x="3375" y="1608"/>
                    <a:pt x="3247" y="1576"/>
                    <a:pt x="3150" y="1544"/>
                  </a:cubicBezTo>
                  <a:cubicBezTo>
                    <a:pt x="3086" y="1512"/>
                    <a:pt x="2925" y="1447"/>
                    <a:pt x="2765" y="1415"/>
                  </a:cubicBezTo>
                  <a:cubicBezTo>
                    <a:pt x="2649" y="1392"/>
                    <a:pt x="2516" y="1369"/>
                    <a:pt x="2379" y="1358"/>
                  </a:cubicBezTo>
                  <a:lnTo>
                    <a:pt x="2379" y="1358"/>
                  </a:lnTo>
                  <a:lnTo>
                    <a:pt x="2379" y="354"/>
                  </a:lnTo>
                  <a:cubicBezTo>
                    <a:pt x="2379" y="226"/>
                    <a:pt x="2347" y="161"/>
                    <a:pt x="2282" y="97"/>
                  </a:cubicBezTo>
                  <a:cubicBezTo>
                    <a:pt x="2218" y="33"/>
                    <a:pt x="2154" y="1"/>
                    <a:pt x="2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7" name="Google Shape;3867;p64"/>
            <p:cNvSpPr/>
            <p:nvPr/>
          </p:nvSpPr>
          <p:spPr>
            <a:xfrm>
              <a:off x="5070850" y="2818525"/>
              <a:ext cx="197700" cy="144500"/>
            </a:xfrm>
            <a:custGeom>
              <a:avLst/>
              <a:gdLst/>
              <a:ahLst/>
              <a:cxnLst/>
              <a:rect l="l" t="t" r="r" b="b"/>
              <a:pathLst>
                <a:path w="7908" h="5780" extrusionOk="0">
                  <a:moveTo>
                    <a:pt x="7467" y="0"/>
                  </a:moveTo>
                  <a:cubicBezTo>
                    <a:pt x="5221" y="0"/>
                    <a:pt x="0" y="3825"/>
                    <a:pt x="0" y="3825"/>
                  </a:cubicBezTo>
                  <a:cubicBezTo>
                    <a:pt x="0" y="3825"/>
                    <a:pt x="579" y="4597"/>
                    <a:pt x="1286" y="5143"/>
                  </a:cubicBezTo>
                  <a:cubicBezTo>
                    <a:pt x="1752" y="5468"/>
                    <a:pt x="2475" y="5780"/>
                    <a:pt x="3187" y="5780"/>
                  </a:cubicBezTo>
                  <a:cubicBezTo>
                    <a:pt x="3603" y="5780"/>
                    <a:pt x="4016" y="5673"/>
                    <a:pt x="4372" y="5400"/>
                  </a:cubicBezTo>
                  <a:cubicBezTo>
                    <a:pt x="5336" y="4693"/>
                    <a:pt x="5818" y="3054"/>
                    <a:pt x="5818" y="3054"/>
                  </a:cubicBezTo>
                  <a:cubicBezTo>
                    <a:pt x="5818" y="3054"/>
                    <a:pt x="6911" y="3054"/>
                    <a:pt x="7200" y="3022"/>
                  </a:cubicBezTo>
                  <a:cubicBezTo>
                    <a:pt x="7490" y="3022"/>
                    <a:pt x="7908" y="64"/>
                    <a:pt x="7908" y="64"/>
                  </a:cubicBezTo>
                  <a:cubicBezTo>
                    <a:pt x="7779" y="21"/>
                    <a:pt x="7630" y="0"/>
                    <a:pt x="7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8" name="Google Shape;3868;p64"/>
            <p:cNvSpPr/>
            <p:nvPr/>
          </p:nvSpPr>
          <p:spPr>
            <a:xfrm>
              <a:off x="5063600" y="2813700"/>
              <a:ext cx="210575" cy="154300"/>
            </a:xfrm>
            <a:custGeom>
              <a:avLst/>
              <a:gdLst/>
              <a:ahLst/>
              <a:cxnLst/>
              <a:rect l="l" t="t" r="r" b="b"/>
              <a:pathLst>
                <a:path w="8423" h="6172" extrusionOk="0">
                  <a:moveTo>
                    <a:pt x="7748" y="418"/>
                  </a:moveTo>
                  <a:cubicBezTo>
                    <a:pt x="7828" y="418"/>
                    <a:pt x="7901" y="426"/>
                    <a:pt x="7965" y="438"/>
                  </a:cubicBezTo>
                  <a:lnTo>
                    <a:pt x="7965" y="438"/>
                  </a:lnTo>
                  <a:cubicBezTo>
                    <a:pt x="7950" y="513"/>
                    <a:pt x="7931" y="604"/>
                    <a:pt x="7908" y="707"/>
                  </a:cubicBezTo>
                  <a:cubicBezTo>
                    <a:pt x="7844" y="1125"/>
                    <a:pt x="7748" y="1736"/>
                    <a:pt x="7619" y="2250"/>
                  </a:cubicBezTo>
                  <a:cubicBezTo>
                    <a:pt x="7587" y="2507"/>
                    <a:pt x="7523" y="2732"/>
                    <a:pt x="7458" y="2893"/>
                  </a:cubicBezTo>
                  <a:cubicBezTo>
                    <a:pt x="7435" y="2940"/>
                    <a:pt x="7428" y="2988"/>
                    <a:pt x="7414" y="3022"/>
                  </a:cubicBezTo>
                  <a:lnTo>
                    <a:pt x="7414" y="3022"/>
                  </a:lnTo>
                  <a:cubicBezTo>
                    <a:pt x="7042" y="3026"/>
                    <a:pt x="6076" y="3054"/>
                    <a:pt x="6076" y="3054"/>
                  </a:cubicBezTo>
                  <a:lnTo>
                    <a:pt x="5947" y="3054"/>
                  </a:lnTo>
                  <a:lnTo>
                    <a:pt x="5883" y="3215"/>
                  </a:lnTo>
                  <a:lnTo>
                    <a:pt x="5883" y="3279"/>
                  </a:lnTo>
                  <a:cubicBezTo>
                    <a:pt x="5787" y="3568"/>
                    <a:pt x="5305" y="4854"/>
                    <a:pt x="4533" y="5433"/>
                  </a:cubicBezTo>
                  <a:cubicBezTo>
                    <a:pt x="4244" y="5658"/>
                    <a:pt x="3858" y="5754"/>
                    <a:pt x="3472" y="5754"/>
                  </a:cubicBezTo>
                  <a:cubicBezTo>
                    <a:pt x="2829" y="5754"/>
                    <a:pt x="2122" y="5465"/>
                    <a:pt x="1704" y="5143"/>
                  </a:cubicBezTo>
                  <a:cubicBezTo>
                    <a:pt x="1383" y="4886"/>
                    <a:pt x="1062" y="4565"/>
                    <a:pt x="836" y="4307"/>
                  </a:cubicBezTo>
                  <a:cubicBezTo>
                    <a:pt x="727" y="4226"/>
                    <a:pt x="665" y="4121"/>
                    <a:pt x="609" y="4051"/>
                  </a:cubicBezTo>
                  <a:lnTo>
                    <a:pt x="609" y="4051"/>
                  </a:lnTo>
                  <a:cubicBezTo>
                    <a:pt x="620" y="4041"/>
                    <a:pt x="632" y="4030"/>
                    <a:pt x="644" y="4018"/>
                  </a:cubicBezTo>
                  <a:cubicBezTo>
                    <a:pt x="1158" y="3665"/>
                    <a:pt x="2476" y="2765"/>
                    <a:pt x="3890" y="1929"/>
                  </a:cubicBezTo>
                  <a:cubicBezTo>
                    <a:pt x="4597" y="1543"/>
                    <a:pt x="5337" y="1157"/>
                    <a:pt x="6012" y="868"/>
                  </a:cubicBezTo>
                  <a:cubicBezTo>
                    <a:pt x="6687" y="579"/>
                    <a:pt x="7298" y="418"/>
                    <a:pt x="7748" y="418"/>
                  </a:cubicBezTo>
                  <a:close/>
                  <a:moveTo>
                    <a:pt x="7748" y="0"/>
                  </a:moveTo>
                  <a:cubicBezTo>
                    <a:pt x="7137" y="0"/>
                    <a:pt x="6365" y="257"/>
                    <a:pt x="5530" y="611"/>
                  </a:cubicBezTo>
                  <a:cubicBezTo>
                    <a:pt x="3087" y="1704"/>
                    <a:pt x="194" y="3857"/>
                    <a:pt x="161" y="3857"/>
                  </a:cubicBezTo>
                  <a:lnTo>
                    <a:pt x="1" y="3986"/>
                  </a:lnTo>
                  <a:lnTo>
                    <a:pt x="129" y="4147"/>
                  </a:lnTo>
                  <a:cubicBezTo>
                    <a:pt x="129" y="4147"/>
                    <a:pt x="708" y="4918"/>
                    <a:pt x="1447" y="5497"/>
                  </a:cubicBezTo>
                  <a:cubicBezTo>
                    <a:pt x="1962" y="5850"/>
                    <a:pt x="2701" y="6172"/>
                    <a:pt x="3472" y="6172"/>
                  </a:cubicBezTo>
                  <a:cubicBezTo>
                    <a:pt x="3954" y="6172"/>
                    <a:pt x="4405" y="6075"/>
                    <a:pt x="4790" y="5786"/>
                  </a:cubicBezTo>
                  <a:cubicBezTo>
                    <a:pt x="5337" y="5368"/>
                    <a:pt x="5690" y="4758"/>
                    <a:pt x="5947" y="4243"/>
                  </a:cubicBezTo>
                  <a:cubicBezTo>
                    <a:pt x="6089" y="3920"/>
                    <a:pt x="6192" y="3635"/>
                    <a:pt x="6249" y="3468"/>
                  </a:cubicBezTo>
                  <a:lnTo>
                    <a:pt x="6249" y="3468"/>
                  </a:lnTo>
                  <a:cubicBezTo>
                    <a:pt x="6560" y="3459"/>
                    <a:pt x="7290" y="3440"/>
                    <a:pt x="7490" y="3440"/>
                  </a:cubicBezTo>
                  <a:cubicBezTo>
                    <a:pt x="7619" y="3440"/>
                    <a:pt x="7683" y="3375"/>
                    <a:pt x="7715" y="3343"/>
                  </a:cubicBezTo>
                  <a:cubicBezTo>
                    <a:pt x="7780" y="3247"/>
                    <a:pt x="7812" y="3150"/>
                    <a:pt x="7844" y="3054"/>
                  </a:cubicBezTo>
                  <a:cubicBezTo>
                    <a:pt x="8005" y="2668"/>
                    <a:pt x="8133" y="1993"/>
                    <a:pt x="8230" y="1382"/>
                  </a:cubicBezTo>
                  <a:cubicBezTo>
                    <a:pt x="8326" y="804"/>
                    <a:pt x="8423" y="289"/>
                    <a:pt x="8423" y="289"/>
                  </a:cubicBezTo>
                  <a:lnTo>
                    <a:pt x="8423" y="129"/>
                  </a:lnTo>
                  <a:lnTo>
                    <a:pt x="8262" y="64"/>
                  </a:lnTo>
                  <a:cubicBezTo>
                    <a:pt x="8101" y="0"/>
                    <a:pt x="7940" y="0"/>
                    <a:pt x="7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9" name="Google Shape;3869;p64"/>
            <p:cNvSpPr/>
            <p:nvPr/>
          </p:nvSpPr>
          <p:spPr>
            <a:xfrm>
              <a:off x="5134325" y="3466225"/>
              <a:ext cx="366475" cy="166375"/>
            </a:xfrm>
            <a:custGeom>
              <a:avLst/>
              <a:gdLst/>
              <a:ahLst/>
              <a:cxnLst/>
              <a:rect l="l" t="t" r="r" b="b"/>
              <a:pathLst>
                <a:path w="14659" h="6655" extrusionOk="0">
                  <a:moveTo>
                    <a:pt x="0" y="0"/>
                  </a:moveTo>
                  <a:lnTo>
                    <a:pt x="193" y="5465"/>
                  </a:lnTo>
                  <a:cubicBezTo>
                    <a:pt x="193" y="5465"/>
                    <a:pt x="7991" y="6655"/>
                    <a:pt x="8719" y="6655"/>
                  </a:cubicBezTo>
                  <a:cubicBezTo>
                    <a:pt x="8728" y="6655"/>
                    <a:pt x="8737" y="6655"/>
                    <a:pt x="8744" y="6654"/>
                  </a:cubicBezTo>
                  <a:cubicBezTo>
                    <a:pt x="9322" y="6654"/>
                    <a:pt x="11669" y="5690"/>
                    <a:pt x="12376" y="5529"/>
                  </a:cubicBezTo>
                  <a:cubicBezTo>
                    <a:pt x="13083" y="5369"/>
                    <a:pt x="14658" y="4083"/>
                    <a:pt x="14658" y="4083"/>
                  </a:cubicBezTo>
                  <a:lnTo>
                    <a:pt x="14658" y="4083"/>
                  </a:lnTo>
                  <a:lnTo>
                    <a:pt x="7715" y="417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0" name="Google Shape;3870;p64"/>
            <p:cNvSpPr/>
            <p:nvPr/>
          </p:nvSpPr>
          <p:spPr>
            <a:xfrm>
              <a:off x="5128700" y="3457375"/>
              <a:ext cx="387375" cy="180850"/>
            </a:xfrm>
            <a:custGeom>
              <a:avLst/>
              <a:gdLst/>
              <a:ahLst/>
              <a:cxnLst/>
              <a:rect l="l" t="t" r="r" b="b"/>
              <a:pathLst>
                <a:path w="15495" h="7234" extrusionOk="0">
                  <a:moveTo>
                    <a:pt x="450" y="708"/>
                  </a:moveTo>
                  <a:lnTo>
                    <a:pt x="7908" y="4726"/>
                  </a:lnTo>
                  <a:lnTo>
                    <a:pt x="14229" y="4668"/>
                  </a:lnTo>
                  <a:lnTo>
                    <a:pt x="14229" y="4668"/>
                  </a:lnTo>
                  <a:cubicBezTo>
                    <a:pt x="14015" y="4823"/>
                    <a:pt x="13766" y="5000"/>
                    <a:pt x="13501" y="5176"/>
                  </a:cubicBezTo>
                  <a:cubicBezTo>
                    <a:pt x="13147" y="5433"/>
                    <a:pt x="12762" y="5626"/>
                    <a:pt x="12569" y="5690"/>
                  </a:cubicBezTo>
                  <a:cubicBezTo>
                    <a:pt x="12183" y="5755"/>
                    <a:pt x="11412" y="6044"/>
                    <a:pt x="10672" y="6301"/>
                  </a:cubicBezTo>
                  <a:cubicBezTo>
                    <a:pt x="10287" y="6430"/>
                    <a:pt x="9933" y="6558"/>
                    <a:pt x="9612" y="6655"/>
                  </a:cubicBezTo>
                  <a:cubicBezTo>
                    <a:pt x="9322" y="6751"/>
                    <a:pt x="9065" y="6816"/>
                    <a:pt x="8969" y="6816"/>
                  </a:cubicBezTo>
                  <a:cubicBezTo>
                    <a:pt x="8937" y="6816"/>
                    <a:pt x="8744" y="6783"/>
                    <a:pt x="8454" y="6751"/>
                  </a:cubicBezTo>
                  <a:cubicBezTo>
                    <a:pt x="7490" y="6655"/>
                    <a:pt x="5497" y="6333"/>
                    <a:pt x="3729" y="6076"/>
                  </a:cubicBezTo>
                  <a:cubicBezTo>
                    <a:pt x="2829" y="5948"/>
                    <a:pt x="2026" y="5851"/>
                    <a:pt x="1415" y="5755"/>
                  </a:cubicBezTo>
                  <a:cubicBezTo>
                    <a:pt x="1055" y="5695"/>
                    <a:pt x="770" y="5647"/>
                    <a:pt x="606" y="5620"/>
                  </a:cubicBezTo>
                  <a:lnTo>
                    <a:pt x="606" y="5620"/>
                  </a:lnTo>
                  <a:lnTo>
                    <a:pt x="450" y="708"/>
                  </a:lnTo>
                  <a:close/>
                  <a:moveTo>
                    <a:pt x="0" y="1"/>
                  </a:moveTo>
                  <a:lnTo>
                    <a:pt x="193" y="5980"/>
                  </a:lnTo>
                  <a:lnTo>
                    <a:pt x="386" y="6012"/>
                  </a:lnTo>
                  <a:cubicBezTo>
                    <a:pt x="386" y="6012"/>
                    <a:pt x="2347" y="6333"/>
                    <a:pt x="4436" y="6623"/>
                  </a:cubicBezTo>
                  <a:cubicBezTo>
                    <a:pt x="5465" y="6783"/>
                    <a:pt x="6494" y="6912"/>
                    <a:pt x="7329" y="7041"/>
                  </a:cubicBezTo>
                  <a:cubicBezTo>
                    <a:pt x="7747" y="7105"/>
                    <a:pt x="8133" y="7137"/>
                    <a:pt x="8390" y="7169"/>
                  </a:cubicBezTo>
                  <a:cubicBezTo>
                    <a:pt x="8679" y="7201"/>
                    <a:pt x="8872" y="7233"/>
                    <a:pt x="8969" y="7233"/>
                  </a:cubicBezTo>
                  <a:lnTo>
                    <a:pt x="9001" y="7233"/>
                  </a:lnTo>
                  <a:cubicBezTo>
                    <a:pt x="9162" y="7233"/>
                    <a:pt x="9419" y="7169"/>
                    <a:pt x="9740" y="7073"/>
                  </a:cubicBezTo>
                  <a:cubicBezTo>
                    <a:pt x="10222" y="6912"/>
                    <a:pt x="10833" y="6687"/>
                    <a:pt x="11380" y="6494"/>
                  </a:cubicBezTo>
                  <a:cubicBezTo>
                    <a:pt x="11926" y="6301"/>
                    <a:pt x="12408" y="6140"/>
                    <a:pt x="12633" y="6108"/>
                  </a:cubicBezTo>
                  <a:cubicBezTo>
                    <a:pt x="12858" y="6044"/>
                    <a:pt x="13115" y="5915"/>
                    <a:pt x="13340" y="5787"/>
                  </a:cubicBezTo>
                  <a:cubicBezTo>
                    <a:pt x="14112" y="5337"/>
                    <a:pt x="15012" y="4598"/>
                    <a:pt x="15012" y="4598"/>
                  </a:cubicBezTo>
                  <a:lnTo>
                    <a:pt x="15494" y="4212"/>
                  </a:lnTo>
                  <a:lnTo>
                    <a:pt x="8004" y="43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1" name="Google Shape;3871;p64"/>
            <p:cNvSpPr/>
            <p:nvPr/>
          </p:nvSpPr>
          <p:spPr>
            <a:xfrm>
              <a:off x="5301475" y="3568275"/>
              <a:ext cx="199325" cy="64325"/>
            </a:xfrm>
            <a:custGeom>
              <a:avLst/>
              <a:gdLst/>
              <a:ahLst/>
              <a:cxnLst/>
              <a:rect l="l" t="t" r="r" b="b"/>
              <a:pathLst>
                <a:path w="7973" h="2573" extrusionOk="0">
                  <a:moveTo>
                    <a:pt x="7972" y="1"/>
                  </a:moveTo>
                  <a:lnTo>
                    <a:pt x="1029" y="97"/>
                  </a:lnTo>
                  <a:cubicBezTo>
                    <a:pt x="1029" y="97"/>
                    <a:pt x="0" y="451"/>
                    <a:pt x="97" y="1512"/>
                  </a:cubicBezTo>
                  <a:cubicBezTo>
                    <a:pt x="129" y="1865"/>
                    <a:pt x="386" y="2187"/>
                    <a:pt x="708" y="2412"/>
                  </a:cubicBezTo>
                  <a:cubicBezTo>
                    <a:pt x="1415" y="2508"/>
                    <a:pt x="1929" y="2572"/>
                    <a:pt x="2058" y="2572"/>
                  </a:cubicBezTo>
                  <a:cubicBezTo>
                    <a:pt x="2636" y="2572"/>
                    <a:pt x="4983" y="1608"/>
                    <a:pt x="5690" y="1447"/>
                  </a:cubicBezTo>
                  <a:cubicBezTo>
                    <a:pt x="6397" y="1287"/>
                    <a:pt x="7972" y="1"/>
                    <a:pt x="79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2" name="Google Shape;3872;p64"/>
            <p:cNvSpPr/>
            <p:nvPr/>
          </p:nvSpPr>
          <p:spPr>
            <a:xfrm>
              <a:off x="5298250" y="3562650"/>
              <a:ext cx="217825" cy="75575"/>
            </a:xfrm>
            <a:custGeom>
              <a:avLst/>
              <a:gdLst/>
              <a:ahLst/>
              <a:cxnLst/>
              <a:rect l="l" t="t" r="r" b="b"/>
              <a:pathLst>
                <a:path w="8713" h="3023" extrusionOk="0">
                  <a:moveTo>
                    <a:pt x="7446" y="457"/>
                  </a:moveTo>
                  <a:cubicBezTo>
                    <a:pt x="7233" y="612"/>
                    <a:pt x="6984" y="789"/>
                    <a:pt x="6719" y="965"/>
                  </a:cubicBezTo>
                  <a:cubicBezTo>
                    <a:pt x="6365" y="1222"/>
                    <a:pt x="5980" y="1415"/>
                    <a:pt x="5787" y="1479"/>
                  </a:cubicBezTo>
                  <a:cubicBezTo>
                    <a:pt x="5401" y="1544"/>
                    <a:pt x="4630" y="1833"/>
                    <a:pt x="3890" y="2090"/>
                  </a:cubicBezTo>
                  <a:cubicBezTo>
                    <a:pt x="3505" y="2219"/>
                    <a:pt x="3151" y="2347"/>
                    <a:pt x="2830" y="2444"/>
                  </a:cubicBezTo>
                  <a:cubicBezTo>
                    <a:pt x="2540" y="2540"/>
                    <a:pt x="2283" y="2605"/>
                    <a:pt x="2187" y="2605"/>
                  </a:cubicBezTo>
                  <a:cubicBezTo>
                    <a:pt x="2155" y="2605"/>
                    <a:pt x="1994" y="2572"/>
                    <a:pt x="1737" y="2540"/>
                  </a:cubicBezTo>
                  <a:cubicBezTo>
                    <a:pt x="1525" y="2540"/>
                    <a:pt x="1257" y="2483"/>
                    <a:pt x="932" y="2450"/>
                  </a:cubicBezTo>
                  <a:lnTo>
                    <a:pt x="932" y="2450"/>
                  </a:lnTo>
                  <a:cubicBezTo>
                    <a:pt x="659" y="2231"/>
                    <a:pt x="450" y="1983"/>
                    <a:pt x="419" y="1704"/>
                  </a:cubicBezTo>
                  <a:lnTo>
                    <a:pt x="419" y="1608"/>
                  </a:lnTo>
                  <a:cubicBezTo>
                    <a:pt x="419" y="1190"/>
                    <a:pt x="612" y="933"/>
                    <a:pt x="837" y="772"/>
                  </a:cubicBezTo>
                  <a:cubicBezTo>
                    <a:pt x="933" y="676"/>
                    <a:pt x="1030" y="612"/>
                    <a:pt x="1126" y="579"/>
                  </a:cubicBezTo>
                  <a:lnTo>
                    <a:pt x="1222" y="515"/>
                  </a:lnTo>
                  <a:lnTo>
                    <a:pt x="1222" y="515"/>
                  </a:lnTo>
                  <a:lnTo>
                    <a:pt x="1222" y="515"/>
                  </a:lnTo>
                  <a:lnTo>
                    <a:pt x="7446" y="457"/>
                  </a:lnTo>
                  <a:close/>
                  <a:moveTo>
                    <a:pt x="8712" y="1"/>
                  </a:moveTo>
                  <a:lnTo>
                    <a:pt x="1126" y="97"/>
                  </a:lnTo>
                  <a:lnTo>
                    <a:pt x="1094" y="97"/>
                  </a:lnTo>
                  <a:cubicBezTo>
                    <a:pt x="1094" y="97"/>
                    <a:pt x="805" y="194"/>
                    <a:pt x="547" y="451"/>
                  </a:cubicBezTo>
                  <a:cubicBezTo>
                    <a:pt x="290" y="676"/>
                    <a:pt x="1" y="1062"/>
                    <a:pt x="1" y="1608"/>
                  </a:cubicBezTo>
                  <a:cubicBezTo>
                    <a:pt x="1" y="1640"/>
                    <a:pt x="1" y="1704"/>
                    <a:pt x="1" y="1737"/>
                  </a:cubicBezTo>
                  <a:cubicBezTo>
                    <a:pt x="33" y="2219"/>
                    <a:pt x="354" y="2572"/>
                    <a:pt x="708" y="2830"/>
                  </a:cubicBezTo>
                  <a:lnTo>
                    <a:pt x="772" y="2862"/>
                  </a:lnTo>
                  <a:lnTo>
                    <a:pt x="805" y="2862"/>
                  </a:lnTo>
                  <a:cubicBezTo>
                    <a:pt x="1158" y="2894"/>
                    <a:pt x="1480" y="2958"/>
                    <a:pt x="1705" y="2990"/>
                  </a:cubicBezTo>
                  <a:cubicBezTo>
                    <a:pt x="1930" y="2990"/>
                    <a:pt x="2090" y="3022"/>
                    <a:pt x="2187" y="3022"/>
                  </a:cubicBezTo>
                  <a:lnTo>
                    <a:pt x="2219" y="3022"/>
                  </a:lnTo>
                  <a:cubicBezTo>
                    <a:pt x="2380" y="3022"/>
                    <a:pt x="2637" y="2958"/>
                    <a:pt x="2958" y="2862"/>
                  </a:cubicBezTo>
                  <a:cubicBezTo>
                    <a:pt x="3440" y="2701"/>
                    <a:pt x="4051" y="2476"/>
                    <a:pt x="4598" y="2283"/>
                  </a:cubicBezTo>
                  <a:cubicBezTo>
                    <a:pt x="5144" y="2090"/>
                    <a:pt x="5626" y="1929"/>
                    <a:pt x="5851" y="1897"/>
                  </a:cubicBezTo>
                  <a:cubicBezTo>
                    <a:pt x="6076" y="1833"/>
                    <a:pt x="6333" y="1704"/>
                    <a:pt x="6558" y="1576"/>
                  </a:cubicBezTo>
                  <a:cubicBezTo>
                    <a:pt x="7330" y="1126"/>
                    <a:pt x="8230" y="387"/>
                    <a:pt x="8230" y="387"/>
                  </a:cubicBezTo>
                  <a:lnTo>
                    <a:pt x="8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3" name="Google Shape;3873;p64"/>
            <p:cNvSpPr/>
            <p:nvPr/>
          </p:nvSpPr>
          <p:spPr>
            <a:xfrm>
              <a:off x="4830550" y="3803825"/>
              <a:ext cx="219425" cy="1071950"/>
            </a:xfrm>
            <a:custGeom>
              <a:avLst/>
              <a:gdLst/>
              <a:ahLst/>
              <a:cxnLst/>
              <a:rect l="l" t="t" r="r" b="b"/>
              <a:pathLst>
                <a:path w="8777" h="42878" extrusionOk="0">
                  <a:moveTo>
                    <a:pt x="3190" y="0"/>
                  </a:moveTo>
                  <a:cubicBezTo>
                    <a:pt x="3112" y="0"/>
                    <a:pt x="3034" y="10"/>
                    <a:pt x="2958" y="29"/>
                  </a:cubicBezTo>
                  <a:cubicBezTo>
                    <a:pt x="1544" y="383"/>
                    <a:pt x="1930" y="2215"/>
                    <a:pt x="1930" y="2215"/>
                  </a:cubicBezTo>
                  <a:cubicBezTo>
                    <a:pt x="1930" y="2215"/>
                    <a:pt x="2476" y="16873"/>
                    <a:pt x="2508" y="19220"/>
                  </a:cubicBezTo>
                  <a:cubicBezTo>
                    <a:pt x="2572" y="21598"/>
                    <a:pt x="1" y="26934"/>
                    <a:pt x="290" y="30727"/>
                  </a:cubicBezTo>
                  <a:cubicBezTo>
                    <a:pt x="579" y="34488"/>
                    <a:pt x="997" y="42878"/>
                    <a:pt x="997" y="42878"/>
                  </a:cubicBezTo>
                  <a:lnTo>
                    <a:pt x="3890" y="42814"/>
                  </a:lnTo>
                  <a:cubicBezTo>
                    <a:pt x="3890" y="42814"/>
                    <a:pt x="4276" y="40660"/>
                    <a:pt x="5080" y="38056"/>
                  </a:cubicBezTo>
                  <a:cubicBezTo>
                    <a:pt x="5883" y="35453"/>
                    <a:pt x="6880" y="31306"/>
                    <a:pt x="7137" y="27770"/>
                  </a:cubicBezTo>
                  <a:cubicBezTo>
                    <a:pt x="7362" y="24202"/>
                    <a:pt x="8776" y="14141"/>
                    <a:pt x="7458" y="8323"/>
                  </a:cubicBezTo>
                  <a:cubicBezTo>
                    <a:pt x="6213" y="2856"/>
                    <a:pt x="4537" y="0"/>
                    <a:pt x="3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4" name="Google Shape;3874;p64"/>
            <p:cNvSpPr/>
            <p:nvPr/>
          </p:nvSpPr>
          <p:spPr>
            <a:xfrm>
              <a:off x="4832175" y="3798125"/>
              <a:ext cx="204125" cy="1083275"/>
            </a:xfrm>
            <a:custGeom>
              <a:avLst/>
              <a:gdLst/>
              <a:ahLst/>
              <a:cxnLst/>
              <a:rect l="l" t="t" r="r" b="b"/>
              <a:pathLst>
                <a:path w="8165" h="43331" extrusionOk="0">
                  <a:moveTo>
                    <a:pt x="3118" y="418"/>
                  </a:moveTo>
                  <a:cubicBezTo>
                    <a:pt x="3375" y="418"/>
                    <a:pt x="3697" y="579"/>
                    <a:pt x="4050" y="900"/>
                  </a:cubicBezTo>
                  <a:cubicBezTo>
                    <a:pt x="4565" y="1415"/>
                    <a:pt x="5111" y="2315"/>
                    <a:pt x="5658" y="3600"/>
                  </a:cubicBezTo>
                  <a:cubicBezTo>
                    <a:pt x="6204" y="4886"/>
                    <a:pt x="6718" y="6558"/>
                    <a:pt x="7168" y="8615"/>
                  </a:cubicBezTo>
                  <a:cubicBezTo>
                    <a:pt x="7586" y="10383"/>
                    <a:pt x="7715" y="12601"/>
                    <a:pt x="7715" y="14915"/>
                  </a:cubicBezTo>
                  <a:cubicBezTo>
                    <a:pt x="7715" y="19994"/>
                    <a:pt x="7008" y="25491"/>
                    <a:pt x="6847" y="27966"/>
                  </a:cubicBezTo>
                  <a:cubicBezTo>
                    <a:pt x="6622" y="31502"/>
                    <a:pt x="5625" y="35616"/>
                    <a:pt x="4822" y="38220"/>
                  </a:cubicBezTo>
                  <a:cubicBezTo>
                    <a:pt x="4145" y="40412"/>
                    <a:pt x="3765" y="42308"/>
                    <a:pt x="3662" y="42852"/>
                  </a:cubicBezTo>
                  <a:lnTo>
                    <a:pt x="3662" y="42852"/>
                  </a:lnTo>
                  <a:lnTo>
                    <a:pt x="1147" y="42908"/>
                  </a:lnTo>
                  <a:lnTo>
                    <a:pt x="1147" y="42908"/>
                  </a:lnTo>
                  <a:cubicBezTo>
                    <a:pt x="1083" y="41618"/>
                    <a:pt x="713" y="34343"/>
                    <a:pt x="450" y="30923"/>
                  </a:cubicBezTo>
                  <a:cubicBezTo>
                    <a:pt x="418" y="30730"/>
                    <a:pt x="418" y="30505"/>
                    <a:pt x="418" y="30312"/>
                  </a:cubicBezTo>
                  <a:cubicBezTo>
                    <a:pt x="418" y="28512"/>
                    <a:pt x="964" y="26391"/>
                    <a:pt x="1543" y="24462"/>
                  </a:cubicBezTo>
                  <a:cubicBezTo>
                    <a:pt x="2090" y="22501"/>
                    <a:pt x="2668" y="20733"/>
                    <a:pt x="2668" y="19544"/>
                  </a:cubicBezTo>
                  <a:lnTo>
                    <a:pt x="2668" y="19448"/>
                  </a:lnTo>
                  <a:cubicBezTo>
                    <a:pt x="2604" y="17069"/>
                    <a:pt x="2057" y="2411"/>
                    <a:pt x="2057" y="2411"/>
                  </a:cubicBezTo>
                  <a:lnTo>
                    <a:pt x="2057" y="2379"/>
                  </a:lnTo>
                  <a:lnTo>
                    <a:pt x="2057" y="2347"/>
                  </a:lnTo>
                  <a:cubicBezTo>
                    <a:pt x="2057" y="2282"/>
                    <a:pt x="2025" y="2122"/>
                    <a:pt x="2025" y="1929"/>
                  </a:cubicBezTo>
                  <a:cubicBezTo>
                    <a:pt x="2025" y="1640"/>
                    <a:pt x="2057" y="1318"/>
                    <a:pt x="2186" y="1061"/>
                  </a:cubicBezTo>
                  <a:cubicBezTo>
                    <a:pt x="2347" y="772"/>
                    <a:pt x="2540" y="547"/>
                    <a:pt x="2925" y="450"/>
                  </a:cubicBezTo>
                  <a:cubicBezTo>
                    <a:pt x="2990" y="450"/>
                    <a:pt x="3054" y="418"/>
                    <a:pt x="3118" y="418"/>
                  </a:cubicBezTo>
                  <a:close/>
                  <a:moveTo>
                    <a:pt x="3118" y="0"/>
                  </a:moveTo>
                  <a:cubicBezTo>
                    <a:pt x="3022" y="0"/>
                    <a:pt x="2925" y="32"/>
                    <a:pt x="2829" y="32"/>
                  </a:cubicBezTo>
                  <a:cubicBezTo>
                    <a:pt x="2315" y="161"/>
                    <a:pt x="1993" y="514"/>
                    <a:pt x="1800" y="868"/>
                  </a:cubicBezTo>
                  <a:cubicBezTo>
                    <a:pt x="1640" y="1222"/>
                    <a:pt x="1607" y="1607"/>
                    <a:pt x="1607" y="1929"/>
                  </a:cubicBezTo>
                  <a:cubicBezTo>
                    <a:pt x="1607" y="2250"/>
                    <a:pt x="1640" y="2475"/>
                    <a:pt x="1640" y="2475"/>
                  </a:cubicBezTo>
                  <a:lnTo>
                    <a:pt x="1641" y="2475"/>
                  </a:lnTo>
                  <a:lnTo>
                    <a:pt x="1641" y="2475"/>
                  </a:lnTo>
                  <a:cubicBezTo>
                    <a:pt x="1647" y="2647"/>
                    <a:pt x="1679" y="3498"/>
                    <a:pt x="1736" y="4758"/>
                  </a:cubicBezTo>
                  <a:cubicBezTo>
                    <a:pt x="1897" y="9001"/>
                    <a:pt x="2186" y="17680"/>
                    <a:pt x="2250" y="19448"/>
                  </a:cubicBezTo>
                  <a:lnTo>
                    <a:pt x="2250" y="19544"/>
                  </a:lnTo>
                  <a:cubicBezTo>
                    <a:pt x="2250" y="20605"/>
                    <a:pt x="1704" y="22373"/>
                    <a:pt x="1125" y="24334"/>
                  </a:cubicBezTo>
                  <a:cubicBezTo>
                    <a:pt x="547" y="26294"/>
                    <a:pt x="0" y="28416"/>
                    <a:pt x="0" y="30312"/>
                  </a:cubicBezTo>
                  <a:cubicBezTo>
                    <a:pt x="0" y="30537"/>
                    <a:pt x="0" y="30730"/>
                    <a:pt x="0" y="30955"/>
                  </a:cubicBezTo>
                  <a:cubicBezTo>
                    <a:pt x="161" y="32852"/>
                    <a:pt x="354" y="35873"/>
                    <a:pt x="482" y="38445"/>
                  </a:cubicBezTo>
                  <a:cubicBezTo>
                    <a:pt x="547" y="39731"/>
                    <a:pt x="611" y="40920"/>
                    <a:pt x="643" y="41756"/>
                  </a:cubicBezTo>
                  <a:cubicBezTo>
                    <a:pt x="707" y="42592"/>
                    <a:pt x="707" y="43138"/>
                    <a:pt x="707" y="43138"/>
                  </a:cubicBezTo>
                  <a:lnTo>
                    <a:pt x="739" y="43331"/>
                  </a:lnTo>
                  <a:lnTo>
                    <a:pt x="4018" y="43267"/>
                  </a:lnTo>
                  <a:lnTo>
                    <a:pt x="4050" y="43074"/>
                  </a:lnTo>
                  <a:cubicBezTo>
                    <a:pt x="4050" y="43074"/>
                    <a:pt x="4082" y="42945"/>
                    <a:pt x="4115" y="42720"/>
                  </a:cubicBezTo>
                  <a:cubicBezTo>
                    <a:pt x="4275" y="41981"/>
                    <a:pt x="4629" y="40277"/>
                    <a:pt x="5240" y="38349"/>
                  </a:cubicBezTo>
                  <a:cubicBezTo>
                    <a:pt x="6043" y="35713"/>
                    <a:pt x="7040" y="31598"/>
                    <a:pt x="7265" y="27998"/>
                  </a:cubicBezTo>
                  <a:cubicBezTo>
                    <a:pt x="7458" y="25555"/>
                    <a:pt x="8165" y="20026"/>
                    <a:pt x="8165" y="14915"/>
                  </a:cubicBezTo>
                  <a:cubicBezTo>
                    <a:pt x="8165" y="12601"/>
                    <a:pt x="8004" y="10351"/>
                    <a:pt x="7586" y="8518"/>
                  </a:cubicBezTo>
                  <a:cubicBezTo>
                    <a:pt x="6975" y="5754"/>
                    <a:pt x="6236" y="3665"/>
                    <a:pt x="5497" y="2250"/>
                  </a:cubicBezTo>
                  <a:cubicBezTo>
                    <a:pt x="5111" y="1511"/>
                    <a:pt x="4725" y="964"/>
                    <a:pt x="4340" y="611"/>
                  </a:cubicBezTo>
                  <a:cubicBezTo>
                    <a:pt x="3954" y="225"/>
                    <a:pt x="353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5" name="Google Shape;3875;p64"/>
            <p:cNvSpPr/>
            <p:nvPr/>
          </p:nvSpPr>
          <p:spPr>
            <a:xfrm>
              <a:off x="4814475" y="3655075"/>
              <a:ext cx="331925" cy="1231150"/>
            </a:xfrm>
            <a:custGeom>
              <a:avLst/>
              <a:gdLst/>
              <a:ahLst/>
              <a:cxnLst/>
              <a:rect l="l" t="t" r="r" b="b"/>
              <a:pathLst>
                <a:path w="13277" h="49246" extrusionOk="0">
                  <a:moveTo>
                    <a:pt x="772" y="0"/>
                  </a:moveTo>
                  <a:cubicBezTo>
                    <a:pt x="772" y="1"/>
                    <a:pt x="1" y="4340"/>
                    <a:pt x="1030" y="6558"/>
                  </a:cubicBezTo>
                  <a:cubicBezTo>
                    <a:pt x="2026" y="8808"/>
                    <a:pt x="3665" y="14690"/>
                    <a:pt x="4630" y="18130"/>
                  </a:cubicBezTo>
                  <a:cubicBezTo>
                    <a:pt x="5562" y="21569"/>
                    <a:pt x="5755" y="25234"/>
                    <a:pt x="4855" y="28384"/>
                  </a:cubicBezTo>
                  <a:cubicBezTo>
                    <a:pt x="3955" y="31534"/>
                    <a:pt x="4565" y="35617"/>
                    <a:pt x="5305" y="38927"/>
                  </a:cubicBezTo>
                  <a:cubicBezTo>
                    <a:pt x="6012" y="42270"/>
                    <a:pt x="7137" y="49246"/>
                    <a:pt x="7137" y="49246"/>
                  </a:cubicBezTo>
                  <a:lnTo>
                    <a:pt x="9837" y="49182"/>
                  </a:lnTo>
                  <a:cubicBezTo>
                    <a:pt x="9837" y="49182"/>
                    <a:pt x="11059" y="35584"/>
                    <a:pt x="11734" y="32338"/>
                  </a:cubicBezTo>
                  <a:cubicBezTo>
                    <a:pt x="12409" y="29059"/>
                    <a:pt x="13052" y="23980"/>
                    <a:pt x="13180" y="19448"/>
                  </a:cubicBezTo>
                  <a:cubicBezTo>
                    <a:pt x="13277" y="14915"/>
                    <a:pt x="12955" y="4565"/>
                    <a:pt x="12955" y="4565"/>
                  </a:cubicBezTo>
                  <a:lnTo>
                    <a:pt x="13084" y="1029"/>
                  </a:lnTo>
                  <a:lnTo>
                    <a:pt x="7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6" name="Google Shape;3876;p64"/>
            <p:cNvSpPr/>
            <p:nvPr/>
          </p:nvSpPr>
          <p:spPr>
            <a:xfrm>
              <a:off x="4821725" y="3649450"/>
              <a:ext cx="327900" cy="1242400"/>
            </a:xfrm>
            <a:custGeom>
              <a:avLst/>
              <a:gdLst/>
              <a:ahLst/>
              <a:cxnLst/>
              <a:rect l="l" t="t" r="r" b="b"/>
              <a:pathLst>
                <a:path w="13116" h="49696" extrusionOk="0">
                  <a:moveTo>
                    <a:pt x="657" y="436"/>
                  </a:moveTo>
                  <a:lnTo>
                    <a:pt x="12569" y="1447"/>
                  </a:lnTo>
                  <a:lnTo>
                    <a:pt x="12440" y="4790"/>
                  </a:lnTo>
                  <a:lnTo>
                    <a:pt x="12440" y="4822"/>
                  </a:lnTo>
                  <a:cubicBezTo>
                    <a:pt x="12440" y="4822"/>
                    <a:pt x="12472" y="5272"/>
                    <a:pt x="12472" y="6076"/>
                  </a:cubicBezTo>
                  <a:cubicBezTo>
                    <a:pt x="12569" y="8422"/>
                    <a:pt x="12697" y="13630"/>
                    <a:pt x="12697" y="17391"/>
                  </a:cubicBezTo>
                  <a:cubicBezTo>
                    <a:pt x="12697" y="18258"/>
                    <a:pt x="12697" y="19030"/>
                    <a:pt x="12665" y="19673"/>
                  </a:cubicBezTo>
                  <a:cubicBezTo>
                    <a:pt x="12569" y="24205"/>
                    <a:pt x="11926" y="29284"/>
                    <a:pt x="11219" y="32499"/>
                  </a:cubicBezTo>
                  <a:cubicBezTo>
                    <a:pt x="10897" y="34170"/>
                    <a:pt x="10415" y="38349"/>
                    <a:pt x="10029" y="42174"/>
                  </a:cubicBezTo>
                  <a:cubicBezTo>
                    <a:pt x="9697" y="45469"/>
                    <a:pt x="9436" y="48453"/>
                    <a:pt x="9370" y="49218"/>
                  </a:cubicBezTo>
                  <a:lnTo>
                    <a:pt x="9370" y="49218"/>
                  </a:lnTo>
                  <a:lnTo>
                    <a:pt x="7045" y="49273"/>
                  </a:lnTo>
                  <a:lnTo>
                    <a:pt x="7045" y="49273"/>
                  </a:lnTo>
                  <a:cubicBezTo>
                    <a:pt x="6870" y="48199"/>
                    <a:pt x="5880" y="42159"/>
                    <a:pt x="5208" y="39120"/>
                  </a:cubicBezTo>
                  <a:cubicBezTo>
                    <a:pt x="4758" y="36967"/>
                    <a:pt x="4340" y="34524"/>
                    <a:pt x="4340" y="32209"/>
                  </a:cubicBezTo>
                  <a:cubicBezTo>
                    <a:pt x="4340" y="30956"/>
                    <a:pt x="4468" y="29734"/>
                    <a:pt x="4758" y="28673"/>
                  </a:cubicBezTo>
                  <a:cubicBezTo>
                    <a:pt x="5176" y="27227"/>
                    <a:pt x="5368" y="25716"/>
                    <a:pt x="5368" y="24173"/>
                  </a:cubicBezTo>
                  <a:cubicBezTo>
                    <a:pt x="5368" y="22244"/>
                    <a:pt x="5047" y="20219"/>
                    <a:pt x="4533" y="18291"/>
                  </a:cubicBezTo>
                  <a:cubicBezTo>
                    <a:pt x="4050" y="16587"/>
                    <a:pt x="3408" y="14273"/>
                    <a:pt x="2765" y="12055"/>
                  </a:cubicBezTo>
                  <a:cubicBezTo>
                    <a:pt x="2122" y="9869"/>
                    <a:pt x="1447" y="7844"/>
                    <a:pt x="932" y="6719"/>
                  </a:cubicBezTo>
                  <a:cubicBezTo>
                    <a:pt x="547" y="5851"/>
                    <a:pt x="418" y="4661"/>
                    <a:pt x="418" y="3504"/>
                  </a:cubicBezTo>
                  <a:cubicBezTo>
                    <a:pt x="418" y="2668"/>
                    <a:pt x="482" y="1833"/>
                    <a:pt x="547" y="1254"/>
                  </a:cubicBezTo>
                  <a:cubicBezTo>
                    <a:pt x="579" y="933"/>
                    <a:pt x="611" y="708"/>
                    <a:pt x="643" y="515"/>
                  </a:cubicBezTo>
                  <a:cubicBezTo>
                    <a:pt x="649" y="486"/>
                    <a:pt x="654" y="460"/>
                    <a:pt x="657" y="436"/>
                  </a:cubicBezTo>
                  <a:close/>
                  <a:moveTo>
                    <a:pt x="290" y="0"/>
                  </a:moveTo>
                  <a:lnTo>
                    <a:pt x="257" y="193"/>
                  </a:lnTo>
                  <a:cubicBezTo>
                    <a:pt x="257" y="193"/>
                    <a:pt x="0" y="1768"/>
                    <a:pt x="0" y="3504"/>
                  </a:cubicBezTo>
                  <a:cubicBezTo>
                    <a:pt x="0" y="4694"/>
                    <a:pt x="97" y="5947"/>
                    <a:pt x="547" y="6879"/>
                  </a:cubicBezTo>
                  <a:cubicBezTo>
                    <a:pt x="1029" y="7972"/>
                    <a:pt x="1704" y="10029"/>
                    <a:pt x="2347" y="12183"/>
                  </a:cubicBezTo>
                  <a:cubicBezTo>
                    <a:pt x="3022" y="14369"/>
                    <a:pt x="3665" y="16716"/>
                    <a:pt x="4115" y="18419"/>
                  </a:cubicBezTo>
                  <a:cubicBezTo>
                    <a:pt x="4629" y="20316"/>
                    <a:pt x="4918" y="22277"/>
                    <a:pt x="4918" y="24173"/>
                  </a:cubicBezTo>
                  <a:cubicBezTo>
                    <a:pt x="4918" y="25684"/>
                    <a:pt x="4758" y="27163"/>
                    <a:pt x="4340" y="28545"/>
                  </a:cubicBezTo>
                  <a:cubicBezTo>
                    <a:pt x="4018" y="29670"/>
                    <a:pt x="3890" y="30923"/>
                    <a:pt x="3890" y="32209"/>
                  </a:cubicBezTo>
                  <a:cubicBezTo>
                    <a:pt x="3890" y="34556"/>
                    <a:pt x="4340" y="37031"/>
                    <a:pt x="4790" y="39217"/>
                  </a:cubicBezTo>
                  <a:cubicBezTo>
                    <a:pt x="5176" y="40856"/>
                    <a:pt x="5626" y="43428"/>
                    <a:pt x="6011" y="45613"/>
                  </a:cubicBezTo>
                  <a:cubicBezTo>
                    <a:pt x="6172" y="46674"/>
                    <a:pt x="6333" y="47671"/>
                    <a:pt x="6461" y="48378"/>
                  </a:cubicBezTo>
                  <a:cubicBezTo>
                    <a:pt x="6590" y="49085"/>
                    <a:pt x="6654" y="49503"/>
                    <a:pt x="6654" y="49503"/>
                  </a:cubicBezTo>
                  <a:lnTo>
                    <a:pt x="6686" y="49696"/>
                  </a:lnTo>
                  <a:lnTo>
                    <a:pt x="9740" y="49632"/>
                  </a:lnTo>
                  <a:lnTo>
                    <a:pt x="9772" y="49439"/>
                  </a:lnTo>
                  <a:cubicBezTo>
                    <a:pt x="9772" y="49439"/>
                    <a:pt x="9836" y="48571"/>
                    <a:pt x="9965" y="47253"/>
                  </a:cubicBezTo>
                  <a:cubicBezTo>
                    <a:pt x="10158" y="45260"/>
                    <a:pt x="10447" y="42206"/>
                    <a:pt x="10769" y="39345"/>
                  </a:cubicBezTo>
                  <a:cubicBezTo>
                    <a:pt x="11058" y="36484"/>
                    <a:pt x="11412" y="33784"/>
                    <a:pt x="11637" y="32595"/>
                  </a:cubicBezTo>
                  <a:cubicBezTo>
                    <a:pt x="12344" y="29316"/>
                    <a:pt x="12987" y="24237"/>
                    <a:pt x="13083" y="19673"/>
                  </a:cubicBezTo>
                  <a:cubicBezTo>
                    <a:pt x="13115" y="19030"/>
                    <a:pt x="13115" y="18258"/>
                    <a:pt x="13115" y="17391"/>
                  </a:cubicBezTo>
                  <a:cubicBezTo>
                    <a:pt x="13115" y="12518"/>
                    <a:pt x="12872" y="5216"/>
                    <a:pt x="12859" y="4808"/>
                  </a:cubicBezTo>
                  <a:lnTo>
                    <a:pt x="12859" y="4808"/>
                  </a:lnTo>
                  <a:lnTo>
                    <a:pt x="13019" y="1029"/>
                  </a:lnTo>
                  <a:lnTo>
                    <a:pt x="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7" name="Google Shape;3877;p64"/>
            <p:cNvSpPr/>
            <p:nvPr/>
          </p:nvSpPr>
          <p:spPr>
            <a:xfrm>
              <a:off x="4835375" y="4872550"/>
              <a:ext cx="217000" cy="65925"/>
            </a:xfrm>
            <a:custGeom>
              <a:avLst/>
              <a:gdLst/>
              <a:ahLst/>
              <a:cxnLst/>
              <a:rect l="l" t="t" r="r" b="b"/>
              <a:pathLst>
                <a:path w="8680" h="2637" extrusionOk="0">
                  <a:moveTo>
                    <a:pt x="804" y="0"/>
                  </a:moveTo>
                  <a:lnTo>
                    <a:pt x="772" y="65"/>
                  </a:lnTo>
                  <a:cubicBezTo>
                    <a:pt x="1" y="965"/>
                    <a:pt x="258" y="2636"/>
                    <a:pt x="258" y="2636"/>
                  </a:cubicBezTo>
                  <a:lnTo>
                    <a:pt x="8680" y="2636"/>
                  </a:lnTo>
                  <a:lnTo>
                    <a:pt x="8680" y="2379"/>
                  </a:lnTo>
                  <a:cubicBezTo>
                    <a:pt x="8680" y="2379"/>
                    <a:pt x="8390" y="2025"/>
                    <a:pt x="8230" y="1929"/>
                  </a:cubicBezTo>
                  <a:cubicBezTo>
                    <a:pt x="8069" y="1833"/>
                    <a:pt x="5594" y="1415"/>
                    <a:pt x="5047" y="997"/>
                  </a:cubicBezTo>
                  <a:cubicBezTo>
                    <a:pt x="4469" y="579"/>
                    <a:pt x="3729" y="0"/>
                    <a:pt x="3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8" name="Google Shape;3878;p64"/>
            <p:cNvSpPr/>
            <p:nvPr/>
          </p:nvSpPr>
          <p:spPr>
            <a:xfrm>
              <a:off x="4835375" y="4867725"/>
              <a:ext cx="222625" cy="76375"/>
            </a:xfrm>
            <a:custGeom>
              <a:avLst/>
              <a:gdLst/>
              <a:ahLst/>
              <a:cxnLst/>
              <a:rect l="l" t="t" r="r" b="b"/>
              <a:pathLst>
                <a:path w="8905" h="3055" extrusionOk="0">
                  <a:moveTo>
                    <a:pt x="3644" y="418"/>
                  </a:moveTo>
                  <a:cubicBezTo>
                    <a:pt x="3811" y="541"/>
                    <a:pt x="4424" y="993"/>
                    <a:pt x="4919" y="1351"/>
                  </a:cubicBezTo>
                  <a:cubicBezTo>
                    <a:pt x="5112" y="1479"/>
                    <a:pt x="5369" y="1608"/>
                    <a:pt x="5690" y="1704"/>
                  </a:cubicBezTo>
                  <a:cubicBezTo>
                    <a:pt x="6172" y="1833"/>
                    <a:pt x="6751" y="1993"/>
                    <a:pt x="7265" y="2090"/>
                  </a:cubicBezTo>
                  <a:cubicBezTo>
                    <a:pt x="7490" y="2154"/>
                    <a:pt x="7715" y="2186"/>
                    <a:pt x="7876" y="2218"/>
                  </a:cubicBezTo>
                  <a:cubicBezTo>
                    <a:pt x="7940" y="2251"/>
                    <a:pt x="8037" y="2283"/>
                    <a:pt x="8069" y="2283"/>
                  </a:cubicBezTo>
                  <a:lnTo>
                    <a:pt x="8101" y="2283"/>
                  </a:lnTo>
                  <a:cubicBezTo>
                    <a:pt x="8101" y="2283"/>
                    <a:pt x="8101" y="2283"/>
                    <a:pt x="8101" y="2283"/>
                  </a:cubicBezTo>
                  <a:lnTo>
                    <a:pt x="8101" y="2283"/>
                  </a:lnTo>
                  <a:lnTo>
                    <a:pt x="8133" y="2315"/>
                  </a:lnTo>
                  <a:lnTo>
                    <a:pt x="8135" y="2306"/>
                  </a:lnTo>
                  <a:lnTo>
                    <a:pt x="8135" y="2306"/>
                  </a:lnTo>
                  <a:cubicBezTo>
                    <a:pt x="8197" y="2357"/>
                    <a:pt x="8278" y="2459"/>
                    <a:pt x="8358" y="2540"/>
                  </a:cubicBezTo>
                  <a:cubicBezTo>
                    <a:pt x="8382" y="2563"/>
                    <a:pt x="8403" y="2585"/>
                    <a:pt x="8423" y="2604"/>
                  </a:cubicBezTo>
                  <a:lnTo>
                    <a:pt x="440" y="2604"/>
                  </a:lnTo>
                  <a:cubicBezTo>
                    <a:pt x="431" y="2489"/>
                    <a:pt x="419" y="2334"/>
                    <a:pt x="419" y="2154"/>
                  </a:cubicBezTo>
                  <a:cubicBezTo>
                    <a:pt x="419" y="1608"/>
                    <a:pt x="515" y="836"/>
                    <a:pt x="933" y="418"/>
                  </a:cubicBezTo>
                  <a:close/>
                  <a:moveTo>
                    <a:pt x="708" y="0"/>
                  </a:moveTo>
                  <a:lnTo>
                    <a:pt x="611" y="129"/>
                  </a:lnTo>
                  <a:cubicBezTo>
                    <a:pt x="97" y="708"/>
                    <a:pt x="1" y="1543"/>
                    <a:pt x="1" y="2154"/>
                  </a:cubicBezTo>
                  <a:cubicBezTo>
                    <a:pt x="1" y="2572"/>
                    <a:pt x="65" y="2861"/>
                    <a:pt x="65" y="2861"/>
                  </a:cubicBezTo>
                  <a:lnTo>
                    <a:pt x="65" y="3054"/>
                  </a:lnTo>
                  <a:lnTo>
                    <a:pt x="8905" y="3054"/>
                  </a:lnTo>
                  <a:lnTo>
                    <a:pt x="8905" y="2572"/>
                  </a:lnTo>
                  <a:lnTo>
                    <a:pt x="8905" y="2508"/>
                  </a:lnTo>
                  <a:lnTo>
                    <a:pt x="8840" y="2443"/>
                  </a:lnTo>
                  <a:cubicBezTo>
                    <a:pt x="8840" y="2443"/>
                    <a:pt x="8776" y="2347"/>
                    <a:pt x="8680" y="2251"/>
                  </a:cubicBezTo>
                  <a:cubicBezTo>
                    <a:pt x="8583" y="2122"/>
                    <a:pt x="8455" y="2026"/>
                    <a:pt x="8358" y="1929"/>
                  </a:cubicBezTo>
                  <a:lnTo>
                    <a:pt x="8230" y="1897"/>
                  </a:lnTo>
                  <a:cubicBezTo>
                    <a:pt x="8133" y="1865"/>
                    <a:pt x="7908" y="1801"/>
                    <a:pt x="7651" y="1736"/>
                  </a:cubicBezTo>
                  <a:cubicBezTo>
                    <a:pt x="7233" y="1640"/>
                    <a:pt x="6687" y="1543"/>
                    <a:pt x="6205" y="1415"/>
                  </a:cubicBezTo>
                  <a:cubicBezTo>
                    <a:pt x="5980" y="1351"/>
                    <a:pt x="5755" y="1286"/>
                    <a:pt x="5562" y="1190"/>
                  </a:cubicBezTo>
                  <a:cubicBezTo>
                    <a:pt x="5369" y="1126"/>
                    <a:pt x="5240" y="1061"/>
                    <a:pt x="5176" y="1029"/>
                  </a:cubicBezTo>
                  <a:cubicBezTo>
                    <a:pt x="4597" y="611"/>
                    <a:pt x="3858" y="33"/>
                    <a:pt x="3858" y="33"/>
                  </a:cubicBezTo>
                  <a:lnTo>
                    <a:pt x="3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9" name="Google Shape;3879;p64"/>
            <p:cNvSpPr/>
            <p:nvPr/>
          </p:nvSpPr>
          <p:spPr>
            <a:xfrm>
              <a:off x="4841000" y="4927200"/>
              <a:ext cx="211375" cy="11275"/>
            </a:xfrm>
            <a:custGeom>
              <a:avLst/>
              <a:gdLst/>
              <a:ahLst/>
              <a:cxnLst/>
              <a:rect l="l" t="t" r="r" b="b"/>
              <a:pathLst>
                <a:path w="8455" h="451" extrusionOk="0">
                  <a:moveTo>
                    <a:pt x="1" y="0"/>
                  </a:moveTo>
                  <a:cubicBezTo>
                    <a:pt x="1" y="289"/>
                    <a:pt x="33" y="450"/>
                    <a:pt x="33" y="450"/>
                  </a:cubicBezTo>
                  <a:lnTo>
                    <a:pt x="8455" y="450"/>
                  </a:lnTo>
                  <a:lnTo>
                    <a:pt x="8455" y="193"/>
                  </a:lnTo>
                  <a:cubicBezTo>
                    <a:pt x="8455" y="193"/>
                    <a:pt x="8390" y="97"/>
                    <a:pt x="8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0" name="Google Shape;3880;p64"/>
            <p:cNvSpPr/>
            <p:nvPr/>
          </p:nvSpPr>
          <p:spPr>
            <a:xfrm>
              <a:off x="4835375" y="4921575"/>
              <a:ext cx="222625" cy="22525"/>
            </a:xfrm>
            <a:custGeom>
              <a:avLst/>
              <a:gdLst/>
              <a:ahLst/>
              <a:cxnLst/>
              <a:rect l="l" t="t" r="r" b="b"/>
              <a:pathLst>
                <a:path w="8905" h="901" extrusionOk="0">
                  <a:moveTo>
                    <a:pt x="1" y="0"/>
                  </a:moveTo>
                  <a:lnTo>
                    <a:pt x="1" y="225"/>
                  </a:lnTo>
                  <a:cubicBezTo>
                    <a:pt x="33" y="514"/>
                    <a:pt x="65" y="707"/>
                    <a:pt x="65" y="707"/>
                  </a:cubicBezTo>
                  <a:lnTo>
                    <a:pt x="65" y="900"/>
                  </a:lnTo>
                  <a:lnTo>
                    <a:pt x="8905" y="900"/>
                  </a:lnTo>
                  <a:lnTo>
                    <a:pt x="8905" y="418"/>
                  </a:lnTo>
                  <a:lnTo>
                    <a:pt x="8905" y="354"/>
                  </a:lnTo>
                  <a:lnTo>
                    <a:pt x="8840" y="289"/>
                  </a:lnTo>
                  <a:cubicBezTo>
                    <a:pt x="8840" y="289"/>
                    <a:pt x="8776" y="193"/>
                    <a:pt x="8680" y="97"/>
                  </a:cubicBezTo>
                  <a:lnTo>
                    <a:pt x="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1" name="Google Shape;3881;p64"/>
            <p:cNvSpPr/>
            <p:nvPr/>
          </p:nvSpPr>
          <p:spPr>
            <a:xfrm>
              <a:off x="4983250" y="4884600"/>
              <a:ext cx="230400" cy="70475"/>
            </a:xfrm>
            <a:custGeom>
              <a:avLst/>
              <a:gdLst/>
              <a:ahLst/>
              <a:cxnLst/>
              <a:rect l="l" t="t" r="r" b="b"/>
              <a:pathLst>
                <a:path w="9216" h="2819" extrusionOk="0">
                  <a:moveTo>
                    <a:pt x="3086" y="1"/>
                  </a:moveTo>
                  <a:lnTo>
                    <a:pt x="386" y="65"/>
                  </a:lnTo>
                  <a:cubicBezTo>
                    <a:pt x="386" y="65"/>
                    <a:pt x="0" y="676"/>
                    <a:pt x="0" y="1704"/>
                  </a:cubicBezTo>
                  <a:cubicBezTo>
                    <a:pt x="0" y="2733"/>
                    <a:pt x="322" y="2733"/>
                    <a:pt x="322" y="2733"/>
                  </a:cubicBezTo>
                  <a:cubicBezTo>
                    <a:pt x="322" y="2733"/>
                    <a:pt x="4293" y="2819"/>
                    <a:pt x="6922" y="2819"/>
                  </a:cubicBezTo>
                  <a:cubicBezTo>
                    <a:pt x="8236" y="2819"/>
                    <a:pt x="9215" y="2797"/>
                    <a:pt x="9194" y="2733"/>
                  </a:cubicBezTo>
                  <a:cubicBezTo>
                    <a:pt x="9161" y="2508"/>
                    <a:pt x="8165" y="2058"/>
                    <a:pt x="6847" y="1801"/>
                  </a:cubicBezTo>
                  <a:cubicBezTo>
                    <a:pt x="5497" y="1543"/>
                    <a:pt x="3086" y="1"/>
                    <a:pt x="30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2" name="Google Shape;3882;p64"/>
            <p:cNvSpPr/>
            <p:nvPr/>
          </p:nvSpPr>
          <p:spPr>
            <a:xfrm>
              <a:off x="4977625" y="4879775"/>
              <a:ext cx="241100" cy="80400"/>
            </a:xfrm>
            <a:custGeom>
              <a:avLst/>
              <a:gdLst/>
              <a:ahLst/>
              <a:cxnLst/>
              <a:rect l="l" t="t" r="r" b="b"/>
              <a:pathLst>
                <a:path w="9644" h="3216" extrusionOk="0">
                  <a:moveTo>
                    <a:pt x="3268" y="420"/>
                  </a:moveTo>
                  <a:cubicBezTo>
                    <a:pt x="3432" y="522"/>
                    <a:pt x="3960" y="845"/>
                    <a:pt x="4597" y="1190"/>
                  </a:cubicBezTo>
                  <a:cubicBezTo>
                    <a:pt x="5368" y="1608"/>
                    <a:pt x="6301" y="2058"/>
                    <a:pt x="7008" y="2186"/>
                  </a:cubicBezTo>
                  <a:cubicBezTo>
                    <a:pt x="7683" y="2315"/>
                    <a:pt x="8229" y="2508"/>
                    <a:pt x="8647" y="2669"/>
                  </a:cubicBezTo>
                  <a:cubicBezTo>
                    <a:pt x="8731" y="2710"/>
                    <a:pt x="8808" y="2746"/>
                    <a:pt x="8877" y="2779"/>
                  </a:cubicBezTo>
                  <a:lnTo>
                    <a:pt x="8877" y="2779"/>
                  </a:lnTo>
                  <a:cubicBezTo>
                    <a:pt x="8470" y="2797"/>
                    <a:pt x="7859" y="2797"/>
                    <a:pt x="7136" y="2797"/>
                  </a:cubicBezTo>
                  <a:cubicBezTo>
                    <a:pt x="5818" y="2797"/>
                    <a:pt x="4179" y="2765"/>
                    <a:pt x="2861" y="2765"/>
                  </a:cubicBezTo>
                  <a:cubicBezTo>
                    <a:pt x="1681" y="2736"/>
                    <a:pt x="759" y="2708"/>
                    <a:pt x="579" y="2702"/>
                  </a:cubicBezTo>
                  <a:lnTo>
                    <a:pt x="579" y="2702"/>
                  </a:lnTo>
                  <a:lnTo>
                    <a:pt x="579" y="2701"/>
                  </a:lnTo>
                  <a:cubicBezTo>
                    <a:pt x="579" y="2701"/>
                    <a:pt x="450" y="2540"/>
                    <a:pt x="450" y="1897"/>
                  </a:cubicBezTo>
                  <a:cubicBezTo>
                    <a:pt x="450" y="1415"/>
                    <a:pt x="547" y="1029"/>
                    <a:pt x="611" y="772"/>
                  </a:cubicBezTo>
                  <a:cubicBezTo>
                    <a:pt x="675" y="644"/>
                    <a:pt x="707" y="547"/>
                    <a:pt x="740" y="483"/>
                  </a:cubicBezTo>
                  <a:lnTo>
                    <a:pt x="741" y="480"/>
                  </a:lnTo>
                  <a:lnTo>
                    <a:pt x="741" y="480"/>
                  </a:lnTo>
                  <a:lnTo>
                    <a:pt x="3268" y="420"/>
                  </a:lnTo>
                  <a:close/>
                  <a:moveTo>
                    <a:pt x="3311" y="1"/>
                  </a:moveTo>
                  <a:lnTo>
                    <a:pt x="515" y="65"/>
                  </a:lnTo>
                  <a:lnTo>
                    <a:pt x="450" y="161"/>
                  </a:lnTo>
                  <a:cubicBezTo>
                    <a:pt x="418" y="161"/>
                    <a:pt x="0" y="804"/>
                    <a:pt x="0" y="1897"/>
                  </a:cubicBezTo>
                  <a:cubicBezTo>
                    <a:pt x="0" y="2411"/>
                    <a:pt x="97" y="2701"/>
                    <a:pt x="193" y="2894"/>
                  </a:cubicBezTo>
                  <a:cubicBezTo>
                    <a:pt x="274" y="3055"/>
                    <a:pt x="422" y="3127"/>
                    <a:pt x="506" y="3127"/>
                  </a:cubicBezTo>
                  <a:cubicBezTo>
                    <a:pt x="522" y="3127"/>
                    <a:pt x="535" y="3124"/>
                    <a:pt x="545" y="3119"/>
                  </a:cubicBezTo>
                  <a:lnTo>
                    <a:pt x="545" y="3119"/>
                  </a:lnTo>
                  <a:cubicBezTo>
                    <a:pt x="919" y="3128"/>
                    <a:pt x="4635" y="3215"/>
                    <a:pt x="7136" y="3215"/>
                  </a:cubicBezTo>
                  <a:lnTo>
                    <a:pt x="8776" y="3215"/>
                  </a:lnTo>
                  <a:cubicBezTo>
                    <a:pt x="9001" y="3183"/>
                    <a:pt x="9161" y="3183"/>
                    <a:pt x="9258" y="3183"/>
                  </a:cubicBezTo>
                  <a:cubicBezTo>
                    <a:pt x="9322" y="3151"/>
                    <a:pt x="9386" y="3151"/>
                    <a:pt x="9419" y="3151"/>
                  </a:cubicBezTo>
                  <a:lnTo>
                    <a:pt x="9515" y="3119"/>
                  </a:lnTo>
                  <a:lnTo>
                    <a:pt x="9579" y="3054"/>
                  </a:lnTo>
                  <a:cubicBezTo>
                    <a:pt x="9611" y="3054"/>
                    <a:pt x="9644" y="2990"/>
                    <a:pt x="9644" y="2926"/>
                  </a:cubicBezTo>
                  <a:lnTo>
                    <a:pt x="9644" y="2894"/>
                  </a:lnTo>
                  <a:lnTo>
                    <a:pt x="9644" y="2862"/>
                  </a:lnTo>
                  <a:cubicBezTo>
                    <a:pt x="9611" y="2765"/>
                    <a:pt x="9547" y="2733"/>
                    <a:pt x="9515" y="2669"/>
                  </a:cubicBezTo>
                  <a:cubicBezTo>
                    <a:pt x="9354" y="2508"/>
                    <a:pt x="9065" y="2379"/>
                    <a:pt x="8647" y="2219"/>
                  </a:cubicBezTo>
                  <a:cubicBezTo>
                    <a:pt x="8229" y="2058"/>
                    <a:pt x="7683" y="1897"/>
                    <a:pt x="7104" y="1769"/>
                  </a:cubicBezTo>
                  <a:cubicBezTo>
                    <a:pt x="6493" y="1672"/>
                    <a:pt x="5561" y="1222"/>
                    <a:pt x="4790" y="804"/>
                  </a:cubicBezTo>
                  <a:cubicBezTo>
                    <a:pt x="4404" y="611"/>
                    <a:pt x="4083" y="419"/>
                    <a:pt x="3825" y="258"/>
                  </a:cubicBezTo>
                  <a:cubicBezTo>
                    <a:pt x="3568" y="129"/>
                    <a:pt x="3440" y="33"/>
                    <a:pt x="3440" y="33"/>
                  </a:cubicBezTo>
                  <a:lnTo>
                    <a:pt x="33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3" name="Google Shape;3883;p64"/>
            <p:cNvSpPr/>
            <p:nvPr/>
          </p:nvSpPr>
          <p:spPr>
            <a:xfrm>
              <a:off x="4984050" y="4940850"/>
              <a:ext cx="229600" cy="14225"/>
            </a:xfrm>
            <a:custGeom>
              <a:avLst/>
              <a:gdLst/>
              <a:ahLst/>
              <a:cxnLst/>
              <a:rect l="l" t="t" r="r" b="b"/>
              <a:pathLst>
                <a:path w="9184" h="569" extrusionOk="0">
                  <a:moveTo>
                    <a:pt x="0" y="1"/>
                  </a:moveTo>
                  <a:cubicBezTo>
                    <a:pt x="97" y="483"/>
                    <a:pt x="290" y="483"/>
                    <a:pt x="290" y="483"/>
                  </a:cubicBezTo>
                  <a:cubicBezTo>
                    <a:pt x="290" y="483"/>
                    <a:pt x="4261" y="569"/>
                    <a:pt x="6890" y="569"/>
                  </a:cubicBezTo>
                  <a:cubicBezTo>
                    <a:pt x="8204" y="569"/>
                    <a:pt x="9183" y="547"/>
                    <a:pt x="9162" y="483"/>
                  </a:cubicBezTo>
                  <a:cubicBezTo>
                    <a:pt x="9129" y="354"/>
                    <a:pt x="8840" y="193"/>
                    <a:pt x="8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4" name="Google Shape;3884;p64"/>
            <p:cNvSpPr/>
            <p:nvPr/>
          </p:nvSpPr>
          <p:spPr>
            <a:xfrm>
              <a:off x="4977625" y="4935225"/>
              <a:ext cx="241100" cy="24950"/>
            </a:xfrm>
            <a:custGeom>
              <a:avLst/>
              <a:gdLst/>
              <a:ahLst/>
              <a:cxnLst/>
              <a:rect l="l" t="t" r="r" b="b"/>
              <a:pathLst>
                <a:path w="9644" h="998" extrusionOk="0">
                  <a:moveTo>
                    <a:pt x="8551" y="418"/>
                  </a:moveTo>
                  <a:cubicBezTo>
                    <a:pt x="8676" y="472"/>
                    <a:pt x="8791" y="516"/>
                    <a:pt x="8885" y="560"/>
                  </a:cubicBezTo>
                  <a:lnTo>
                    <a:pt x="8885" y="560"/>
                  </a:lnTo>
                  <a:cubicBezTo>
                    <a:pt x="8478" y="579"/>
                    <a:pt x="7863" y="579"/>
                    <a:pt x="7136" y="579"/>
                  </a:cubicBezTo>
                  <a:cubicBezTo>
                    <a:pt x="5818" y="579"/>
                    <a:pt x="4179" y="547"/>
                    <a:pt x="2861" y="547"/>
                  </a:cubicBezTo>
                  <a:cubicBezTo>
                    <a:pt x="1681" y="518"/>
                    <a:pt x="759" y="490"/>
                    <a:pt x="579" y="484"/>
                  </a:cubicBezTo>
                  <a:lnTo>
                    <a:pt x="579" y="484"/>
                  </a:lnTo>
                  <a:lnTo>
                    <a:pt x="579" y="483"/>
                  </a:lnTo>
                  <a:cubicBezTo>
                    <a:pt x="579" y="483"/>
                    <a:pt x="565" y="461"/>
                    <a:pt x="546" y="418"/>
                  </a:cubicBezTo>
                  <a:close/>
                  <a:moveTo>
                    <a:pt x="0" y="1"/>
                  </a:moveTo>
                  <a:lnTo>
                    <a:pt x="65" y="258"/>
                  </a:lnTo>
                  <a:cubicBezTo>
                    <a:pt x="97" y="515"/>
                    <a:pt x="193" y="676"/>
                    <a:pt x="290" y="772"/>
                  </a:cubicBezTo>
                  <a:cubicBezTo>
                    <a:pt x="354" y="869"/>
                    <a:pt x="482" y="901"/>
                    <a:pt x="515" y="901"/>
                  </a:cubicBezTo>
                  <a:cubicBezTo>
                    <a:pt x="515" y="901"/>
                    <a:pt x="4501" y="997"/>
                    <a:pt x="7136" y="997"/>
                  </a:cubicBezTo>
                  <a:lnTo>
                    <a:pt x="8776" y="997"/>
                  </a:lnTo>
                  <a:cubicBezTo>
                    <a:pt x="9001" y="965"/>
                    <a:pt x="9161" y="965"/>
                    <a:pt x="9258" y="965"/>
                  </a:cubicBezTo>
                  <a:cubicBezTo>
                    <a:pt x="9322" y="933"/>
                    <a:pt x="9386" y="933"/>
                    <a:pt x="9419" y="933"/>
                  </a:cubicBezTo>
                  <a:lnTo>
                    <a:pt x="9515" y="901"/>
                  </a:lnTo>
                  <a:lnTo>
                    <a:pt x="9579" y="836"/>
                  </a:lnTo>
                  <a:cubicBezTo>
                    <a:pt x="9611" y="836"/>
                    <a:pt x="9644" y="772"/>
                    <a:pt x="9644" y="708"/>
                  </a:cubicBezTo>
                  <a:lnTo>
                    <a:pt x="9644" y="676"/>
                  </a:lnTo>
                  <a:lnTo>
                    <a:pt x="9644" y="644"/>
                  </a:lnTo>
                  <a:cubicBezTo>
                    <a:pt x="9611" y="547"/>
                    <a:pt x="9547" y="483"/>
                    <a:pt x="9483" y="451"/>
                  </a:cubicBezTo>
                  <a:cubicBezTo>
                    <a:pt x="9322" y="290"/>
                    <a:pt x="9065" y="161"/>
                    <a:pt x="8711" y="33"/>
                  </a:cubicBezTo>
                  <a:lnTo>
                    <a:pt x="8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5" name="Google Shape;3885;p64"/>
            <p:cNvSpPr/>
            <p:nvPr/>
          </p:nvSpPr>
          <p:spPr>
            <a:xfrm>
              <a:off x="4779925" y="2559250"/>
              <a:ext cx="598725" cy="1158975"/>
            </a:xfrm>
            <a:custGeom>
              <a:avLst/>
              <a:gdLst/>
              <a:ahLst/>
              <a:cxnLst/>
              <a:rect l="l" t="t" r="r" b="b"/>
              <a:pathLst>
                <a:path w="23949" h="46359" extrusionOk="0">
                  <a:moveTo>
                    <a:pt x="12715" y="0"/>
                  </a:moveTo>
                  <a:cubicBezTo>
                    <a:pt x="12193" y="0"/>
                    <a:pt x="11622" y="44"/>
                    <a:pt x="10994" y="149"/>
                  </a:cubicBezTo>
                  <a:cubicBezTo>
                    <a:pt x="8069" y="631"/>
                    <a:pt x="6044" y="4039"/>
                    <a:pt x="5594" y="7607"/>
                  </a:cubicBezTo>
                  <a:cubicBezTo>
                    <a:pt x="5144" y="11175"/>
                    <a:pt x="5562" y="15128"/>
                    <a:pt x="5562" y="15128"/>
                  </a:cubicBezTo>
                  <a:cubicBezTo>
                    <a:pt x="5626" y="15675"/>
                    <a:pt x="4437" y="17025"/>
                    <a:pt x="4115" y="17411"/>
                  </a:cubicBezTo>
                  <a:cubicBezTo>
                    <a:pt x="3440" y="18311"/>
                    <a:pt x="2604" y="19018"/>
                    <a:pt x="1994" y="19982"/>
                  </a:cubicBezTo>
                  <a:cubicBezTo>
                    <a:pt x="740" y="21911"/>
                    <a:pt x="1" y="24354"/>
                    <a:pt x="258" y="26668"/>
                  </a:cubicBezTo>
                  <a:cubicBezTo>
                    <a:pt x="515" y="29079"/>
                    <a:pt x="1704" y="39815"/>
                    <a:pt x="1737" y="40780"/>
                  </a:cubicBezTo>
                  <a:cubicBezTo>
                    <a:pt x="1737" y="41712"/>
                    <a:pt x="1062" y="43191"/>
                    <a:pt x="1190" y="44348"/>
                  </a:cubicBezTo>
                  <a:cubicBezTo>
                    <a:pt x="1319" y="45473"/>
                    <a:pt x="1704" y="44958"/>
                    <a:pt x="4147" y="45312"/>
                  </a:cubicBezTo>
                  <a:cubicBezTo>
                    <a:pt x="6129" y="45629"/>
                    <a:pt x="11150" y="46359"/>
                    <a:pt x="13340" y="46359"/>
                  </a:cubicBezTo>
                  <a:cubicBezTo>
                    <a:pt x="13815" y="46359"/>
                    <a:pt x="14156" y="46324"/>
                    <a:pt x="14305" y="46244"/>
                  </a:cubicBezTo>
                  <a:cubicBezTo>
                    <a:pt x="15141" y="45794"/>
                    <a:pt x="15752" y="44541"/>
                    <a:pt x="15719" y="43898"/>
                  </a:cubicBezTo>
                  <a:cubicBezTo>
                    <a:pt x="15719" y="43287"/>
                    <a:pt x="15623" y="38690"/>
                    <a:pt x="15141" y="36279"/>
                  </a:cubicBezTo>
                  <a:cubicBezTo>
                    <a:pt x="14659" y="33869"/>
                    <a:pt x="15076" y="28951"/>
                    <a:pt x="14916" y="26443"/>
                  </a:cubicBezTo>
                  <a:cubicBezTo>
                    <a:pt x="14755" y="23936"/>
                    <a:pt x="13823" y="19886"/>
                    <a:pt x="12955" y="18536"/>
                  </a:cubicBezTo>
                  <a:cubicBezTo>
                    <a:pt x="12087" y="17186"/>
                    <a:pt x="11123" y="16157"/>
                    <a:pt x="11444" y="15643"/>
                  </a:cubicBezTo>
                  <a:cubicBezTo>
                    <a:pt x="11733" y="15096"/>
                    <a:pt x="15462" y="12814"/>
                    <a:pt x="17327" y="12043"/>
                  </a:cubicBezTo>
                  <a:cubicBezTo>
                    <a:pt x="19191" y="11271"/>
                    <a:pt x="23948" y="9278"/>
                    <a:pt x="23209" y="8571"/>
                  </a:cubicBezTo>
                  <a:cubicBezTo>
                    <a:pt x="22470" y="7864"/>
                    <a:pt x="19641" y="3621"/>
                    <a:pt x="19641" y="3621"/>
                  </a:cubicBezTo>
                  <a:cubicBezTo>
                    <a:pt x="19641" y="3621"/>
                    <a:pt x="17905" y="1467"/>
                    <a:pt x="16748" y="953"/>
                  </a:cubicBezTo>
                  <a:cubicBezTo>
                    <a:pt x="15842" y="575"/>
                    <a:pt x="14600" y="0"/>
                    <a:pt x="12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6" name="Google Shape;3886;p64"/>
            <p:cNvSpPr/>
            <p:nvPr/>
          </p:nvSpPr>
          <p:spPr>
            <a:xfrm>
              <a:off x="4779925" y="2554125"/>
              <a:ext cx="587475" cy="1169275"/>
            </a:xfrm>
            <a:custGeom>
              <a:avLst/>
              <a:gdLst/>
              <a:ahLst/>
              <a:cxnLst/>
              <a:rect l="l" t="t" r="r" b="b"/>
              <a:pathLst>
                <a:path w="23499" h="46771" extrusionOk="0">
                  <a:moveTo>
                    <a:pt x="12730" y="418"/>
                  </a:moveTo>
                  <a:cubicBezTo>
                    <a:pt x="14562" y="418"/>
                    <a:pt x="15752" y="965"/>
                    <a:pt x="16684" y="1351"/>
                  </a:cubicBezTo>
                  <a:cubicBezTo>
                    <a:pt x="17198" y="1576"/>
                    <a:pt x="17905" y="2218"/>
                    <a:pt x="18484" y="2829"/>
                  </a:cubicBezTo>
                  <a:cubicBezTo>
                    <a:pt x="18773" y="3118"/>
                    <a:pt x="19030" y="3408"/>
                    <a:pt x="19191" y="3633"/>
                  </a:cubicBezTo>
                  <a:cubicBezTo>
                    <a:pt x="19384" y="3826"/>
                    <a:pt x="19480" y="3954"/>
                    <a:pt x="19480" y="3954"/>
                  </a:cubicBezTo>
                  <a:cubicBezTo>
                    <a:pt x="19480" y="3954"/>
                    <a:pt x="20155" y="5015"/>
                    <a:pt x="20959" y="6140"/>
                  </a:cubicBezTo>
                  <a:cubicBezTo>
                    <a:pt x="21377" y="6719"/>
                    <a:pt x="21795" y="7329"/>
                    <a:pt x="22180" y="7812"/>
                  </a:cubicBezTo>
                  <a:cubicBezTo>
                    <a:pt x="22534" y="8326"/>
                    <a:pt x="22855" y="8712"/>
                    <a:pt x="23048" y="8937"/>
                  </a:cubicBezTo>
                  <a:lnTo>
                    <a:pt x="23080" y="8937"/>
                  </a:lnTo>
                  <a:cubicBezTo>
                    <a:pt x="23080" y="8937"/>
                    <a:pt x="23048" y="9033"/>
                    <a:pt x="22952" y="9162"/>
                  </a:cubicBezTo>
                  <a:cubicBezTo>
                    <a:pt x="22759" y="9355"/>
                    <a:pt x="22405" y="9612"/>
                    <a:pt x="21955" y="9869"/>
                  </a:cubicBezTo>
                  <a:cubicBezTo>
                    <a:pt x="20573" y="10672"/>
                    <a:pt x="18387" y="11572"/>
                    <a:pt x="17230" y="12055"/>
                  </a:cubicBezTo>
                  <a:cubicBezTo>
                    <a:pt x="16298" y="12440"/>
                    <a:pt x="14884" y="13212"/>
                    <a:pt x="13662" y="13951"/>
                  </a:cubicBezTo>
                  <a:cubicBezTo>
                    <a:pt x="13084" y="14337"/>
                    <a:pt x="12505" y="14690"/>
                    <a:pt x="12087" y="14980"/>
                  </a:cubicBezTo>
                  <a:cubicBezTo>
                    <a:pt x="11894" y="15141"/>
                    <a:pt x="11701" y="15269"/>
                    <a:pt x="11541" y="15398"/>
                  </a:cubicBezTo>
                  <a:cubicBezTo>
                    <a:pt x="11412" y="15526"/>
                    <a:pt x="11316" y="15623"/>
                    <a:pt x="11251" y="15719"/>
                  </a:cubicBezTo>
                  <a:cubicBezTo>
                    <a:pt x="11187" y="15848"/>
                    <a:pt x="11155" y="15944"/>
                    <a:pt x="11155" y="16073"/>
                  </a:cubicBezTo>
                  <a:cubicBezTo>
                    <a:pt x="11155" y="16266"/>
                    <a:pt x="11219" y="16458"/>
                    <a:pt x="11316" y="16651"/>
                  </a:cubicBezTo>
                  <a:cubicBezTo>
                    <a:pt x="11605" y="17262"/>
                    <a:pt x="12216" y="17969"/>
                    <a:pt x="12794" y="18837"/>
                  </a:cubicBezTo>
                  <a:cubicBezTo>
                    <a:pt x="13180" y="19480"/>
                    <a:pt x="13630" y="20830"/>
                    <a:pt x="13984" y="22309"/>
                  </a:cubicBezTo>
                  <a:cubicBezTo>
                    <a:pt x="14369" y="23787"/>
                    <a:pt x="14626" y="25427"/>
                    <a:pt x="14691" y="26648"/>
                  </a:cubicBezTo>
                  <a:cubicBezTo>
                    <a:pt x="14723" y="27098"/>
                    <a:pt x="14755" y="27645"/>
                    <a:pt x="14755" y="28223"/>
                  </a:cubicBezTo>
                  <a:cubicBezTo>
                    <a:pt x="14755" y="29573"/>
                    <a:pt x="14691" y="31213"/>
                    <a:pt x="14691" y="32756"/>
                  </a:cubicBezTo>
                  <a:cubicBezTo>
                    <a:pt x="14691" y="34202"/>
                    <a:pt x="14723" y="35552"/>
                    <a:pt x="14916" y="36517"/>
                  </a:cubicBezTo>
                  <a:cubicBezTo>
                    <a:pt x="15398" y="38895"/>
                    <a:pt x="15494" y="43492"/>
                    <a:pt x="15527" y="44135"/>
                  </a:cubicBezTo>
                  <a:cubicBezTo>
                    <a:pt x="15527" y="44392"/>
                    <a:pt x="15366" y="44842"/>
                    <a:pt x="15141" y="45260"/>
                  </a:cubicBezTo>
                  <a:cubicBezTo>
                    <a:pt x="14916" y="45678"/>
                    <a:pt x="14562" y="46064"/>
                    <a:pt x="14209" y="46256"/>
                  </a:cubicBezTo>
                  <a:cubicBezTo>
                    <a:pt x="14176" y="46289"/>
                    <a:pt x="14080" y="46321"/>
                    <a:pt x="13951" y="46321"/>
                  </a:cubicBezTo>
                  <a:cubicBezTo>
                    <a:pt x="13791" y="46353"/>
                    <a:pt x="13598" y="46353"/>
                    <a:pt x="13373" y="46353"/>
                  </a:cubicBezTo>
                  <a:cubicBezTo>
                    <a:pt x="11251" y="46353"/>
                    <a:pt x="6140" y="45614"/>
                    <a:pt x="4180" y="45324"/>
                  </a:cubicBezTo>
                  <a:cubicBezTo>
                    <a:pt x="2958" y="45131"/>
                    <a:pt x="2219" y="45163"/>
                    <a:pt x="1833" y="45131"/>
                  </a:cubicBezTo>
                  <a:cubicBezTo>
                    <a:pt x="1737" y="45099"/>
                    <a:pt x="1672" y="45099"/>
                    <a:pt x="1608" y="45067"/>
                  </a:cubicBezTo>
                  <a:cubicBezTo>
                    <a:pt x="1544" y="45035"/>
                    <a:pt x="1544" y="45003"/>
                    <a:pt x="1479" y="44938"/>
                  </a:cubicBezTo>
                  <a:cubicBezTo>
                    <a:pt x="1447" y="44874"/>
                    <a:pt x="1415" y="44713"/>
                    <a:pt x="1383" y="44521"/>
                  </a:cubicBezTo>
                  <a:cubicBezTo>
                    <a:pt x="1383" y="44424"/>
                    <a:pt x="1383" y="44328"/>
                    <a:pt x="1383" y="44231"/>
                  </a:cubicBezTo>
                  <a:cubicBezTo>
                    <a:pt x="1383" y="43749"/>
                    <a:pt x="1512" y="43171"/>
                    <a:pt x="1640" y="42592"/>
                  </a:cubicBezTo>
                  <a:cubicBezTo>
                    <a:pt x="1801" y="42045"/>
                    <a:pt x="1929" y="41499"/>
                    <a:pt x="1929" y="41017"/>
                  </a:cubicBezTo>
                  <a:lnTo>
                    <a:pt x="1929" y="40985"/>
                  </a:lnTo>
                  <a:lnTo>
                    <a:pt x="1929" y="40953"/>
                  </a:lnTo>
                  <a:cubicBezTo>
                    <a:pt x="1929" y="40695"/>
                    <a:pt x="1865" y="39860"/>
                    <a:pt x="1737" y="38702"/>
                  </a:cubicBezTo>
                  <a:cubicBezTo>
                    <a:pt x="1383" y="35167"/>
                    <a:pt x="676" y="28641"/>
                    <a:pt x="483" y="26841"/>
                  </a:cubicBezTo>
                  <a:cubicBezTo>
                    <a:pt x="451" y="26552"/>
                    <a:pt x="419" y="26230"/>
                    <a:pt x="419" y="25941"/>
                  </a:cubicBezTo>
                  <a:cubicBezTo>
                    <a:pt x="419" y="23948"/>
                    <a:pt x="1094" y="21955"/>
                    <a:pt x="2154" y="20284"/>
                  </a:cubicBezTo>
                  <a:cubicBezTo>
                    <a:pt x="2765" y="19384"/>
                    <a:pt x="3601" y="18676"/>
                    <a:pt x="4276" y="17744"/>
                  </a:cubicBezTo>
                  <a:cubicBezTo>
                    <a:pt x="4437" y="17551"/>
                    <a:pt x="4790" y="17133"/>
                    <a:pt x="5112" y="16683"/>
                  </a:cubicBezTo>
                  <a:cubicBezTo>
                    <a:pt x="5272" y="16458"/>
                    <a:pt x="5433" y="16233"/>
                    <a:pt x="5562" y="16008"/>
                  </a:cubicBezTo>
                  <a:cubicBezTo>
                    <a:pt x="5690" y="15783"/>
                    <a:pt x="5755" y="15591"/>
                    <a:pt x="5755" y="15366"/>
                  </a:cubicBezTo>
                  <a:lnTo>
                    <a:pt x="5755" y="15333"/>
                  </a:lnTo>
                  <a:cubicBezTo>
                    <a:pt x="5755" y="15333"/>
                    <a:pt x="5755" y="15205"/>
                    <a:pt x="5755" y="15044"/>
                  </a:cubicBezTo>
                  <a:cubicBezTo>
                    <a:pt x="5690" y="14465"/>
                    <a:pt x="5594" y="13148"/>
                    <a:pt x="5594" y="11572"/>
                  </a:cubicBezTo>
                  <a:cubicBezTo>
                    <a:pt x="5594" y="10383"/>
                    <a:pt x="5658" y="9097"/>
                    <a:pt x="5819" y="7844"/>
                  </a:cubicBezTo>
                  <a:cubicBezTo>
                    <a:pt x="6012" y="6076"/>
                    <a:pt x="6623" y="4372"/>
                    <a:pt x="7523" y="3054"/>
                  </a:cubicBezTo>
                  <a:cubicBezTo>
                    <a:pt x="8455" y="1704"/>
                    <a:pt x="9644" y="804"/>
                    <a:pt x="11026" y="547"/>
                  </a:cubicBezTo>
                  <a:cubicBezTo>
                    <a:pt x="11637" y="450"/>
                    <a:pt x="12216" y="418"/>
                    <a:pt x="12730" y="418"/>
                  </a:cubicBezTo>
                  <a:close/>
                  <a:moveTo>
                    <a:pt x="12730" y="0"/>
                  </a:moveTo>
                  <a:cubicBezTo>
                    <a:pt x="12183" y="0"/>
                    <a:pt x="11605" y="33"/>
                    <a:pt x="10930" y="129"/>
                  </a:cubicBezTo>
                  <a:cubicBezTo>
                    <a:pt x="9419" y="386"/>
                    <a:pt x="8133" y="1415"/>
                    <a:pt x="7169" y="2797"/>
                  </a:cubicBezTo>
                  <a:cubicBezTo>
                    <a:pt x="6237" y="4179"/>
                    <a:pt x="5626" y="5947"/>
                    <a:pt x="5401" y="7779"/>
                  </a:cubicBezTo>
                  <a:cubicBezTo>
                    <a:pt x="5240" y="9065"/>
                    <a:pt x="5176" y="10383"/>
                    <a:pt x="5176" y="11572"/>
                  </a:cubicBezTo>
                  <a:cubicBezTo>
                    <a:pt x="5176" y="13694"/>
                    <a:pt x="5337" y="15366"/>
                    <a:pt x="5337" y="15366"/>
                  </a:cubicBezTo>
                  <a:cubicBezTo>
                    <a:pt x="5337" y="15462"/>
                    <a:pt x="5305" y="15623"/>
                    <a:pt x="5176" y="15816"/>
                  </a:cubicBezTo>
                  <a:cubicBezTo>
                    <a:pt x="5047" y="16105"/>
                    <a:pt x="4790" y="16458"/>
                    <a:pt x="4533" y="16748"/>
                  </a:cubicBezTo>
                  <a:cubicBezTo>
                    <a:pt x="4308" y="17069"/>
                    <a:pt x="4083" y="17326"/>
                    <a:pt x="3955" y="17487"/>
                  </a:cubicBezTo>
                  <a:cubicBezTo>
                    <a:pt x="3312" y="18355"/>
                    <a:pt x="2444" y="19062"/>
                    <a:pt x="1801" y="20059"/>
                  </a:cubicBezTo>
                  <a:cubicBezTo>
                    <a:pt x="708" y="21762"/>
                    <a:pt x="1" y="23852"/>
                    <a:pt x="1" y="25941"/>
                  </a:cubicBezTo>
                  <a:cubicBezTo>
                    <a:pt x="1" y="26263"/>
                    <a:pt x="33" y="26584"/>
                    <a:pt x="65" y="26905"/>
                  </a:cubicBezTo>
                  <a:cubicBezTo>
                    <a:pt x="194" y="28095"/>
                    <a:pt x="547" y="31373"/>
                    <a:pt x="869" y="34492"/>
                  </a:cubicBezTo>
                  <a:cubicBezTo>
                    <a:pt x="1029" y="36034"/>
                    <a:pt x="1190" y="37545"/>
                    <a:pt x="1319" y="38735"/>
                  </a:cubicBezTo>
                  <a:cubicBezTo>
                    <a:pt x="1447" y="39892"/>
                    <a:pt x="1512" y="40760"/>
                    <a:pt x="1512" y="40985"/>
                  </a:cubicBezTo>
                  <a:lnTo>
                    <a:pt x="1512" y="41017"/>
                  </a:lnTo>
                  <a:cubicBezTo>
                    <a:pt x="1512" y="41403"/>
                    <a:pt x="1383" y="41917"/>
                    <a:pt x="1254" y="42495"/>
                  </a:cubicBezTo>
                  <a:cubicBezTo>
                    <a:pt x="1094" y="43074"/>
                    <a:pt x="965" y="43653"/>
                    <a:pt x="965" y="44231"/>
                  </a:cubicBezTo>
                  <a:cubicBezTo>
                    <a:pt x="965" y="44360"/>
                    <a:pt x="965" y="44456"/>
                    <a:pt x="965" y="44585"/>
                  </a:cubicBezTo>
                  <a:cubicBezTo>
                    <a:pt x="997" y="44874"/>
                    <a:pt x="1062" y="45099"/>
                    <a:pt x="1190" y="45260"/>
                  </a:cubicBezTo>
                  <a:cubicBezTo>
                    <a:pt x="1287" y="45388"/>
                    <a:pt x="1447" y="45485"/>
                    <a:pt x="1608" y="45517"/>
                  </a:cubicBezTo>
                  <a:cubicBezTo>
                    <a:pt x="1833" y="45581"/>
                    <a:pt x="2122" y="45581"/>
                    <a:pt x="2540" y="45581"/>
                  </a:cubicBezTo>
                  <a:cubicBezTo>
                    <a:pt x="2926" y="45614"/>
                    <a:pt x="3440" y="45646"/>
                    <a:pt x="4115" y="45742"/>
                  </a:cubicBezTo>
                  <a:cubicBezTo>
                    <a:pt x="6108" y="46031"/>
                    <a:pt x="11155" y="46771"/>
                    <a:pt x="13373" y="46771"/>
                  </a:cubicBezTo>
                  <a:cubicBezTo>
                    <a:pt x="13630" y="46771"/>
                    <a:pt x="13823" y="46771"/>
                    <a:pt x="13984" y="46739"/>
                  </a:cubicBezTo>
                  <a:cubicBezTo>
                    <a:pt x="14144" y="46739"/>
                    <a:pt x="14305" y="46706"/>
                    <a:pt x="14401" y="46642"/>
                  </a:cubicBezTo>
                  <a:cubicBezTo>
                    <a:pt x="14884" y="46385"/>
                    <a:pt x="15237" y="45935"/>
                    <a:pt x="15527" y="45485"/>
                  </a:cubicBezTo>
                  <a:cubicBezTo>
                    <a:pt x="15784" y="45003"/>
                    <a:pt x="15944" y="44521"/>
                    <a:pt x="15944" y="44135"/>
                  </a:cubicBezTo>
                  <a:lnTo>
                    <a:pt x="15944" y="44103"/>
                  </a:lnTo>
                  <a:cubicBezTo>
                    <a:pt x="15912" y="43492"/>
                    <a:pt x="15816" y="38863"/>
                    <a:pt x="15334" y="36452"/>
                  </a:cubicBezTo>
                  <a:cubicBezTo>
                    <a:pt x="15173" y="35520"/>
                    <a:pt x="15109" y="34170"/>
                    <a:pt x="15109" y="32756"/>
                  </a:cubicBezTo>
                  <a:cubicBezTo>
                    <a:pt x="15109" y="31245"/>
                    <a:pt x="15173" y="29606"/>
                    <a:pt x="15173" y="28223"/>
                  </a:cubicBezTo>
                  <a:cubicBezTo>
                    <a:pt x="15173" y="27645"/>
                    <a:pt x="15173" y="27098"/>
                    <a:pt x="15141" y="26648"/>
                  </a:cubicBezTo>
                  <a:cubicBezTo>
                    <a:pt x="15044" y="25362"/>
                    <a:pt x="14787" y="23723"/>
                    <a:pt x="14401" y="22212"/>
                  </a:cubicBezTo>
                  <a:cubicBezTo>
                    <a:pt x="14048" y="20702"/>
                    <a:pt x="13598" y="19351"/>
                    <a:pt x="13148" y="18612"/>
                  </a:cubicBezTo>
                  <a:cubicBezTo>
                    <a:pt x="12762" y="18034"/>
                    <a:pt x="12344" y="17487"/>
                    <a:pt x="12055" y="17069"/>
                  </a:cubicBezTo>
                  <a:cubicBezTo>
                    <a:pt x="11926" y="16844"/>
                    <a:pt x="11798" y="16651"/>
                    <a:pt x="11701" y="16458"/>
                  </a:cubicBezTo>
                  <a:cubicBezTo>
                    <a:pt x="11637" y="16298"/>
                    <a:pt x="11573" y="16169"/>
                    <a:pt x="11573" y="16073"/>
                  </a:cubicBezTo>
                  <a:cubicBezTo>
                    <a:pt x="11573" y="16008"/>
                    <a:pt x="11605" y="15976"/>
                    <a:pt x="11605" y="15944"/>
                  </a:cubicBezTo>
                  <a:cubicBezTo>
                    <a:pt x="11637" y="15912"/>
                    <a:pt x="11701" y="15816"/>
                    <a:pt x="11830" y="15719"/>
                  </a:cubicBezTo>
                  <a:cubicBezTo>
                    <a:pt x="12280" y="15333"/>
                    <a:pt x="13276" y="14690"/>
                    <a:pt x="14369" y="14048"/>
                  </a:cubicBezTo>
                  <a:cubicBezTo>
                    <a:pt x="15430" y="13405"/>
                    <a:pt x="16587" y="12794"/>
                    <a:pt x="17391" y="12440"/>
                  </a:cubicBezTo>
                  <a:cubicBezTo>
                    <a:pt x="18259" y="12087"/>
                    <a:pt x="19770" y="11476"/>
                    <a:pt x="21055" y="10833"/>
                  </a:cubicBezTo>
                  <a:cubicBezTo>
                    <a:pt x="21698" y="10512"/>
                    <a:pt x="22277" y="10190"/>
                    <a:pt x="22727" y="9869"/>
                  </a:cubicBezTo>
                  <a:cubicBezTo>
                    <a:pt x="22952" y="9740"/>
                    <a:pt x="23113" y="9580"/>
                    <a:pt x="23241" y="9451"/>
                  </a:cubicBezTo>
                  <a:cubicBezTo>
                    <a:pt x="23402" y="9290"/>
                    <a:pt x="23498" y="9129"/>
                    <a:pt x="23498" y="8937"/>
                  </a:cubicBezTo>
                  <a:cubicBezTo>
                    <a:pt x="23498" y="8808"/>
                    <a:pt x="23434" y="8712"/>
                    <a:pt x="23370" y="8615"/>
                  </a:cubicBezTo>
                  <a:cubicBezTo>
                    <a:pt x="23177" y="8454"/>
                    <a:pt x="22855" y="8069"/>
                    <a:pt x="22502" y="7554"/>
                  </a:cubicBezTo>
                  <a:cubicBezTo>
                    <a:pt x="21955" y="6815"/>
                    <a:pt x="21280" y="5851"/>
                    <a:pt x="20734" y="5079"/>
                  </a:cubicBezTo>
                  <a:cubicBezTo>
                    <a:pt x="20220" y="4308"/>
                    <a:pt x="19834" y="3697"/>
                    <a:pt x="19834" y="3697"/>
                  </a:cubicBezTo>
                  <a:lnTo>
                    <a:pt x="19802" y="3697"/>
                  </a:lnTo>
                  <a:cubicBezTo>
                    <a:pt x="19802" y="3697"/>
                    <a:pt x="19384" y="3151"/>
                    <a:pt x="18805" y="2540"/>
                  </a:cubicBezTo>
                  <a:cubicBezTo>
                    <a:pt x="18194" y="1929"/>
                    <a:pt x="17487" y="1254"/>
                    <a:pt x="16844" y="965"/>
                  </a:cubicBezTo>
                  <a:cubicBezTo>
                    <a:pt x="15944" y="579"/>
                    <a:pt x="14659" y="0"/>
                    <a:pt x="12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7" name="Google Shape;3887;p64"/>
            <p:cNvSpPr/>
            <p:nvPr/>
          </p:nvSpPr>
          <p:spPr>
            <a:xfrm>
              <a:off x="4852250" y="3131925"/>
              <a:ext cx="629250" cy="449325"/>
            </a:xfrm>
            <a:custGeom>
              <a:avLst/>
              <a:gdLst/>
              <a:ahLst/>
              <a:cxnLst/>
              <a:rect l="l" t="t" r="r" b="b"/>
              <a:pathLst>
                <a:path w="25170" h="17973" extrusionOk="0">
                  <a:moveTo>
                    <a:pt x="1737" y="0"/>
                  </a:moveTo>
                  <a:cubicBezTo>
                    <a:pt x="1737" y="0"/>
                    <a:pt x="1" y="1286"/>
                    <a:pt x="65" y="3311"/>
                  </a:cubicBezTo>
                  <a:cubicBezTo>
                    <a:pt x="97" y="5336"/>
                    <a:pt x="2508" y="15655"/>
                    <a:pt x="2862" y="16715"/>
                  </a:cubicBezTo>
                  <a:cubicBezTo>
                    <a:pt x="3247" y="17744"/>
                    <a:pt x="4855" y="17841"/>
                    <a:pt x="5208" y="17969"/>
                  </a:cubicBezTo>
                  <a:cubicBezTo>
                    <a:pt x="5213" y="17972"/>
                    <a:pt x="5222" y="17973"/>
                    <a:pt x="5233" y="17973"/>
                  </a:cubicBezTo>
                  <a:cubicBezTo>
                    <a:pt x="5966" y="17973"/>
                    <a:pt x="19384" y="12762"/>
                    <a:pt x="19384" y="12762"/>
                  </a:cubicBezTo>
                  <a:cubicBezTo>
                    <a:pt x="19384" y="12762"/>
                    <a:pt x="21023" y="13919"/>
                    <a:pt x="21666" y="13919"/>
                  </a:cubicBezTo>
                  <a:cubicBezTo>
                    <a:pt x="22277" y="13887"/>
                    <a:pt x="24045" y="13855"/>
                    <a:pt x="24045" y="13855"/>
                  </a:cubicBezTo>
                  <a:cubicBezTo>
                    <a:pt x="24045" y="13855"/>
                    <a:pt x="24752" y="15012"/>
                    <a:pt x="24977" y="15012"/>
                  </a:cubicBezTo>
                  <a:cubicBezTo>
                    <a:pt x="25170" y="15012"/>
                    <a:pt x="25106" y="14465"/>
                    <a:pt x="25009" y="14048"/>
                  </a:cubicBezTo>
                  <a:cubicBezTo>
                    <a:pt x="24945" y="13630"/>
                    <a:pt x="24559" y="12569"/>
                    <a:pt x="24559" y="12569"/>
                  </a:cubicBezTo>
                  <a:cubicBezTo>
                    <a:pt x="24559" y="12569"/>
                    <a:pt x="22663" y="11444"/>
                    <a:pt x="21730" y="11251"/>
                  </a:cubicBezTo>
                  <a:cubicBezTo>
                    <a:pt x="20974" y="11089"/>
                    <a:pt x="20149" y="10836"/>
                    <a:pt x="19580" y="10836"/>
                  </a:cubicBezTo>
                  <a:cubicBezTo>
                    <a:pt x="19473" y="10836"/>
                    <a:pt x="19374" y="10845"/>
                    <a:pt x="19287" y="10865"/>
                  </a:cubicBezTo>
                  <a:cubicBezTo>
                    <a:pt x="18709" y="11026"/>
                    <a:pt x="7555" y="12826"/>
                    <a:pt x="7555" y="12826"/>
                  </a:cubicBezTo>
                  <a:cubicBezTo>
                    <a:pt x="7555" y="12826"/>
                    <a:pt x="7812" y="5304"/>
                    <a:pt x="7619" y="3697"/>
                  </a:cubicBezTo>
                  <a:cubicBezTo>
                    <a:pt x="7458" y="2090"/>
                    <a:pt x="6783" y="450"/>
                    <a:pt x="5530" y="193"/>
                  </a:cubicBezTo>
                  <a:lnTo>
                    <a:pt x="1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8" name="Google Shape;3888;p64"/>
            <p:cNvSpPr/>
            <p:nvPr/>
          </p:nvSpPr>
          <p:spPr>
            <a:xfrm>
              <a:off x="4848250" y="3127100"/>
              <a:ext cx="637275" cy="459700"/>
            </a:xfrm>
            <a:custGeom>
              <a:avLst/>
              <a:gdLst/>
              <a:ahLst/>
              <a:cxnLst/>
              <a:rect l="l" t="t" r="r" b="b"/>
              <a:pathLst>
                <a:path w="25491" h="18388" extrusionOk="0">
                  <a:moveTo>
                    <a:pt x="1768" y="0"/>
                  </a:moveTo>
                  <a:cubicBezTo>
                    <a:pt x="1768" y="33"/>
                    <a:pt x="1318" y="354"/>
                    <a:pt x="868" y="933"/>
                  </a:cubicBezTo>
                  <a:cubicBezTo>
                    <a:pt x="450" y="1511"/>
                    <a:pt x="0" y="2379"/>
                    <a:pt x="0" y="3440"/>
                  </a:cubicBezTo>
                  <a:lnTo>
                    <a:pt x="0" y="3536"/>
                  </a:lnTo>
                  <a:lnTo>
                    <a:pt x="2" y="3536"/>
                  </a:lnTo>
                  <a:lnTo>
                    <a:pt x="2" y="3536"/>
                  </a:lnTo>
                  <a:cubicBezTo>
                    <a:pt x="37" y="4090"/>
                    <a:pt x="166" y="5104"/>
                    <a:pt x="418" y="6365"/>
                  </a:cubicBezTo>
                  <a:cubicBezTo>
                    <a:pt x="772" y="8262"/>
                    <a:pt x="1318" y="10705"/>
                    <a:pt x="1800" y="12794"/>
                  </a:cubicBezTo>
                  <a:cubicBezTo>
                    <a:pt x="2025" y="13823"/>
                    <a:pt x="2250" y="14755"/>
                    <a:pt x="2443" y="15494"/>
                  </a:cubicBezTo>
                  <a:cubicBezTo>
                    <a:pt x="2636" y="16233"/>
                    <a:pt x="2764" y="16748"/>
                    <a:pt x="2829" y="16973"/>
                  </a:cubicBezTo>
                  <a:cubicBezTo>
                    <a:pt x="2957" y="17262"/>
                    <a:pt x="3150" y="17519"/>
                    <a:pt x="3375" y="17680"/>
                  </a:cubicBezTo>
                  <a:cubicBezTo>
                    <a:pt x="3729" y="17969"/>
                    <a:pt x="4147" y="18098"/>
                    <a:pt x="4532" y="18194"/>
                  </a:cubicBezTo>
                  <a:cubicBezTo>
                    <a:pt x="4725" y="18259"/>
                    <a:pt x="4886" y="18291"/>
                    <a:pt x="5015" y="18323"/>
                  </a:cubicBezTo>
                  <a:cubicBezTo>
                    <a:pt x="5143" y="18323"/>
                    <a:pt x="5272" y="18355"/>
                    <a:pt x="5304" y="18387"/>
                  </a:cubicBezTo>
                  <a:lnTo>
                    <a:pt x="5529" y="18387"/>
                  </a:lnTo>
                  <a:cubicBezTo>
                    <a:pt x="5722" y="18323"/>
                    <a:pt x="6075" y="18226"/>
                    <a:pt x="6557" y="18066"/>
                  </a:cubicBezTo>
                  <a:cubicBezTo>
                    <a:pt x="9694" y="16990"/>
                    <a:pt x="18272" y="13666"/>
                    <a:pt x="19495" y="13202"/>
                  </a:cubicBezTo>
                  <a:lnTo>
                    <a:pt x="19495" y="13202"/>
                  </a:lnTo>
                  <a:cubicBezTo>
                    <a:pt x="19638" y="13299"/>
                    <a:pt x="19959" y="13512"/>
                    <a:pt x="20315" y="13726"/>
                  </a:cubicBezTo>
                  <a:cubicBezTo>
                    <a:pt x="20572" y="13855"/>
                    <a:pt x="20830" y="14015"/>
                    <a:pt x="21087" y="14112"/>
                  </a:cubicBezTo>
                  <a:cubicBezTo>
                    <a:pt x="21344" y="14241"/>
                    <a:pt x="21601" y="14305"/>
                    <a:pt x="21826" y="14305"/>
                  </a:cubicBezTo>
                  <a:cubicBezTo>
                    <a:pt x="22344" y="14305"/>
                    <a:pt x="23692" y="14282"/>
                    <a:pt x="24091" y="14275"/>
                  </a:cubicBezTo>
                  <a:lnTo>
                    <a:pt x="24091" y="14275"/>
                  </a:lnTo>
                  <a:cubicBezTo>
                    <a:pt x="24166" y="14395"/>
                    <a:pt x="24282" y="14581"/>
                    <a:pt x="24398" y="14755"/>
                  </a:cubicBezTo>
                  <a:cubicBezTo>
                    <a:pt x="24526" y="14916"/>
                    <a:pt x="24623" y="15044"/>
                    <a:pt x="24751" y="15173"/>
                  </a:cubicBezTo>
                  <a:cubicBezTo>
                    <a:pt x="24783" y="15237"/>
                    <a:pt x="24848" y="15301"/>
                    <a:pt x="24912" y="15333"/>
                  </a:cubicBezTo>
                  <a:cubicBezTo>
                    <a:pt x="24944" y="15366"/>
                    <a:pt x="25008" y="15430"/>
                    <a:pt x="25137" y="15430"/>
                  </a:cubicBezTo>
                  <a:cubicBezTo>
                    <a:pt x="25201" y="15430"/>
                    <a:pt x="25266" y="15398"/>
                    <a:pt x="25330" y="15366"/>
                  </a:cubicBezTo>
                  <a:cubicBezTo>
                    <a:pt x="25426" y="15269"/>
                    <a:pt x="25426" y="15205"/>
                    <a:pt x="25458" y="15141"/>
                  </a:cubicBezTo>
                  <a:cubicBezTo>
                    <a:pt x="25458" y="15076"/>
                    <a:pt x="25491" y="14980"/>
                    <a:pt x="25491" y="14916"/>
                  </a:cubicBezTo>
                  <a:cubicBezTo>
                    <a:pt x="25491" y="14691"/>
                    <a:pt x="25426" y="14433"/>
                    <a:pt x="25394" y="14208"/>
                  </a:cubicBezTo>
                  <a:cubicBezTo>
                    <a:pt x="25330" y="13951"/>
                    <a:pt x="25233" y="13598"/>
                    <a:pt x="25137" y="13276"/>
                  </a:cubicBezTo>
                  <a:cubicBezTo>
                    <a:pt x="25008" y="12955"/>
                    <a:pt x="24912" y="12698"/>
                    <a:pt x="24912" y="12698"/>
                  </a:cubicBezTo>
                  <a:lnTo>
                    <a:pt x="24912" y="12633"/>
                  </a:lnTo>
                  <a:lnTo>
                    <a:pt x="24848" y="12601"/>
                  </a:lnTo>
                  <a:cubicBezTo>
                    <a:pt x="24848" y="12601"/>
                    <a:pt x="24365" y="12312"/>
                    <a:pt x="23755" y="11990"/>
                  </a:cubicBezTo>
                  <a:cubicBezTo>
                    <a:pt x="23144" y="11669"/>
                    <a:pt x="22437" y="11347"/>
                    <a:pt x="21923" y="11219"/>
                  </a:cubicBezTo>
                  <a:cubicBezTo>
                    <a:pt x="21183" y="11090"/>
                    <a:pt x="20412" y="10833"/>
                    <a:pt x="19769" y="10833"/>
                  </a:cubicBezTo>
                  <a:cubicBezTo>
                    <a:pt x="19640" y="10833"/>
                    <a:pt x="19512" y="10833"/>
                    <a:pt x="19383" y="10865"/>
                  </a:cubicBezTo>
                  <a:cubicBezTo>
                    <a:pt x="19319" y="10865"/>
                    <a:pt x="19094" y="10930"/>
                    <a:pt x="18740" y="10994"/>
                  </a:cubicBezTo>
                  <a:cubicBezTo>
                    <a:pt x="17487" y="11219"/>
                    <a:pt x="14722" y="11669"/>
                    <a:pt x="12279" y="12055"/>
                  </a:cubicBezTo>
                  <a:cubicBezTo>
                    <a:pt x="11026" y="12248"/>
                    <a:pt x="9901" y="12440"/>
                    <a:pt x="9065" y="12569"/>
                  </a:cubicBezTo>
                  <a:cubicBezTo>
                    <a:pt x="8565" y="12662"/>
                    <a:pt x="8182" y="12722"/>
                    <a:pt x="7948" y="12757"/>
                  </a:cubicBezTo>
                  <a:lnTo>
                    <a:pt x="7948" y="12757"/>
                  </a:lnTo>
                  <a:cubicBezTo>
                    <a:pt x="7976" y="11808"/>
                    <a:pt x="8068" y="8483"/>
                    <a:pt x="8068" y="6108"/>
                  </a:cubicBezTo>
                  <a:cubicBezTo>
                    <a:pt x="8068" y="5111"/>
                    <a:pt x="8036" y="4308"/>
                    <a:pt x="8004" y="3890"/>
                  </a:cubicBezTo>
                  <a:cubicBezTo>
                    <a:pt x="7908" y="3054"/>
                    <a:pt x="7683" y="2218"/>
                    <a:pt x="7329" y="1543"/>
                  </a:cubicBezTo>
                  <a:cubicBezTo>
                    <a:pt x="6975" y="868"/>
                    <a:pt x="6429" y="322"/>
                    <a:pt x="5722" y="161"/>
                  </a:cubicBezTo>
                  <a:lnTo>
                    <a:pt x="5625" y="579"/>
                  </a:lnTo>
                  <a:cubicBezTo>
                    <a:pt x="6172" y="708"/>
                    <a:pt x="6622" y="1126"/>
                    <a:pt x="6943" y="1736"/>
                  </a:cubicBezTo>
                  <a:cubicBezTo>
                    <a:pt x="7297" y="2347"/>
                    <a:pt x="7490" y="3151"/>
                    <a:pt x="7586" y="3922"/>
                  </a:cubicBezTo>
                  <a:cubicBezTo>
                    <a:pt x="7618" y="4308"/>
                    <a:pt x="7650" y="5144"/>
                    <a:pt x="7650" y="6108"/>
                  </a:cubicBezTo>
                  <a:cubicBezTo>
                    <a:pt x="7650" y="7490"/>
                    <a:pt x="7618" y="9226"/>
                    <a:pt x="7554" y="10608"/>
                  </a:cubicBezTo>
                  <a:cubicBezTo>
                    <a:pt x="7522" y="11958"/>
                    <a:pt x="7490" y="12987"/>
                    <a:pt x="7490" y="13019"/>
                  </a:cubicBezTo>
                  <a:lnTo>
                    <a:pt x="7490" y="13276"/>
                  </a:lnTo>
                  <a:lnTo>
                    <a:pt x="7747" y="13212"/>
                  </a:lnTo>
                  <a:cubicBezTo>
                    <a:pt x="7747" y="13212"/>
                    <a:pt x="10543" y="12762"/>
                    <a:pt x="13404" y="12312"/>
                  </a:cubicBezTo>
                  <a:cubicBezTo>
                    <a:pt x="14819" y="12087"/>
                    <a:pt x="16265" y="11830"/>
                    <a:pt x="17390" y="11637"/>
                  </a:cubicBezTo>
                  <a:cubicBezTo>
                    <a:pt x="17969" y="11540"/>
                    <a:pt x="18451" y="11476"/>
                    <a:pt x="18805" y="11412"/>
                  </a:cubicBezTo>
                  <a:cubicBezTo>
                    <a:pt x="19158" y="11347"/>
                    <a:pt x="19383" y="11315"/>
                    <a:pt x="19480" y="11283"/>
                  </a:cubicBezTo>
                  <a:cubicBezTo>
                    <a:pt x="19576" y="11251"/>
                    <a:pt x="19672" y="11251"/>
                    <a:pt x="19769" y="11251"/>
                  </a:cubicBezTo>
                  <a:cubicBezTo>
                    <a:pt x="20283" y="11251"/>
                    <a:pt x="21087" y="11476"/>
                    <a:pt x="21858" y="11637"/>
                  </a:cubicBezTo>
                  <a:cubicBezTo>
                    <a:pt x="22276" y="11733"/>
                    <a:pt x="22983" y="12055"/>
                    <a:pt x="23562" y="12376"/>
                  </a:cubicBezTo>
                  <a:cubicBezTo>
                    <a:pt x="23851" y="12505"/>
                    <a:pt x="24108" y="12665"/>
                    <a:pt x="24301" y="12762"/>
                  </a:cubicBezTo>
                  <a:cubicBezTo>
                    <a:pt x="24405" y="12831"/>
                    <a:pt x="24490" y="12882"/>
                    <a:pt x="24547" y="12914"/>
                  </a:cubicBezTo>
                  <a:lnTo>
                    <a:pt x="24547" y="12914"/>
                  </a:lnTo>
                  <a:cubicBezTo>
                    <a:pt x="24580" y="13004"/>
                    <a:pt x="24650" y="13196"/>
                    <a:pt x="24719" y="13405"/>
                  </a:cubicBezTo>
                  <a:cubicBezTo>
                    <a:pt x="24816" y="13726"/>
                    <a:pt x="24944" y="14080"/>
                    <a:pt x="24976" y="14273"/>
                  </a:cubicBezTo>
                  <a:cubicBezTo>
                    <a:pt x="25006" y="14479"/>
                    <a:pt x="25035" y="14712"/>
                    <a:pt x="25040" y="14873"/>
                  </a:cubicBezTo>
                  <a:lnTo>
                    <a:pt x="25040" y="14873"/>
                  </a:lnTo>
                  <a:cubicBezTo>
                    <a:pt x="25010" y="14838"/>
                    <a:pt x="24977" y="14799"/>
                    <a:pt x="24944" y="14755"/>
                  </a:cubicBezTo>
                  <a:cubicBezTo>
                    <a:pt x="24816" y="14594"/>
                    <a:pt x="24687" y="14401"/>
                    <a:pt x="24558" y="14241"/>
                  </a:cubicBezTo>
                  <a:cubicBezTo>
                    <a:pt x="24462" y="14048"/>
                    <a:pt x="24365" y="13919"/>
                    <a:pt x="24365" y="13919"/>
                  </a:cubicBezTo>
                  <a:lnTo>
                    <a:pt x="24301" y="13823"/>
                  </a:lnTo>
                  <a:lnTo>
                    <a:pt x="24205" y="13823"/>
                  </a:lnTo>
                  <a:cubicBezTo>
                    <a:pt x="24205" y="13823"/>
                    <a:pt x="22485" y="13885"/>
                    <a:pt x="21821" y="13887"/>
                  </a:cubicBezTo>
                  <a:lnTo>
                    <a:pt x="21821" y="13887"/>
                  </a:lnTo>
                  <a:cubicBezTo>
                    <a:pt x="21692" y="13885"/>
                    <a:pt x="21502" y="13821"/>
                    <a:pt x="21280" y="13726"/>
                  </a:cubicBezTo>
                  <a:cubicBezTo>
                    <a:pt x="20926" y="13565"/>
                    <a:pt x="20508" y="13340"/>
                    <a:pt x="20219" y="13148"/>
                  </a:cubicBezTo>
                  <a:cubicBezTo>
                    <a:pt x="20058" y="13051"/>
                    <a:pt x="19930" y="12955"/>
                    <a:pt x="19833" y="12890"/>
                  </a:cubicBezTo>
                  <a:cubicBezTo>
                    <a:pt x="19737" y="12826"/>
                    <a:pt x="19672" y="12794"/>
                    <a:pt x="19672" y="12794"/>
                  </a:cubicBezTo>
                  <a:lnTo>
                    <a:pt x="19576" y="12730"/>
                  </a:lnTo>
                  <a:lnTo>
                    <a:pt x="19480" y="12762"/>
                  </a:lnTo>
                  <a:cubicBezTo>
                    <a:pt x="19480" y="12762"/>
                    <a:pt x="18644" y="13083"/>
                    <a:pt x="17358" y="13565"/>
                  </a:cubicBezTo>
                  <a:cubicBezTo>
                    <a:pt x="15429" y="14305"/>
                    <a:pt x="12568" y="15398"/>
                    <a:pt x="10093" y="16330"/>
                  </a:cubicBezTo>
                  <a:cubicBezTo>
                    <a:pt x="8872" y="16780"/>
                    <a:pt x="7715" y="17198"/>
                    <a:pt x="6879" y="17487"/>
                  </a:cubicBezTo>
                  <a:cubicBezTo>
                    <a:pt x="6461" y="17648"/>
                    <a:pt x="6107" y="17776"/>
                    <a:pt x="5850" y="17841"/>
                  </a:cubicBezTo>
                  <a:cubicBezTo>
                    <a:pt x="5690" y="17873"/>
                    <a:pt x="5593" y="17905"/>
                    <a:pt x="5529" y="17937"/>
                  </a:cubicBezTo>
                  <a:lnTo>
                    <a:pt x="5446" y="17965"/>
                  </a:lnTo>
                  <a:lnTo>
                    <a:pt x="5446" y="17965"/>
                  </a:lnTo>
                  <a:cubicBezTo>
                    <a:pt x="5321" y="17934"/>
                    <a:pt x="5165" y="17903"/>
                    <a:pt x="4950" y="17873"/>
                  </a:cubicBezTo>
                  <a:cubicBezTo>
                    <a:pt x="4661" y="17809"/>
                    <a:pt x="4275" y="17712"/>
                    <a:pt x="3954" y="17551"/>
                  </a:cubicBezTo>
                  <a:cubicBezTo>
                    <a:pt x="3600" y="17359"/>
                    <a:pt x="3343" y="17134"/>
                    <a:pt x="3247" y="16812"/>
                  </a:cubicBezTo>
                  <a:cubicBezTo>
                    <a:pt x="3150" y="16587"/>
                    <a:pt x="2925" y="15751"/>
                    <a:pt x="2636" y="14594"/>
                  </a:cubicBezTo>
                  <a:cubicBezTo>
                    <a:pt x="2218" y="12890"/>
                    <a:pt x="1672" y="10480"/>
                    <a:pt x="1254" y="8326"/>
                  </a:cubicBezTo>
                  <a:cubicBezTo>
                    <a:pt x="804" y="6172"/>
                    <a:pt x="450" y="4244"/>
                    <a:pt x="418" y="3504"/>
                  </a:cubicBezTo>
                  <a:lnTo>
                    <a:pt x="418" y="3440"/>
                  </a:lnTo>
                  <a:cubicBezTo>
                    <a:pt x="418" y="2508"/>
                    <a:pt x="836" y="1736"/>
                    <a:pt x="1222" y="1190"/>
                  </a:cubicBezTo>
                  <a:cubicBezTo>
                    <a:pt x="1414" y="933"/>
                    <a:pt x="1639" y="708"/>
                    <a:pt x="1768" y="579"/>
                  </a:cubicBezTo>
                  <a:cubicBezTo>
                    <a:pt x="1864" y="483"/>
                    <a:pt x="1929" y="451"/>
                    <a:pt x="1961" y="418"/>
                  </a:cubicBezTo>
                  <a:lnTo>
                    <a:pt x="1993" y="354"/>
                  </a:lnTo>
                  <a:lnTo>
                    <a:pt x="2025" y="354"/>
                  </a:ln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9" name="Google Shape;3889;p64"/>
            <p:cNvSpPr/>
            <p:nvPr/>
          </p:nvSpPr>
          <p:spPr>
            <a:xfrm>
              <a:off x="4853050" y="3111825"/>
              <a:ext cx="245950" cy="480600"/>
            </a:xfrm>
            <a:custGeom>
              <a:avLst/>
              <a:gdLst/>
              <a:ahLst/>
              <a:cxnLst/>
              <a:rect l="l" t="t" r="r" b="b"/>
              <a:pathLst>
                <a:path w="9838" h="19224" extrusionOk="0">
                  <a:moveTo>
                    <a:pt x="1962" y="1"/>
                  </a:moveTo>
                  <a:cubicBezTo>
                    <a:pt x="1962" y="1"/>
                    <a:pt x="1480" y="354"/>
                    <a:pt x="965" y="965"/>
                  </a:cubicBezTo>
                  <a:cubicBezTo>
                    <a:pt x="483" y="1576"/>
                    <a:pt x="1" y="2508"/>
                    <a:pt x="1" y="3633"/>
                  </a:cubicBezTo>
                  <a:cubicBezTo>
                    <a:pt x="1" y="4758"/>
                    <a:pt x="322" y="6944"/>
                    <a:pt x="644" y="9098"/>
                  </a:cubicBezTo>
                  <a:cubicBezTo>
                    <a:pt x="965" y="11251"/>
                    <a:pt x="1287" y="13405"/>
                    <a:pt x="1287" y="14369"/>
                  </a:cubicBezTo>
                  <a:cubicBezTo>
                    <a:pt x="1287" y="15430"/>
                    <a:pt x="1544" y="16587"/>
                    <a:pt x="1994" y="17552"/>
                  </a:cubicBezTo>
                  <a:cubicBezTo>
                    <a:pt x="2187" y="18002"/>
                    <a:pt x="2444" y="18420"/>
                    <a:pt x="2765" y="18709"/>
                  </a:cubicBezTo>
                  <a:cubicBezTo>
                    <a:pt x="3055" y="19030"/>
                    <a:pt x="3440" y="19223"/>
                    <a:pt x="3826" y="19223"/>
                  </a:cubicBezTo>
                  <a:cubicBezTo>
                    <a:pt x="4180" y="19223"/>
                    <a:pt x="4726" y="19127"/>
                    <a:pt x="5337" y="18966"/>
                  </a:cubicBezTo>
                  <a:cubicBezTo>
                    <a:pt x="7233" y="18516"/>
                    <a:pt x="9837" y="17616"/>
                    <a:pt x="9837" y="17616"/>
                  </a:cubicBezTo>
                  <a:lnTo>
                    <a:pt x="9709" y="17198"/>
                  </a:lnTo>
                  <a:cubicBezTo>
                    <a:pt x="9709" y="17198"/>
                    <a:pt x="9419" y="17294"/>
                    <a:pt x="8969" y="17455"/>
                  </a:cubicBezTo>
                  <a:cubicBezTo>
                    <a:pt x="8262" y="17680"/>
                    <a:pt x="7233" y="18002"/>
                    <a:pt x="6205" y="18291"/>
                  </a:cubicBezTo>
                  <a:cubicBezTo>
                    <a:pt x="5208" y="18580"/>
                    <a:pt x="4244" y="18805"/>
                    <a:pt x="3826" y="18805"/>
                  </a:cubicBezTo>
                  <a:cubicBezTo>
                    <a:pt x="3569" y="18805"/>
                    <a:pt x="3312" y="18677"/>
                    <a:pt x="3055" y="18420"/>
                  </a:cubicBezTo>
                  <a:cubicBezTo>
                    <a:pt x="2669" y="18034"/>
                    <a:pt x="2347" y="17391"/>
                    <a:pt x="2090" y="16652"/>
                  </a:cubicBezTo>
                  <a:cubicBezTo>
                    <a:pt x="1865" y="15912"/>
                    <a:pt x="1705" y="15109"/>
                    <a:pt x="1705" y="14369"/>
                  </a:cubicBezTo>
                  <a:cubicBezTo>
                    <a:pt x="1705" y="13309"/>
                    <a:pt x="1383" y="11187"/>
                    <a:pt x="1062" y="9033"/>
                  </a:cubicBezTo>
                  <a:cubicBezTo>
                    <a:pt x="740" y="6880"/>
                    <a:pt x="419" y="4694"/>
                    <a:pt x="419" y="3633"/>
                  </a:cubicBezTo>
                  <a:cubicBezTo>
                    <a:pt x="419" y="2637"/>
                    <a:pt x="869" y="1801"/>
                    <a:pt x="1319" y="1222"/>
                  </a:cubicBezTo>
                  <a:cubicBezTo>
                    <a:pt x="1544" y="933"/>
                    <a:pt x="1769" y="708"/>
                    <a:pt x="1930" y="579"/>
                  </a:cubicBezTo>
                  <a:cubicBezTo>
                    <a:pt x="2026" y="483"/>
                    <a:pt x="2090" y="419"/>
                    <a:pt x="2122" y="386"/>
                  </a:cubicBezTo>
                  <a:lnTo>
                    <a:pt x="2187" y="354"/>
                  </a:lnTo>
                  <a:lnTo>
                    <a:pt x="2219" y="354"/>
                  </a:lnTo>
                  <a:lnTo>
                    <a:pt x="19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0" name="Google Shape;3890;p64"/>
            <p:cNvSpPr/>
            <p:nvPr/>
          </p:nvSpPr>
          <p:spPr>
            <a:xfrm>
              <a:off x="5006550" y="3155225"/>
              <a:ext cx="124575" cy="303800"/>
            </a:xfrm>
            <a:custGeom>
              <a:avLst/>
              <a:gdLst/>
              <a:ahLst/>
              <a:cxnLst/>
              <a:rect l="l" t="t" r="r" b="b"/>
              <a:pathLst>
                <a:path w="4983" h="12152" extrusionOk="0">
                  <a:moveTo>
                    <a:pt x="290" y="1"/>
                  </a:moveTo>
                  <a:lnTo>
                    <a:pt x="0" y="322"/>
                  </a:lnTo>
                  <a:cubicBezTo>
                    <a:pt x="33" y="354"/>
                    <a:pt x="1126" y="1383"/>
                    <a:pt x="1126" y="3954"/>
                  </a:cubicBezTo>
                  <a:cubicBezTo>
                    <a:pt x="1126" y="4211"/>
                    <a:pt x="1126" y="4501"/>
                    <a:pt x="1093" y="4790"/>
                  </a:cubicBezTo>
                  <a:cubicBezTo>
                    <a:pt x="1061" y="5208"/>
                    <a:pt x="1061" y="5851"/>
                    <a:pt x="1061" y="6590"/>
                  </a:cubicBezTo>
                  <a:cubicBezTo>
                    <a:pt x="1061" y="8840"/>
                    <a:pt x="1158" y="11894"/>
                    <a:pt x="1158" y="11894"/>
                  </a:cubicBezTo>
                  <a:lnTo>
                    <a:pt x="1190" y="12151"/>
                  </a:lnTo>
                  <a:lnTo>
                    <a:pt x="4983" y="11251"/>
                  </a:lnTo>
                  <a:lnTo>
                    <a:pt x="4886" y="10833"/>
                  </a:lnTo>
                  <a:lnTo>
                    <a:pt x="1597" y="11604"/>
                  </a:lnTo>
                  <a:lnTo>
                    <a:pt x="1597" y="11604"/>
                  </a:lnTo>
                  <a:cubicBezTo>
                    <a:pt x="1585" y="11290"/>
                    <a:pt x="1564" y="10742"/>
                    <a:pt x="1543" y="10062"/>
                  </a:cubicBezTo>
                  <a:cubicBezTo>
                    <a:pt x="1511" y="9033"/>
                    <a:pt x="1479" y="7715"/>
                    <a:pt x="1479" y="6590"/>
                  </a:cubicBezTo>
                  <a:cubicBezTo>
                    <a:pt x="1479" y="5851"/>
                    <a:pt x="1479" y="5208"/>
                    <a:pt x="1511" y="4822"/>
                  </a:cubicBezTo>
                  <a:cubicBezTo>
                    <a:pt x="1543" y="4533"/>
                    <a:pt x="1543" y="4211"/>
                    <a:pt x="1543" y="3954"/>
                  </a:cubicBezTo>
                  <a:cubicBezTo>
                    <a:pt x="1543" y="1190"/>
                    <a:pt x="322" y="33"/>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1" name="Google Shape;3891;p64"/>
            <p:cNvSpPr/>
            <p:nvPr/>
          </p:nvSpPr>
          <p:spPr>
            <a:xfrm>
              <a:off x="5276575" y="3402800"/>
              <a:ext cx="204925" cy="104425"/>
            </a:xfrm>
            <a:custGeom>
              <a:avLst/>
              <a:gdLst/>
              <a:ahLst/>
              <a:cxnLst/>
              <a:rect l="l" t="t" r="r" b="b"/>
              <a:pathLst>
                <a:path w="8197" h="4177" extrusionOk="0">
                  <a:moveTo>
                    <a:pt x="2607" y="1"/>
                  </a:moveTo>
                  <a:cubicBezTo>
                    <a:pt x="2500" y="1"/>
                    <a:pt x="2401" y="10"/>
                    <a:pt x="2314" y="30"/>
                  </a:cubicBezTo>
                  <a:cubicBezTo>
                    <a:pt x="2154" y="94"/>
                    <a:pt x="1254" y="255"/>
                    <a:pt x="0" y="448"/>
                  </a:cubicBezTo>
                  <a:lnTo>
                    <a:pt x="482" y="2666"/>
                  </a:lnTo>
                  <a:cubicBezTo>
                    <a:pt x="1672" y="2216"/>
                    <a:pt x="2411" y="1927"/>
                    <a:pt x="2411" y="1927"/>
                  </a:cubicBezTo>
                  <a:cubicBezTo>
                    <a:pt x="2411" y="1927"/>
                    <a:pt x="4050" y="3084"/>
                    <a:pt x="4693" y="3084"/>
                  </a:cubicBezTo>
                  <a:cubicBezTo>
                    <a:pt x="5304" y="3052"/>
                    <a:pt x="7072" y="3020"/>
                    <a:pt x="7072" y="3020"/>
                  </a:cubicBezTo>
                  <a:cubicBezTo>
                    <a:pt x="7072" y="3020"/>
                    <a:pt x="7779" y="4177"/>
                    <a:pt x="8004" y="4177"/>
                  </a:cubicBezTo>
                  <a:cubicBezTo>
                    <a:pt x="8197" y="4177"/>
                    <a:pt x="8133" y="3630"/>
                    <a:pt x="8036" y="3213"/>
                  </a:cubicBezTo>
                  <a:cubicBezTo>
                    <a:pt x="7972" y="2795"/>
                    <a:pt x="7586" y="1734"/>
                    <a:pt x="7586" y="1734"/>
                  </a:cubicBezTo>
                  <a:cubicBezTo>
                    <a:pt x="7586" y="1734"/>
                    <a:pt x="5690" y="609"/>
                    <a:pt x="4757" y="416"/>
                  </a:cubicBezTo>
                  <a:cubicBezTo>
                    <a:pt x="4001" y="254"/>
                    <a:pt x="3176" y="1"/>
                    <a:pt x="2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2" name="Google Shape;3892;p64"/>
            <p:cNvSpPr/>
            <p:nvPr/>
          </p:nvSpPr>
          <p:spPr>
            <a:xfrm>
              <a:off x="5270125" y="3397925"/>
              <a:ext cx="215400" cy="114925"/>
            </a:xfrm>
            <a:custGeom>
              <a:avLst/>
              <a:gdLst/>
              <a:ahLst/>
              <a:cxnLst/>
              <a:rect l="l" t="t" r="r" b="b"/>
              <a:pathLst>
                <a:path w="8616" h="4597" extrusionOk="0">
                  <a:moveTo>
                    <a:pt x="2894" y="418"/>
                  </a:moveTo>
                  <a:cubicBezTo>
                    <a:pt x="3408" y="418"/>
                    <a:pt x="4212" y="643"/>
                    <a:pt x="4983" y="804"/>
                  </a:cubicBezTo>
                  <a:cubicBezTo>
                    <a:pt x="5401" y="900"/>
                    <a:pt x="6108" y="1222"/>
                    <a:pt x="6687" y="1543"/>
                  </a:cubicBezTo>
                  <a:cubicBezTo>
                    <a:pt x="6976" y="1672"/>
                    <a:pt x="7233" y="1832"/>
                    <a:pt x="7426" y="1929"/>
                  </a:cubicBezTo>
                  <a:cubicBezTo>
                    <a:pt x="7530" y="1998"/>
                    <a:pt x="7615" y="2049"/>
                    <a:pt x="7672" y="2081"/>
                  </a:cubicBezTo>
                  <a:lnTo>
                    <a:pt x="7672" y="2081"/>
                  </a:lnTo>
                  <a:cubicBezTo>
                    <a:pt x="7705" y="2171"/>
                    <a:pt x="7775" y="2363"/>
                    <a:pt x="7844" y="2572"/>
                  </a:cubicBezTo>
                  <a:cubicBezTo>
                    <a:pt x="7941" y="2893"/>
                    <a:pt x="8069" y="3247"/>
                    <a:pt x="8101" y="3440"/>
                  </a:cubicBezTo>
                  <a:cubicBezTo>
                    <a:pt x="8131" y="3646"/>
                    <a:pt x="8160" y="3879"/>
                    <a:pt x="8165" y="4040"/>
                  </a:cubicBezTo>
                  <a:lnTo>
                    <a:pt x="8165" y="4040"/>
                  </a:lnTo>
                  <a:cubicBezTo>
                    <a:pt x="8135" y="4005"/>
                    <a:pt x="8102" y="3966"/>
                    <a:pt x="8069" y="3922"/>
                  </a:cubicBezTo>
                  <a:cubicBezTo>
                    <a:pt x="7941" y="3761"/>
                    <a:pt x="7812" y="3568"/>
                    <a:pt x="7683" y="3408"/>
                  </a:cubicBezTo>
                  <a:cubicBezTo>
                    <a:pt x="7587" y="3215"/>
                    <a:pt x="7490" y="3086"/>
                    <a:pt x="7490" y="3086"/>
                  </a:cubicBezTo>
                  <a:lnTo>
                    <a:pt x="7426" y="2990"/>
                  </a:lnTo>
                  <a:lnTo>
                    <a:pt x="7330" y="2990"/>
                  </a:lnTo>
                  <a:cubicBezTo>
                    <a:pt x="7330" y="2990"/>
                    <a:pt x="5610" y="3052"/>
                    <a:pt x="4946" y="3054"/>
                  </a:cubicBezTo>
                  <a:lnTo>
                    <a:pt x="4946" y="3054"/>
                  </a:lnTo>
                  <a:cubicBezTo>
                    <a:pt x="4817" y="3052"/>
                    <a:pt x="4627" y="2988"/>
                    <a:pt x="4405" y="2893"/>
                  </a:cubicBezTo>
                  <a:cubicBezTo>
                    <a:pt x="4051" y="2732"/>
                    <a:pt x="3633" y="2507"/>
                    <a:pt x="3344" y="2315"/>
                  </a:cubicBezTo>
                  <a:cubicBezTo>
                    <a:pt x="3183" y="2218"/>
                    <a:pt x="3055" y="2122"/>
                    <a:pt x="2958" y="2057"/>
                  </a:cubicBezTo>
                  <a:cubicBezTo>
                    <a:pt x="2862" y="1993"/>
                    <a:pt x="2797" y="1961"/>
                    <a:pt x="2797" y="1961"/>
                  </a:cubicBezTo>
                  <a:lnTo>
                    <a:pt x="2701" y="1897"/>
                  </a:lnTo>
                  <a:lnTo>
                    <a:pt x="2605" y="1929"/>
                  </a:lnTo>
                  <a:cubicBezTo>
                    <a:pt x="2605" y="1929"/>
                    <a:pt x="1936" y="2180"/>
                    <a:pt x="910" y="2577"/>
                  </a:cubicBezTo>
                  <a:lnTo>
                    <a:pt x="910" y="2577"/>
                  </a:lnTo>
                  <a:lnTo>
                    <a:pt x="529" y="821"/>
                  </a:lnTo>
                  <a:lnTo>
                    <a:pt x="529" y="821"/>
                  </a:lnTo>
                  <a:cubicBezTo>
                    <a:pt x="1062" y="716"/>
                    <a:pt x="1500" y="635"/>
                    <a:pt x="1865" y="579"/>
                  </a:cubicBezTo>
                  <a:cubicBezTo>
                    <a:pt x="2251" y="514"/>
                    <a:pt x="2508" y="482"/>
                    <a:pt x="2605" y="450"/>
                  </a:cubicBezTo>
                  <a:cubicBezTo>
                    <a:pt x="2701" y="418"/>
                    <a:pt x="2797" y="418"/>
                    <a:pt x="2894" y="418"/>
                  </a:cubicBezTo>
                  <a:close/>
                  <a:moveTo>
                    <a:pt x="2894" y="0"/>
                  </a:moveTo>
                  <a:cubicBezTo>
                    <a:pt x="2765" y="0"/>
                    <a:pt x="2637" y="0"/>
                    <a:pt x="2508" y="32"/>
                  </a:cubicBezTo>
                  <a:cubicBezTo>
                    <a:pt x="2444" y="32"/>
                    <a:pt x="2187" y="97"/>
                    <a:pt x="1801" y="161"/>
                  </a:cubicBezTo>
                  <a:cubicBezTo>
                    <a:pt x="1383" y="225"/>
                    <a:pt x="837" y="322"/>
                    <a:pt x="226" y="418"/>
                  </a:cubicBezTo>
                  <a:lnTo>
                    <a:pt x="1" y="482"/>
                  </a:lnTo>
                  <a:lnTo>
                    <a:pt x="612" y="3150"/>
                  </a:lnTo>
                  <a:lnTo>
                    <a:pt x="837" y="3054"/>
                  </a:lnTo>
                  <a:cubicBezTo>
                    <a:pt x="1707" y="2715"/>
                    <a:pt x="2341" y="2468"/>
                    <a:pt x="2615" y="2366"/>
                  </a:cubicBezTo>
                  <a:lnTo>
                    <a:pt x="2615" y="2366"/>
                  </a:lnTo>
                  <a:cubicBezTo>
                    <a:pt x="2757" y="2462"/>
                    <a:pt x="3081" y="2677"/>
                    <a:pt x="3440" y="2893"/>
                  </a:cubicBezTo>
                  <a:cubicBezTo>
                    <a:pt x="3697" y="3022"/>
                    <a:pt x="3955" y="3182"/>
                    <a:pt x="4212" y="3279"/>
                  </a:cubicBezTo>
                  <a:cubicBezTo>
                    <a:pt x="4469" y="3408"/>
                    <a:pt x="4726" y="3472"/>
                    <a:pt x="4951" y="3472"/>
                  </a:cubicBezTo>
                  <a:cubicBezTo>
                    <a:pt x="5469" y="3472"/>
                    <a:pt x="6817" y="3449"/>
                    <a:pt x="7216" y="3442"/>
                  </a:cubicBezTo>
                  <a:lnTo>
                    <a:pt x="7216" y="3442"/>
                  </a:lnTo>
                  <a:cubicBezTo>
                    <a:pt x="7291" y="3562"/>
                    <a:pt x="7407" y="3748"/>
                    <a:pt x="7523" y="3922"/>
                  </a:cubicBezTo>
                  <a:cubicBezTo>
                    <a:pt x="7651" y="4083"/>
                    <a:pt x="7748" y="4211"/>
                    <a:pt x="7876" y="4340"/>
                  </a:cubicBezTo>
                  <a:cubicBezTo>
                    <a:pt x="7908" y="4404"/>
                    <a:pt x="7973" y="4468"/>
                    <a:pt x="8037" y="4500"/>
                  </a:cubicBezTo>
                  <a:cubicBezTo>
                    <a:pt x="8069" y="4533"/>
                    <a:pt x="8133" y="4597"/>
                    <a:pt x="8262" y="4597"/>
                  </a:cubicBezTo>
                  <a:cubicBezTo>
                    <a:pt x="8326" y="4597"/>
                    <a:pt x="8391" y="4565"/>
                    <a:pt x="8455" y="4533"/>
                  </a:cubicBezTo>
                  <a:cubicBezTo>
                    <a:pt x="8551" y="4436"/>
                    <a:pt x="8551" y="4372"/>
                    <a:pt x="8583" y="4308"/>
                  </a:cubicBezTo>
                  <a:cubicBezTo>
                    <a:pt x="8583" y="4243"/>
                    <a:pt x="8616" y="4147"/>
                    <a:pt x="8616" y="4083"/>
                  </a:cubicBezTo>
                  <a:cubicBezTo>
                    <a:pt x="8616" y="3858"/>
                    <a:pt x="8551" y="3600"/>
                    <a:pt x="8519" y="3375"/>
                  </a:cubicBezTo>
                  <a:cubicBezTo>
                    <a:pt x="8455" y="3118"/>
                    <a:pt x="8358" y="2765"/>
                    <a:pt x="8262" y="2443"/>
                  </a:cubicBezTo>
                  <a:cubicBezTo>
                    <a:pt x="8133" y="2122"/>
                    <a:pt x="8037" y="1865"/>
                    <a:pt x="8037" y="1865"/>
                  </a:cubicBezTo>
                  <a:lnTo>
                    <a:pt x="8037" y="1800"/>
                  </a:lnTo>
                  <a:lnTo>
                    <a:pt x="7973" y="1768"/>
                  </a:lnTo>
                  <a:cubicBezTo>
                    <a:pt x="7973" y="1768"/>
                    <a:pt x="7490" y="1479"/>
                    <a:pt x="6880" y="1157"/>
                  </a:cubicBezTo>
                  <a:cubicBezTo>
                    <a:pt x="6269" y="836"/>
                    <a:pt x="5562" y="514"/>
                    <a:pt x="5048" y="386"/>
                  </a:cubicBezTo>
                  <a:cubicBezTo>
                    <a:pt x="4308" y="257"/>
                    <a:pt x="3537" y="0"/>
                    <a:pt x="2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3" name="Google Shape;3893;p64"/>
            <p:cNvSpPr/>
            <p:nvPr/>
          </p:nvSpPr>
          <p:spPr>
            <a:xfrm>
              <a:off x="5526475" y="3239600"/>
              <a:ext cx="90850" cy="322275"/>
            </a:xfrm>
            <a:custGeom>
              <a:avLst/>
              <a:gdLst/>
              <a:ahLst/>
              <a:cxnLst/>
              <a:rect l="l" t="t" r="r" b="b"/>
              <a:pathLst>
                <a:path w="3634" h="12891" extrusionOk="0">
                  <a:moveTo>
                    <a:pt x="2894" y="1"/>
                  </a:moveTo>
                  <a:lnTo>
                    <a:pt x="1" y="12698"/>
                  </a:lnTo>
                  <a:lnTo>
                    <a:pt x="740" y="12891"/>
                  </a:lnTo>
                  <a:lnTo>
                    <a:pt x="3633" y="194"/>
                  </a:lnTo>
                  <a:lnTo>
                    <a:pt x="2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4" name="Google Shape;3894;p64"/>
            <p:cNvSpPr/>
            <p:nvPr/>
          </p:nvSpPr>
          <p:spPr>
            <a:xfrm>
              <a:off x="5520050" y="3233175"/>
              <a:ext cx="103700" cy="335125"/>
            </a:xfrm>
            <a:custGeom>
              <a:avLst/>
              <a:gdLst/>
              <a:ahLst/>
              <a:cxnLst/>
              <a:rect l="l" t="t" r="r" b="b"/>
              <a:pathLst>
                <a:path w="4148" h="13405" extrusionOk="0">
                  <a:moveTo>
                    <a:pt x="3312" y="515"/>
                  </a:moveTo>
                  <a:lnTo>
                    <a:pt x="3633" y="611"/>
                  </a:lnTo>
                  <a:lnTo>
                    <a:pt x="852" y="12873"/>
                  </a:lnTo>
                  <a:lnTo>
                    <a:pt x="852" y="12873"/>
                  </a:lnTo>
                  <a:lnTo>
                    <a:pt x="515" y="12794"/>
                  </a:lnTo>
                  <a:lnTo>
                    <a:pt x="3312" y="515"/>
                  </a:lnTo>
                  <a:close/>
                  <a:moveTo>
                    <a:pt x="2990" y="1"/>
                  </a:moveTo>
                  <a:lnTo>
                    <a:pt x="1" y="13116"/>
                  </a:lnTo>
                  <a:lnTo>
                    <a:pt x="1158" y="13405"/>
                  </a:lnTo>
                  <a:lnTo>
                    <a:pt x="1222" y="13180"/>
                  </a:lnTo>
                  <a:lnTo>
                    <a:pt x="4147" y="290"/>
                  </a:lnTo>
                  <a:lnTo>
                    <a:pt x="29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5" name="Google Shape;3895;p64"/>
            <p:cNvSpPr/>
            <p:nvPr/>
          </p:nvSpPr>
          <p:spPr>
            <a:xfrm>
              <a:off x="5156825" y="3548200"/>
              <a:ext cx="391375" cy="27350"/>
            </a:xfrm>
            <a:custGeom>
              <a:avLst/>
              <a:gdLst/>
              <a:ahLst/>
              <a:cxnLst/>
              <a:rect l="l" t="t" r="r" b="b"/>
              <a:pathLst>
                <a:path w="15655" h="1094" extrusionOk="0">
                  <a:moveTo>
                    <a:pt x="15623" y="0"/>
                  </a:moveTo>
                  <a:lnTo>
                    <a:pt x="0" y="322"/>
                  </a:lnTo>
                  <a:lnTo>
                    <a:pt x="33" y="1093"/>
                  </a:lnTo>
                  <a:lnTo>
                    <a:pt x="15655" y="772"/>
                  </a:lnTo>
                  <a:lnTo>
                    <a:pt x="15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6" name="Google Shape;3896;p64"/>
            <p:cNvSpPr/>
            <p:nvPr/>
          </p:nvSpPr>
          <p:spPr>
            <a:xfrm>
              <a:off x="5152000" y="3542575"/>
              <a:ext cx="401025" cy="38600"/>
            </a:xfrm>
            <a:custGeom>
              <a:avLst/>
              <a:gdLst/>
              <a:ahLst/>
              <a:cxnLst/>
              <a:rect l="l" t="t" r="r" b="b"/>
              <a:pathLst>
                <a:path w="16041" h="1544" extrusionOk="0">
                  <a:moveTo>
                    <a:pt x="15623" y="418"/>
                  </a:moveTo>
                  <a:lnTo>
                    <a:pt x="15623" y="776"/>
                  </a:lnTo>
                  <a:lnTo>
                    <a:pt x="15623" y="776"/>
                  </a:lnTo>
                  <a:lnTo>
                    <a:pt x="418" y="1125"/>
                  </a:lnTo>
                  <a:lnTo>
                    <a:pt x="418" y="772"/>
                  </a:lnTo>
                  <a:lnTo>
                    <a:pt x="15623" y="418"/>
                  </a:lnTo>
                  <a:close/>
                  <a:moveTo>
                    <a:pt x="16041" y="0"/>
                  </a:moveTo>
                  <a:lnTo>
                    <a:pt x="1" y="354"/>
                  </a:lnTo>
                  <a:lnTo>
                    <a:pt x="1" y="1543"/>
                  </a:lnTo>
                  <a:lnTo>
                    <a:pt x="16041" y="1190"/>
                  </a:lnTo>
                  <a:lnTo>
                    <a:pt x="16041" y="965"/>
                  </a:lnTo>
                  <a:lnTo>
                    <a:pt x="16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7" name="Google Shape;3897;p64"/>
            <p:cNvSpPr/>
            <p:nvPr/>
          </p:nvSpPr>
          <p:spPr>
            <a:xfrm>
              <a:off x="5553000" y="2925400"/>
              <a:ext cx="167175" cy="190475"/>
            </a:xfrm>
            <a:custGeom>
              <a:avLst/>
              <a:gdLst/>
              <a:ahLst/>
              <a:cxnLst/>
              <a:rect l="l" t="t" r="r" b="b"/>
              <a:pathLst>
                <a:path w="6687" h="7619" extrusionOk="0">
                  <a:moveTo>
                    <a:pt x="1" y="0"/>
                  </a:moveTo>
                  <a:lnTo>
                    <a:pt x="3344" y="7618"/>
                  </a:lnTo>
                  <a:lnTo>
                    <a:pt x="66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8" name="Google Shape;3898;p64"/>
            <p:cNvSpPr/>
            <p:nvPr/>
          </p:nvSpPr>
          <p:spPr>
            <a:xfrm>
              <a:off x="2940475" y="4391175"/>
              <a:ext cx="989275" cy="520775"/>
            </a:xfrm>
            <a:custGeom>
              <a:avLst/>
              <a:gdLst/>
              <a:ahLst/>
              <a:cxnLst/>
              <a:rect l="l" t="t" r="r" b="b"/>
              <a:pathLst>
                <a:path w="39571" h="20831" extrusionOk="0">
                  <a:moveTo>
                    <a:pt x="4565" y="1"/>
                  </a:moveTo>
                  <a:lnTo>
                    <a:pt x="4565" y="10094"/>
                  </a:lnTo>
                  <a:cubicBezTo>
                    <a:pt x="4565" y="13405"/>
                    <a:pt x="3440" y="16619"/>
                    <a:pt x="1350" y="19191"/>
                  </a:cubicBezTo>
                  <a:lnTo>
                    <a:pt x="0" y="20830"/>
                  </a:lnTo>
                  <a:lnTo>
                    <a:pt x="39570" y="20830"/>
                  </a:lnTo>
                  <a:lnTo>
                    <a:pt x="38220" y="19191"/>
                  </a:lnTo>
                  <a:cubicBezTo>
                    <a:pt x="36131" y="16619"/>
                    <a:pt x="35006" y="13405"/>
                    <a:pt x="35006" y="10094"/>
                  </a:cubicBezTo>
                  <a:lnTo>
                    <a:pt x="350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9" name="Google Shape;3899;p64"/>
            <p:cNvSpPr/>
            <p:nvPr/>
          </p:nvSpPr>
          <p:spPr>
            <a:xfrm>
              <a:off x="3007975" y="4124375"/>
              <a:ext cx="854250" cy="429975"/>
            </a:xfrm>
            <a:custGeom>
              <a:avLst/>
              <a:gdLst/>
              <a:ahLst/>
              <a:cxnLst/>
              <a:rect l="l" t="t" r="r" b="b"/>
              <a:pathLst>
                <a:path w="34170" h="17199" extrusionOk="0">
                  <a:moveTo>
                    <a:pt x="1865" y="1"/>
                  </a:moveTo>
                  <a:lnTo>
                    <a:pt x="1865" y="8294"/>
                  </a:lnTo>
                  <a:lnTo>
                    <a:pt x="1865" y="10126"/>
                  </a:lnTo>
                  <a:cubicBezTo>
                    <a:pt x="1865" y="12601"/>
                    <a:pt x="1222" y="15044"/>
                    <a:pt x="0" y="17198"/>
                  </a:cubicBezTo>
                  <a:lnTo>
                    <a:pt x="34170" y="17198"/>
                  </a:lnTo>
                  <a:cubicBezTo>
                    <a:pt x="32948" y="15044"/>
                    <a:pt x="32306" y="12601"/>
                    <a:pt x="32306" y="10126"/>
                  </a:cubicBezTo>
                  <a:lnTo>
                    <a:pt x="32306" y="8294"/>
                  </a:lnTo>
                  <a:lnTo>
                    <a:pt x="32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0" name="Google Shape;3900;p64"/>
            <p:cNvSpPr/>
            <p:nvPr/>
          </p:nvSpPr>
          <p:spPr>
            <a:xfrm>
              <a:off x="2934850" y="4385550"/>
              <a:ext cx="1000525" cy="532025"/>
            </a:xfrm>
            <a:custGeom>
              <a:avLst/>
              <a:gdLst/>
              <a:ahLst/>
              <a:cxnLst/>
              <a:rect l="l" t="t" r="r" b="b"/>
              <a:pathLst>
                <a:path w="40021" h="21281" extrusionOk="0">
                  <a:moveTo>
                    <a:pt x="35006" y="419"/>
                  </a:moveTo>
                  <a:lnTo>
                    <a:pt x="35006" y="10319"/>
                  </a:lnTo>
                  <a:cubicBezTo>
                    <a:pt x="35006" y="13662"/>
                    <a:pt x="36163" y="16941"/>
                    <a:pt x="38284" y="19545"/>
                  </a:cubicBezTo>
                  <a:lnTo>
                    <a:pt x="39345" y="20863"/>
                  </a:lnTo>
                  <a:lnTo>
                    <a:pt x="675" y="20863"/>
                  </a:lnTo>
                  <a:lnTo>
                    <a:pt x="1736" y="19545"/>
                  </a:lnTo>
                  <a:cubicBezTo>
                    <a:pt x="3858" y="16941"/>
                    <a:pt x="5015" y="13662"/>
                    <a:pt x="5015" y="10319"/>
                  </a:cubicBezTo>
                  <a:lnTo>
                    <a:pt x="5015" y="419"/>
                  </a:lnTo>
                  <a:close/>
                  <a:moveTo>
                    <a:pt x="4790" y="1"/>
                  </a:moveTo>
                  <a:cubicBezTo>
                    <a:pt x="4725" y="1"/>
                    <a:pt x="4693" y="33"/>
                    <a:pt x="4661" y="65"/>
                  </a:cubicBezTo>
                  <a:cubicBezTo>
                    <a:pt x="4597" y="97"/>
                    <a:pt x="4597" y="161"/>
                    <a:pt x="4597" y="226"/>
                  </a:cubicBezTo>
                  <a:lnTo>
                    <a:pt x="4597" y="10319"/>
                  </a:lnTo>
                  <a:cubicBezTo>
                    <a:pt x="4597" y="13566"/>
                    <a:pt x="3472" y="16748"/>
                    <a:pt x="1415" y="19287"/>
                  </a:cubicBezTo>
                  <a:lnTo>
                    <a:pt x="65" y="20927"/>
                  </a:lnTo>
                  <a:cubicBezTo>
                    <a:pt x="0" y="20991"/>
                    <a:pt x="0" y="21088"/>
                    <a:pt x="32" y="21152"/>
                  </a:cubicBezTo>
                  <a:cubicBezTo>
                    <a:pt x="65" y="21216"/>
                    <a:pt x="161" y="21280"/>
                    <a:pt x="225" y="21280"/>
                  </a:cubicBezTo>
                  <a:lnTo>
                    <a:pt x="39795" y="21280"/>
                  </a:lnTo>
                  <a:cubicBezTo>
                    <a:pt x="39859" y="21280"/>
                    <a:pt x="39956" y="21216"/>
                    <a:pt x="39988" y="21152"/>
                  </a:cubicBezTo>
                  <a:cubicBezTo>
                    <a:pt x="40020" y="21088"/>
                    <a:pt x="39988" y="20991"/>
                    <a:pt x="39956" y="20927"/>
                  </a:cubicBezTo>
                  <a:lnTo>
                    <a:pt x="38606" y="19287"/>
                  </a:lnTo>
                  <a:cubicBezTo>
                    <a:pt x="36548" y="16748"/>
                    <a:pt x="35423" y="13566"/>
                    <a:pt x="35423" y="10319"/>
                  </a:cubicBezTo>
                  <a:lnTo>
                    <a:pt x="35423" y="226"/>
                  </a:lnTo>
                  <a:cubicBezTo>
                    <a:pt x="35423" y="161"/>
                    <a:pt x="35423" y="97"/>
                    <a:pt x="35359" y="65"/>
                  </a:cubicBezTo>
                  <a:cubicBezTo>
                    <a:pt x="35327" y="33"/>
                    <a:pt x="35263" y="1"/>
                    <a:pt x="35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1" name="Google Shape;3901;p64"/>
            <p:cNvSpPr/>
            <p:nvPr/>
          </p:nvSpPr>
          <p:spPr>
            <a:xfrm>
              <a:off x="1906225" y="2226250"/>
              <a:ext cx="3057750" cy="2244525"/>
            </a:xfrm>
            <a:custGeom>
              <a:avLst/>
              <a:gdLst/>
              <a:ahLst/>
              <a:cxnLst/>
              <a:rect l="l" t="t" r="r" b="b"/>
              <a:pathLst>
                <a:path w="122310" h="89781" extrusionOk="0">
                  <a:moveTo>
                    <a:pt x="4565" y="0"/>
                  </a:moveTo>
                  <a:cubicBezTo>
                    <a:pt x="2058" y="0"/>
                    <a:pt x="0" y="2026"/>
                    <a:pt x="0" y="4533"/>
                  </a:cubicBezTo>
                  <a:lnTo>
                    <a:pt x="0" y="85216"/>
                  </a:lnTo>
                  <a:cubicBezTo>
                    <a:pt x="0" y="87755"/>
                    <a:pt x="2058" y="89780"/>
                    <a:pt x="4565" y="89780"/>
                  </a:cubicBezTo>
                  <a:lnTo>
                    <a:pt x="117745" y="89780"/>
                  </a:lnTo>
                  <a:cubicBezTo>
                    <a:pt x="120253" y="89780"/>
                    <a:pt x="122310" y="87755"/>
                    <a:pt x="122310" y="85216"/>
                  </a:cubicBezTo>
                  <a:lnTo>
                    <a:pt x="122310" y="4533"/>
                  </a:lnTo>
                  <a:cubicBezTo>
                    <a:pt x="122310" y="2026"/>
                    <a:pt x="120253" y="0"/>
                    <a:pt x="117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2" name="Google Shape;3902;p64"/>
            <p:cNvSpPr/>
            <p:nvPr/>
          </p:nvSpPr>
          <p:spPr>
            <a:xfrm>
              <a:off x="1901400" y="2220625"/>
              <a:ext cx="3067400" cy="2254950"/>
            </a:xfrm>
            <a:custGeom>
              <a:avLst/>
              <a:gdLst/>
              <a:ahLst/>
              <a:cxnLst/>
              <a:rect l="l" t="t" r="r" b="b"/>
              <a:pathLst>
                <a:path w="122696" h="90198" extrusionOk="0">
                  <a:moveTo>
                    <a:pt x="117938" y="418"/>
                  </a:moveTo>
                  <a:cubicBezTo>
                    <a:pt x="119128" y="418"/>
                    <a:pt x="120221" y="901"/>
                    <a:pt x="120992" y="1704"/>
                  </a:cubicBezTo>
                  <a:cubicBezTo>
                    <a:pt x="121796" y="2476"/>
                    <a:pt x="122278" y="3569"/>
                    <a:pt x="122278" y="4758"/>
                  </a:cubicBezTo>
                  <a:lnTo>
                    <a:pt x="122278" y="85441"/>
                  </a:lnTo>
                  <a:cubicBezTo>
                    <a:pt x="122278" y="86662"/>
                    <a:pt x="121796" y="87723"/>
                    <a:pt x="120992" y="88526"/>
                  </a:cubicBezTo>
                  <a:cubicBezTo>
                    <a:pt x="120221" y="89298"/>
                    <a:pt x="119128" y="89780"/>
                    <a:pt x="117938" y="89780"/>
                  </a:cubicBezTo>
                  <a:lnTo>
                    <a:pt x="4758" y="89780"/>
                  </a:lnTo>
                  <a:cubicBezTo>
                    <a:pt x="3569" y="89780"/>
                    <a:pt x="2476" y="89298"/>
                    <a:pt x="1672" y="88526"/>
                  </a:cubicBezTo>
                  <a:cubicBezTo>
                    <a:pt x="901" y="87723"/>
                    <a:pt x="418" y="86662"/>
                    <a:pt x="418" y="85441"/>
                  </a:cubicBezTo>
                  <a:lnTo>
                    <a:pt x="418" y="4758"/>
                  </a:lnTo>
                  <a:cubicBezTo>
                    <a:pt x="418" y="3569"/>
                    <a:pt x="901" y="2476"/>
                    <a:pt x="1672" y="1704"/>
                  </a:cubicBezTo>
                  <a:cubicBezTo>
                    <a:pt x="2476" y="901"/>
                    <a:pt x="3569" y="418"/>
                    <a:pt x="4758" y="418"/>
                  </a:cubicBezTo>
                  <a:close/>
                  <a:moveTo>
                    <a:pt x="4758" y="0"/>
                  </a:moveTo>
                  <a:cubicBezTo>
                    <a:pt x="2122" y="0"/>
                    <a:pt x="1" y="2122"/>
                    <a:pt x="1" y="4758"/>
                  </a:cubicBezTo>
                  <a:lnTo>
                    <a:pt x="1" y="85441"/>
                  </a:lnTo>
                  <a:cubicBezTo>
                    <a:pt x="1" y="88076"/>
                    <a:pt x="2122" y="90198"/>
                    <a:pt x="4758" y="90198"/>
                  </a:cubicBezTo>
                  <a:lnTo>
                    <a:pt x="117938" y="90198"/>
                  </a:lnTo>
                  <a:cubicBezTo>
                    <a:pt x="120574" y="90198"/>
                    <a:pt x="122696" y="88076"/>
                    <a:pt x="122696" y="85441"/>
                  </a:cubicBezTo>
                  <a:lnTo>
                    <a:pt x="122696" y="4758"/>
                  </a:lnTo>
                  <a:cubicBezTo>
                    <a:pt x="122696" y="2122"/>
                    <a:pt x="120574" y="0"/>
                    <a:pt x="1179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3" name="Google Shape;3903;p64"/>
            <p:cNvSpPr/>
            <p:nvPr/>
          </p:nvSpPr>
          <p:spPr>
            <a:xfrm>
              <a:off x="1906225" y="4121975"/>
              <a:ext cx="3057750" cy="348800"/>
            </a:xfrm>
            <a:custGeom>
              <a:avLst/>
              <a:gdLst/>
              <a:ahLst/>
              <a:cxnLst/>
              <a:rect l="l" t="t" r="r" b="b"/>
              <a:pathLst>
                <a:path w="122310" h="13952" extrusionOk="0">
                  <a:moveTo>
                    <a:pt x="0" y="0"/>
                  </a:moveTo>
                  <a:lnTo>
                    <a:pt x="0" y="9387"/>
                  </a:lnTo>
                  <a:cubicBezTo>
                    <a:pt x="0" y="11926"/>
                    <a:pt x="2058" y="13951"/>
                    <a:pt x="4565" y="13951"/>
                  </a:cubicBezTo>
                  <a:lnTo>
                    <a:pt x="117745" y="13951"/>
                  </a:lnTo>
                  <a:cubicBezTo>
                    <a:pt x="120253" y="13951"/>
                    <a:pt x="122310" y="11926"/>
                    <a:pt x="122310" y="9387"/>
                  </a:cubicBezTo>
                  <a:lnTo>
                    <a:pt x="1223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4" name="Google Shape;3904;p64"/>
            <p:cNvSpPr/>
            <p:nvPr/>
          </p:nvSpPr>
          <p:spPr>
            <a:xfrm>
              <a:off x="1901400" y="4116350"/>
              <a:ext cx="3067400" cy="359225"/>
            </a:xfrm>
            <a:custGeom>
              <a:avLst/>
              <a:gdLst/>
              <a:ahLst/>
              <a:cxnLst/>
              <a:rect l="l" t="t" r="r" b="b"/>
              <a:pathLst>
                <a:path w="122696" h="14369" extrusionOk="0">
                  <a:moveTo>
                    <a:pt x="122278" y="418"/>
                  </a:moveTo>
                  <a:lnTo>
                    <a:pt x="122278" y="9612"/>
                  </a:lnTo>
                  <a:cubicBezTo>
                    <a:pt x="122278" y="10833"/>
                    <a:pt x="121796" y="11894"/>
                    <a:pt x="120992" y="12697"/>
                  </a:cubicBezTo>
                  <a:cubicBezTo>
                    <a:pt x="120221" y="13469"/>
                    <a:pt x="119128" y="13951"/>
                    <a:pt x="117938" y="13951"/>
                  </a:cubicBezTo>
                  <a:lnTo>
                    <a:pt x="4758" y="13951"/>
                  </a:lnTo>
                  <a:cubicBezTo>
                    <a:pt x="3569" y="13951"/>
                    <a:pt x="2476" y="13469"/>
                    <a:pt x="1672" y="12697"/>
                  </a:cubicBezTo>
                  <a:cubicBezTo>
                    <a:pt x="901" y="11894"/>
                    <a:pt x="418" y="10833"/>
                    <a:pt x="418" y="9612"/>
                  </a:cubicBezTo>
                  <a:lnTo>
                    <a:pt x="418" y="418"/>
                  </a:lnTo>
                  <a:close/>
                  <a:moveTo>
                    <a:pt x="193" y="0"/>
                  </a:moveTo>
                  <a:cubicBezTo>
                    <a:pt x="161" y="0"/>
                    <a:pt x="97" y="33"/>
                    <a:pt x="65" y="65"/>
                  </a:cubicBezTo>
                  <a:cubicBezTo>
                    <a:pt x="1" y="97"/>
                    <a:pt x="1" y="161"/>
                    <a:pt x="1" y="225"/>
                  </a:cubicBezTo>
                  <a:lnTo>
                    <a:pt x="1" y="9612"/>
                  </a:lnTo>
                  <a:cubicBezTo>
                    <a:pt x="1" y="12247"/>
                    <a:pt x="2122" y="14369"/>
                    <a:pt x="4758" y="14369"/>
                  </a:cubicBezTo>
                  <a:lnTo>
                    <a:pt x="117938" y="14369"/>
                  </a:lnTo>
                  <a:cubicBezTo>
                    <a:pt x="120574" y="14369"/>
                    <a:pt x="122696" y="12247"/>
                    <a:pt x="122696" y="9612"/>
                  </a:cubicBezTo>
                  <a:lnTo>
                    <a:pt x="122696" y="225"/>
                  </a:lnTo>
                  <a:cubicBezTo>
                    <a:pt x="122696" y="161"/>
                    <a:pt x="122664" y="97"/>
                    <a:pt x="122631" y="65"/>
                  </a:cubicBezTo>
                  <a:cubicBezTo>
                    <a:pt x="122599" y="33"/>
                    <a:pt x="122535" y="0"/>
                    <a:pt x="122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5" name="Google Shape;3905;p64"/>
            <p:cNvSpPr/>
            <p:nvPr/>
          </p:nvSpPr>
          <p:spPr>
            <a:xfrm>
              <a:off x="2060525" y="2365275"/>
              <a:ext cx="2749175" cy="1586350"/>
            </a:xfrm>
            <a:custGeom>
              <a:avLst/>
              <a:gdLst/>
              <a:ahLst/>
              <a:cxnLst/>
              <a:rect l="l" t="t" r="r" b="b"/>
              <a:pathLst>
                <a:path w="109967" h="63454" extrusionOk="0">
                  <a:moveTo>
                    <a:pt x="0" y="0"/>
                  </a:moveTo>
                  <a:lnTo>
                    <a:pt x="0" y="63454"/>
                  </a:lnTo>
                  <a:lnTo>
                    <a:pt x="109966" y="63454"/>
                  </a:lnTo>
                  <a:lnTo>
                    <a:pt x="1099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6" name="Google Shape;3906;p64"/>
            <p:cNvSpPr/>
            <p:nvPr/>
          </p:nvSpPr>
          <p:spPr>
            <a:xfrm>
              <a:off x="2054900" y="2360450"/>
              <a:ext cx="2760425" cy="1596000"/>
            </a:xfrm>
            <a:custGeom>
              <a:avLst/>
              <a:gdLst/>
              <a:ahLst/>
              <a:cxnLst/>
              <a:rect l="l" t="t" r="r" b="b"/>
              <a:pathLst>
                <a:path w="110417" h="63840" extrusionOk="0">
                  <a:moveTo>
                    <a:pt x="109998" y="419"/>
                  </a:moveTo>
                  <a:lnTo>
                    <a:pt x="109998" y="63422"/>
                  </a:lnTo>
                  <a:lnTo>
                    <a:pt x="418" y="63422"/>
                  </a:lnTo>
                  <a:lnTo>
                    <a:pt x="418" y="419"/>
                  </a:lnTo>
                  <a:close/>
                  <a:moveTo>
                    <a:pt x="225" y="1"/>
                  </a:moveTo>
                  <a:cubicBezTo>
                    <a:pt x="161" y="1"/>
                    <a:pt x="97" y="1"/>
                    <a:pt x="64" y="65"/>
                  </a:cubicBezTo>
                  <a:cubicBezTo>
                    <a:pt x="32" y="97"/>
                    <a:pt x="0" y="161"/>
                    <a:pt x="0" y="193"/>
                  </a:cubicBezTo>
                  <a:lnTo>
                    <a:pt x="0" y="63647"/>
                  </a:lnTo>
                  <a:cubicBezTo>
                    <a:pt x="0" y="63711"/>
                    <a:pt x="32" y="63743"/>
                    <a:pt x="64" y="63775"/>
                  </a:cubicBezTo>
                  <a:cubicBezTo>
                    <a:pt x="97" y="63840"/>
                    <a:pt x="161" y="63840"/>
                    <a:pt x="225" y="63840"/>
                  </a:cubicBezTo>
                  <a:lnTo>
                    <a:pt x="110191" y="63840"/>
                  </a:lnTo>
                  <a:cubicBezTo>
                    <a:pt x="110255" y="63840"/>
                    <a:pt x="110320" y="63840"/>
                    <a:pt x="110352" y="63775"/>
                  </a:cubicBezTo>
                  <a:cubicBezTo>
                    <a:pt x="110384" y="63743"/>
                    <a:pt x="110416" y="63711"/>
                    <a:pt x="110416" y="63647"/>
                  </a:cubicBezTo>
                  <a:lnTo>
                    <a:pt x="110416" y="193"/>
                  </a:lnTo>
                  <a:cubicBezTo>
                    <a:pt x="110416" y="161"/>
                    <a:pt x="110384" y="97"/>
                    <a:pt x="110352" y="65"/>
                  </a:cubicBezTo>
                  <a:cubicBezTo>
                    <a:pt x="110320" y="1"/>
                    <a:pt x="110255" y="1"/>
                    <a:pt x="110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7" name="Google Shape;3907;p64"/>
            <p:cNvSpPr/>
            <p:nvPr/>
          </p:nvSpPr>
          <p:spPr>
            <a:xfrm>
              <a:off x="2940475" y="4911925"/>
              <a:ext cx="989275" cy="45025"/>
            </a:xfrm>
            <a:custGeom>
              <a:avLst/>
              <a:gdLst/>
              <a:ahLst/>
              <a:cxnLst/>
              <a:rect l="l" t="t" r="r" b="b"/>
              <a:pathLst>
                <a:path w="39571" h="1801" extrusionOk="0">
                  <a:moveTo>
                    <a:pt x="0" y="0"/>
                  </a:moveTo>
                  <a:lnTo>
                    <a:pt x="0" y="1801"/>
                  </a:lnTo>
                  <a:lnTo>
                    <a:pt x="39570" y="1801"/>
                  </a:lnTo>
                  <a:lnTo>
                    <a:pt x="395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8" name="Google Shape;3908;p64"/>
            <p:cNvSpPr/>
            <p:nvPr/>
          </p:nvSpPr>
          <p:spPr>
            <a:xfrm>
              <a:off x="2935650" y="4907100"/>
              <a:ext cx="999725" cy="55475"/>
            </a:xfrm>
            <a:custGeom>
              <a:avLst/>
              <a:gdLst/>
              <a:ahLst/>
              <a:cxnLst/>
              <a:rect l="l" t="t" r="r" b="b"/>
              <a:pathLst>
                <a:path w="39989" h="2219" extrusionOk="0">
                  <a:moveTo>
                    <a:pt x="39538" y="418"/>
                  </a:moveTo>
                  <a:lnTo>
                    <a:pt x="39538" y="1801"/>
                  </a:lnTo>
                  <a:lnTo>
                    <a:pt x="418" y="1801"/>
                  </a:lnTo>
                  <a:lnTo>
                    <a:pt x="418" y="418"/>
                  </a:lnTo>
                  <a:close/>
                  <a:moveTo>
                    <a:pt x="193" y="1"/>
                  </a:moveTo>
                  <a:cubicBezTo>
                    <a:pt x="129" y="1"/>
                    <a:pt x="97" y="1"/>
                    <a:pt x="65" y="65"/>
                  </a:cubicBezTo>
                  <a:cubicBezTo>
                    <a:pt x="0" y="97"/>
                    <a:pt x="0" y="161"/>
                    <a:pt x="0" y="193"/>
                  </a:cubicBezTo>
                  <a:lnTo>
                    <a:pt x="0" y="1994"/>
                  </a:lnTo>
                  <a:cubicBezTo>
                    <a:pt x="0" y="2058"/>
                    <a:pt x="0" y="2122"/>
                    <a:pt x="65" y="2154"/>
                  </a:cubicBezTo>
                  <a:cubicBezTo>
                    <a:pt x="97" y="2186"/>
                    <a:pt x="129" y="2219"/>
                    <a:pt x="193" y="2219"/>
                  </a:cubicBezTo>
                  <a:lnTo>
                    <a:pt x="39763" y="2219"/>
                  </a:lnTo>
                  <a:cubicBezTo>
                    <a:pt x="39827" y="2219"/>
                    <a:pt x="39859" y="2186"/>
                    <a:pt x="39924" y="2154"/>
                  </a:cubicBezTo>
                  <a:cubicBezTo>
                    <a:pt x="39956" y="2122"/>
                    <a:pt x="39988" y="2058"/>
                    <a:pt x="39988" y="1994"/>
                  </a:cubicBezTo>
                  <a:lnTo>
                    <a:pt x="39988" y="193"/>
                  </a:lnTo>
                  <a:cubicBezTo>
                    <a:pt x="39988" y="161"/>
                    <a:pt x="39956" y="97"/>
                    <a:pt x="39924" y="65"/>
                  </a:cubicBezTo>
                  <a:cubicBezTo>
                    <a:pt x="39859" y="1"/>
                    <a:pt x="39827" y="1"/>
                    <a:pt x="39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9" name="Google Shape;3909;p64"/>
            <p:cNvSpPr/>
            <p:nvPr/>
          </p:nvSpPr>
          <p:spPr>
            <a:xfrm>
              <a:off x="2383575" y="2497075"/>
              <a:ext cx="147875" cy="199325"/>
            </a:xfrm>
            <a:custGeom>
              <a:avLst/>
              <a:gdLst/>
              <a:ahLst/>
              <a:cxnLst/>
              <a:rect l="l" t="t" r="r" b="b"/>
              <a:pathLst>
                <a:path w="5915" h="7973" extrusionOk="0">
                  <a:moveTo>
                    <a:pt x="0" y="0"/>
                  </a:moveTo>
                  <a:lnTo>
                    <a:pt x="3954" y="7972"/>
                  </a:lnTo>
                  <a:lnTo>
                    <a:pt x="5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0" name="Google Shape;3910;p64"/>
            <p:cNvSpPr/>
            <p:nvPr/>
          </p:nvSpPr>
          <p:spPr>
            <a:xfrm>
              <a:off x="2377950" y="2491450"/>
              <a:ext cx="159125" cy="209975"/>
            </a:xfrm>
            <a:custGeom>
              <a:avLst/>
              <a:gdLst/>
              <a:ahLst/>
              <a:cxnLst/>
              <a:rect l="l" t="t" r="r" b="b"/>
              <a:pathLst>
                <a:path w="6365" h="8399" extrusionOk="0">
                  <a:moveTo>
                    <a:pt x="5883" y="418"/>
                  </a:moveTo>
                  <a:lnTo>
                    <a:pt x="4119" y="7593"/>
                  </a:lnTo>
                  <a:lnTo>
                    <a:pt x="4119" y="7593"/>
                  </a:lnTo>
                  <a:lnTo>
                    <a:pt x="547" y="418"/>
                  </a:lnTo>
                  <a:close/>
                  <a:moveTo>
                    <a:pt x="225" y="0"/>
                  </a:moveTo>
                  <a:cubicBezTo>
                    <a:pt x="129" y="0"/>
                    <a:pt x="65" y="32"/>
                    <a:pt x="32" y="97"/>
                  </a:cubicBezTo>
                  <a:cubicBezTo>
                    <a:pt x="0" y="161"/>
                    <a:pt x="0" y="257"/>
                    <a:pt x="32" y="322"/>
                  </a:cubicBezTo>
                  <a:lnTo>
                    <a:pt x="4018" y="8293"/>
                  </a:lnTo>
                  <a:cubicBezTo>
                    <a:pt x="4045" y="8346"/>
                    <a:pt x="4092" y="8398"/>
                    <a:pt x="4161" y="8398"/>
                  </a:cubicBezTo>
                  <a:cubicBezTo>
                    <a:pt x="4177" y="8398"/>
                    <a:pt x="4193" y="8396"/>
                    <a:pt x="4211" y="8390"/>
                  </a:cubicBezTo>
                  <a:cubicBezTo>
                    <a:pt x="4308" y="8390"/>
                    <a:pt x="4372" y="8326"/>
                    <a:pt x="4404" y="8229"/>
                  </a:cubicBezTo>
                  <a:lnTo>
                    <a:pt x="6365" y="257"/>
                  </a:lnTo>
                  <a:cubicBezTo>
                    <a:pt x="6365" y="193"/>
                    <a:pt x="6365" y="129"/>
                    <a:pt x="6333" y="97"/>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1" name="Google Shape;3911;p64"/>
            <p:cNvSpPr/>
            <p:nvPr/>
          </p:nvSpPr>
          <p:spPr>
            <a:xfrm>
              <a:off x="2398825" y="2504300"/>
              <a:ext cx="94875" cy="192100"/>
            </a:xfrm>
            <a:custGeom>
              <a:avLst/>
              <a:gdLst/>
              <a:ahLst/>
              <a:cxnLst/>
              <a:rect l="l" t="t" r="r" b="b"/>
              <a:pathLst>
                <a:path w="3795" h="7684"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2" name="Google Shape;3912;p64"/>
            <p:cNvSpPr/>
            <p:nvPr/>
          </p:nvSpPr>
          <p:spPr>
            <a:xfrm>
              <a:off x="2393200" y="2499475"/>
              <a:ext cx="106125" cy="201950"/>
            </a:xfrm>
            <a:custGeom>
              <a:avLst/>
              <a:gdLst/>
              <a:ahLst/>
              <a:cxnLst/>
              <a:rect l="l" t="t" r="r" b="b"/>
              <a:pathLst>
                <a:path w="4245" h="8078" extrusionOk="0">
                  <a:moveTo>
                    <a:pt x="3794" y="419"/>
                  </a:moveTo>
                  <a:lnTo>
                    <a:pt x="3427" y="6947"/>
                  </a:lnTo>
                  <a:lnTo>
                    <a:pt x="547" y="419"/>
                  </a:lnTo>
                  <a:close/>
                  <a:moveTo>
                    <a:pt x="226" y="1"/>
                  </a:moveTo>
                  <a:cubicBezTo>
                    <a:pt x="162" y="1"/>
                    <a:pt x="97" y="33"/>
                    <a:pt x="65" y="97"/>
                  </a:cubicBezTo>
                  <a:cubicBezTo>
                    <a:pt x="33" y="129"/>
                    <a:pt x="1" y="226"/>
                    <a:pt x="33" y="290"/>
                  </a:cubicBezTo>
                  <a:lnTo>
                    <a:pt x="3376" y="7940"/>
                  </a:lnTo>
                  <a:cubicBezTo>
                    <a:pt x="3429" y="8020"/>
                    <a:pt x="3504" y="8077"/>
                    <a:pt x="3582" y="8077"/>
                  </a:cubicBezTo>
                  <a:cubicBezTo>
                    <a:pt x="3599" y="8077"/>
                    <a:pt x="3616" y="8075"/>
                    <a:pt x="3633" y="8069"/>
                  </a:cubicBezTo>
                  <a:cubicBezTo>
                    <a:pt x="3730" y="8069"/>
                    <a:pt x="3794" y="7972"/>
                    <a:pt x="3794" y="7876"/>
                  </a:cubicBezTo>
                  <a:lnTo>
                    <a:pt x="4244" y="226"/>
                  </a:lnTo>
                  <a:cubicBezTo>
                    <a:pt x="4244" y="161"/>
                    <a:pt x="4212" y="97"/>
                    <a:pt x="4180" y="65"/>
                  </a:cubicBezTo>
                  <a:cubicBezTo>
                    <a:pt x="4148" y="1"/>
                    <a:pt x="4083"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3" name="Google Shape;3913;p64"/>
            <p:cNvSpPr/>
            <p:nvPr/>
          </p:nvSpPr>
          <p:spPr>
            <a:xfrm>
              <a:off x="2377950" y="2489825"/>
              <a:ext cx="104475" cy="206575"/>
            </a:xfrm>
            <a:custGeom>
              <a:avLst/>
              <a:gdLst/>
              <a:ahLst/>
              <a:cxnLst/>
              <a:rect l="l" t="t" r="r" b="b"/>
              <a:pathLst>
                <a:path w="4179" h="8263"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4" name="Google Shape;3914;p64"/>
            <p:cNvSpPr/>
            <p:nvPr/>
          </p:nvSpPr>
          <p:spPr>
            <a:xfrm>
              <a:off x="2372325" y="2484200"/>
              <a:ext cx="115725" cy="217225"/>
            </a:xfrm>
            <a:custGeom>
              <a:avLst/>
              <a:gdLst/>
              <a:ahLst/>
              <a:cxnLst/>
              <a:rect l="l" t="t" r="r" b="b"/>
              <a:pathLst>
                <a:path w="4629" h="8689" extrusionOk="0">
                  <a:moveTo>
                    <a:pt x="3825" y="419"/>
                  </a:moveTo>
                  <a:lnTo>
                    <a:pt x="4166" y="7535"/>
                  </a:lnTo>
                  <a:lnTo>
                    <a:pt x="579" y="419"/>
                  </a:lnTo>
                  <a:close/>
                  <a:moveTo>
                    <a:pt x="225" y="1"/>
                  </a:moveTo>
                  <a:cubicBezTo>
                    <a:pt x="161" y="1"/>
                    <a:pt x="97" y="33"/>
                    <a:pt x="64" y="97"/>
                  </a:cubicBezTo>
                  <a:cubicBezTo>
                    <a:pt x="0" y="162"/>
                    <a:pt x="0" y="258"/>
                    <a:pt x="32" y="322"/>
                  </a:cubicBezTo>
                  <a:lnTo>
                    <a:pt x="4243" y="8583"/>
                  </a:lnTo>
                  <a:cubicBezTo>
                    <a:pt x="4270" y="8636"/>
                    <a:pt x="4339" y="8688"/>
                    <a:pt x="4416" y="8688"/>
                  </a:cubicBezTo>
                  <a:cubicBezTo>
                    <a:pt x="4433" y="8688"/>
                    <a:pt x="4451" y="8686"/>
                    <a:pt x="4468" y="8680"/>
                  </a:cubicBezTo>
                  <a:cubicBezTo>
                    <a:pt x="4565" y="8648"/>
                    <a:pt x="4629" y="8551"/>
                    <a:pt x="4629" y="8455"/>
                  </a:cubicBezTo>
                  <a:lnTo>
                    <a:pt x="4211" y="194"/>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5" name="Google Shape;3915;p64"/>
            <p:cNvSpPr/>
            <p:nvPr/>
          </p:nvSpPr>
          <p:spPr>
            <a:xfrm>
              <a:off x="2153725" y="2452075"/>
              <a:ext cx="328700" cy="244325"/>
            </a:xfrm>
            <a:custGeom>
              <a:avLst/>
              <a:gdLst/>
              <a:ahLst/>
              <a:cxnLst/>
              <a:rect l="l" t="t" r="r" b="b"/>
              <a:pathLst>
                <a:path w="13148" h="9773" extrusionOk="0">
                  <a:moveTo>
                    <a:pt x="1" y="0"/>
                  </a:moveTo>
                  <a:lnTo>
                    <a:pt x="2412" y="9772"/>
                  </a:lnTo>
                  <a:lnTo>
                    <a:pt x="13148" y="9772"/>
                  </a:lnTo>
                  <a:lnTo>
                    <a:pt x="11444" y="1125"/>
                  </a:lnTo>
                  <a:lnTo>
                    <a:pt x="6108" y="1125"/>
                  </a:lnTo>
                  <a:lnTo>
                    <a:pt x="51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6" name="Google Shape;3916;p64"/>
            <p:cNvSpPr/>
            <p:nvPr/>
          </p:nvSpPr>
          <p:spPr>
            <a:xfrm>
              <a:off x="2148100" y="2447250"/>
              <a:ext cx="339950" cy="253950"/>
            </a:xfrm>
            <a:custGeom>
              <a:avLst/>
              <a:gdLst/>
              <a:ahLst/>
              <a:cxnLst/>
              <a:rect l="l" t="t" r="r" b="b"/>
              <a:pathLst>
                <a:path w="13598" h="10158" extrusionOk="0">
                  <a:moveTo>
                    <a:pt x="5240" y="418"/>
                  </a:moveTo>
                  <a:lnTo>
                    <a:pt x="6173" y="1447"/>
                  </a:lnTo>
                  <a:cubicBezTo>
                    <a:pt x="6205" y="1511"/>
                    <a:pt x="6269" y="1511"/>
                    <a:pt x="6333" y="1511"/>
                  </a:cubicBezTo>
                  <a:lnTo>
                    <a:pt x="11509" y="1511"/>
                  </a:lnTo>
                  <a:lnTo>
                    <a:pt x="13116" y="9740"/>
                  </a:lnTo>
                  <a:lnTo>
                    <a:pt x="2797" y="9740"/>
                  </a:lnTo>
                  <a:lnTo>
                    <a:pt x="483" y="418"/>
                  </a:lnTo>
                  <a:close/>
                  <a:moveTo>
                    <a:pt x="226" y="0"/>
                  </a:moveTo>
                  <a:cubicBezTo>
                    <a:pt x="162" y="0"/>
                    <a:pt x="97" y="32"/>
                    <a:pt x="65" y="65"/>
                  </a:cubicBezTo>
                  <a:cubicBezTo>
                    <a:pt x="1" y="129"/>
                    <a:pt x="1" y="193"/>
                    <a:pt x="1" y="257"/>
                  </a:cubicBezTo>
                  <a:lnTo>
                    <a:pt x="2412" y="9997"/>
                  </a:lnTo>
                  <a:cubicBezTo>
                    <a:pt x="2444" y="10094"/>
                    <a:pt x="2540" y="10158"/>
                    <a:pt x="2637" y="10158"/>
                  </a:cubicBezTo>
                  <a:lnTo>
                    <a:pt x="13373" y="10158"/>
                  </a:lnTo>
                  <a:cubicBezTo>
                    <a:pt x="13437" y="10158"/>
                    <a:pt x="13502" y="10126"/>
                    <a:pt x="13566" y="10094"/>
                  </a:cubicBezTo>
                  <a:cubicBezTo>
                    <a:pt x="13598" y="10029"/>
                    <a:pt x="13598" y="9965"/>
                    <a:pt x="13598" y="9901"/>
                  </a:cubicBezTo>
                  <a:lnTo>
                    <a:pt x="11894" y="1254"/>
                  </a:lnTo>
                  <a:cubicBezTo>
                    <a:pt x="11862" y="1157"/>
                    <a:pt x="11798" y="1093"/>
                    <a:pt x="11669" y="1093"/>
                  </a:cubicBezTo>
                  <a:lnTo>
                    <a:pt x="6435" y="1093"/>
                  </a:lnTo>
                  <a:lnTo>
                    <a:pt x="5498" y="65"/>
                  </a:lnTo>
                  <a:cubicBezTo>
                    <a:pt x="5465" y="32"/>
                    <a:pt x="5401" y="0"/>
                    <a:pt x="5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7" name="Google Shape;3917;p64"/>
            <p:cNvSpPr/>
            <p:nvPr/>
          </p:nvSpPr>
          <p:spPr>
            <a:xfrm>
              <a:off x="2383575" y="2857075"/>
              <a:ext cx="147875" cy="199325"/>
            </a:xfrm>
            <a:custGeom>
              <a:avLst/>
              <a:gdLst/>
              <a:ahLst/>
              <a:cxnLst/>
              <a:rect l="l" t="t" r="r" b="b"/>
              <a:pathLst>
                <a:path w="5915" h="7973" extrusionOk="0">
                  <a:moveTo>
                    <a:pt x="0" y="1"/>
                  </a:moveTo>
                  <a:lnTo>
                    <a:pt x="3954" y="7973"/>
                  </a:lnTo>
                  <a:lnTo>
                    <a:pt x="59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8" name="Google Shape;3918;p64"/>
            <p:cNvSpPr/>
            <p:nvPr/>
          </p:nvSpPr>
          <p:spPr>
            <a:xfrm>
              <a:off x="2377950" y="2852275"/>
              <a:ext cx="159125" cy="209750"/>
            </a:xfrm>
            <a:custGeom>
              <a:avLst/>
              <a:gdLst/>
              <a:ahLst/>
              <a:cxnLst/>
              <a:rect l="l" t="t" r="r" b="b"/>
              <a:pathLst>
                <a:path w="6365" h="8390" extrusionOk="0">
                  <a:moveTo>
                    <a:pt x="5883" y="418"/>
                  </a:moveTo>
                  <a:lnTo>
                    <a:pt x="4124" y="7572"/>
                  </a:lnTo>
                  <a:lnTo>
                    <a:pt x="547" y="418"/>
                  </a:lnTo>
                  <a:close/>
                  <a:moveTo>
                    <a:pt x="225" y="0"/>
                  </a:moveTo>
                  <a:cubicBezTo>
                    <a:pt x="129" y="0"/>
                    <a:pt x="65" y="32"/>
                    <a:pt x="32" y="96"/>
                  </a:cubicBezTo>
                  <a:cubicBezTo>
                    <a:pt x="0" y="161"/>
                    <a:pt x="0" y="225"/>
                    <a:pt x="32" y="289"/>
                  </a:cubicBezTo>
                  <a:lnTo>
                    <a:pt x="4018" y="8261"/>
                  </a:lnTo>
                  <a:cubicBezTo>
                    <a:pt x="4050" y="8358"/>
                    <a:pt x="4115" y="8390"/>
                    <a:pt x="4211" y="8390"/>
                  </a:cubicBezTo>
                  <a:cubicBezTo>
                    <a:pt x="4308" y="8358"/>
                    <a:pt x="4372" y="8293"/>
                    <a:pt x="4404" y="8229"/>
                  </a:cubicBezTo>
                  <a:lnTo>
                    <a:pt x="6365" y="257"/>
                  </a:lnTo>
                  <a:cubicBezTo>
                    <a:pt x="6365" y="193"/>
                    <a:pt x="6365" y="129"/>
                    <a:pt x="6333" y="64"/>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9" name="Google Shape;3919;p64"/>
            <p:cNvSpPr/>
            <p:nvPr/>
          </p:nvSpPr>
          <p:spPr>
            <a:xfrm>
              <a:off x="2398825" y="2865125"/>
              <a:ext cx="94875" cy="191275"/>
            </a:xfrm>
            <a:custGeom>
              <a:avLst/>
              <a:gdLst/>
              <a:ahLst/>
              <a:cxnLst/>
              <a:rect l="l" t="t" r="r" b="b"/>
              <a:pathLst>
                <a:path w="3795" h="7651" extrusionOk="0">
                  <a:moveTo>
                    <a:pt x="1" y="0"/>
                  </a:moveTo>
                  <a:lnTo>
                    <a:pt x="3344" y="7651"/>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0" name="Google Shape;3920;p64"/>
            <p:cNvSpPr/>
            <p:nvPr/>
          </p:nvSpPr>
          <p:spPr>
            <a:xfrm>
              <a:off x="2393200" y="2859500"/>
              <a:ext cx="106125" cy="202525"/>
            </a:xfrm>
            <a:custGeom>
              <a:avLst/>
              <a:gdLst/>
              <a:ahLst/>
              <a:cxnLst/>
              <a:rect l="l" t="t" r="r" b="b"/>
              <a:pathLst>
                <a:path w="4245" h="8101" extrusionOk="0">
                  <a:moveTo>
                    <a:pt x="3794" y="418"/>
                  </a:moveTo>
                  <a:lnTo>
                    <a:pt x="3428" y="6950"/>
                  </a:lnTo>
                  <a:lnTo>
                    <a:pt x="3428" y="6950"/>
                  </a:lnTo>
                  <a:lnTo>
                    <a:pt x="547" y="418"/>
                  </a:lnTo>
                  <a:close/>
                  <a:moveTo>
                    <a:pt x="226" y="0"/>
                  </a:moveTo>
                  <a:cubicBezTo>
                    <a:pt x="162" y="0"/>
                    <a:pt x="97" y="33"/>
                    <a:pt x="65" y="97"/>
                  </a:cubicBezTo>
                  <a:cubicBezTo>
                    <a:pt x="33" y="161"/>
                    <a:pt x="1" y="225"/>
                    <a:pt x="33" y="290"/>
                  </a:cubicBezTo>
                  <a:lnTo>
                    <a:pt x="3376" y="7972"/>
                  </a:lnTo>
                  <a:cubicBezTo>
                    <a:pt x="3440" y="8069"/>
                    <a:pt x="3537" y="8101"/>
                    <a:pt x="3633" y="8101"/>
                  </a:cubicBezTo>
                  <a:cubicBezTo>
                    <a:pt x="3730" y="8069"/>
                    <a:pt x="3794" y="8004"/>
                    <a:pt x="3794" y="7876"/>
                  </a:cubicBezTo>
                  <a:lnTo>
                    <a:pt x="4244" y="225"/>
                  </a:lnTo>
                  <a:cubicBezTo>
                    <a:pt x="4244" y="161"/>
                    <a:pt x="4212" y="97"/>
                    <a:pt x="4180" y="65"/>
                  </a:cubicBezTo>
                  <a:cubicBezTo>
                    <a:pt x="4148" y="33"/>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1" name="Google Shape;3921;p64"/>
            <p:cNvSpPr/>
            <p:nvPr/>
          </p:nvSpPr>
          <p:spPr>
            <a:xfrm>
              <a:off x="2377950" y="2849850"/>
              <a:ext cx="104475" cy="206550"/>
            </a:xfrm>
            <a:custGeom>
              <a:avLst/>
              <a:gdLst/>
              <a:ahLst/>
              <a:cxnLst/>
              <a:rect l="l" t="t" r="r" b="b"/>
              <a:pathLst>
                <a:path w="4179" h="8262"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2" name="Google Shape;3922;p64"/>
            <p:cNvSpPr/>
            <p:nvPr/>
          </p:nvSpPr>
          <p:spPr>
            <a:xfrm>
              <a:off x="2372325" y="2844225"/>
              <a:ext cx="115725" cy="217300"/>
            </a:xfrm>
            <a:custGeom>
              <a:avLst/>
              <a:gdLst/>
              <a:ahLst/>
              <a:cxnLst/>
              <a:rect l="l" t="t" r="r" b="b"/>
              <a:pathLst>
                <a:path w="4629" h="8692" extrusionOk="0">
                  <a:moveTo>
                    <a:pt x="3825" y="451"/>
                  </a:moveTo>
                  <a:lnTo>
                    <a:pt x="4166" y="7538"/>
                  </a:lnTo>
                  <a:lnTo>
                    <a:pt x="579" y="451"/>
                  </a:lnTo>
                  <a:close/>
                  <a:moveTo>
                    <a:pt x="225" y="1"/>
                  </a:moveTo>
                  <a:cubicBezTo>
                    <a:pt x="161" y="1"/>
                    <a:pt x="97" y="65"/>
                    <a:pt x="64" y="129"/>
                  </a:cubicBezTo>
                  <a:cubicBezTo>
                    <a:pt x="0" y="193"/>
                    <a:pt x="0" y="258"/>
                    <a:pt x="32" y="322"/>
                  </a:cubicBezTo>
                  <a:lnTo>
                    <a:pt x="4243" y="8583"/>
                  </a:lnTo>
                  <a:cubicBezTo>
                    <a:pt x="4267" y="8656"/>
                    <a:pt x="4328" y="8692"/>
                    <a:pt x="4397" y="8692"/>
                  </a:cubicBezTo>
                  <a:cubicBezTo>
                    <a:pt x="4420" y="8692"/>
                    <a:pt x="4444" y="8688"/>
                    <a:pt x="4468" y="8680"/>
                  </a:cubicBezTo>
                  <a:cubicBezTo>
                    <a:pt x="4565" y="8680"/>
                    <a:pt x="4629" y="8583"/>
                    <a:pt x="4629" y="8487"/>
                  </a:cubicBezTo>
                  <a:lnTo>
                    <a:pt x="4211" y="226"/>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3" name="Google Shape;3923;p64"/>
            <p:cNvSpPr/>
            <p:nvPr/>
          </p:nvSpPr>
          <p:spPr>
            <a:xfrm>
              <a:off x="2153725" y="2812875"/>
              <a:ext cx="328700" cy="243525"/>
            </a:xfrm>
            <a:custGeom>
              <a:avLst/>
              <a:gdLst/>
              <a:ahLst/>
              <a:cxnLst/>
              <a:rect l="l" t="t" r="r" b="b"/>
              <a:pathLst>
                <a:path w="13148" h="9741" extrusionOk="0">
                  <a:moveTo>
                    <a:pt x="1" y="1"/>
                  </a:moveTo>
                  <a:lnTo>
                    <a:pt x="2412" y="9741"/>
                  </a:lnTo>
                  <a:lnTo>
                    <a:pt x="13148" y="9741"/>
                  </a:lnTo>
                  <a:lnTo>
                    <a:pt x="11444" y="1094"/>
                  </a:lnTo>
                  <a:lnTo>
                    <a:pt x="6108" y="1094"/>
                  </a:lnTo>
                  <a:lnTo>
                    <a:pt x="5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4" name="Google Shape;3924;p64"/>
            <p:cNvSpPr/>
            <p:nvPr/>
          </p:nvSpPr>
          <p:spPr>
            <a:xfrm>
              <a:off x="2148100" y="2807250"/>
              <a:ext cx="339950" cy="254775"/>
            </a:xfrm>
            <a:custGeom>
              <a:avLst/>
              <a:gdLst/>
              <a:ahLst/>
              <a:cxnLst/>
              <a:rect l="l" t="t" r="r" b="b"/>
              <a:pathLst>
                <a:path w="13598" h="10191" extrusionOk="0">
                  <a:moveTo>
                    <a:pt x="5240" y="419"/>
                  </a:moveTo>
                  <a:lnTo>
                    <a:pt x="6173" y="1480"/>
                  </a:lnTo>
                  <a:cubicBezTo>
                    <a:pt x="6205" y="1512"/>
                    <a:pt x="6269" y="1544"/>
                    <a:pt x="6333" y="1544"/>
                  </a:cubicBezTo>
                  <a:lnTo>
                    <a:pt x="11509" y="1544"/>
                  </a:lnTo>
                  <a:lnTo>
                    <a:pt x="13116" y="9741"/>
                  </a:lnTo>
                  <a:lnTo>
                    <a:pt x="2797" y="9741"/>
                  </a:lnTo>
                  <a:lnTo>
                    <a:pt x="483" y="419"/>
                  </a:lnTo>
                  <a:close/>
                  <a:moveTo>
                    <a:pt x="226" y="1"/>
                  </a:moveTo>
                  <a:cubicBezTo>
                    <a:pt x="162" y="1"/>
                    <a:pt x="97" y="33"/>
                    <a:pt x="65" y="97"/>
                  </a:cubicBezTo>
                  <a:cubicBezTo>
                    <a:pt x="1" y="130"/>
                    <a:pt x="1" y="194"/>
                    <a:pt x="1" y="258"/>
                  </a:cubicBezTo>
                  <a:lnTo>
                    <a:pt x="2412" y="10030"/>
                  </a:lnTo>
                  <a:cubicBezTo>
                    <a:pt x="2444" y="10126"/>
                    <a:pt x="2540" y="10191"/>
                    <a:pt x="2637" y="10191"/>
                  </a:cubicBezTo>
                  <a:lnTo>
                    <a:pt x="13373" y="10191"/>
                  </a:lnTo>
                  <a:cubicBezTo>
                    <a:pt x="13437" y="10191"/>
                    <a:pt x="13502" y="10159"/>
                    <a:pt x="13566" y="10094"/>
                  </a:cubicBezTo>
                  <a:cubicBezTo>
                    <a:pt x="13598" y="10062"/>
                    <a:pt x="13598" y="9998"/>
                    <a:pt x="13598" y="9934"/>
                  </a:cubicBezTo>
                  <a:lnTo>
                    <a:pt x="11894" y="1287"/>
                  </a:lnTo>
                  <a:cubicBezTo>
                    <a:pt x="11862" y="1190"/>
                    <a:pt x="11798" y="1126"/>
                    <a:pt x="11669" y="1126"/>
                  </a:cubicBezTo>
                  <a:lnTo>
                    <a:pt x="6437" y="1126"/>
                  </a:lnTo>
                  <a:lnTo>
                    <a:pt x="5498" y="65"/>
                  </a:lnTo>
                  <a:cubicBezTo>
                    <a:pt x="5465" y="33"/>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5" name="Google Shape;3925;p64"/>
            <p:cNvSpPr/>
            <p:nvPr/>
          </p:nvSpPr>
          <p:spPr>
            <a:xfrm>
              <a:off x="2383575" y="3217900"/>
              <a:ext cx="147875" cy="199325"/>
            </a:xfrm>
            <a:custGeom>
              <a:avLst/>
              <a:gdLst/>
              <a:ahLst/>
              <a:cxnLst/>
              <a:rect l="l" t="t" r="r" b="b"/>
              <a:pathLst>
                <a:path w="5915" h="7973" extrusionOk="0">
                  <a:moveTo>
                    <a:pt x="0" y="1"/>
                  </a:moveTo>
                  <a:lnTo>
                    <a:pt x="3954" y="7973"/>
                  </a:lnTo>
                  <a:lnTo>
                    <a:pt x="59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6" name="Google Shape;3926;p64"/>
            <p:cNvSpPr/>
            <p:nvPr/>
          </p:nvSpPr>
          <p:spPr>
            <a:xfrm>
              <a:off x="2377950" y="3212275"/>
              <a:ext cx="159125" cy="209775"/>
            </a:xfrm>
            <a:custGeom>
              <a:avLst/>
              <a:gdLst/>
              <a:ahLst/>
              <a:cxnLst/>
              <a:rect l="l" t="t" r="r" b="b"/>
              <a:pathLst>
                <a:path w="6365" h="8391" extrusionOk="0">
                  <a:moveTo>
                    <a:pt x="5883" y="419"/>
                  </a:moveTo>
                  <a:lnTo>
                    <a:pt x="4119" y="7593"/>
                  </a:lnTo>
                  <a:lnTo>
                    <a:pt x="4119" y="7593"/>
                  </a:lnTo>
                  <a:lnTo>
                    <a:pt x="547" y="419"/>
                  </a:lnTo>
                  <a:close/>
                  <a:moveTo>
                    <a:pt x="225" y="1"/>
                  </a:moveTo>
                  <a:cubicBezTo>
                    <a:pt x="129" y="1"/>
                    <a:pt x="65" y="33"/>
                    <a:pt x="32" y="97"/>
                  </a:cubicBezTo>
                  <a:cubicBezTo>
                    <a:pt x="0" y="162"/>
                    <a:pt x="0" y="258"/>
                    <a:pt x="32" y="322"/>
                  </a:cubicBezTo>
                  <a:lnTo>
                    <a:pt x="4018" y="8294"/>
                  </a:lnTo>
                  <a:cubicBezTo>
                    <a:pt x="4050" y="8358"/>
                    <a:pt x="4115" y="8391"/>
                    <a:pt x="4211" y="8391"/>
                  </a:cubicBezTo>
                  <a:cubicBezTo>
                    <a:pt x="4308" y="8391"/>
                    <a:pt x="4372" y="8326"/>
                    <a:pt x="4404" y="8230"/>
                  </a:cubicBezTo>
                  <a:lnTo>
                    <a:pt x="6365" y="258"/>
                  </a:lnTo>
                  <a:cubicBezTo>
                    <a:pt x="6365" y="194"/>
                    <a:pt x="6365" y="129"/>
                    <a:pt x="6333" y="97"/>
                  </a:cubicBezTo>
                  <a:cubicBezTo>
                    <a:pt x="6268" y="33"/>
                    <a:pt x="6204" y="1"/>
                    <a:pt x="6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7" name="Google Shape;3927;p64"/>
            <p:cNvSpPr/>
            <p:nvPr/>
          </p:nvSpPr>
          <p:spPr>
            <a:xfrm>
              <a:off x="2398825" y="3225150"/>
              <a:ext cx="94875" cy="192075"/>
            </a:xfrm>
            <a:custGeom>
              <a:avLst/>
              <a:gdLst/>
              <a:ahLst/>
              <a:cxnLst/>
              <a:rect l="l" t="t" r="r" b="b"/>
              <a:pathLst>
                <a:path w="3795" h="7683"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8" name="Google Shape;3928;p64"/>
            <p:cNvSpPr/>
            <p:nvPr/>
          </p:nvSpPr>
          <p:spPr>
            <a:xfrm>
              <a:off x="2393200" y="3219525"/>
              <a:ext cx="106125" cy="202725"/>
            </a:xfrm>
            <a:custGeom>
              <a:avLst/>
              <a:gdLst/>
              <a:ahLst/>
              <a:cxnLst/>
              <a:rect l="l" t="t" r="r" b="b"/>
              <a:pathLst>
                <a:path w="4245" h="8109" extrusionOk="0">
                  <a:moveTo>
                    <a:pt x="3794" y="450"/>
                  </a:moveTo>
                  <a:lnTo>
                    <a:pt x="3427" y="6978"/>
                  </a:lnTo>
                  <a:lnTo>
                    <a:pt x="547" y="450"/>
                  </a:lnTo>
                  <a:close/>
                  <a:moveTo>
                    <a:pt x="226" y="0"/>
                  </a:moveTo>
                  <a:cubicBezTo>
                    <a:pt x="162" y="0"/>
                    <a:pt x="97" y="64"/>
                    <a:pt x="65" y="97"/>
                  </a:cubicBezTo>
                  <a:cubicBezTo>
                    <a:pt x="33" y="161"/>
                    <a:pt x="1" y="257"/>
                    <a:pt x="33" y="322"/>
                  </a:cubicBezTo>
                  <a:lnTo>
                    <a:pt x="3376" y="7972"/>
                  </a:lnTo>
                  <a:cubicBezTo>
                    <a:pt x="3429" y="8051"/>
                    <a:pt x="3504" y="8109"/>
                    <a:pt x="3582" y="8109"/>
                  </a:cubicBezTo>
                  <a:cubicBezTo>
                    <a:pt x="3599" y="8109"/>
                    <a:pt x="3616" y="8106"/>
                    <a:pt x="3633" y="8101"/>
                  </a:cubicBezTo>
                  <a:cubicBezTo>
                    <a:pt x="3730" y="8101"/>
                    <a:pt x="3794" y="8004"/>
                    <a:pt x="3794" y="7908"/>
                  </a:cubicBezTo>
                  <a:lnTo>
                    <a:pt x="4244" y="225"/>
                  </a:lnTo>
                  <a:cubicBezTo>
                    <a:pt x="4244" y="193"/>
                    <a:pt x="4212" y="129"/>
                    <a:pt x="4180" y="97"/>
                  </a:cubicBezTo>
                  <a:cubicBezTo>
                    <a:pt x="4148" y="32"/>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9" name="Google Shape;3929;p64"/>
            <p:cNvSpPr/>
            <p:nvPr/>
          </p:nvSpPr>
          <p:spPr>
            <a:xfrm>
              <a:off x="2377950" y="3209875"/>
              <a:ext cx="104475" cy="207350"/>
            </a:xfrm>
            <a:custGeom>
              <a:avLst/>
              <a:gdLst/>
              <a:ahLst/>
              <a:cxnLst/>
              <a:rect l="l" t="t" r="r" b="b"/>
              <a:pathLst>
                <a:path w="4179" h="8294" extrusionOk="0">
                  <a:moveTo>
                    <a:pt x="0" y="0"/>
                  </a:moveTo>
                  <a:lnTo>
                    <a:pt x="4179" y="8294"/>
                  </a:lnTo>
                  <a:lnTo>
                    <a:pt x="3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0" name="Google Shape;3930;p64"/>
            <p:cNvSpPr/>
            <p:nvPr/>
          </p:nvSpPr>
          <p:spPr>
            <a:xfrm>
              <a:off x="2372325" y="3205050"/>
              <a:ext cx="115725" cy="217225"/>
            </a:xfrm>
            <a:custGeom>
              <a:avLst/>
              <a:gdLst/>
              <a:ahLst/>
              <a:cxnLst/>
              <a:rect l="l" t="t" r="r" b="b"/>
              <a:pathLst>
                <a:path w="4629" h="8689" extrusionOk="0">
                  <a:moveTo>
                    <a:pt x="3825" y="418"/>
                  </a:moveTo>
                  <a:lnTo>
                    <a:pt x="4166" y="7535"/>
                  </a:lnTo>
                  <a:lnTo>
                    <a:pt x="4166" y="7535"/>
                  </a:lnTo>
                  <a:lnTo>
                    <a:pt x="579" y="418"/>
                  </a:lnTo>
                  <a:close/>
                  <a:moveTo>
                    <a:pt x="225" y="1"/>
                  </a:moveTo>
                  <a:cubicBezTo>
                    <a:pt x="161" y="1"/>
                    <a:pt x="97" y="33"/>
                    <a:pt x="64" y="97"/>
                  </a:cubicBezTo>
                  <a:cubicBezTo>
                    <a:pt x="0" y="161"/>
                    <a:pt x="0" y="226"/>
                    <a:pt x="32" y="290"/>
                  </a:cubicBezTo>
                  <a:lnTo>
                    <a:pt x="4243" y="8583"/>
                  </a:lnTo>
                  <a:cubicBezTo>
                    <a:pt x="4270" y="8636"/>
                    <a:pt x="4339" y="8688"/>
                    <a:pt x="4416" y="8688"/>
                  </a:cubicBezTo>
                  <a:cubicBezTo>
                    <a:pt x="4433" y="8688"/>
                    <a:pt x="4451" y="8685"/>
                    <a:pt x="4468" y="8680"/>
                  </a:cubicBezTo>
                  <a:cubicBezTo>
                    <a:pt x="4565" y="8647"/>
                    <a:pt x="4629" y="8551"/>
                    <a:pt x="4629" y="8455"/>
                  </a:cubicBezTo>
                  <a:lnTo>
                    <a:pt x="4211" y="193"/>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1" name="Google Shape;3931;p64"/>
            <p:cNvSpPr/>
            <p:nvPr/>
          </p:nvSpPr>
          <p:spPr>
            <a:xfrm>
              <a:off x="2153725" y="3172900"/>
              <a:ext cx="328700" cy="244325"/>
            </a:xfrm>
            <a:custGeom>
              <a:avLst/>
              <a:gdLst/>
              <a:ahLst/>
              <a:cxnLst/>
              <a:rect l="l" t="t" r="r" b="b"/>
              <a:pathLst>
                <a:path w="13148" h="9773" extrusionOk="0">
                  <a:moveTo>
                    <a:pt x="1" y="1"/>
                  </a:moveTo>
                  <a:lnTo>
                    <a:pt x="2412" y="9773"/>
                  </a:lnTo>
                  <a:lnTo>
                    <a:pt x="13148" y="9773"/>
                  </a:lnTo>
                  <a:lnTo>
                    <a:pt x="11444" y="1126"/>
                  </a:lnTo>
                  <a:lnTo>
                    <a:pt x="6108" y="1126"/>
                  </a:lnTo>
                  <a:lnTo>
                    <a:pt x="5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2" name="Google Shape;3932;p64"/>
            <p:cNvSpPr/>
            <p:nvPr/>
          </p:nvSpPr>
          <p:spPr>
            <a:xfrm>
              <a:off x="2148100" y="3168075"/>
              <a:ext cx="339950" cy="253975"/>
            </a:xfrm>
            <a:custGeom>
              <a:avLst/>
              <a:gdLst/>
              <a:ahLst/>
              <a:cxnLst/>
              <a:rect l="l" t="t" r="r" b="b"/>
              <a:pathLst>
                <a:path w="13598" h="10159" extrusionOk="0">
                  <a:moveTo>
                    <a:pt x="5240" y="419"/>
                  </a:moveTo>
                  <a:lnTo>
                    <a:pt x="6173" y="1447"/>
                  </a:lnTo>
                  <a:cubicBezTo>
                    <a:pt x="6205" y="1480"/>
                    <a:pt x="6269" y="1512"/>
                    <a:pt x="6333" y="1512"/>
                  </a:cubicBezTo>
                  <a:lnTo>
                    <a:pt x="11509" y="1512"/>
                  </a:lnTo>
                  <a:lnTo>
                    <a:pt x="13116" y="9741"/>
                  </a:lnTo>
                  <a:lnTo>
                    <a:pt x="2797" y="9741"/>
                  </a:lnTo>
                  <a:lnTo>
                    <a:pt x="483" y="419"/>
                  </a:lnTo>
                  <a:close/>
                  <a:moveTo>
                    <a:pt x="226" y="1"/>
                  </a:moveTo>
                  <a:cubicBezTo>
                    <a:pt x="162" y="1"/>
                    <a:pt x="97" y="33"/>
                    <a:pt x="65" y="65"/>
                  </a:cubicBezTo>
                  <a:cubicBezTo>
                    <a:pt x="1" y="129"/>
                    <a:pt x="1" y="194"/>
                    <a:pt x="1" y="258"/>
                  </a:cubicBezTo>
                  <a:lnTo>
                    <a:pt x="2412" y="9998"/>
                  </a:lnTo>
                  <a:cubicBezTo>
                    <a:pt x="2444" y="10094"/>
                    <a:pt x="2540" y="10159"/>
                    <a:pt x="2637" y="10159"/>
                  </a:cubicBezTo>
                  <a:lnTo>
                    <a:pt x="13373" y="10159"/>
                  </a:lnTo>
                  <a:cubicBezTo>
                    <a:pt x="13437" y="10159"/>
                    <a:pt x="13502" y="10126"/>
                    <a:pt x="13566" y="10094"/>
                  </a:cubicBezTo>
                  <a:cubicBezTo>
                    <a:pt x="13598" y="10030"/>
                    <a:pt x="13598" y="9966"/>
                    <a:pt x="13598" y="9901"/>
                  </a:cubicBezTo>
                  <a:lnTo>
                    <a:pt x="11894" y="1254"/>
                  </a:lnTo>
                  <a:cubicBezTo>
                    <a:pt x="11862" y="1158"/>
                    <a:pt x="11798" y="1094"/>
                    <a:pt x="11669" y="1094"/>
                  </a:cubicBezTo>
                  <a:lnTo>
                    <a:pt x="6435" y="1094"/>
                  </a:lnTo>
                  <a:lnTo>
                    <a:pt x="5498" y="65"/>
                  </a:lnTo>
                  <a:cubicBezTo>
                    <a:pt x="5465" y="1"/>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3" name="Google Shape;3933;p64"/>
            <p:cNvSpPr/>
            <p:nvPr/>
          </p:nvSpPr>
          <p:spPr>
            <a:xfrm>
              <a:off x="4591075" y="3348900"/>
              <a:ext cx="148700" cy="199325"/>
            </a:xfrm>
            <a:custGeom>
              <a:avLst/>
              <a:gdLst/>
              <a:ahLst/>
              <a:cxnLst/>
              <a:rect l="l" t="t" r="r" b="b"/>
              <a:pathLst>
                <a:path w="5948" h="7973" extrusionOk="0">
                  <a:moveTo>
                    <a:pt x="1" y="0"/>
                  </a:moveTo>
                  <a:lnTo>
                    <a:pt x="3987" y="7972"/>
                  </a:lnTo>
                  <a:lnTo>
                    <a:pt x="59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4" name="Google Shape;3934;p64"/>
            <p:cNvSpPr/>
            <p:nvPr/>
          </p:nvSpPr>
          <p:spPr>
            <a:xfrm>
              <a:off x="4585450" y="3344075"/>
              <a:ext cx="159950" cy="209775"/>
            </a:xfrm>
            <a:custGeom>
              <a:avLst/>
              <a:gdLst/>
              <a:ahLst/>
              <a:cxnLst/>
              <a:rect l="l" t="t" r="r" b="b"/>
              <a:pathLst>
                <a:path w="6398" h="8391" extrusionOk="0">
                  <a:moveTo>
                    <a:pt x="5883" y="418"/>
                  </a:moveTo>
                  <a:lnTo>
                    <a:pt x="4135" y="7530"/>
                  </a:lnTo>
                  <a:lnTo>
                    <a:pt x="4135" y="7530"/>
                  </a:lnTo>
                  <a:lnTo>
                    <a:pt x="579" y="418"/>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58"/>
                    <a:pt x="4405" y="8294"/>
                    <a:pt x="4405" y="8229"/>
                  </a:cubicBezTo>
                  <a:lnTo>
                    <a:pt x="6365" y="258"/>
                  </a:lnTo>
                  <a:cubicBezTo>
                    <a:pt x="6398" y="193"/>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5" name="Google Shape;3935;p64"/>
            <p:cNvSpPr/>
            <p:nvPr/>
          </p:nvSpPr>
          <p:spPr>
            <a:xfrm>
              <a:off x="4607150" y="3356925"/>
              <a:ext cx="94050" cy="191300"/>
            </a:xfrm>
            <a:custGeom>
              <a:avLst/>
              <a:gdLst/>
              <a:ahLst/>
              <a:cxnLst/>
              <a:rect l="l" t="t" r="r" b="b"/>
              <a:pathLst>
                <a:path w="3762" h="7652" extrusionOk="0">
                  <a:moveTo>
                    <a:pt x="1" y="1"/>
                  </a:moveTo>
                  <a:lnTo>
                    <a:pt x="3344" y="7651"/>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6" name="Google Shape;3936;p64"/>
            <p:cNvSpPr/>
            <p:nvPr/>
          </p:nvSpPr>
          <p:spPr>
            <a:xfrm>
              <a:off x="4601525" y="3351300"/>
              <a:ext cx="105300" cy="202550"/>
            </a:xfrm>
            <a:custGeom>
              <a:avLst/>
              <a:gdLst/>
              <a:ahLst/>
              <a:cxnLst/>
              <a:rect l="l" t="t" r="r" b="b"/>
              <a:pathLst>
                <a:path w="4212" h="8102" extrusionOk="0">
                  <a:moveTo>
                    <a:pt x="3762" y="419"/>
                  </a:moveTo>
                  <a:lnTo>
                    <a:pt x="3395" y="6968"/>
                  </a:lnTo>
                  <a:lnTo>
                    <a:pt x="547" y="419"/>
                  </a:lnTo>
                  <a:close/>
                  <a:moveTo>
                    <a:pt x="226" y="1"/>
                  </a:moveTo>
                  <a:cubicBezTo>
                    <a:pt x="129" y="1"/>
                    <a:pt x="65" y="33"/>
                    <a:pt x="33" y="97"/>
                  </a:cubicBezTo>
                  <a:cubicBezTo>
                    <a:pt x="1" y="162"/>
                    <a:pt x="1" y="226"/>
                    <a:pt x="33" y="290"/>
                  </a:cubicBezTo>
                  <a:lnTo>
                    <a:pt x="3376" y="7973"/>
                  </a:lnTo>
                  <a:cubicBezTo>
                    <a:pt x="3408" y="8069"/>
                    <a:pt x="3504" y="8101"/>
                    <a:pt x="3601" y="8101"/>
                  </a:cubicBezTo>
                  <a:cubicBezTo>
                    <a:pt x="3697" y="8069"/>
                    <a:pt x="3762" y="8005"/>
                    <a:pt x="3762" y="7908"/>
                  </a:cubicBezTo>
                  <a:lnTo>
                    <a:pt x="4212" y="226"/>
                  </a:lnTo>
                  <a:cubicBezTo>
                    <a:pt x="4212" y="162"/>
                    <a:pt x="4179" y="97"/>
                    <a:pt x="4147" y="65"/>
                  </a:cubicBezTo>
                  <a:cubicBezTo>
                    <a:pt x="4115" y="33"/>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7" name="Google Shape;3937;p64"/>
            <p:cNvSpPr/>
            <p:nvPr/>
          </p:nvSpPr>
          <p:spPr>
            <a:xfrm>
              <a:off x="4586250" y="334167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8" name="Google Shape;3938;p64"/>
            <p:cNvSpPr/>
            <p:nvPr/>
          </p:nvSpPr>
          <p:spPr>
            <a:xfrm>
              <a:off x="4580625" y="3336050"/>
              <a:ext cx="115750" cy="217800"/>
            </a:xfrm>
            <a:custGeom>
              <a:avLst/>
              <a:gdLst/>
              <a:ahLst/>
              <a:cxnLst/>
              <a:rect l="l" t="t" r="r" b="b"/>
              <a:pathLst>
                <a:path w="4630" h="8712" extrusionOk="0">
                  <a:moveTo>
                    <a:pt x="3794" y="450"/>
                  </a:moveTo>
                  <a:lnTo>
                    <a:pt x="4131" y="7475"/>
                  </a:lnTo>
                  <a:lnTo>
                    <a:pt x="547" y="450"/>
                  </a:lnTo>
                  <a:close/>
                  <a:moveTo>
                    <a:pt x="226" y="0"/>
                  </a:moveTo>
                  <a:cubicBezTo>
                    <a:pt x="130" y="0"/>
                    <a:pt x="65" y="64"/>
                    <a:pt x="33" y="129"/>
                  </a:cubicBezTo>
                  <a:cubicBezTo>
                    <a:pt x="1" y="193"/>
                    <a:pt x="1" y="257"/>
                    <a:pt x="33" y="322"/>
                  </a:cubicBezTo>
                  <a:lnTo>
                    <a:pt x="4212" y="8583"/>
                  </a:lnTo>
                  <a:cubicBezTo>
                    <a:pt x="4244" y="8679"/>
                    <a:pt x="4340" y="8711"/>
                    <a:pt x="4437" y="8711"/>
                  </a:cubicBezTo>
                  <a:cubicBezTo>
                    <a:pt x="4533" y="8679"/>
                    <a:pt x="4630" y="8583"/>
                    <a:pt x="4598" y="8486"/>
                  </a:cubicBezTo>
                  <a:lnTo>
                    <a:pt x="4593" y="8392"/>
                  </a:lnTo>
                  <a:lnTo>
                    <a:pt x="4593" y="8392"/>
                  </a:lnTo>
                  <a:lnTo>
                    <a:pt x="4598" y="8390"/>
                  </a:lnTo>
                  <a:lnTo>
                    <a:pt x="4593" y="8380"/>
                  </a:lnTo>
                  <a:lnTo>
                    <a:pt x="4212" y="225"/>
                  </a:lnTo>
                  <a:cubicBezTo>
                    <a:pt x="4212" y="96"/>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9" name="Google Shape;3939;p64"/>
            <p:cNvSpPr/>
            <p:nvPr/>
          </p:nvSpPr>
          <p:spPr>
            <a:xfrm>
              <a:off x="4361250" y="3304700"/>
              <a:ext cx="329500" cy="243525"/>
            </a:xfrm>
            <a:custGeom>
              <a:avLst/>
              <a:gdLst/>
              <a:ahLst/>
              <a:cxnLst/>
              <a:rect l="l" t="t" r="r" b="b"/>
              <a:pathLst>
                <a:path w="13180" h="9741" extrusionOk="0">
                  <a:moveTo>
                    <a:pt x="1" y="0"/>
                  </a:moveTo>
                  <a:lnTo>
                    <a:pt x="2411" y="9740"/>
                  </a:lnTo>
                  <a:lnTo>
                    <a:pt x="13180" y="9740"/>
                  </a:lnTo>
                  <a:lnTo>
                    <a:pt x="11476" y="1093"/>
                  </a:lnTo>
                  <a:lnTo>
                    <a:pt x="6108" y="1093"/>
                  </a:lnTo>
                  <a:lnTo>
                    <a:pt x="5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0" name="Google Shape;3940;p64"/>
            <p:cNvSpPr/>
            <p:nvPr/>
          </p:nvSpPr>
          <p:spPr>
            <a:xfrm>
              <a:off x="4355625" y="3299075"/>
              <a:ext cx="340750" cy="254775"/>
            </a:xfrm>
            <a:custGeom>
              <a:avLst/>
              <a:gdLst/>
              <a:ahLst/>
              <a:cxnLst/>
              <a:rect l="l" t="t" r="r" b="b"/>
              <a:pathLst>
                <a:path w="13630" h="10191" extrusionOk="0">
                  <a:moveTo>
                    <a:pt x="5272" y="418"/>
                  </a:moveTo>
                  <a:lnTo>
                    <a:pt x="6172" y="1479"/>
                  </a:lnTo>
                  <a:cubicBezTo>
                    <a:pt x="6204" y="1511"/>
                    <a:pt x="6269" y="1543"/>
                    <a:pt x="6333" y="1543"/>
                  </a:cubicBezTo>
                  <a:lnTo>
                    <a:pt x="11508" y="1543"/>
                  </a:lnTo>
                  <a:lnTo>
                    <a:pt x="13148" y="9772"/>
                  </a:lnTo>
                  <a:lnTo>
                    <a:pt x="2797" y="9772"/>
                  </a:lnTo>
                  <a:lnTo>
                    <a:pt x="515" y="418"/>
                  </a:lnTo>
                  <a:close/>
                  <a:moveTo>
                    <a:pt x="226" y="0"/>
                  </a:moveTo>
                  <a:cubicBezTo>
                    <a:pt x="161" y="0"/>
                    <a:pt x="97" y="33"/>
                    <a:pt x="65" y="97"/>
                  </a:cubicBezTo>
                  <a:cubicBezTo>
                    <a:pt x="33" y="129"/>
                    <a:pt x="1" y="193"/>
                    <a:pt x="33" y="258"/>
                  </a:cubicBezTo>
                  <a:lnTo>
                    <a:pt x="2444" y="10029"/>
                  </a:lnTo>
                  <a:cubicBezTo>
                    <a:pt x="2444" y="10126"/>
                    <a:pt x="2540" y="10190"/>
                    <a:pt x="2636" y="10190"/>
                  </a:cubicBezTo>
                  <a:lnTo>
                    <a:pt x="13405" y="10190"/>
                  </a:lnTo>
                  <a:cubicBezTo>
                    <a:pt x="13469" y="10190"/>
                    <a:pt x="13533" y="10158"/>
                    <a:pt x="13565" y="10094"/>
                  </a:cubicBezTo>
                  <a:cubicBezTo>
                    <a:pt x="13598" y="10062"/>
                    <a:pt x="13630" y="9997"/>
                    <a:pt x="13598" y="9933"/>
                  </a:cubicBezTo>
                  <a:lnTo>
                    <a:pt x="11894" y="1286"/>
                  </a:lnTo>
                  <a:cubicBezTo>
                    <a:pt x="11894" y="1190"/>
                    <a:pt x="11798" y="1125"/>
                    <a:pt x="11701" y="1125"/>
                  </a:cubicBezTo>
                  <a:lnTo>
                    <a:pt x="6439" y="1125"/>
                  </a:lnTo>
                  <a:lnTo>
                    <a:pt x="5529" y="65"/>
                  </a:lnTo>
                  <a:cubicBezTo>
                    <a:pt x="5465" y="33"/>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1" name="Google Shape;3941;p64"/>
            <p:cNvSpPr/>
            <p:nvPr/>
          </p:nvSpPr>
          <p:spPr>
            <a:xfrm>
              <a:off x="4591075" y="2493850"/>
              <a:ext cx="148700" cy="199325"/>
            </a:xfrm>
            <a:custGeom>
              <a:avLst/>
              <a:gdLst/>
              <a:ahLst/>
              <a:cxnLst/>
              <a:rect l="l" t="t" r="r" b="b"/>
              <a:pathLst>
                <a:path w="5948" h="7973" extrusionOk="0">
                  <a:moveTo>
                    <a:pt x="1" y="1"/>
                  </a:moveTo>
                  <a:lnTo>
                    <a:pt x="3987" y="7972"/>
                  </a:lnTo>
                  <a:lnTo>
                    <a:pt x="59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2" name="Google Shape;3942;p64"/>
            <p:cNvSpPr/>
            <p:nvPr/>
          </p:nvSpPr>
          <p:spPr>
            <a:xfrm>
              <a:off x="4585450" y="2489025"/>
              <a:ext cx="159950" cy="209775"/>
            </a:xfrm>
            <a:custGeom>
              <a:avLst/>
              <a:gdLst/>
              <a:ahLst/>
              <a:cxnLst/>
              <a:rect l="l" t="t" r="r" b="b"/>
              <a:pathLst>
                <a:path w="6398" h="8391" extrusionOk="0">
                  <a:moveTo>
                    <a:pt x="5883" y="419"/>
                  </a:moveTo>
                  <a:lnTo>
                    <a:pt x="4135" y="7530"/>
                  </a:lnTo>
                  <a:lnTo>
                    <a:pt x="579" y="419"/>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90"/>
                    <a:pt x="4405" y="8326"/>
                    <a:pt x="4405" y="8230"/>
                  </a:cubicBezTo>
                  <a:lnTo>
                    <a:pt x="6365" y="258"/>
                  </a:lnTo>
                  <a:cubicBezTo>
                    <a:pt x="6398" y="194"/>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3" name="Google Shape;3943;p64"/>
            <p:cNvSpPr/>
            <p:nvPr/>
          </p:nvSpPr>
          <p:spPr>
            <a:xfrm>
              <a:off x="4607150" y="2501900"/>
              <a:ext cx="94050" cy="191275"/>
            </a:xfrm>
            <a:custGeom>
              <a:avLst/>
              <a:gdLst/>
              <a:ahLst/>
              <a:cxnLst/>
              <a:rect l="l" t="t" r="r" b="b"/>
              <a:pathLst>
                <a:path w="3762" h="7651" extrusionOk="0">
                  <a:moveTo>
                    <a:pt x="1" y="0"/>
                  </a:moveTo>
                  <a:lnTo>
                    <a:pt x="3344" y="7650"/>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4" name="Google Shape;3944;p64"/>
            <p:cNvSpPr/>
            <p:nvPr/>
          </p:nvSpPr>
          <p:spPr>
            <a:xfrm>
              <a:off x="4601525" y="2496275"/>
              <a:ext cx="105300" cy="202525"/>
            </a:xfrm>
            <a:custGeom>
              <a:avLst/>
              <a:gdLst/>
              <a:ahLst/>
              <a:cxnLst/>
              <a:rect l="l" t="t" r="r" b="b"/>
              <a:pathLst>
                <a:path w="4212" h="8101" extrusionOk="0">
                  <a:moveTo>
                    <a:pt x="3762" y="418"/>
                  </a:moveTo>
                  <a:lnTo>
                    <a:pt x="3395" y="6967"/>
                  </a:lnTo>
                  <a:lnTo>
                    <a:pt x="547" y="418"/>
                  </a:lnTo>
                  <a:close/>
                  <a:moveTo>
                    <a:pt x="226" y="0"/>
                  </a:moveTo>
                  <a:cubicBezTo>
                    <a:pt x="129" y="0"/>
                    <a:pt x="65" y="32"/>
                    <a:pt x="33" y="96"/>
                  </a:cubicBezTo>
                  <a:cubicBezTo>
                    <a:pt x="1" y="161"/>
                    <a:pt x="1" y="225"/>
                    <a:pt x="33" y="321"/>
                  </a:cubicBezTo>
                  <a:lnTo>
                    <a:pt x="3376" y="7972"/>
                  </a:lnTo>
                  <a:cubicBezTo>
                    <a:pt x="3408" y="8068"/>
                    <a:pt x="3504" y="8100"/>
                    <a:pt x="3601" y="8100"/>
                  </a:cubicBezTo>
                  <a:cubicBezTo>
                    <a:pt x="3697" y="8068"/>
                    <a:pt x="3762" y="8004"/>
                    <a:pt x="3762" y="7908"/>
                  </a:cubicBezTo>
                  <a:lnTo>
                    <a:pt x="4212" y="225"/>
                  </a:lnTo>
                  <a:cubicBezTo>
                    <a:pt x="4212" y="161"/>
                    <a:pt x="4179" y="129"/>
                    <a:pt x="4147" y="64"/>
                  </a:cubicBezTo>
                  <a:cubicBezTo>
                    <a:pt x="4115" y="32"/>
                    <a:pt x="4051"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5" name="Google Shape;3945;p64"/>
            <p:cNvSpPr/>
            <p:nvPr/>
          </p:nvSpPr>
          <p:spPr>
            <a:xfrm>
              <a:off x="4586250" y="248662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6" name="Google Shape;3946;p64"/>
            <p:cNvSpPr/>
            <p:nvPr/>
          </p:nvSpPr>
          <p:spPr>
            <a:xfrm>
              <a:off x="4580625" y="2481800"/>
              <a:ext cx="115750" cy="217200"/>
            </a:xfrm>
            <a:custGeom>
              <a:avLst/>
              <a:gdLst/>
              <a:ahLst/>
              <a:cxnLst/>
              <a:rect l="l" t="t" r="r" b="b"/>
              <a:pathLst>
                <a:path w="4630" h="8688" extrusionOk="0">
                  <a:moveTo>
                    <a:pt x="3794" y="418"/>
                  </a:moveTo>
                  <a:lnTo>
                    <a:pt x="4130" y="7441"/>
                  </a:lnTo>
                  <a:lnTo>
                    <a:pt x="547" y="418"/>
                  </a:lnTo>
                  <a:close/>
                  <a:moveTo>
                    <a:pt x="226" y="0"/>
                  </a:moveTo>
                  <a:cubicBezTo>
                    <a:pt x="130" y="0"/>
                    <a:pt x="65" y="33"/>
                    <a:pt x="33" y="97"/>
                  </a:cubicBezTo>
                  <a:cubicBezTo>
                    <a:pt x="1" y="161"/>
                    <a:pt x="1" y="225"/>
                    <a:pt x="33" y="290"/>
                  </a:cubicBezTo>
                  <a:lnTo>
                    <a:pt x="4212" y="8551"/>
                  </a:lnTo>
                  <a:cubicBezTo>
                    <a:pt x="4238" y="8630"/>
                    <a:pt x="4308" y="8688"/>
                    <a:pt x="4386" y="8688"/>
                  </a:cubicBezTo>
                  <a:cubicBezTo>
                    <a:pt x="4403" y="8688"/>
                    <a:pt x="4420" y="8685"/>
                    <a:pt x="4437" y="8679"/>
                  </a:cubicBezTo>
                  <a:cubicBezTo>
                    <a:pt x="4533" y="8647"/>
                    <a:pt x="4630" y="8551"/>
                    <a:pt x="4598" y="8454"/>
                  </a:cubicBezTo>
                  <a:lnTo>
                    <a:pt x="4593" y="8360"/>
                  </a:lnTo>
                  <a:lnTo>
                    <a:pt x="4598" y="8358"/>
                  </a:lnTo>
                  <a:lnTo>
                    <a:pt x="4593" y="8348"/>
                  </a:lnTo>
                  <a:lnTo>
                    <a:pt x="4212" y="193"/>
                  </a:lnTo>
                  <a:cubicBezTo>
                    <a:pt x="4212" y="65"/>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7" name="Google Shape;3947;p64"/>
            <p:cNvSpPr/>
            <p:nvPr/>
          </p:nvSpPr>
          <p:spPr>
            <a:xfrm>
              <a:off x="4361250" y="2449650"/>
              <a:ext cx="329500" cy="243525"/>
            </a:xfrm>
            <a:custGeom>
              <a:avLst/>
              <a:gdLst/>
              <a:ahLst/>
              <a:cxnLst/>
              <a:rect l="l" t="t" r="r" b="b"/>
              <a:pathLst>
                <a:path w="13180" h="9741" extrusionOk="0">
                  <a:moveTo>
                    <a:pt x="1" y="1"/>
                  </a:moveTo>
                  <a:lnTo>
                    <a:pt x="2411" y="9740"/>
                  </a:lnTo>
                  <a:lnTo>
                    <a:pt x="13180" y="9740"/>
                  </a:lnTo>
                  <a:lnTo>
                    <a:pt x="11476" y="1094"/>
                  </a:lnTo>
                  <a:lnTo>
                    <a:pt x="6108" y="1094"/>
                  </a:lnTo>
                  <a:lnTo>
                    <a:pt x="51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8" name="Google Shape;3948;p64"/>
            <p:cNvSpPr/>
            <p:nvPr/>
          </p:nvSpPr>
          <p:spPr>
            <a:xfrm>
              <a:off x="4355625" y="2444025"/>
              <a:ext cx="340750" cy="254775"/>
            </a:xfrm>
            <a:custGeom>
              <a:avLst/>
              <a:gdLst/>
              <a:ahLst/>
              <a:cxnLst/>
              <a:rect l="l" t="t" r="r" b="b"/>
              <a:pathLst>
                <a:path w="13630" h="10191" extrusionOk="0">
                  <a:moveTo>
                    <a:pt x="5272" y="451"/>
                  </a:moveTo>
                  <a:lnTo>
                    <a:pt x="6172" y="1479"/>
                  </a:lnTo>
                  <a:cubicBezTo>
                    <a:pt x="6204" y="1511"/>
                    <a:pt x="6269" y="1544"/>
                    <a:pt x="6333" y="1544"/>
                  </a:cubicBezTo>
                  <a:lnTo>
                    <a:pt x="11508" y="1544"/>
                  </a:lnTo>
                  <a:lnTo>
                    <a:pt x="13148" y="9773"/>
                  </a:lnTo>
                  <a:lnTo>
                    <a:pt x="2797" y="9773"/>
                  </a:lnTo>
                  <a:lnTo>
                    <a:pt x="515" y="451"/>
                  </a:lnTo>
                  <a:close/>
                  <a:moveTo>
                    <a:pt x="226" y="1"/>
                  </a:moveTo>
                  <a:cubicBezTo>
                    <a:pt x="161" y="1"/>
                    <a:pt x="97" y="33"/>
                    <a:pt x="65" y="97"/>
                  </a:cubicBezTo>
                  <a:cubicBezTo>
                    <a:pt x="33" y="161"/>
                    <a:pt x="1" y="226"/>
                    <a:pt x="33" y="290"/>
                  </a:cubicBezTo>
                  <a:lnTo>
                    <a:pt x="2444" y="10030"/>
                  </a:lnTo>
                  <a:cubicBezTo>
                    <a:pt x="2444" y="10126"/>
                    <a:pt x="2540" y="10190"/>
                    <a:pt x="2636" y="10190"/>
                  </a:cubicBezTo>
                  <a:lnTo>
                    <a:pt x="13405" y="10190"/>
                  </a:lnTo>
                  <a:cubicBezTo>
                    <a:pt x="13469" y="10190"/>
                    <a:pt x="13533" y="10158"/>
                    <a:pt x="13565" y="10126"/>
                  </a:cubicBezTo>
                  <a:cubicBezTo>
                    <a:pt x="13598" y="10062"/>
                    <a:pt x="13630" y="9998"/>
                    <a:pt x="13598" y="9933"/>
                  </a:cubicBezTo>
                  <a:lnTo>
                    <a:pt x="11894" y="1286"/>
                  </a:lnTo>
                  <a:cubicBezTo>
                    <a:pt x="11894" y="1190"/>
                    <a:pt x="11798" y="1126"/>
                    <a:pt x="11701" y="1126"/>
                  </a:cubicBezTo>
                  <a:lnTo>
                    <a:pt x="6437" y="1126"/>
                  </a:lnTo>
                  <a:lnTo>
                    <a:pt x="5529" y="97"/>
                  </a:lnTo>
                  <a:cubicBezTo>
                    <a:pt x="5465" y="33"/>
                    <a:pt x="5433" y="1"/>
                    <a:pt x="5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9" name="Google Shape;3949;p64"/>
            <p:cNvSpPr/>
            <p:nvPr/>
          </p:nvSpPr>
          <p:spPr>
            <a:xfrm>
              <a:off x="4591075" y="3692850"/>
              <a:ext cx="148700" cy="199325"/>
            </a:xfrm>
            <a:custGeom>
              <a:avLst/>
              <a:gdLst/>
              <a:ahLst/>
              <a:cxnLst/>
              <a:rect l="l" t="t" r="r" b="b"/>
              <a:pathLst>
                <a:path w="5948" h="7973" extrusionOk="0">
                  <a:moveTo>
                    <a:pt x="1" y="0"/>
                  </a:moveTo>
                  <a:lnTo>
                    <a:pt x="3987" y="7972"/>
                  </a:lnTo>
                  <a:lnTo>
                    <a:pt x="59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0" name="Google Shape;3950;p64"/>
            <p:cNvSpPr/>
            <p:nvPr/>
          </p:nvSpPr>
          <p:spPr>
            <a:xfrm>
              <a:off x="4585450" y="3687225"/>
              <a:ext cx="159950" cy="209975"/>
            </a:xfrm>
            <a:custGeom>
              <a:avLst/>
              <a:gdLst/>
              <a:ahLst/>
              <a:cxnLst/>
              <a:rect l="l" t="t" r="r" b="b"/>
              <a:pathLst>
                <a:path w="6398" h="8399" extrusionOk="0">
                  <a:moveTo>
                    <a:pt x="5883" y="418"/>
                  </a:moveTo>
                  <a:lnTo>
                    <a:pt x="4130" y="7549"/>
                  </a:lnTo>
                  <a:lnTo>
                    <a:pt x="579" y="418"/>
                  </a:lnTo>
                  <a:close/>
                  <a:moveTo>
                    <a:pt x="226" y="0"/>
                  </a:moveTo>
                  <a:cubicBezTo>
                    <a:pt x="162" y="0"/>
                    <a:pt x="65" y="32"/>
                    <a:pt x="33" y="97"/>
                  </a:cubicBezTo>
                  <a:cubicBezTo>
                    <a:pt x="1" y="161"/>
                    <a:pt x="1" y="257"/>
                    <a:pt x="33" y="322"/>
                  </a:cubicBezTo>
                  <a:lnTo>
                    <a:pt x="4019" y="8293"/>
                  </a:lnTo>
                  <a:cubicBezTo>
                    <a:pt x="4045" y="8346"/>
                    <a:pt x="4114" y="8398"/>
                    <a:pt x="4191" y="8398"/>
                  </a:cubicBezTo>
                  <a:cubicBezTo>
                    <a:pt x="4209" y="8398"/>
                    <a:pt x="4226" y="8396"/>
                    <a:pt x="4244" y="8390"/>
                  </a:cubicBezTo>
                  <a:cubicBezTo>
                    <a:pt x="4308" y="8390"/>
                    <a:pt x="4405" y="8326"/>
                    <a:pt x="4405" y="8229"/>
                  </a:cubicBezTo>
                  <a:lnTo>
                    <a:pt x="6365" y="257"/>
                  </a:lnTo>
                  <a:cubicBezTo>
                    <a:pt x="6398" y="193"/>
                    <a:pt x="6365" y="129"/>
                    <a:pt x="6333" y="97"/>
                  </a:cubicBezTo>
                  <a:cubicBezTo>
                    <a:pt x="6301" y="32"/>
                    <a:pt x="6237" y="0"/>
                    <a:pt x="6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1" name="Google Shape;3951;p64"/>
            <p:cNvSpPr/>
            <p:nvPr/>
          </p:nvSpPr>
          <p:spPr>
            <a:xfrm>
              <a:off x="4607150" y="3700075"/>
              <a:ext cx="94050" cy="192100"/>
            </a:xfrm>
            <a:custGeom>
              <a:avLst/>
              <a:gdLst/>
              <a:ahLst/>
              <a:cxnLst/>
              <a:rect l="l" t="t" r="r" b="b"/>
              <a:pathLst>
                <a:path w="3762" h="7684" extrusionOk="0">
                  <a:moveTo>
                    <a:pt x="1" y="1"/>
                  </a:moveTo>
                  <a:lnTo>
                    <a:pt x="3344" y="7683"/>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2" name="Google Shape;3952;p64"/>
            <p:cNvSpPr/>
            <p:nvPr/>
          </p:nvSpPr>
          <p:spPr>
            <a:xfrm>
              <a:off x="4601525" y="3695250"/>
              <a:ext cx="105300" cy="201950"/>
            </a:xfrm>
            <a:custGeom>
              <a:avLst/>
              <a:gdLst/>
              <a:ahLst/>
              <a:cxnLst/>
              <a:rect l="l" t="t" r="r" b="b"/>
              <a:pathLst>
                <a:path w="4212" h="8078" extrusionOk="0">
                  <a:moveTo>
                    <a:pt x="3762" y="419"/>
                  </a:moveTo>
                  <a:lnTo>
                    <a:pt x="3395" y="6939"/>
                  </a:lnTo>
                  <a:lnTo>
                    <a:pt x="547" y="419"/>
                  </a:lnTo>
                  <a:close/>
                  <a:moveTo>
                    <a:pt x="226" y="1"/>
                  </a:moveTo>
                  <a:cubicBezTo>
                    <a:pt x="129" y="1"/>
                    <a:pt x="65" y="33"/>
                    <a:pt x="33" y="97"/>
                  </a:cubicBezTo>
                  <a:cubicBezTo>
                    <a:pt x="1" y="129"/>
                    <a:pt x="1" y="226"/>
                    <a:pt x="33" y="290"/>
                  </a:cubicBezTo>
                  <a:lnTo>
                    <a:pt x="3376" y="7940"/>
                  </a:lnTo>
                  <a:cubicBezTo>
                    <a:pt x="3402" y="8020"/>
                    <a:pt x="3472" y="8077"/>
                    <a:pt x="3550" y="8077"/>
                  </a:cubicBezTo>
                  <a:cubicBezTo>
                    <a:pt x="3567" y="8077"/>
                    <a:pt x="3584" y="8075"/>
                    <a:pt x="3601" y="8069"/>
                  </a:cubicBezTo>
                  <a:cubicBezTo>
                    <a:pt x="3697" y="8069"/>
                    <a:pt x="3762" y="7972"/>
                    <a:pt x="3762" y="7876"/>
                  </a:cubicBezTo>
                  <a:lnTo>
                    <a:pt x="4212" y="226"/>
                  </a:lnTo>
                  <a:cubicBezTo>
                    <a:pt x="4212" y="161"/>
                    <a:pt x="4179" y="97"/>
                    <a:pt x="4147" y="65"/>
                  </a:cubicBezTo>
                  <a:cubicBezTo>
                    <a:pt x="4115" y="1"/>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3" name="Google Shape;3953;p64"/>
            <p:cNvSpPr/>
            <p:nvPr/>
          </p:nvSpPr>
          <p:spPr>
            <a:xfrm>
              <a:off x="4586250" y="3685600"/>
              <a:ext cx="104500" cy="206575"/>
            </a:xfrm>
            <a:custGeom>
              <a:avLst/>
              <a:gdLst/>
              <a:ahLst/>
              <a:cxnLst/>
              <a:rect l="l" t="t" r="r" b="b"/>
              <a:pathLst>
                <a:path w="4180" h="8263" extrusionOk="0">
                  <a:moveTo>
                    <a:pt x="1" y="1"/>
                  </a:moveTo>
                  <a:lnTo>
                    <a:pt x="4180" y="8262"/>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4" name="Google Shape;3954;p64"/>
            <p:cNvSpPr/>
            <p:nvPr/>
          </p:nvSpPr>
          <p:spPr>
            <a:xfrm>
              <a:off x="4580625" y="3679975"/>
              <a:ext cx="115750" cy="217300"/>
            </a:xfrm>
            <a:custGeom>
              <a:avLst/>
              <a:gdLst/>
              <a:ahLst/>
              <a:cxnLst/>
              <a:rect l="l" t="t" r="r" b="b"/>
              <a:pathLst>
                <a:path w="4630" h="8692" extrusionOk="0">
                  <a:moveTo>
                    <a:pt x="3794" y="419"/>
                  </a:moveTo>
                  <a:lnTo>
                    <a:pt x="4131" y="7473"/>
                  </a:lnTo>
                  <a:lnTo>
                    <a:pt x="547" y="419"/>
                  </a:lnTo>
                  <a:close/>
                  <a:moveTo>
                    <a:pt x="226" y="1"/>
                  </a:moveTo>
                  <a:cubicBezTo>
                    <a:pt x="130" y="1"/>
                    <a:pt x="65" y="33"/>
                    <a:pt x="33" y="97"/>
                  </a:cubicBezTo>
                  <a:cubicBezTo>
                    <a:pt x="1" y="162"/>
                    <a:pt x="1" y="258"/>
                    <a:pt x="33" y="322"/>
                  </a:cubicBezTo>
                  <a:lnTo>
                    <a:pt x="4212" y="8583"/>
                  </a:lnTo>
                  <a:cubicBezTo>
                    <a:pt x="4236" y="8656"/>
                    <a:pt x="4296" y="8692"/>
                    <a:pt x="4366" y="8692"/>
                  </a:cubicBezTo>
                  <a:cubicBezTo>
                    <a:pt x="4389" y="8692"/>
                    <a:pt x="4413" y="8688"/>
                    <a:pt x="4437" y="8680"/>
                  </a:cubicBezTo>
                  <a:cubicBezTo>
                    <a:pt x="4533" y="8648"/>
                    <a:pt x="4630" y="8583"/>
                    <a:pt x="4598" y="8455"/>
                  </a:cubicBezTo>
                  <a:lnTo>
                    <a:pt x="4595" y="8392"/>
                  </a:lnTo>
                  <a:lnTo>
                    <a:pt x="4595" y="8392"/>
                  </a:lnTo>
                  <a:lnTo>
                    <a:pt x="4598" y="8391"/>
                  </a:lnTo>
                  <a:lnTo>
                    <a:pt x="4594" y="8384"/>
                  </a:lnTo>
                  <a:lnTo>
                    <a:pt x="4594" y="8384"/>
                  </a:lnTo>
                  <a:lnTo>
                    <a:pt x="4212" y="194"/>
                  </a:lnTo>
                  <a:cubicBezTo>
                    <a:pt x="4212" y="97"/>
                    <a:pt x="4115"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5" name="Google Shape;3955;p64"/>
            <p:cNvSpPr/>
            <p:nvPr/>
          </p:nvSpPr>
          <p:spPr>
            <a:xfrm>
              <a:off x="4361250" y="3647850"/>
              <a:ext cx="329500" cy="244325"/>
            </a:xfrm>
            <a:custGeom>
              <a:avLst/>
              <a:gdLst/>
              <a:ahLst/>
              <a:cxnLst/>
              <a:rect l="l" t="t" r="r" b="b"/>
              <a:pathLst>
                <a:path w="13180" h="9773" extrusionOk="0">
                  <a:moveTo>
                    <a:pt x="1" y="0"/>
                  </a:moveTo>
                  <a:lnTo>
                    <a:pt x="2411" y="9772"/>
                  </a:lnTo>
                  <a:lnTo>
                    <a:pt x="13180" y="9772"/>
                  </a:lnTo>
                  <a:lnTo>
                    <a:pt x="11476" y="1125"/>
                  </a:lnTo>
                  <a:lnTo>
                    <a:pt x="6108" y="1125"/>
                  </a:lnTo>
                  <a:lnTo>
                    <a:pt x="5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6" name="Google Shape;3956;p64"/>
            <p:cNvSpPr/>
            <p:nvPr/>
          </p:nvSpPr>
          <p:spPr>
            <a:xfrm>
              <a:off x="4355625" y="3643025"/>
              <a:ext cx="340750" cy="253950"/>
            </a:xfrm>
            <a:custGeom>
              <a:avLst/>
              <a:gdLst/>
              <a:ahLst/>
              <a:cxnLst/>
              <a:rect l="l" t="t" r="r" b="b"/>
              <a:pathLst>
                <a:path w="13630" h="10158" extrusionOk="0">
                  <a:moveTo>
                    <a:pt x="5272" y="418"/>
                  </a:moveTo>
                  <a:lnTo>
                    <a:pt x="6172" y="1447"/>
                  </a:lnTo>
                  <a:cubicBezTo>
                    <a:pt x="6204" y="1511"/>
                    <a:pt x="6269" y="1511"/>
                    <a:pt x="6333" y="1511"/>
                  </a:cubicBezTo>
                  <a:lnTo>
                    <a:pt x="11508" y="1511"/>
                  </a:lnTo>
                  <a:lnTo>
                    <a:pt x="13148" y="9740"/>
                  </a:lnTo>
                  <a:lnTo>
                    <a:pt x="2797" y="9740"/>
                  </a:lnTo>
                  <a:lnTo>
                    <a:pt x="515" y="418"/>
                  </a:lnTo>
                  <a:close/>
                  <a:moveTo>
                    <a:pt x="226" y="0"/>
                  </a:moveTo>
                  <a:cubicBezTo>
                    <a:pt x="161" y="0"/>
                    <a:pt x="97" y="32"/>
                    <a:pt x="65" y="65"/>
                  </a:cubicBezTo>
                  <a:cubicBezTo>
                    <a:pt x="33" y="129"/>
                    <a:pt x="1" y="193"/>
                    <a:pt x="33" y="257"/>
                  </a:cubicBezTo>
                  <a:lnTo>
                    <a:pt x="2444" y="9997"/>
                  </a:lnTo>
                  <a:cubicBezTo>
                    <a:pt x="2444" y="10094"/>
                    <a:pt x="2540" y="10158"/>
                    <a:pt x="2636" y="10158"/>
                  </a:cubicBezTo>
                  <a:lnTo>
                    <a:pt x="13405" y="10158"/>
                  </a:lnTo>
                  <a:cubicBezTo>
                    <a:pt x="13469" y="10158"/>
                    <a:pt x="13533" y="10126"/>
                    <a:pt x="13565" y="10094"/>
                  </a:cubicBezTo>
                  <a:cubicBezTo>
                    <a:pt x="13598" y="10029"/>
                    <a:pt x="13630" y="9965"/>
                    <a:pt x="13598" y="9901"/>
                  </a:cubicBezTo>
                  <a:lnTo>
                    <a:pt x="11894" y="1286"/>
                  </a:lnTo>
                  <a:cubicBezTo>
                    <a:pt x="11894" y="1157"/>
                    <a:pt x="11798" y="1093"/>
                    <a:pt x="11701" y="1093"/>
                  </a:cubicBezTo>
                  <a:lnTo>
                    <a:pt x="6437" y="1093"/>
                  </a:lnTo>
                  <a:lnTo>
                    <a:pt x="5529" y="65"/>
                  </a:lnTo>
                  <a:cubicBezTo>
                    <a:pt x="5465" y="32"/>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7" name="Google Shape;3957;p64"/>
            <p:cNvSpPr/>
            <p:nvPr/>
          </p:nvSpPr>
          <p:spPr>
            <a:xfrm>
              <a:off x="3617100" y="2493050"/>
              <a:ext cx="253975" cy="908100"/>
            </a:xfrm>
            <a:custGeom>
              <a:avLst/>
              <a:gdLst/>
              <a:ahLst/>
              <a:cxnLst/>
              <a:rect l="l" t="t" r="r" b="b"/>
              <a:pathLst>
                <a:path w="10159" h="36324" extrusionOk="0">
                  <a:moveTo>
                    <a:pt x="9741" y="0"/>
                  </a:moveTo>
                  <a:lnTo>
                    <a:pt x="9741" y="10544"/>
                  </a:lnTo>
                  <a:lnTo>
                    <a:pt x="1" y="10544"/>
                  </a:lnTo>
                  <a:lnTo>
                    <a:pt x="1" y="36324"/>
                  </a:lnTo>
                  <a:lnTo>
                    <a:pt x="419" y="36324"/>
                  </a:lnTo>
                  <a:lnTo>
                    <a:pt x="419" y="10962"/>
                  </a:lnTo>
                  <a:lnTo>
                    <a:pt x="10158" y="10962"/>
                  </a:lnTo>
                  <a:lnTo>
                    <a:pt x="101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8" name="Google Shape;3958;p64"/>
            <p:cNvSpPr/>
            <p:nvPr/>
          </p:nvSpPr>
          <p:spPr>
            <a:xfrm>
              <a:off x="3711925" y="2493050"/>
              <a:ext cx="11275" cy="266025"/>
            </a:xfrm>
            <a:custGeom>
              <a:avLst/>
              <a:gdLst/>
              <a:ahLst/>
              <a:cxnLst/>
              <a:rect l="l" t="t" r="r" b="b"/>
              <a:pathLst>
                <a:path w="451" h="10641" extrusionOk="0">
                  <a:moveTo>
                    <a:pt x="1" y="0"/>
                  </a:moveTo>
                  <a:lnTo>
                    <a:pt x="1" y="10640"/>
                  </a:lnTo>
                  <a:lnTo>
                    <a:pt x="451" y="10640"/>
                  </a:lnTo>
                  <a:lnTo>
                    <a:pt x="4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9" name="Google Shape;3959;p64"/>
            <p:cNvSpPr/>
            <p:nvPr/>
          </p:nvSpPr>
          <p:spPr>
            <a:xfrm>
              <a:off x="3850150" y="2476975"/>
              <a:ext cx="31375" cy="31375"/>
            </a:xfrm>
            <a:custGeom>
              <a:avLst/>
              <a:gdLst/>
              <a:ahLst/>
              <a:cxnLst/>
              <a:rect l="l" t="t" r="r" b="b"/>
              <a:pathLst>
                <a:path w="1255" h="1255" extrusionOk="0">
                  <a:moveTo>
                    <a:pt x="644" y="1"/>
                  </a:moveTo>
                  <a:cubicBezTo>
                    <a:pt x="290" y="1"/>
                    <a:pt x="1" y="290"/>
                    <a:pt x="1" y="643"/>
                  </a:cubicBezTo>
                  <a:cubicBezTo>
                    <a:pt x="1" y="997"/>
                    <a:pt x="290" y="1254"/>
                    <a:pt x="644" y="1254"/>
                  </a:cubicBezTo>
                  <a:cubicBezTo>
                    <a:pt x="965" y="1254"/>
                    <a:pt x="1254" y="997"/>
                    <a:pt x="1254" y="643"/>
                  </a:cubicBezTo>
                  <a:cubicBezTo>
                    <a:pt x="1254" y="290"/>
                    <a:pt x="965"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0" name="Google Shape;3960;p64"/>
            <p:cNvSpPr/>
            <p:nvPr/>
          </p:nvSpPr>
          <p:spPr>
            <a:xfrm>
              <a:off x="3844525" y="2472150"/>
              <a:ext cx="42625" cy="41825"/>
            </a:xfrm>
            <a:custGeom>
              <a:avLst/>
              <a:gdLst/>
              <a:ahLst/>
              <a:cxnLst/>
              <a:rect l="l" t="t" r="r" b="b"/>
              <a:pathLst>
                <a:path w="1705" h="1673" extrusionOk="0">
                  <a:moveTo>
                    <a:pt x="869" y="419"/>
                  </a:moveTo>
                  <a:cubicBezTo>
                    <a:pt x="1094" y="419"/>
                    <a:pt x="1254" y="611"/>
                    <a:pt x="1254" y="836"/>
                  </a:cubicBezTo>
                  <a:cubicBezTo>
                    <a:pt x="1254" y="1061"/>
                    <a:pt x="1094" y="1254"/>
                    <a:pt x="869" y="1254"/>
                  </a:cubicBezTo>
                  <a:cubicBezTo>
                    <a:pt x="611" y="1254"/>
                    <a:pt x="451" y="1061"/>
                    <a:pt x="451" y="836"/>
                  </a:cubicBezTo>
                  <a:cubicBezTo>
                    <a:pt x="451" y="611"/>
                    <a:pt x="611" y="419"/>
                    <a:pt x="869" y="419"/>
                  </a:cubicBezTo>
                  <a:close/>
                  <a:moveTo>
                    <a:pt x="869" y="1"/>
                  </a:moveTo>
                  <a:cubicBezTo>
                    <a:pt x="386" y="1"/>
                    <a:pt x="1" y="354"/>
                    <a:pt x="1" y="836"/>
                  </a:cubicBezTo>
                  <a:cubicBezTo>
                    <a:pt x="1" y="1286"/>
                    <a:pt x="386" y="1672"/>
                    <a:pt x="869" y="1672"/>
                  </a:cubicBezTo>
                  <a:cubicBezTo>
                    <a:pt x="1319" y="1672"/>
                    <a:pt x="1704" y="1286"/>
                    <a:pt x="1704" y="836"/>
                  </a:cubicBezTo>
                  <a:cubicBezTo>
                    <a:pt x="1704" y="354"/>
                    <a:pt x="1319" y="1"/>
                    <a:pt x="8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1" name="Google Shape;3961;p64"/>
            <p:cNvSpPr/>
            <p:nvPr/>
          </p:nvSpPr>
          <p:spPr>
            <a:xfrm>
              <a:off x="3702300" y="2476975"/>
              <a:ext cx="31350" cy="31375"/>
            </a:xfrm>
            <a:custGeom>
              <a:avLst/>
              <a:gdLst/>
              <a:ahLst/>
              <a:cxnLst/>
              <a:rect l="l" t="t" r="r" b="b"/>
              <a:pathLst>
                <a:path w="1254" h="1255" extrusionOk="0">
                  <a:moveTo>
                    <a:pt x="643" y="1"/>
                  </a:moveTo>
                  <a:cubicBezTo>
                    <a:pt x="289" y="1"/>
                    <a:pt x="0" y="290"/>
                    <a:pt x="0" y="643"/>
                  </a:cubicBezTo>
                  <a:cubicBezTo>
                    <a:pt x="0" y="997"/>
                    <a:pt x="289" y="1254"/>
                    <a:pt x="643" y="1254"/>
                  </a:cubicBezTo>
                  <a:cubicBezTo>
                    <a:pt x="997" y="1254"/>
                    <a:pt x="1254" y="997"/>
                    <a:pt x="1254" y="643"/>
                  </a:cubicBezTo>
                  <a:cubicBezTo>
                    <a:pt x="1254" y="290"/>
                    <a:pt x="997"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2" name="Google Shape;3962;p64"/>
            <p:cNvSpPr/>
            <p:nvPr/>
          </p:nvSpPr>
          <p:spPr>
            <a:xfrm>
              <a:off x="3697475" y="2472150"/>
              <a:ext cx="41800" cy="41825"/>
            </a:xfrm>
            <a:custGeom>
              <a:avLst/>
              <a:gdLst/>
              <a:ahLst/>
              <a:cxnLst/>
              <a:rect l="l" t="t" r="r" b="b"/>
              <a:pathLst>
                <a:path w="1672" h="1673" extrusionOk="0">
                  <a:moveTo>
                    <a:pt x="836" y="419"/>
                  </a:moveTo>
                  <a:cubicBezTo>
                    <a:pt x="1061" y="419"/>
                    <a:pt x="1254" y="611"/>
                    <a:pt x="1254" y="836"/>
                  </a:cubicBezTo>
                  <a:cubicBezTo>
                    <a:pt x="1254" y="1061"/>
                    <a:pt x="1061" y="1254"/>
                    <a:pt x="836" y="1254"/>
                  </a:cubicBezTo>
                  <a:cubicBezTo>
                    <a:pt x="611" y="1254"/>
                    <a:pt x="418" y="1061"/>
                    <a:pt x="418" y="836"/>
                  </a:cubicBezTo>
                  <a:cubicBezTo>
                    <a:pt x="418" y="611"/>
                    <a:pt x="611" y="419"/>
                    <a:pt x="836" y="419"/>
                  </a:cubicBezTo>
                  <a:close/>
                  <a:moveTo>
                    <a:pt x="836" y="1"/>
                  </a:moveTo>
                  <a:cubicBezTo>
                    <a:pt x="354" y="1"/>
                    <a:pt x="0" y="354"/>
                    <a:pt x="0" y="836"/>
                  </a:cubicBezTo>
                  <a:cubicBezTo>
                    <a:pt x="0" y="1286"/>
                    <a:pt x="354" y="1672"/>
                    <a:pt x="836" y="1672"/>
                  </a:cubicBezTo>
                  <a:cubicBezTo>
                    <a:pt x="1286" y="1672"/>
                    <a:pt x="1672" y="1286"/>
                    <a:pt x="1672" y="836"/>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3" name="Google Shape;3963;p64"/>
            <p:cNvSpPr/>
            <p:nvPr/>
          </p:nvSpPr>
          <p:spPr>
            <a:xfrm>
              <a:off x="3163075" y="2504300"/>
              <a:ext cx="87625" cy="532825"/>
            </a:xfrm>
            <a:custGeom>
              <a:avLst/>
              <a:gdLst/>
              <a:ahLst/>
              <a:cxnLst/>
              <a:rect l="l" t="t" r="r" b="b"/>
              <a:pathLst>
                <a:path w="3505" h="21313" extrusionOk="0">
                  <a:moveTo>
                    <a:pt x="0" y="0"/>
                  </a:moveTo>
                  <a:lnTo>
                    <a:pt x="0" y="7779"/>
                  </a:lnTo>
                  <a:lnTo>
                    <a:pt x="3086" y="10865"/>
                  </a:lnTo>
                  <a:lnTo>
                    <a:pt x="3086" y="21312"/>
                  </a:lnTo>
                  <a:lnTo>
                    <a:pt x="3504" y="21312"/>
                  </a:lnTo>
                  <a:lnTo>
                    <a:pt x="3504" y="10672"/>
                  </a:lnTo>
                  <a:lnTo>
                    <a:pt x="450" y="7619"/>
                  </a:lnTo>
                  <a:lnTo>
                    <a:pt x="4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4" name="Google Shape;3964;p64"/>
            <p:cNvSpPr/>
            <p:nvPr/>
          </p:nvSpPr>
          <p:spPr>
            <a:xfrm>
              <a:off x="3153425" y="2481000"/>
              <a:ext cx="31375" cy="31350"/>
            </a:xfrm>
            <a:custGeom>
              <a:avLst/>
              <a:gdLst/>
              <a:ahLst/>
              <a:cxnLst/>
              <a:rect l="l" t="t" r="r" b="b"/>
              <a:pathLst>
                <a:path w="1255" h="1254" extrusionOk="0">
                  <a:moveTo>
                    <a:pt x="611" y="0"/>
                  </a:moveTo>
                  <a:cubicBezTo>
                    <a:pt x="258" y="0"/>
                    <a:pt x="1" y="290"/>
                    <a:pt x="1" y="611"/>
                  </a:cubicBezTo>
                  <a:cubicBezTo>
                    <a:pt x="1" y="965"/>
                    <a:pt x="258" y="1254"/>
                    <a:pt x="611" y="1254"/>
                  </a:cubicBezTo>
                  <a:cubicBezTo>
                    <a:pt x="965" y="1254"/>
                    <a:pt x="1254" y="965"/>
                    <a:pt x="1254" y="611"/>
                  </a:cubicBezTo>
                  <a:cubicBezTo>
                    <a:pt x="1254" y="290"/>
                    <a:pt x="965" y="0"/>
                    <a:pt x="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5" name="Google Shape;3965;p64"/>
            <p:cNvSpPr/>
            <p:nvPr/>
          </p:nvSpPr>
          <p:spPr>
            <a:xfrm>
              <a:off x="3147800" y="2475375"/>
              <a:ext cx="41825" cy="41800"/>
            </a:xfrm>
            <a:custGeom>
              <a:avLst/>
              <a:gdLst/>
              <a:ahLst/>
              <a:cxnLst/>
              <a:rect l="l" t="t" r="r" b="b"/>
              <a:pathLst>
                <a:path w="1673" h="1672"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0"/>
                  </a:moveTo>
                  <a:cubicBezTo>
                    <a:pt x="386" y="0"/>
                    <a:pt x="1" y="386"/>
                    <a:pt x="1" y="836"/>
                  </a:cubicBezTo>
                  <a:cubicBezTo>
                    <a:pt x="1" y="1318"/>
                    <a:pt x="386" y="1672"/>
                    <a:pt x="836" y="1672"/>
                  </a:cubicBezTo>
                  <a:cubicBezTo>
                    <a:pt x="1286" y="1672"/>
                    <a:pt x="1672" y="1318"/>
                    <a:pt x="1672" y="836"/>
                  </a:cubicBezTo>
                  <a:cubicBezTo>
                    <a:pt x="1672" y="386"/>
                    <a:pt x="128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6" name="Google Shape;3966;p64"/>
            <p:cNvSpPr/>
            <p:nvPr/>
          </p:nvSpPr>
          <p:spPr>
            <a:xfrm>
              <a:off x="2753225" y="2987275"/>
              <a:ext cx="488625" cy="170375"/>
            </a:xfrm>
            <a:custGeom>
              <a:avLst/>
              <a:gdLst/>
              <a:ahLst/>
              <a:cxnLst/>
              <a:rect l="l" t="t" r="r" b="b"/>
              <a:pathLst>
                <a:path w="19545" h="6815" extrusionOk="0">
                  <a:moveTo>
                    <a:pt x="1" y="0"/>
                  </a:moveTo>
                  <a:lnTo>
                    <a:pt x="1" y="418"/>
                  </a:lnTo>
                  <a:lnTo>
                    <a:pt x="11219" y="418"/>
                  </a:lnTo>
                  <a:lnTo>
                    <a:pt x="11219" y="6815"/>
                  </a:lnTo>
                  <a:lnTo>
                    <a:pt x="19544" y="6815"/>
                  </a:lnTo>
                  <a:lnTo>
                    <a:pt x="19544" y="6365"/>
                  </a:lnTo>
                  <a:lnTo>
                    <a:pt x="11637" y="6365"/>
                  </a:lnTo>
                  <a:lnTo>
                    <a:pt x="116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7" name="Google Shape;3967;p64"/>
            <p:cNvSpPr/>
            <p:nvPr/>
          </p:nvSpPr>
          <p:spPr>
            <a:xfrm>
              <a:off x="2737150" y="29768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8" name="Google Shape;3968;p64"/>
            <p:cNvSpPr/>
            <p:nvPr/>
          </p:nvSpPr>
          <p:spPr>
            <a:xfrm>
              <a:off x="2732325" y="2972000"/>
              <a:ext cx="41825" cy="41825"/>
            </a:xfrm>
            <a:custGeom>
              <a:avLst/>
              <a:gdLst/>
              <a:ahLst/>
              <a:cxnLst/>
              <a:rect l="l" t="t" r="r" b="b"/>
              <a:pathLst>
                <a:path w="1673" h="1673"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9" name="Google Shape;3969;p64"/>
            <p:cNvSpPr/>
            <p:nvPr/>
          </p:nvSpPr>
          <p:spPr>
            <a:xfrm>
              <a:off x="2463125" y="3198625"/>
              <a:ext cx="1296250" cy="180825"/>
            </a:xfrm>
            <a:custGeom>
              <a:avLst/>
              <a:gdLst/>
              <a:ahLst/>
              <a:cxnLst/>
              <a:rect l="l" t="t" r="r" b="b"/>
              <a:pathLst>
                <a:path w="51850" h="7233" extrusionOk="0">
                  <a:moveTo>
                    <a:pt x="1" y="0"/>
                  </a:moveTo>
                  <a:lnTo>
                    <a:pt x="1" y="418"/>
                  </a:lnTo>
                  <a:lnTo>
                    <a:pt x="9033" y="418"/>
                  </a:lnTo>
                  <a:lnTo>
                    <a:pt x="9033" y="7233"/>
                  </a:lnTo>
                  <a:lnTo>
                    <a:pt x="51849" y="7233"/>
                  </a:lnTo>
                  <a:lnTo>
                    <a:pt x="51849" y="6815"/>
                  </a:lnTo>
                  <a:lnTo>
                    <a:pt x="9451" y="6815"/>
                  </a:lnTo>
                  <a:lnTo>
                    <a:pt x="94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0" name="Google Shape;3970;p64"/>
            <p:cNvSpPr/>
            <p:nvPr/>
          </p:nvSpPr>
          <p:spPr>
            <a:xfrm>
              <a:off x="2447850" y="3188175"/>
              <a:ext cx="31375" cy="31375"/>
            </a:xfrm>
            <a:custGeom>
              <a:avLst/>
              <a:gdLst/>
              <a:ahLst/>
              <a:cxnLst/>
              <a:rect l="l" t="t" r="r" b="b"/>
              <a:pathLst>
                <a:path w="1255" h="1255" extrusionOk="0">
                  <a:moveTo>
                    <a:pt x="644" y="0"/>
                  </a:moveTo>
                  <a:cubicBezTo>
                    <a:pt x="290" y="0"/>
                    <a:pt x="1" y="258"/>
                    <a:pt x="1" y="611"/>
                  </a:cubicBezTo>
                  <a:cubicBezTo>
                    <a:pt x="1" y="965"/>
                    <a:pt x="290" y="1254"/>
                    <a:pt x="644" y="1254"/>
                  </a:cubicBezTo>
                  <a:cubicBezTo>
                    <a:pt x="997" y="1254"/>
                    <a:pt x="1254" y="965"/>
                    <a:pt x="1254" y="611"/>
                  </a:cubicBezTo>
                  <a:cubicBezTo>
                    <a:pt x="1254" y="258"/>
                    <a:pt x="997"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1" name="Google Shape;3971;p64"/>
            <p:cNvSpPr/>
            <p:nvPr/>
          </p:nvSpPr>
          <p:spPr>
            <a:xfrm>
              <a:off x="2443025" y="3182550"/>
              <a:ext cx="41825" cy="41800"/>
            </a:xfrm>
            <a:custGeom>
              <a:avLst/>
              <a:gdLst/>
              <a:ahLst/>
              <a:cxnLst/>
              <a:rect l="l" t="t" r="r" b="b"/>
              <a:pathLst>
                <a:path w="1673" h="1672"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0"/>
                  </a:moveTo>
                  <a:cubicBezTo>
                    <a:pt x="355" y="0"/>
                    <a:pt x="1" y="386"/>
                    <a:pt x="1" y="836"/>
                  </a:cubicBezTo>
                  <a:cubicBezTo>
                    <a:pt x="1" y="1318"/>
                    <a:pt x="355" y="1672"/>
                    <a:pt x="837" y="1672"/>
                  </a:cubicBezTo>
                  <a:cubicBezTo>
                    <a:pt x="1287" y="1672"/>
                    <a:pt x="1672" y="1318"/>
                    <a:pt x="1672" y="836"/>
                  </a:cubicBezTo>
                  <a:cubicBezTo>
                    <a:pt x="1672" y="386"/>
                    <a:pt x="128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2" name="Google Shape;3972;p64"/>
            <p:cNvSpPr/>
            <p:nvPr/>
          </p:nvSpPr>
          <p:spPr>
            <a:xfrm>
              <a:off x="2906725" y="3472650"/>
              <a:ext cx="368075" cy="307000"/>
            </a:xfrm>
            <a:custGeom>
              <a:avLst/>
              <a:gdLst/>
              <a:ahLst/>
              <a:cxnLst/>
              <a:rect l="l" t="t" r="r" b="b"/>
              <a:pathLst>
                <a:path w="14723" h="12280" extrusionOk="0">
                  <a:moveTo>
                    <a:pt x="14272" y="1"/>
                  </a:moveTo>
                  <a:lnTo>
                    <a:pt x="14272" y="5497"/>
                  </a:lnTo>
                  <a:lnTo>
                    <a:pt x="10544" y="5497"/>
                  </a:lnTo>
                  <a:lnTo>
                    <a:pt x="10544" y="11862"/>
                  </a:lnTo>
                  <a:lnTo>
                    <a:pt x="0" y="11862"/>
                  </a:lnTo>
                  <a:lnTo>
                    <a:pt x="0" y="12280"/>
                  </a:lnTo>
                  <a:lnTo>
                    <a:pt x="10961" y="12280"/>
                  </a:lnTo>
                  <a:lnTo>
                    <a:pt x="10961" y="5915"/>
                  </a:lnTo>
                  <a:lnTo>
                    <a:pt x="14722" y="5915"/>
                  </a:lnTo>
                  <a:lnTo>
                    <a:pt x="147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3" name="Google Shape;3973;p64"/>
            <p:cNvSpPr/>
            <p:nvPr/>
          </p:nvSpPr>
          <p:spPr>
            <a:xfrm>
              <a:off x="2892250" y="37555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4" name="Google Shape;3974;p64"/>
            <p:cNvSpPr/>
            <p:nvPr/>
          </p:nvSpPr>
          <p:spPr>
            <a:xfrm>
              <a:off x="2887425" y="3750700"/>
              <a:ext cx="41825" cy="41825"/>
            </a:xfrm>
            <a:custGeom>
              <a:avLst/>
              <a:gdLst/>
              <a:ahLst/>
              <a:cxnLst/>
              <a:rect l="l" t="t" r="r" b="b"/>
              <a:pathLst>
                <a:path w="1673" h="1673" extrusionOk="0">
                  <a:moveTo>
                    <a:pt x="837" y="418"/>
                  </a:moveTo>
                  <a:cubicBezTo>
                    <a:pt x="1062" y="418"/>
                    <a:pt x="1254" y="611"/>
                    <a:pt x="1254" y="836"/>
                  </a:cubicBezTo>
                  <a:cubicBezTo>
                    <a:pt x="1254" y="1061"/>
                    <a:pt x="1062" y="1254"/>
                    <a:pt x="837" y="1254"/>
                  </a:cubicBezTo>
                  <a:cubicBezTo>
                    <a:pt x="579" y="1254"/>
                    <a:pt x="419" y="1061"/>
                    <a:pt x="419" y="836"/>
                  </a:cubicBezTo>
                  <a:cubicBezTo>
                    <a:pt x="419" y="611"/>
                    <a:pt x="579"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5" name="Google Shape;3975;p64"/>
            <p:cNvSpPr/>
            <p:nvPr/>
          </p:nvSpPr>
          <p:spPr>
            <a:xfrm>
              <a:off x="3579350" y="3472650"/>
              <a:ext cx="368075" cy="307000"/>
            </a:xfrm>
            <a:custGeom>
              <a:avLst/>
              <a:gdLst/>
              <a:ahLst/>
              <a:cxnLst/>
              <a:rect l="l" t="t" r="r" b="b"/>
              <a:pathLst>
                <a:path w="14723" h="12280" extrusionOk="0">
                  <a:moveTo>
                    <a:pt x="0" y="1"/>
                  </a:moveTo>
                  <a:lnTo>
                    <a:pt x="0" y="5915"/>
                  </a:lnTo>
                  <a:lnTo>
                    <a:pt x="3729" y="5915"/>
                  </a:lnTo>
                  <a:lnTo>
                    <a:pt x="3729" y="12280"/>
                  </a:lnTo>
                  <a:lnTo>
                    <a:pt x="14722" y="12280"/>
                  </a:lnTo>
                  <a:lnTo>
                    <a:pt x="14722" y="11862"/>
                  </a:lnTo>
                  <a:lnTo>
                    <a:pt x="4147" y="11862"/>
                  </a:lnTo>
                  <a:lnTo>
                    <a:pt x="4147" y="5497"/>
                  </a:lnTo>
                  <a:lnTo>
                    <a:pt x="418" y="5497"/>
                  </a:lnTo>
                  <a:lnTo>
                    <a:pt x="4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6" name="Google Shape;3976;p64"/>
            <p:cNvSpPr/>
            <p:nvPr/>
          </p:nvSpPr>
          <p:spPr>
            <a:xfrm>
              <a:off x="3930525" y="3755525"/>
              <a:ext cx="31350" cy="31375"/>
            </a:xfrm>
            <a:custGeom>
              <a:avLst/>
              <a:gdLst/>
              <a:ahLst/>
              <a:cxnLst/>
              <a:rect l="l" t="t" r="r" b="b"/>
              <a:pathLst>
                <a:path w="1254" h="1255" extrusionOk="0">
                  <a:moveTo>
                    <a:pt x="611" y="0"/>
                  </a:moveTo>
                  <a:cubicBezTo>
                    <a:pt x="257" y="0"/>
                    <a:pt x="0" y="290"/>
                    <a:pt x="0" y="643"/>
                  </a:cubicBezTo>
                  <a:cubicBezTo>
                    <a:pt x="0" y="997"/>
                    <a:pt x="257" y="1254"/>
                    <a:pt x="611" y="1254"/>
                  </a:cubicBezTo>
                  <a:cubicBezTo>
                    <a:pt x="964" y="1254"/>
                    <a:pt x="1254" y="997"/>
                    <a:pt x="1254" y="643"/>
                  </a:cubicBezTo>
                  <a:cubicBezTo>
                    <a:pt x="1254" y="290"/>
                    <a:pt x="964" y="0"/>
                    <a:pt x="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7" name="Google Shape;3977;p64"/>
            <p:cNvSpPr/>
            <p:nvPr/>
          </p:nvSpPr>
          <p:spPr>
            <a:xfrm>
              <a:off x="3924900" y="3750700"/>
              <a:ext cx="41800" cy="41825"/>
            </a:xfrm>
            <a:custGeom>
              <a:avLst/>
              <a:gdLst/>
              <a:ahLst/>
              <a:cxnLst/>
              <a:rect l="l" t="t" r="r" b="b"/>
              <a:pathLst>
                <a:path w="1672" h="1673"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1"/>
                  </a:moveTo>
                  <a:cubicBezTo>
                    <a:pt x="386" y="1"/>
                    <a:pt x="0" y="354"/>
                    <a:pt x="0" y="836"/>
                  </a:cubicBezTo>
                  <a:cubicBezTo>
                    <a:pt x="0" y="1286"/>
                    <a:pt x="386" y="1672"/>
                    <a:pt x="836" y="1672"/>
                  </a:cubicBezTo>
                  <a:cubicBezTo>
                    <a:pt x="1286" y="1672"/>
                    <a:pt x="1672" y="1286"/>
                    <a:pt x="1672" y="836"/>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8" name="Google Shape;3978;p64"/>
            <p:cNvSpPr/>
            <p:nvPr/>
          </p:nvSpPr>
          <p:spPr>
            <a:xfrm>
              <a:off x="3717550" y="3065225"/>
              <a:ext cx="429150" cy="208150"/>
            </a:xfrm>
            <a:custGeom>
              <a:avLst/>
              <a:gdLst/>
              <a:ahLst/>
              <a:cxnLst/>
              <a:rect l="l" t="t" r="r" b="b"/>
              <a:pathLst>
                <a:path w="17166" h="8326" extrusionOk="0">
                  <a:moveTo>
                    <a:pt x="12537" y="0"/>
                  </a:moveTo>
                  <a:lnTo>
                    <a:pt x="12537" y="2829"/>
                  </a:lnTo>
                  <a:lnTo>
                    <a:pt x="7491" y="2829"/>
                  </a:lnTo>
                  <a:lnTo>
                    <a:pt x="7491" y="7908"/>
                  </a:lnTo>
                  <a:lnTo>
                    <a:pt x="1" y="7908"/>
                  </a:lnTo>
                  <a:lnTo>
                    <a:pt x="1" y="8326"/>
                  </a:lnTo>
                  <a:lnTo>
                    <a:pt x="7908" y="8326"/>
                  </a:lnTo>
                  <a:lnTo>
                    <a:pt x="7908" y="3279"/>
                  </a:lnTo>
                  <a:lnTo>
                    <a:pt x="12955" y="3279"/>
                  </a:lnTo>
                  <a:lnTo>
                    <a:pt x="12955" y="418"/>
                  </a:lnTo>
                  <a:lnTo>
                    <a:pt x="17166" y="418"/>
                  </a:lnTo>
                  <a:lnTo>
                    <a:pt x="171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9" name="Google Shape;3979;p64"/>
            <p:cNvSpPr/>
            <p:nvPr/>
          </p:nvSpPr>
          <p:spPr>
            <a:xfrm>
              <a:off x="4137850" y="3050750"/>
              <a:ext cx="31375" cy="31375"/>
            </a:xfrm>
            <a:custGeom>
              <a:avLst/>
              <a:gdLst/>
              <a:ahLst/>
              <a:cxnLst/>
              <a:rect l="l" t="t" r="r" b="b"/>
              <a:pathLst>
                <a:path w="1255" h="1255" extrusionOk="0">
                  <a:moveTo>
                    <a:pt x="643" y="1"/>
                  </a:moveTo>
                  <a:cubicBezTo>
                    <a:pt x="290" y="1"/>
                    <a:pt x="0" y="290"/>
                    <a:pt x="0" y="644"/>
                  </a:cubicBezTo>
                  <a:cubicBezTo>
                    <a:pt x="0" y="997"/>
                    <a:pt x="290" y="1254"/>
                    <a:pt x="643" y="1254"/>
                  </a:cubicBezTo>
                  <a:cubicBezTo>
                    <a:pt x="965" y="1254"/>
                    <a:pt x="1254" y="997"/>
                    <a:pt x="1254" y="644"/>
                  </a:cubicBezTo>
                  <a:cubicBezTo>
                    <a:pt x="1254" y="290"/>
                    <a:pt x="965"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0" name="Google Shape;3980;p64"/>
            <p:cNvSpPr/>
            <p:nvPr/>
          </p:nvSpPr>
          <p:spPr>
            <a:xfrm>
              <a:off x="4133025" y="3045925"/>
              <a:ext cx="41825" cy="41825"/>
            </a:xfrm>
            <a:custGeom>
              <a:avLst/>
              <a:gdLst/>
              <a:ahLst/>
              <a:cxnLst/>
              <a:rect l="l" t="t" r="r" b="b"/>
              <a:pathLst>
                <a:path w="1673" h="1673" extrusionOk="0">
                  <a:moveTo>
                    <a:pt x="836" y="419"/>
                  </a:moveTo>
                  <a:cubicBezTo>
                    <a:pt x="1061" y="419"/>
                    <a:pt x="1254" y="612"/>
                    <a:pt x="1254" y="837"/>
                  </a:cubicBezTo>
                  <a:cubicBezTo>
                    <a:pt x="1254" y="1062"/>
                    <a:pt x="1061" y="1255"/>
                    <a:pt x="836" y="1255"/>
                  </a:cubicBezTo>
                  <a:cubicBezTo>
                    <a:pt x="611" y="1255"/>
                    <a:pt x="418" y="1062"/>
                    <a:pt x="418" y="837"/>
                  </a:cubicBezTo>
                  <a:cubicBezTo>
                    <a:pt x="418" y="612"/>
                    <a:pt x="611" y="419"/>
                    <a:pt x="836" y="419"/>
                  </a:cubicBezTo>
                  <a:close/>
                  <a:moveTo>
                    <a:pt x="836" y="1"/>
                  </a:moveTo>
                  <a:cubicBezTo>
                    <a:pt x="354" y="1"/>
                    <a:pt x="1" y="387"/>
                    <a:pt x="1" y="837"/>
                  </a:cubicBezTo>
                  <a:cubicBezTo>
                    <a:pt x="1" y="1287"/>
                    <a:pt x="354" y="1672"/>
                    <a:pt x="836" y="1672"/>
                  </a:cubicBezTo>
                  <a:cubicBezTo>
                    <a:pt x="1286" y="1672"/>
                    <a:pt x="1672" y="1287"/>
                    <a:pt x="1672" y="837"/>
                  </a:cubicBezTo>
                  <a:cubicBezTo>
                    <a:pt x="1672" y="387"/>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1" name="Google Shape;3981;p64"/>
            <p:cNvSpPr/>
            <p:nvPr/>
          </p:nvSpPr>
          <p:spPr>
            <a:xfrm>
              <a:off x="3828450" y="3381050"/>
              <a:ext cx="499875" cy="175200"/>
            </a:xfrm>
            <a:custGeom>
              <a:avLst/>
              <a:gdLst/>
              <a:ahLst/>
              <a:cxnLst/>
              <a:rect l="l" t="t" r="r" b="b"/>
              <a:pathLst>
                <a:path w="19995" h="7008" extrusionOk="0">
                  <a:moveTo>
                    <a:pt x="1" y="0"/>
                  </a:moveTo>
                  <a:lnTo>
                    <a:pt x="1" y="418"/>
                  </a:lnTo>
                  <a:lnTo>
                    <a:pt x="13630" y="418"/>
                  </a:lnTo>
                  <a:lnTo>
                    <a:pt x="13630" y="4147"/>
                  </a:lnTo>
                  <a:lnTo>
                    <a:pt x="19577" y="4147"/>
                  </a:lnTo>
                  <a:lnTo>
                    <a:pt x="19577" y="7008"/>
                  </a:lnTo>
                  <a:lnTo>
                    <a:pt x="19995" y="7008"/>
                  </a:lnTo>
                  <a:lnTo>
                    <a:pt x="19995" y="3729"/>
                  </a:lnTo>
                  <a:lnTo>
                    <a:pt x="14048" y="3729"/>
                  </a:lnTo>
                  <a:lnTo>
                    <a:pt x="140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2" name="Google Shape;3982;p64"/>
            <p:cNvSpPr/>
            <p:nvPr/>
          </p:nvSpPr>
          <p:spPr>
            <a:xfrm>
              <a:off x="4307400" y="3550600"/>
              <a:ext cx="31375" cy="31375"/>
            </a:xfrm>
            <a:custGeom>
              <a:avLst/>
              <a:gdLst/>
              <a:ahLst/>
              <a:cxnLst/>
              <a:rect l="l" t="t" r="r" b="b"/>
              <a:pathLst>
                <a:path w="1255" h="1255" extrusionOk="0">
                  <a:moveTo>
                    <a:pt x="644" y="1"/>
                  </a:moveTo>
                  <a:cubicBezTo>
                    <a:pt x="290" y="1"/>
                    <a:pt x="1" y="290"/>
                    <a:pt x="1" y="644"/>
                  </a:cubicBezTo>
                  <a:cubicBezTo>
                    <a:pt x="1" y="965"/>
                    <a:pt x="290" y="1254"/>
                    <a:pt x="644" y="1254"/>
                  </a:cubicBezTo>
                  <a:cubicBezTo>
                    <a:pt x="997" y="1254"/>
                    <a:pt x="1255" y="965"/>
                    <a:pt x="1255" y="644"/>
                  </a:cubicBezTo>
                  <a:cubicBezTo>
                    <a:pt x="1255" y="290"/>
                    <a:pt x="997"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3" name="Google Shape;3983;p64"/>
            <p:cNvSpPr/>
            <p:nvPr/>
          </p:nvSpPr>
          <p:spPr>
            <a:xfrm>
              <a:off x="4302600" y="3545775"/>
              <a:ext cx="41800" cy="41825"/>
            </a:xfrm>
            <a:custGeom>
              <a:avLst/>
              <a:gdLst/>
              <a:ahLst/>
              <a:cxnLst/>
              <a:rect l="l" t="t" r="r" b="b"/>
              <a:pathLst>
                <a:path w="1672" h="1673" extrusionOk="0">
                  <a:moveTo>
                    <a:pt x="836" y="419"/>
                  </a:moveTo>
                  <a:cubicBezTo>
                    <a:pt x="1061" y="419"/>
                    <a:pt x="1254" y="612"/>
                    <a:pt x="1254" y="837"/>
                  </a:cubicBezTo>
                  <a:cubicBezTo>
                    <a:pt x="1254" y="1062"/>
                    <a:pt x="1061" y="1254"/>
                    <a:pt x="836" y="1254"/>
                  </a:cubicBezTo>
                  <a:cubicBezTo>
                    <a:pt x="611" y="1254"/>
                    <a:pt x="418" y="1062"/>
                    <a:pt x="418" y="837"/>
                  </a:cubicBezTo>
                  <a:cubicBezTo>
                    <a:pt x="418" y="612"/>
                    <a:pt x="611" y="419"/>
                    <a:pt x="836" y="419"/>
                  </a:cubicBezTo>
                  <a:close/>
                  <a:moveTo>
                    <a:pt x="836" y="1"/>
                  </a:moveTo>
                  <a:cubicBezTo>
                    <a:pt x="354" y="1"/>
                    <a:pt x="0" y="354"/>
                    <a:pt x="0" y="837"/>
                  </a:cubicBezTo>
                  <a:cubicBezTo>
                    <a:pt x="0" y="1287"/>
                    <a:pt x="354" y="1672"/>
                    <a:pt x="836" y="1672"/>
                  </a:cubicBezTo>
                  <a:cubicBezTo>
                    <a:pt x="1286" y="1672"/>
                    <a:pt x="1672" y="1287"/>
                    <a:pt x="1672" y="837"/>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4" name="Google Shape;3984;p64"/>
            <p:cNvSpPr/>
            <p:nvPr/>
          </p:nvSpPr>
          <p:spPr>
            <a:xfrm>
              <a:off x="2974225" y="2715850"/>
              <a:ext cx="920950" cy="791375"/>
            </a:xfrm>
            <a:custGeom>
              <a:avLst/>
              <a:gdLst/>
              <a:ahLst/>
              <a:cxnLst/>
              <a:rect l="l" t="t" r="r" b="b"/>
              <a:pathLst>
                <a:path w="36838" h="31655" extrusionOk="0">
                  <a:moveTo>
                    <a:pt x="18415" y="1"/>
                  </a:moveTo>
                  <a:cubicBezTo>
                    <a:pt x="17945" y="1"/>
                    <a:pt x="17471" y="234"/>
                    <a:pt x="17198" y="700"/>
                  </a:cubicBezTo>
                  <a:lnTo>
                    <a:pt x="547" y="29565"/>
                  </a:lnTo>
                  <a:cubicBezTo>
                    <a:pt x="0" y="30498"/>
                    <a:pt x="675" y="31655"/>
                    <a:pt x="1736" y="31655"/>
                  </a:cubicBezTo>
                  <a:lnTo>
                    <a:pt x="35070" y="31655"/>
                  </a:lnTo>
                  <a:cubicBezTo>
                    <a:pt x="36163" y="31655"/>
                    <a:pt x="36838" y="30498"/>
                    <a:pt x="36291" y="29565"/>
                  </a:cubicBezTo>
                  <a:lnTo>
                    <a:pt x="19608" y="700"/>
                  </a:lnTo>
                  <a:cubicBezTo>
                    <a:pt x="19351" y="234"/>
                    <a:pt x="18885" y="1"/>
                    <a:pt x="18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5" name="Google Shape;3985;p64"/>
            <p:cNvSpPr/>
            <p:nvPr/>
          </p:nvSpPr>
          <p:spPr>
            <a:xfrm>
              <a:off x="2977425" y="2710025"/>
              <a:ext cx="914550" cy="802825"/>
            </a:xfrm>
            <a:custGeom>
              <a:avLst/>
              <a:gdLst/>
              <a:ahLst/>
              <a:cxnLst/>
              <a:rect l="l" t="t" r="r" b="b"/>
              <a:pathLst>
                <a:path w="36582" h="32113" extrusionOk="0">
                  <a:moveTo>
                    <a:pt x="18291" y="451"/>
                  </a:moveTo>
                  <a:cubicBezTo>
                    <a:pt x="18677" y="451"/>
                    <a:pt x="19095" y="643"/>
                    <a:pt x="19320" y="1029"/>
                  </a:cubicBezTo>
                  <a:lnTo>
                    <a:pt x="35970" y="29895"/>
                  </a:lnTo>
                  <a:cubicBezTo>
                    <a:pt x="36099" y="30088"/>
                    <a:pt x="36131" y="30313"/>
                    <a:pt x="36131" y="30506"/>
                  </a:cubicBezTo>
                  <a:cubicBezTo>
                    <a:pt x="36131" y="30795"/>
                    <a:pt x="36035" y="31116"/>
                    <a:pt x="35810" y="31309"/>
                  </a:cubicBezTo>
                  <a:cubicBezTo>
                    <a:pt x="35585" y="31534"/>
                    <a:pt x="35295" y="31695"/>
                    <a:pt x="34942" y="31695"/>
                  </a:cubicBezTo>
                  <a:lnTo>
                    <a:pt x="1608" y="31695"/>
                  </a:lnTo>
                  <a:cubicBezTo>
                    <a:pt x="1255" y="31695"/>
                    <a:pt x="965" y="31534"/>
                    <a:pt x="772" y="31309"/>
                  </a:cubicBezTo>
                  <a:cubicBezTo>
                    <a:pt x="547" y="31116"/>
                    <a:pt x="419" y="30795"/>
                    <a:pt x="419" y="30506"/>
                  </a:cubicBezTo>
                  <a:cubicBezTo>
                    <a:pt x="419" y="30313"/>
                    <a:pt x="483" y="30088"/>
                    <a:pt x="580" y="29895"/>
                  </a:cubicBezTo>
                  <a:lnTo>
                    <a:pt x="17262" y="1029"/>
                  </a:lnTo>
                  <a:cubicBezTo>
                    <a:pt x="17487" y="643"/>
                    <a:pt x="17873" y="451"/>
                    <a:pt x="18291" y="451"/>
                  </a:cubicBezTo>
                  <a:close/>
                  <a:moveTo>
                    <a:pt x="18291" y="0"/>
                  </a:moveTo>
                  <a:cubicBezTo>
                    <a:pt x="17745" y="0"/>
                    <a:pt x="17198" y="290"/>
                    <a:pt x="16877" y="804"/>
                  </a:cubicBezTo>
                  <a:lnTo>
                    <a:pt x="226" y="29702"/>
                  </a:lnTo>
                  <a:cubicBezTo>
                    <a:pt x="65" y="29959"/>
                    <a:pt x="1" y="30216"/>
                    <a:pt x="1" y="30506"/>
                  </a:cubicBezTo>
                  <a:cubicBezTo>
                    <a:pt x="1" y="30924"/>
                    <a:pt x="162" y="31309"/>
                    <a:pt x="451" y="31631"/>
                  </a:cubicBezTo>
                  <a:cubicBezTo>
                    <a:pt x="740" y="31920"/>
                    <a:pt x="1158" y="32113"/>
                    <a:pt x="1608" y="32113"/>
                  </a:cubicBezTo>
                  <a:lnTo>
                    <a:pt x="34942" y="32113"/>
                  </a:lnTo>
                  <a:cubicBezTo>
                    <a:pt x="35424" y="32113"/>
                    <a:pt x="35842" y="31920"/>
                    <a:pt x="36099" y="31631"/>
                  </a:cubicBezTo>
                  <a:cubicBezTo>
                    <a:pt x="36388" y="31309"/>
                    <a:pt x="36581" y="30924"/>
                    <a:pt x="36581" y="30506"/>
                  </a:cubicBezTo>
                  <a:cubicBezTo>
                    <a:pt x="36581" y="30216"/>
                    <a:pt x="36485" y="29959"/>
                    <a:pt x="36356" y="29702"/>
                  </a:cubicBezTo>
                  <a:lnTo>
                    <a:pt x="19673" y="804"/>
                  </a:lnTo>
                  <a:cubicBezTo>
                    <a:pt x="19384" y="290"/>
                    <a:pt x="18838"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6" name="Google Shape;3986;p64"/>
            <p:cNvSpPr/>
            <p:nvPr/>
          </p:nvSpPr>
          <p:spPr>
            <a:xfrm>
              <a:off x="3012800" y="2747600"/>
              <a:ext cx="843800" cy="729900"/>
            </a:xfrm>
            <a:custGeom>
              <a:avLst/>
              <a:gdLst/>
              <a:ahLst/>
              <a:cxnLst/>
              <a:rect l="l" t="t" r="r" b="b"/>
              <a:pathLst>
                <a:path w="33752" h="29196" extrusionOk="0">
                  <a:moveTo>
                    <a:pt x="16876" y="0"/>
                  </a:moveTo>
                  <a:cubicBezTo>
                    <a:pt x="16764" y="0"/>
                    <a:pt x="16651" y="56"/>
                    <a:pt x="16587" y="169"/>
                  </a:cubicBezTo>
                  <a:lnTo>
                    <a:pt x="129" y="28681"/>
                  </a:lnTo>
                  <a:cubicBezTo>
                    <a:pt x="0" y="28906"/>
                    <a:pt x="161" y="29195"/>
                    <a:pt x="418" y="29195"/>
                  </a:cubicBezTo>
                  <a:lnTo>
                    <a:pt x="33334" y="29195"/>
                  </a:lnTo>
                  <a:cubicBezTo>
                    <a:pt x="33591" y="29195"/>
                    <a:pt x="33752" y="28906"/>
                    <a:pt x="33623" y="28681"/>
                  </a:cubicBezTo>
                  <a:lnTo>
                    <a:pt x="17165" y="169"/>
                  </a:lnTo>
                  <a:cubicBezTo>
                    <a:pt x="17101" y="56"/>
                    <a:pt x="16989" y="0"/>
                    <a:pt x="16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7" name="Google Shape;3987;p64"/>
            <p:cNvSpPr/>
            <p:nvPr/>
          </p:nvSpPr>
          <p:spPr>
            <a:xfrm>
              <a:off x="3009575" y="2742175"/>
              <a:ext cx="850250" cy="740950"/>
            </a:xfrm>
            <a:custGeom>
              <a:avLst/>
              <a:gdLst/>
              <a:ahLst/>
              <a:cxnLst/>
              <a:rect l="l" t="t" r="r" b="b"/>
              <a:pathLst>
                <a:path w="34010" h="29638" extrusionOk="0">
                  <a:moveTo>
                    <a:pt x="17005" y="450"/>
                  </a:moveTo>
                  <a:lnTo>
                    <a:pt x="17102" y="515"/>
                  </a:lnTo>
                  <a:lnTo>
                    <a:pt x="33559" y="29027"/>
                  </a:lnTo>
                  <a:lnTo>
                    <a:pt x="33592" y="29091"/>
                  </a:lnTo>
                  <a:lnTo>
                    <a:pt x="33559" y="29155"/>
                  </a:lnTo>
                  <a:lnTo>
                    <a:pt x="33463" y="29220"/>
                  </a:lnTo>
                  <a:lnTo>
                    <a:pt x="547" y="29220"/>
                  </a:lnTo>
                  <a:lnTo>
                    <a:pt x="451" y="29155"/>
                  </a:lnTo>
                  <a:lnTo>
                    <a:pt x="419" y="29091"/>
                  </a:lnTo>
                  <a:lnTo>
                    <a:pt x="419" y="29027"/>
                  </a:lnTo>
                  <a:lnTo>
                    <a:pt x="16877" y="515"/>
                  </a:lnTo>
                  <a:lnTo>
                    <a:pt x="17005" y="450"/>
                  </a:lnTo>
                  <a:close/>
                  <a:moveTo>
                    <a:pt x="17005" y="0"/>
                  </a:moveTo>
                  <a:cubicBezTo>
                    <a:pt x="16812" y="0"/>
                    <a:pt x="16619" y="97"/>
                    <a:pt x="16523" y="290"/>
                  </a:cubicBezTo>
                  <a:lnTo>
                    <a:pt x="65" y="28802"/>
                  </a:lnTo>
                  <a:cubicBezTo>
                    <a:pt x="1" y="28898"/>
                    <a:pt x="1" y="28995"/>
                    <a:pt x="1" y="29091"/>
                  </a:cubicBezTo>
                  <a:cubicBezTo>
                    <a:pt x="1" y="29380"/>
                    <a:pt x="226" y="29638"/>
                    <a:pt x="547" y="29638"/>
                  </a:cubicBezTo>
                  <a:lnTo>
                    <a:pt x="33463" y="29638"/>
                  </a:lnTo>
                  <a:cubicBezTo>
                    <a:pt x="33784" y="29638"/>
                    <a:pt x="34009" y="29380"/>
                    <a:pt x="34009" y="29091"/>
                  </a:cubicBezTo>
                  <a:cubicBezTo>
                    <a:pt x="34009" y="28995"/>
                    <a:pt x="33977" y="28898"/>
                    <a:pt x="33945" y="28802"/>
                  </a:cubicBezTo>
                  <a:lnTo>
                    <a:pt x="17487" y="290"/>
                  </a:lnTo>
                  <a:cubicBezTo>
                    <a:pt x="17359" y="97"/>
                    <a:pt x="17166" y="0"/>
                    <a:pt x="17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8" name="Google Shape;3988;p64"/>
            <p:cNvSpPr/>
            <p:nvPr/>
          </p:nvSpPr>
          <p:spPr>
            <a:xfrm>
              <a:off x="3366375" y="2914550"/>
              <a:ext cx="135850" cy="521150"/>
            </a:xfrm>
            <a:custGeom>
              <a:avLst/>
              <a:gdLst/>
              <a:ahLst/>
              <a:cxnLst/>
              <a:rect l="l" t="t" r="r" b="b"/>
              <a:pathLst>
                <a:path w="5434" h="20846" extrusionOk="0">
                  <a:moveTo>
                    <a:pt x="2721" y="0"/>
                  </a:moveTo>
                  <a:cubicBezTo>
                    <a:pt x="2259" y="0"/>
                    <a:pt x="1801" y="113"/>
                    <a:pt x="1351" y="338"/>
                  </a:cubicBezTo>
                  <a:cubicBezTo>
                    <a:pt x="419" y="788"/>
                    <a:pt x="1" y="1527"/>
                    <a:pt x="129" y="2556"/>
                  </a:cubicBezTo>
                  <a:lnTo>
                    <a:pt x="1415" y="12681"/>
                  </a:lnTo>
                  <a:cubicBezTo>
                    <a:pt x="1479" y="13099"/>
                    <a:pt x="1608" y="13421"/>
                    <a:pt x="1897" y="13646"/>
                  </a:cubicBezTo>
                  <a:cubicBezTo>
                    <a:pt x="2154" y="13871"/>
                    <a:pt x="2444" y="13999"/>
                    <a:pt x="2733" y="13999"/>
                  </a:cubicBezTo>
                  <a:cubicBezTo>
                    <a:pt x="3055" y="13999"/>
                    <a:pt x="3312" y="13871"/>
                    <a:pt x="3601" y="13646"/>
                  </a:cubicBezTo>
                  <a:cubicBezTo>
                    <a:pt x="3858" y="13421"/>
                    <a:pt x="4019" y="13099"/>
                    <a:pt x="4051" y="12681"/>
                  </a:cubicBezTo>
                  <a:lnTo>
                    <a:pt x="5305" y="2556"/>
                  </a:lnTo>
                  <a:cubicBezTo>
                    <a:pt x="5433" y="1527"/>
                    <a:pt x="5047" y="788"/>
                    <a:pt x="4115" y="338"/>
                  </a:cubicBezTo>
                  <a:cubicBezTo>
                    <a:pt x="3649" y="113"/>
                    <a:pt x="3183" y="0"/>
                    <a:pt x="2721" y="0"/>
                  </a:cubicBezTo>
                  <a:close/>
                  <a:moveTo>
                    <a:pt x="2765" y="16185"/>
                  </a:moveTo>
                  <a:cubicBezTo>
                    <a:pt x="2090" y="16185"/>
                    <a:pt x="1544" y="16410"/>
                    <a:pt x="1126" y="16860"/>
                  </a:cubicBezTo>
                  <a:cubicBezTo>
                    <a:pt x="676" y="17342"/>
                    <a:pt x="451" y="17889"/>
                    <a:pt x="451" y="18499"/>
                  </a:cubicBezTo>
                  <a:cubicBezTo>
                    <a:pt x="451" y="19174"/>
                    <a:pt x="676" y="19721"/>
                    <a:pt x="1126" y="20171"/>
                  </a:cubicBezTo>
                  <a:cubicBezTo>
                    <a:pt x="1576" y="20621"/>
                    <a:pt x="2122" y="20846"/>
                    <a:pt x="2765" y="20846"/>
                  </a:cubicBezTo>
                  <a:cubicBezTo>
                    <a:pt x="3408" y="20846"/>
                    <a:pt x="3955" y="20621"/>
                    <a:pt x="4405" y="20171"/>
                  </a:cubicBezTo>
                  <a:cubicBezTo>
                    <a:pt x="4822" y="19689"/>
                    <a:pt x="5047" y="19142"/>
                    <a:pt x="5047" y="18499"/>
                  </a:cubicBezTo>
                  <a:cubicBezTo>
                    <a:pt x="5047" y="17824"/>
                    <a:pt x="4822" y="17278"/>
                    <a:pt x="4372" y="16828"/>
                  </a:cubicBezTo>
                  <a:cubicBezTo>
                    <a:pt x="3922" y="16410"/>
                    <a:pt x="3376" y="16185"/>
                    <a:pt x="2765" y="161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9" name="Google Shape;3989;p64"/>
            <p:cNvSpPr/>
            <p:nvPr/>
          </p:nvSpPr>
          <p:spPr>
            <a:xfrm>
              <a:off x="4003650" y="3086925"/>
              <a:ext cx="423525" cy="291950"/>
            </a:xfrm>
            <a:custGeom>
              <a:avLst/>
              <a:gdLst/>
              <a:ahLst/>
              <a:cxnLst/>
              <a:rect l="l" t="t" r="r" b="b"/>
              <a:pathLst>
                <a:path w="16941" h="11678" extrusionOk="0">
                  <a:moveTo>
                    <a:pt x="6429" y="0"/>
                  </a:moveTo>
                  <a:cubicBezTo>
                    <a:pt x="6365" y="32"/>
                    <a:pt x="6333" y="65"/>
                    <a:pt x="6301" y="129"/>
                  </a:cubicBezTo>
                  <a:lnTo>
                    <a:pt x="6301" y="193"/>
                  </a:lnTo>
                  <a:lnTo>
                    <a:pt x="6686" y="1511"/>
                  </a:lnTo>
                  <a:lnTo>
                    <a:pt x="6751" y="1607"/>
                  </a:lnTo>
                  <a:lnTo>
                    <a:pt x="8069" y="2604"/>
                  </a:lnTo>
                  <a:lnTo>
                    <a:pt x="7972" y="3086"/>
                  </a:lnTo>
                  <a:cubicBezTo>
                    <a:pt x="6911" y="2990"/>
                    <a:pt x="5883" y="2893"/>
                    <a:pt x="5336" y="2893"/>
                  </a:cubicBezTo>
                  <a:lnTo>
                    <a:pt x="4918" y="1607"/>
                  </a:lnTo>
                  <a:cubicBezTo>
                    <a:pt x="4918" y="1543"/>
                    <a:pt x="4854" y="1511"/>
                    <a:pt x="4790" y="1511"/>
                  </a:cubicBezTo>
                  <a:lnTo>
                    <a:pt x="2540" y="1543"/>
                  </a:lnTo>
                  <a:lnTo>
                    <a:pt x="1929" y="707"/>
                  </a:lnTo>
                  <a:cubicBezTo>
                    <a:pt x="1910" y="670"/>
                    <a:pt x="1869" y="654"/>
                    <a:pt x="1826" y="654"/>
                  </a:cubicBezTo>
                  <a:cubicBezTo>
                    <a:pt x="1795" y="654"/>
                    <a:pt x="1763" y="662"/>
                    <a:pt x="1736" y="675"/>
                  </a:cubicBezTo>
                  <a:lnTo>
                    <a:pt x="1672" y="772"/>
                  </a:lnTo>
                  <a:lnTo>
                    <a:pt x="1704" y="900"/>
                  </a:lnTo>
                  <a:lnTo>
                    <a:pt x="2347" y="1768"/>
                  </a:lnTo>
                  <a:cubicBezTo>
                    <a:pt x="2379" y="1832"/>
                    <a:pt x="2443" y="1832"/>
                    <a:pt x="2475" y="1832"/>
                  </a:cubicBezTo>
                  <a:lnTo>
                    <a:pt x="4661" y="1800"/>
                  </a:lnTo>
                  <a:lnTo>
                    <a:pt x="5015" y="2925"/>
                  </a:lnTo>
                  <a:cubicBezTo>
                    <a:pt x="4436" y="3022"/>
                    <a:pt x="3504" y="3343"/>
                    <a:pt x="2700" y="3665"/>
                  </a:cubicBezTo>
                  <a:cubicBezTo>
                    <a:pt x="1897" y="3986"/>
                    <a:pt x="1672" y="4983"/>
                    <a:pt x="2250" y="5626"/>
                  </a:cubicBezTo>
                  <a:lnTo>
                    <a:pt x="3890" y="7361"/>
                  </a:lnTo>
                  <a:lnTo>
                    <a:pt x="3150" y="8133"/>
                  </a:lnTo>
                  <a:lnTo>
                    <a:pt x="1190" y="7072"/>
                  </a:lnTo>
                  <a:lnTo>
                    <a:pt x="1061" y="7072"/>
                  </a:lnTo>
                  <a:lnTo>
                    <a:pt x="65" y="7554"/>
                  </a:lnTo>
                  <a:lnTo>
                    <a:pt x="0" y="7651"/>
                  </a:lnTo>
                  <a:lnTo>
                    <a:pt x="0" y="7747"/>
                  </a:lnTo>
                  <a:cubicBezTo>
                    <a:pt x="24" y="7819"/>
                    <a:pt x="85" y="7856"/>
                    <a:pt x="154" y="7856"/>
                  </a:cubicBezTo>
                  <a:cubicBezTo>
                    <a:pt x="177" y="7856"/>
                    <a:pt x="201" y="7852"/>
                    <a:pt x="225" y="7844"/>
                  </a:cubicBezTo>
                  <a:lnTo>
                    <a:pt x="1125" y="7393"/>
                  </a:lnTo>
                  <a:lnTo>
                    <a:pt x="3086" y="8454"/>
                  </a:lnTo>
                  <a:cubicBezTo>
                    <a:pt x="3105" y="8464"/>
                    <a:pt x="3124" y="8468"/>
                    <a:pt x="3143" y="8468"/>
                  </a:cubicBezTo>
                  <a:cubicBezTo>
                    <a:pt x="3188" y="8468"/>
                    <a:pt x="3234" y="8445"/>
                    <a:pt x="3279" y="8422"/>
                  </a:cubicBezTo>
                  <a:lnTo>
                    <a:pt x="4083" y="7586"/>
                  </a:lnTo>
                  <a:lnTo>
                    <a:pt x="4211" y="7747"/>
                  </a:lnTo>
                  <a:lnTo>
                    <a:pt x="6622" y="8615"/>
                  </a:lnTo>
                  <a:lnTo>
                    <a:pt x="6461" y="9290"/>
                  </a:lnTo>
                  <a:lnTo>
                    <a:pt x="4822" y="9547"/>
                  </a:lnTo>
                  <a:lnTo>
                    <a:pt x="4726" y="9611"/>
                  </a:lnTo>
                  <a:lnTo>
                    <a:pt x="3793" y="10608"/>
                  </a:lnTo>
                  <a:lnTo>
                    <a:pt x="3729" y="10672"/>
                  </a:lnTo>
                  <a:cubicBezTo>
                    <a:pt x="3729" y="10704"/>
                    <a:pt x="3729" y="10769"/>
                    <a:pt x="3793" y="10801"/>
                  </a:cubicBezTo>
                  <a:cubicBezTo>
                    <a:pt x="3825" y="10833"/>
                    <a:pt x="3866" y="10849"/>
                    <a:pt x="3902" y="10849"/>
                  </a:cubicBezTo>
                  <a:cubicBezTo>
                    <a:pt x="3938" y="10849"/>
                    <a:pt x="3970" y="10833"/>
                    <a:pt x="3986" y="10801"/>
                  </a:cubicBezTo>
                  <a:lnTo>
                    <a:pt x="4918" y="9836"/>
                  </a:lnTo>
                  <a:lnTo>
                    <a:pt x="6590" y="9579"/>
                  </a:lnTo>
                  <a:cubicBezTo>
                    <a:pt x="6654" y="9547"/>
                    <a:pt x="6718" y="9515"/>
                    <a:pt x="6718" y="9451"/>
                  </a:cubicBezTo>
                  <a:lnTo>
                    <a:pt x="6911" y="8711"/>
                  </a:lnTo>
                  <a:lnTo>
                    <a:pt x="9579" y="9676"/>
                  </a:lnTo>
                  <a:cubicBezTo>
                    <a:pt x="9579" y="9676"/>
                    <a:pt x="10029" y="9290"/>
                    <a:pt x="10544" y="8583"/>
                  </a:cubicBezTo>
                  <a:lnTo>
                    <a:pt x="10897" y="9419"/>
                  </a:lnTo>
                  <a:lnTo>
                    <a:pt x="10929" y="9483"/>
                  </a:lnTo>
                  <a:lnTo>
                    <a:pt x="11894" y="10287"/>
                  </a:lnTo>
                  <a:lnTo>
                    <a:pt x="12183" y="11572"/>
                  </a:lnTo>
                  <a:cubicBezTo>
                    <a:pt x="12183" y="11625"/>
                    <a:pt x="12247" y="11677"/>
                    <a:pt x="12323" y="11677"/>
                  </a:cubicBezTo>
                  <a:cubicBezTo>
                    <a:pt x="12340" y="11677"/>
                    <a:pt x="12358" y="11675"/>
                    <a:pt x="12376" y="11669"/>
                  </a:cubicBezTo>
                  <a:cubicBezTo>
                    <a:pt x="12440" y="11669"/>
                    <a:pt x="12504" y="11572"/>
                    <a:pt x="12472" y="11508"/>
                  </a:cubicBezTo>
                  <a:lnTo>
                    <a:pt x="12183" y="10158"/>
                  </a:lnTo>
                  <a:lnTo>
                    <a:pt x="12119" y="10061"/>
                  </a:lnTo>
                  <a:lnTo>
                    <a:pt x="11154" y="9258"/>
                  </a:lnTo>
                  <a:lnTo>
                    <a:pt x="10737" y="8294"/>
                  </a:lnTo>
                  <a:cubicBezTo>
                    <a:pt x="10769" y="8229"/>
                    <a:pt x="10833" y="8165"/>
                    <a:pt x="10865" y="8101"/>
                  </a:cubicBezTo>
                  <a:lnTo>
                    <a:pt x="11701" y="8294"/>
                  </a:lnTo>
                  <a:lnTo>
                    <a:pt x="11829" y="7683"/>
                  </a:lnTo>
                  <a:lnTo>
                    <a:pt x="12408" y="7844"/>
                  </a:lnTo>
                  <a:cubicBezTo>
                    <a:pt x="12826" y="8261"/>
                    <a:pt x="14722" y="10158"/>
                    <a:pt x="15044" y="11476"/>
                  </a:cubicBezTo>
                  <a:cubicBezTo>
                    <a:pt x="15068" y="11548"/>
                    <a:pt x="15128" y="11584"/>
                    <a:pt x="15184" y="11584"/>
                  </a:cubicBezTo>
                  <a:cubicBezTo>
                    <a:pt x="15203" y="11584"/>
                    <a:pt x="15221" y="11580"/>
                    <a:pt x="15237" y="11572"/>
                  </a:cubicBezTo>
                  <a:cubicBezTo>
                    <a:pt x="15333" y="11572"/>
                    <a:pt x="15365" y="11476"/>
                    <a:pt x="15333" y="11412"/>
                  </a:cubicBezTo>
                  <a:cubicBezTo>
                    <a:pt x="15012" y="10029"/>
                    <a:pt x="13179" y="8165"/>
                    <a:pt x="12665" y="7651"/>
                  </a:cubicBezTo>
                  <a:lnTo>
                    <a:pt x="12954" y="6558"/>
                  </a:lnTo>
                  <a:cubicBezTo>
                    <a:pt x="13630" y="6365"/>
                    <a:pt x="15815" y="5722"/>
                    <a:pt x="16876" y="4886"/>
                  </a:cubicBezTo>
                  <a:cubicBezTo>
                    <a:pt x="16940" y="4854"/>
                    <a:pt x="16940" y="4758"/>
                    <a:pt x="16908" y="4661"/>
                  </a:cubicBezTo>
                  <a:cubicBezTo>
                    <a:pt x="16876" y="4629"/>
                    <a:pt x="16836" y="4613"/>
                    <a:pt x="16796" y="4613"/>
                  </a:cubicBezTo>
                  <a:cubicBezTo>
                    <a:pt x="16756" y="4613"/>
                    <a:pt x="16715" y="4629"/>
                    <a:pt x="16683" y="4661"/>
                  </a:cubicBezTo>
                  <a:cubicBezTo>
                    <a:pt x="15655" y="5465"/>
                    <a:pt x="13308" y="6140"/>
                    <a:pt x="12762" y="6301"/>
                  </a:cubicBezTo>
                  <a:lnTo>
                    <a:pt x="12119" y="6140"/>
                  </a:lnTo>
                  <a:lnTo>
                    <a:pt x="12279" y="5561"/>
                  </a:lnTo>
                  <a:lnTo>
                    <a:pt x="11604" y="5401"/>
                  </a:lnTo>
                  <a:cubicBezTo>
                    <a:pt x="11572" y="5143"/>
                    <a:pt x="11540" y="4854"/>
                    <a:pt x="11476" y="4629"/>
                  </a:cubicBezTo>
                  <a:lnTo>
                    <a:pt x="12472" y="3793"/>
                  </a:lnTo>
                  <a:lnTo>
                    <a:pt x="13694" y="3536"/>
                  </a:lnTo>
                  <a:lnTo>
                    <a:pt x="13790" y="3472"/>
                  </a:lnTo>
                  <a:lnTo>
                    <a:pt x="14690" y="2443"/>
                  </a:lnTo>
                  <a:cubicBezTo>
                    <a:pt x="14722" y="2379"/>
                    <a:pt x="14722" y="2283"/>
                    <a:pt x="14658" y="2218"/>
                  </a:cubicBezTo>
                  <a:cubicBezTo>
                    <a:pt x="14626" y="2186"/>
                    <a:pt x="14586" y="2170"/>
                    <a:pt x="14546" y="2170"/>
                  </a:cubicBezTo>
                  <a:cubicBezTo>
                    <a:pt x="14505" y="2170"/>
                    <a:pt x="14465" y="2186"/>
                    <a:pt x="14433" y="2218"/>
                  </a:cubicBezTo>
                  <a:lnTo>
                    <a:pt x="13597" y="3247"/>
                  </a:lnTo>
                  <a:lnTo>
                    <a:pt x="12376" y="3504"/>
                  </a:lnTo>
                  <a:lnTo>
                    <a:pt x="12312" y="3536"/>
                  </a:lnTo>
                  <a:lnTo>
                    <a:pt x="11379" y="4308"/>
                  </a:lnTo>
                  <a:cubicBezTo>
                    <a:pt x="11187" y="3761"/>
                    <a:pt x="10929" y="3375"/>
                    <a:pt x="10929" y="3375"/>
                  </a:cubicBezTo>
                  <a:cubicBezTo>
                    <a:pt x="10929" y="3375"/>
                    <a:pt x="9644" y="3247"/>
                    <a:pt x="8261" y="3118"/>
                  </a:cubicBezTo>
                  <a:lnTo>
                    <a:pt x="8390" y="2572"/>
                  </a:lnTo>
                  <a:cubicBezTo>
                    <a:pt x="8422" y="2508"/>
                    <a:pt x="8390" y="2443"/>
                    <a:pt x="8358" y="2411"/>
                  </a:cubicBezTo>
                  <a:lnTo>
                    <a:pt x="6976" y="1382"/>
                  </a:lnTo>
                  <a:lnTo>
                    <a:pt x="6590" y="129"/>
                  </a:lnTo>
                  <a:cubicBezTo>
                    <a:pt x="6590" y="32"/>
                    <a:pt x="6493"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0" name="Google Shape;3990;p64"/>
            <p:cNvSpPr/>
            <p:nvPr/>
          </p:nvSpPr>
          <p:spPr>
            <a:xfrm>
              <a:off x="4112125" y="3168875"/>
              <a:ext cx="157550" cy="145500"/>
            </a:xfrm>
            <a:custGeom>
              <a:avLst/>
              <a:gdLst/>
              <a:ahLst/>
              <a:cxnLst/>
              <a:rect l="l" t="t" r="r" b="b"/>
              <a:pathLst>
                <a:path w="6302" h="5820" extrusionOk="0">
                  <a:moveTo>
                    <a:pt x="1094" y="1"/>
                  </a:moveTo>
                  <a:lnTo>
                    <a:pt x="1415" y="1512"/>
                  </a:lnTo>
                  <a:lnTo>
                    <a:pt x="740" y="2090"/>
                  </a:lnTo>
                  <a:lnTo>
                    <a:pt x="1126" y="2862"/>
                  </a:lnTo>
                  <a:lnTo>
                    <a:pt x="1" y="4180"/>
                  </a:lnTo>
                  <a:lnTo>
                    <a:pt x="5112" y="5819"/>
                  </a:lnTo>
                  <a:lnTo>
                    <a:pt x="4308" y="2958"/>
                  </a:lnTo>
                  <a:lnTo>
                    <a:pt x="6301" y="483"/>
                  </a:lnTo>
                  <a:lnTo>
                    <a:pt x="10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1" name="Google Shape;3991;p64"/>
            <p:cNvSpPr/>
            <p:nvPr/>
          </p:nvSpPr>
          <p:spPr>
            <a:xfrm>
              <a:off x="4108125" y="3164875"/>
              <a:ext cx="165550" cy="153050"/>
            </a:xfrm>
            <a:custGeom>
              <a:avLst/>
              <a:gdLst/>
              <a:ahLst/>
              <a:cxnLst/>
              <a:rect l="l" t="t" r="r" b="b"/>
              <a:pathLst>
                <a:path w="6622" h="6122" extrusionOk="0">
                  <a:moveTo>
                    <a:pt x="1447" y="322"/>
                  </a:moveTo>
                  <a:lnTo>
                    <a:pt x="6172" y="772"/>
                  </a:lnTo>
                  <a:lnTo>
                    <a:pt x="4372" y="3022"/>
                  </a:lnTo>
                  <a:lnTo>
                    <a:pt x="4340" y="3150"/>
                  </a:lnTo>
                  <a:lnTo>
                    <a:pt x="5047" y="5722"/>
                  </a:lnTo>
                  <a:lnTo>
                    <a:pt x="418" y="4243"/>
                  </a:lnTo>
                  <a:lnTo>
                    <a:pt x="1414" y="3118"/>
                  </a:lnTo>
                  <a:lnTo>
                    <a:pt x="1447" y="3054"/>
                  </a:lnTo>
                  <a:lnTo>
                    <a:pt x="1447" y="2958"/>
                  </a:lnTo>
                  <a:lnTo>
                    <a:pt x="1093" y="2283"/>
                  </a:lnTo>
                  <a:lnTo>
                    <a:pt x="1672" y="1768"/>
                  </a:lnTo>
                  <a:cubicBezTo>
                    <a:pt x="1736" y="1736"/>
                    <a:pt x="1736" y="1672"/>
                    <a:pt x="1736" y="1640"/>
                  </a:cubicBezTo>
                  <a:lnTo>
                    <a:pt x="1447" y="322"/>
                  </a:lnTo>
                  <a:close/>
                  <a:moveTo>
                    <a:pt x="1254" y="0"/>
                  </a:moveTo>
                  <a:cubicBezTo>
                    <a:pt x="1222" y="0"/>
                    <a:pt x="1157" y="32"/>
                    <a:pt x="1125" y="65"/>
                  </a:cubicBezTo>
                  <a:lnTo>
                    <a:pt x="1093" y="193"/>
                  </a:lnTo>
                  <a:lnTo>
                    <a:pt x="1414" y="1608"/>
                  </a:lnTo>
                  <a:lnTo>
                    <a:pt x="804" y="2122"/>
                  </a:lnTo>
                  <a:cubicBezTo>
                    <a:pt x="739" y="2186"/>
                    <a:pt x="707" y="2250"/>
                    <a:pt x="772" y="2315"/>
                  </a:cubicBezTo>
                  <a:lnTo>
                    <a:pt x="1125" y="2990"/>
                  </a:lnTo>
                  <a:lnTo>
                    <a:pt x="32" y="4211"/>
                  </a:lnTo>
                  <a:lnTo>
                    <a:pt x="0" y="4275"/>
                  </a:lnTo>
                  <a:lnTo>
                    <a:pt x="0" y="4372"/>
                  </a:lnTo>
                  <a:cubicBezTo>
                    <a:pt x="0" y="4404"/>
                    <a:pt x="64" y="4468"/>
                    <a:pt x="97" y="4468"/>
                  </a:cubicBezTo>
                  <a:lnTo>
                    <a:pt x="5207" y="6108"/>
                  </a:lnTo>
                  <a:cubicBezTo>
                    <a:pt x="5226" y="6117"/>
                    <a:pt x="5245" y="6121"/>
                    <a:pt x="5263" y="6121"/>
                  </a:cubicBezTo>
                  <a:cubicBezTo>
                    <a:pt x="5307" y="6121"/>
                    <a:pt x="5345" y="6098"/>
                    <a:pt x="5368" y="6076"/>
                  </a:cubicBezTo>
                  <a:cubicBezTo>
                    <a:pt x="5400" y="6043"/>
                    <a:pt x="5432" y="5979"/>
                    <a:pt x="5400" y="5915"/>
                  </a:cubicBezTo>
                  <a:lnTo>
                    <a:pt x="4661" y="3150"/>
                  </a:lnTo>
                  <a:lnTo>
                    <a:pt x="6590" y="740"/>
                  </a:lnTo>
                  <a:cubicBezTo>
                    <a:pt x="6622" y="675"/>
                    <a:pt x="6622" y="643"/>
                    <a:pt x="6622" y="579"/>
                  </a:cubicBezTo>
                  <a:cubicBezTo>
                    <a:pt x="6590" y="515"/>
                    <a:pt x="6558" y="482"/>
                    <a:pt x="6493" y="482"/>
                  </a:cubicBezTo>
                  <a:lnTo>
                    <a:pt x="1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2" name="Google Shape;3992;p64"/>
            <p:cNvSpPr/>
            <p:nvPr/>
          </p:nvSpPr>
          <p:spPr>
            <a:xfrm>
              <a:off x="4219825" y="3191400"/>
              <a:ext cx="59475" cy="107700"/>
            </a:xfrm>
            <a:custGeom>
              <a:avLst/>
              <a:gdLst/>
              <a:ahLst/>
              <a:cxnLst/>
              <a:rect l="l" t="t" r="r" b="b"/>
              <a:pathLst>
                <a:path w="2379" h="4308" extrusionOk="0">
                  <a:moveTo>
                    <a:pt x="1736" y="0"/>
                  </a:moveTo>
                  <a:lnTo>
                    <a:pt x="0" y="2057"/>
                  </a:lnTo>
                  <a:lnTo>
                    <a:pt x="739" y="4307"/>
                  </a:lnTo>
                  <a:lnTo>
                    <a:pt x="2379" y="2572"/>
                  </a:lnTo>
                  <a:lnTo>
                    <a:pt x="1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3" name="Google Shape;3993;p64"/>
            <p:cNvSpPr/>
            <p:nvPr/>
          </p:nvSpPr>
          <p:spPr>
            <a:xfrm>
              <a:off x="4216600" y="3187375"/>
              <a:ext cx="66725" cy="115275"/>
            </a:xfrm>
            <a:custGeom>
              <a:avLst/>
              <a:gdLst/>
              <a:ahLst/>
              <a:cxnLst/>
              <a:rect l="l" t="t" r="r" b="b"/>
              <a:pathLst>
                <a:path w="2669" h="4611" extrusionOk="0">
                  <a:moveTo>
                    <a:pt x="1801" y="482"/>
                  </a:moveTo>
                  <a:lnTo>
                    <a:pt x="2347" y="2668"/>
                  </a:lnTo>
                  <a:lnTo>
                    <a:pt x="933" y="4179"/>
                  </a:lnTo>
                  <a:lnTo>
                    <a:pt x="322" y="2250"/>
                  </a:lnTo>
                  <a:lnTo>
                    <a:pt x="1801" y="482"/>
                  </a:lnTo>
                  <a:close/>
                  <a:moveTo>
                    <a:pt x="1897" y="0"/>
                  </a:moveTo>
                  <a:cubicBezTo>
                    <a:pt x="1865" y="0"/>
                    <a:pt x="1801" y="0"/>
                    <a:pt x="1769" y="65"/>
                  </a:cubicBezTo>
                  <a:lnTo>
                    <a:pt x="33" y="2122"/>
                  </a:lnTo>
                  <a:lnTo>
                    <a:pt x="1" y="2186"/>
                  </a:lnTo>
                  <a:lnTo>
                    <a:pt x="1" y="2283"/>
                  </a:lnTo>
                  <a:lnTo>
                    <a:pt x="708" y="4501"/>
                  </a:lnTo>
                  <a:cubicBezTo>
                    <a:pt x="740" y="4565"/>
                    <a:pt x="772" y="4597"/>
                    <a:pt x="836" y="4597"/>
                  </a:cubicBezTo>
                  <a:cubicBezTo>
                    <a:pt x="855" y="4606"/>
                    <a:pt x="871" y="4610"/>
                    <a:pt x="885" y="4610"/>
                  </a:cubicBezTo>
                  <a:cubicBezTo>
                    <a:pt x="919" y="4610"/>
                    <a:pt x="942" y="4588"/>
                    <a:pt x="965" y="4565"/>
                  </a:cubicBezTo>
                  <a:lnTo>
                    <a:pt x="2636" y="2829"/>
                  </a:lnTo>
                  <a:cubicBezTo>
                    <a:pt x="2669" y="2797"/>
                    <a:pt x="2669" y="2733"/>
                    <a:pt x="2669" y="2700"/>
                  </a:cubicBezTo>
                  <a:lnTo>
                    <a:pt x="2026" y="97"/>
                  </a:lnTo>
                  <a:cubicBezTo>
                    <a:pt x="2026" y="65"/>
                    <a:pt x="1961" y="0"/>
                    <a:pt x="18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4" name="Google Shape;3994;p64"/>
            <p:cNvSpPr/>
            <p:nvPr/>
          </p:nvSpPr>
          <p:spPr>
            <a:xfrm>
              <a:off x="2692150" y="2510725"/>
              <a:ext cx="427550" cy="357150"/>
            </a:xfrm>
            <a:custGeom>
              <a:avLst/>
              <a:gdLst/>
              <a:ahLst/>
              <a:cxnLst/>
              <a:rect l="l" t="t" r="r" b="b"/>
              <a:pathLst>
                <a:path w="17102" h="14286" extrusionOk="0">
                  <a:moveTo>
                    <a:pt x="3601" y="1"/>
                  </a:moveTo>
                  <a:cubicBezTo>
                    <a:pt x="3504" y="1"/>
                    <a:pt x="3440" y="65"/>
                    <a:pt x="3440" y="161"/>
                  </a:cubicBezTo>
                  <a:cubicBezTo>
                    <a:pt x="3376" y="1544"/>
                    <a:pt x="4597" y="3858"/>
                    <a:pt x="4951" y="4501"/>
                  </a:cubicBezTo>
                  <a:lnTo>
                    <a:pt x="4372" y="5465"/>
                  </a:lnTo>
                  <a:cubicBezTo>
                    <a:pt x="3665" y="5465"/>
                    <a:pt x="1383" y="5465"/>
                    <a:pt x="129" y="5947"/>
                  </a:cubicBezTo>
                  <a:cubicBezTo>
                    <a:pt x="65" y="5980"/>
                    <a:pt x="1" y="6076"/>
                    <a:pt x="33" y="6140"/>
                  </a:cubicBezTo>
                  <a:cubicBezTo>
                    <a:pt x="57" y="6213"/>
                    <a:pt x="117" y="6249"/>
                    <a:pt x="173" y="6249"/>
                  </a:cubicBezTo>
                  <a:cubicBezTo>
                    <a:pt x="192" y="6249"/>
                    <a:pt x="210" y="6245"/>
                    <a:pt x="226" y="6237"/>
                  </a:cubicBezTo>
                  <a:cubicBezTo>
                    <a:pt x="1222" y="5853"/>
                    <a:pt x="2949" y="5775"/>
                    <a:pt x="3907" y="5775"/>
                  </a:cubicBezTo>
                  <a:cubicBezTo>
                    <a:pt x="4154" y="5775"/>
                    <a:pt x="4350" y="5780"/>
                    <a:pt x="4469" y="5787"/>
                  </a:cubicBezTo>
                  <a:lnTo>
                    <a:pt x="5015" y="6108"/>
                  </a:lnTo>
                  <a:lnTo>
                    <a:pt x="4726" y="6622"/>
                  </a:lnTo>
                  <a:lnTo>
                    <a:pt x="5337" y="6944"/>
                  </a:lnTo>
                  <a:cubicBezTo>
                    <a:pt x="5272" y="7233"/>
                    <a:pt x="5240" y="7490"/>
                    <a:pt x="5240" y="7747"/>
                  </a:cubicBezTo>
                  <a:lnTo>
                    <a:pt x="4019" y="8230"/>
                  </a:lnTo>
                  <a:lnTo>
                    <a:pt x="2765" y="8165"/>
                  </a:lnTo>
                  <a:lnTo>
                    <a:pt x="2701" y="8197"/>
                  </a:lnTo>
                  <a:lnTo>
                    <a:pt x="1544" y="8937"/>
                  </a:lnTo>
                  <a:cubicBezTo>
                    <a:pt x="1447" y="9001"/>
                    <a:pt x="1447" y="9065"/>
                    <a:pt x="1479" y="9162"/>
                  </a:cubicBezTo>
                  <a:cubicBezTo>
                    <a:pt x="1517" y="9199"/>
                    <a:pt x="1566" y="9215"/>
                    <a:pt x="1612" y="9215"/>
                  </a:cubicBezTo>
                  <a:cubicBezTo>
                    <a:pt x="1646" y="9215"/>
                    <a:pt x="1678" y="9207"/>
                    <a:pt x="1704" y="9194"/>
                  </a:cubicBezTo>
                  <a:lnTo>
                    <a:pt x="2797" y="8455"/>
                  </a:lnTo>
                  <a:lnTo>
                    <a:pt x="4051" y="8551"/>
                  </a:lnTo>
                  <a:lnTo>
                    <a:pt x="4115" y="8551"/>
                  </a:lnTo>
                  <a:lnTo>
                    <a:pt x="5240" y="8069"/>
                  </a:lnTo>
                  <a:cubicBezTo>
                    <a:pt x="5272" y="8680"/>
                    <a:pt x="5401" y="9098"/>
                    <a:pt x="5401" y="9098"/>
                  </a:cubicBezTo>
                  <a:cubicBezTo>
                    <a:pt x="5401" y="9098"/>
                    <a:pt x="6590" y="9580"/>
                    <a:pt x="7876" y="10094"/>
                  </a:cubicBezTo>
                  <a:lnTo>
                    <a:pt x="7587" y="10576"/>
                  </a:lnTo>
                  <a:cubicBezTo>
                    <a:pt x="7555" y="10640"/>
                    <a:pt x="7555" y="10705"/>
                    <a:pt x="7587" y="10769"/>
                  </a:cubicBezTo>
                  <a:lnTo>
                    <a:pt x="8615" y="12119"/>
                  </a:lnTo>
                  <a:lnTo>
                    <a:pt x="8615" y="13469"/>
                  </a:lnTo>
                  <a:cubicBezTo>
                    <a:pt x="8615" y="13533"/>
                    <a:pt x="8680" y="13598"/>
                    <a:pt x="8776" y="13598"/>
                  </a:cubicBezTo>
                  <a:cubicBezTo>
                    <a:pt x="8840" y="13598"/>
                    <a:pt x="8873" y="13566"/>
                    <a:pt x="8905" y="13533"/>
                  </a:cubicBezTo>
                  <a:lnTo>
                    <a:pt x="8937" y="13469"/>
                  </a:lnTo>
                  <a:lnTo>
                    <a:pt x="8937" y="12087"/>
                  </a:lnTo>
                  <a:lnTo>
                    <a:pt x="8905" y="11991"/>
                  </a:lnTo>
                  <a:lnTo>
                    <a:pt x="7908" y="10640"/>
                  </a:lnTo>
                  <a:lnTo>
                    <a:pt x="8165" y="10223"/>
                  </a:lnTo>
                  <a:cubicBezTo>
                    <a:pt x="9130" y="10608"/>
                    <a:pt x="10126" y="10994"/>
                    <a:pt x="10640" y="11123"/>
                  </a:cubicBezTo>
                  <a:lnTo>
                    <a:pt x="10640" y="12505"/>
                  </a:lnTo>
                  <a:cubicBezTo>
                    <a:pt x="10640" y="12569"/>
                    <a:pt x="10705" y="12633"/>
                    <a:pt x="10769" y="12633"/>
                  </a:cubicBezTo>
                  <a:lnTo>
                    <a:pt x="12891" y="13244"/>
                  </a:lnTo>
                  <a:lnTo>
                    <a:pt x="13276" y="14209"/>
                  </a:lnTo>
                  <a:cubicBezTo>
                    <a:pt x="13276" y="14256"/>
                    <a:pt x="13328" y="14285"/>
                    <a:pt x="13394" y="14285"/>
                  </a:cubicBezTo>
                  <a:cubicBezTo>
                    <a:pt x="13417" y="14285"/>
                    <a:pt x="13443" y="14281"/>
                    <a:pt x="13469" y="14273"/>
                  </a:cubicBezTo>
                  <a:lnTo>
                    <a:pt x="13533" y="14209"/>
                  </a:lnTo>
                  <a:lnTo>
                    <a:pt x="13533" y="14080"/>
                  </a:lnTo>
                  <a:lnTo>
                    <a:pt x="13148" y="13051"/>
                  </a:lnTo>
                  <a:lnTo>
                    <a:pt x="13051" y="12987"/>
                  </a:lnTo>
                  <a:lnTo>
                    <a:pt x="10962" y="12376"/>
                  </a:lnTo>
                  <a:lnTo>
                    <a:pt x="10930" y="11187"/>
                  </a:lnTo>
                  <a:lnTo>
                    <a:pt x="10930" y="11187"/>
                  </a:lnTo>
                  <a:cubicBezTo>
                    <a:pt x="11186" y="11227"/>
                    <a:pt x="11503" y="11245"/>
                    <a:pt x="11850" y="11245"/>
                  </a:cubicBezTo>
                  <a:cubicBezTo>
                    <a:pt x="12331" y="11245"/>
                    <a:pt x="12868" y="11211"/>
                    <a:pt x="13373" y="11155"/>
                  </a:cubicBezTo>
                  <a:cubicBezTo>
                    <a:pt x="14241" y="11091"/>
                    <a:pt x="14723" y="10190"/>
                    <a:pt x="14369" y="9419"/>
                  </a:cubicBezTo>
                  <a:lnTo>
                    <a:pt x="13308" y="7265"/>
                  </a:lnTo>
                  <a:lnTo>
                    <a:pt x="14208" y="6751"/>
                  </a:lnTo>
                  <a:lnTo>
                    <a:pt x="15784" y="8294"/>
                  </a:lnTo>
                  <a:lnTo>
                    <a:pt x="15912" y="8358"/>
                  </a:lnTo>
                  <a:lnTo>
                    <a:pt x="17005" y="8165"/>
                  </a:lnTo>
                  <a:lnTo>
                    <a:pt x="17101" y="8101"/>
                  </a:lnTo>
                  <a:lnTo>
                    <a:pt x="17101" y="8005"/>
                  </a:lnTo>
                  <a:cubicBezTo>
                    <a:pt x="17101" y="7925"/>
                    <a:pt x="17058" y="7868"/>
                    <a:pt x="16989" y="7868"/>
                  </a:cubicBezTo>
                  <a:cubicBezTo>
                    <a:pt x="16974" y="7868"/>
                    <a:pt x="16958" y="7870"/>
                    <a:pt x="16941" y="7876"/>
                  </a:cubicBezTo>
                  <a:lnTo>
                    <a:pt x="15944" y="8037"/>
                  </a:lnTo>
                  <a:lnTo>
                    <a:pt x="14369" y="6462"/>
                  </a:lnTo>
                  <a:cubicBezTo>
                    <a:pt x="14324" y="6439"/>
                    <a:pt x="14278" y="6416"/>
                    <a:pt x="14233" y="6416"/>
                  </a:cubicBezTo>
                  <a:cubicBezTo>
                    <a:pt x="14214" y="6416"/>
                    <a:pt x="14195" y="6420"/>
                    <a:pt x="14176" y="6430"/>
                  </a:cubicBezTo>
                  <a:lnTo>
                    <a:pt x="13148" y="7008"/>
                  </a:lnTo>
                  <a:lnTo>
                    <a:pt x="13083" y="6815"/>
                  </a:lnTo>
                  <a:lnTo>
                    <a:pt x="11026" y="5304"/>
                  </a:lnTo>
                  <a:lnTo>
                    <a:pt x="11380" y="4694"/>
                  </a:lnTo>
                  <a:lnTo>
                    <a:pt x="13019" y="4919"/>
                  </a:lnTo>
                  <a:lnTo>
                    <a:pt x="13116" y="4887"/>
                  </a:lnTo>
                  <a:lnTo>
                    <a:pt x="14305" y="4212"/>
                  </a:lnTo>
                  <a:lnTo>
                    <a:pt x="14369" y="4147"/>
                  </a:lnTo>
                  <a:cubicBezTo>
                    <a:pt x="14401" y="4115"/>
                    <a:pt x="14401" y="4051"/>
                    <a:pt x="14369" y="3987"/>
                  </a:cubicBezTo>
                  <a:cubicBezTo>
                    <a:pt x="14349" y="3947"/>
                    <a:pt x="14305" y="3919"/>
                    <a:pt x="14251" y="3919"/>
                  </a:cubicBezTo>
                  <a:cubicBezTo>
                    <a:pt x="14218" y="3919"/>
                    <a:pt x="14181" y="3930"/>
                    <a:pt x="14144" y="3954"/>
                  </a:cubicBezTo>
                  <a:lnTo>
                    <a:pt x="12987" y="4597"/>
                  </a:lnTo>
                  <a:lnTo>
                    <a:pt x="11315" y="4404"/>
                  </a:lnTo>
                  <a:cubicBezTo>
                    <a:pt x="11298" y="4396"/>
                    <a:pt x="11281" y="4392"/>
                    <a:pt x="11264" y="4392"/>
                  </a:cubicBezTo>
                  <a:cubicBezTo>
                    <a:pt x="11219" y="4392"/>
                    <a:pt x="11178" y="4422"/>
                    <a:pt x="11155" y="4469"/>
                  </a:cubicBezTo>
                  <a:lnTo>
                    <a:pt x="10769" y="5112"/>
                  </a:lnTo>
                  <a:lnTo>
                    <a:pt x="8487" y="3440"/>
                  </a:lnTo>
                  <a:cubicBezTo>
                    <a:pt x="8487" y="3440"/>
                    <a:pt x="7940" y="3697"/>
                    <a:pt x="7265" y="4212"/>
                  </a:cubicBezTo>
                  <a:lnTo>
                    <a:pt x="7137" y="3312"/>
                  </a:lnTo>
                  <a:lnTo>
                    <a:pt x="7137" y="3247"/>
                  </a:lnTo>
                  <a:lnTo>
                    <a:pt x="6462" y="2219"/>
                  </a:lnTo>
                  <a:lnTo>
                    <a:pt x="6526" y="901"/>
                  </a:lnTo>
                  <a:cubicBezTo>
                    <a:pt x="6526" y="804"/>
                    <a:pt x="6462" y="740"/>
                    <a:pt x="6397" y="740"/>
                  </a:cubicBezTo>
                  <a:cubicBezTo>
                    <a:pt x="6301" y="740"/>
                    <a:pt x="6237" y="804"/>
                    <a:pt x="6237" y="869"/>
                  </a:cubicBezTo>
                  <a:lnTo>
                    <a:pt x="6140" y="2251"/>
                  </a:lnTo>
                  <a:lnTo>
                    <a:pt x="6172" y="2347"/>
                  </a:lnTo>
                  <a:lnTo>
                    <a:pt x="6847" y="3376"/>
                  </a:lnTo>
                  <a:lnTo>
                    <a:pt x="6976" y="4437"/>
                  </a:lnTo>
                  <a:cubicBezTo>
                    <a:pt x="6912" y="4469"/>
                    <a:pt x="6847" y="4533"/>
                    <a:pt x="6783" y="4597"/>
                  </a:cubicBezTo>
                  <a:lnTo>
                    <a:pt x="6076" y="4179"/>
                  </a:lnTo>
                  <a:lnTo>
                    <a:pt x="5755" y="4694"/>
                  </a:lnTo>
                  <a:lnTo>
                    <a:pt x="5240" y="4404"/>
                  </a:lnTo>
                  <a:cubicBezTo>
                    <a:pt x="4951" y="3890"/>
                    <a:pt x="3697" y="1511"/>
                    <a:pt x="3762" y="161"/>
                  </a:cubicBezTo>
                  <a:cubicBezTo>
                    <a:pt x="3762" y="65"/>
                    <a:pt x="3697" y="1"/>
                    <a:pt x="3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5" name="Google Shape;3995;p64"/>
            <p:cNvSpPr/>
            <p:nvPr/>
          </p:nvSpPr>
          <p:spPr>
            <a:xfrm>
              <a:off x="2836800" y="2611975"/>
              <a:ext cx="177625" cy="168000"/>
            </a:xfrm>
            <a:custGeom>
              <a:avLst/>
              <a:gdLst/>
              <a:ahLst/>
              <a:cxnLst/>
              <a:rect l="l" t="t" r="r" b="b"/>
              <a:pathLst>
                <a:path w="7105" h="6720" extrusionOk="0">
                  <a:moveTo>
                    <a:pt x="2669" y="1"/>
                  </a:moveTo>
                  <a:lnTo>
                    <a:pt x="2604" y="2958"/>
                  </a:lnTo>
                  <a:lnTo>
                    <a:pt x="1" y="4758"/>
                  </a:lnTo>
                  <a:lnTo>
                    <a:pt x="4854" y="6719"/>
                  </a:lnTo>
                  <a:lnTo>
                    <a:pt x="4951" y="5176"/>
                  </a:lnTo>
                  <a:lnTo>
                    <a:pt x="5787" y="4790"/>
                  </a:lnTo>
                  <a:lnTo>
                    <a:pt x="5626" y="3955"/>
                  </a:lnTo>
                  <a:lnTo>
                    <a:pt x="7105" y="3022"/>
                  </a:lnTo>
                  <a:lnTo>
                    <a:pt x="26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6" name="Google Shape;3996;p64"/>
            <p:cNvSpPr/>
            <p:nvPr/>
          </p:nvSpPr>
          <p:spPr>
            <a:xfrm>
              <a:off x="2832775" y="2608175"/>
              <a:ext cx="185675" cy="175000"/>
            </a:xfrm>
            <a:custGeom>
              <a:avLst/>
              <a:gdLst/>
              <a:ahLst/>
              <a:cxnLst/>
              <a:rect l="l" t="t" r="r" b="b"/>
              <a:pathLst>
                <a:path w="7427" h="7000" extrusionOk="0">
                  <a:moveTo>
                    <a:pt x="2990" y="442"/>
                  </a:moveTo>
                  <a:lnTo>
                    <a:pt x="6976" y="3174"/>
                  </a:lnTo>
                  <a:lnTo>
                    <a:pt x="5723" y="3978"/>
                  </a:lnTo>
                  <a:lnTo>
                    <a:pt x="5658" y="4010"/>
                  </a:lnTo>
                  <a:lnTo>
                    <a:pt x="5626" y="4139"/>
                  </a:lnTo>
                  <a:lnTo>
                    <a:pt x="5787" y="4878"/>
                  </a:lnTo>
                  <a:lnTo>
                    <a:pt x="5080" y="5167"/>
                  </a:lnTo>
                  <a:cubicBezTo>
                    <a:pt x="5015" y="5200"/>
                    <a:pt x="4983" y="5264"/>
                    <a:pt x="4983" y="5296"/>
                  </a:cubicBezTo>
                  <a:lnTo>
                    <a:pt x="4887" y="6646"/>
                  </a:lnTo>
                  <a:lnTo>
                    <a:pt x="483" y="4878"/>
                  </a:lnTo>
                  <a:lnTo>
                    <a:pt x="2862" y="3239"/>
                  </a:lnTo>
                  <a:cubicBezTo>
                    <a:pt x="2894" y="3207"/>
                    <a:pt x="2926" y="3142"/>
                    <a:pt x="2926" y="3110"/>
                  </a:cubicBezTo>
                  <a:lnTo>
                    <a:pt x="2990" y="442"/>
                  </a:lnTo>
                  <a:close/>
                  <a:moveTo>
                    <a:pt x="2834" y="0"/>
                  </a:moveTo>
                  <a:cubicBezTo>
                    <a:pt x="2806" y="0"/>
                    <a:pt x="2781" y="8"/>
                    <a:pt x="2765" y="24"/>
                  </a:cubicBezTo>
                  <a:cubicBezTo>
                    <a:pt x="2701" y="56"/>
                    <a:pt x="2669" y="89"/>
                    <a:pt x="2669" y="153"/>
                  </a:cubicBezTo>
                  <a:lnTo>
                    <a:pt x="2605" y="3014"/>
                  </a:lnTo>
                  <a:lnTo>
                    <a:pt x="65" y="4782"/>
                  </a:lnTo>
                  <a:cubicBezTo>
                    <a:pt x="1" y="4814"/>
                    <a:pt x="1" y="4878"/>
                    <a:pt x="1" y="4942"/>
                  </a:cubicBezTo>
                  <a:cubicBezTo>
                    <a:pt x="1" y="4975"/>
                    <a:pt x="33" y="5039"/>
                    <a:pt x="97" y="5071"/>
                  </a:cubicBezTo>
                  <a:lnTo>
                    <a:pt x="4983" y="7000"/>
                  </a:lnTo>
                  <a:lnTo>
                    <a:pt x="5112" y="7000"/>
                  </a:lnTo>
                  <a:cubicBezTo>
                    <a:pt x="5144" y="6967"/>
                    <a:pt x="5176" y="6935"/>
                    <a:pt x="5176" y="6871"/>
                  </a:cubicBezTo>
                  <a:lnTo>
                    <a:pt x="5273" y="5425"/>
                  </a:lnTo>
                  <a:lnTo>
                    <a:pt x="6012" y="5103"/>
                  </a:lnTo>
                  <a:cubicBezTo>
                    <a:pt x="6076" y="5071"/>
                    <a:pt x="6108" y="5007"/>
                    <a:pt x="6108" y="4942"/>
                  </a:cubicBezTo>
                  <a:lnTo>
                    <a:pt x="5948" y="4171"/>
                  </a:lnTo>
                  <a:lnTo>
                    <a:pt x="7330" y="3303"/>
                  </a:lnTo>
                  <a:lnTo>
                    <a:pt x="7394" y="3239"/>
                  </a:lnTo>
                  <a:lnTo>
                    <a:pt x="7426" y="3174"/>
                  </a:lnTo>
                  <a:cubicBezTo>
                    <a:pt x="7426" y="3142"/>
                    <a:pt x="7394" y="3078"/>
                    <a:pt x="7362" y="3046"/>
                  </a:cubicBezTo>
                  <a:lnTo>
                    <a:pt x="2926" y="24"/>
                  </a:lnTo>
                  <a:cubicBezTo>
                    <a:pt x="2894" y="8"/>
                    <a:pt x="2862" y="0"/>
                    <a:pt x="2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7" name="Google Shape;3997;p64"/>
            <p:cNvSpPr/>
            <p:nvPr/>
          </p:nvSpPr>
          <p:spPr>
            <a:xfrm>
              <a:off x="2845650" y="2627250"/>
              <a:ext cx="56275" cy="95650"/>
            </a:xfrm>
            <a:custGeom>
              <a:avLst/>
              <a:gdLst/>
              <a:ahLst/>
              <a:cxnLst/>
              <a:rect l="l" t="t" r="r" b="b"/>
              <a:pathLst>
                <a:path w="2251" h="3826" extrusionOk="0">
                  <a:moveTo>
                    <a:pt x="2186" y="1"/>
                  </a:moveTo>
                  <a:lnTo>
                    <a:pt x="129" y="1190"/>
                  </a:lnTo>
                  <a:lnTo>
                    <a:pt x="0" y="3826"/>
                  </a:lnTo>
                  <a:lnTo>
                    <a:pt x="2250" y="2347"/>
                  </a:lnTo>
                  <a:lnTo>
                    <a:pt x="2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8" name="Google Shape;3998;p64"/>
            <p:cNvSpPr/>
            <p:nvPr/>
          </p:nvSpPr>
          <p:spPr>
            <a:xfrm>
              <a:off x="2841625" y="2623225"/>
              <a:ext cx="64325" cy="103500"/>
            </a:xfrm>
            <a:custGeom>
              <a:avLst/>
              <a:gdLst/>
              <a:ahLst/>
              <a:cxnLst/>
              <a:rect l="l" t="t" r="r" b="b"/>
              <a:pathLst>
                <a:path w="2573" h="4140" extrusionOk="0">
                  <a:moveTo>
                    <a:pt x="2218" y="419"/>
                  </a:moveTo>
                  <a:lnTo>
                    <a:pt x="2251" y="2412"/>
                  </a:lnTo>
                  <a:lnTo>
                    <a:pt x="322" y="3697"/>
                  </a:lnTo>
                  <a:lnTo>
                    <a:pt x="418" y="1447"/>
                  </a:lnTo>
                  <a:lnTo>
                    <a:pt x="2218" y="419"/>
                  </a:lnTo>
                  <a:close/>
                  <a:moveTo>
                    <a:pt x="2283" y="1"/>
                  </a:moveTo>
                  <a:lnTo>
                    <a:pt x="193" y="1222"/>
                  </a:lnTo>
                  <a:cubicBezTo>
                    <a:pt x="161" y="1222"/>
                    <a:pt x="129" y="1287"/>
                    <a:pt x="129" y="1351"/>
                  </a:cubicBezTo>
                  <a:lnTo>
                    <a:pt x="1" y="3987"/>
                  </a:lnTo>
                  <a:cubicBezTo>
                    <a:pt x="1" y="4051"/>
                    <a:pt x="33" y="4083"/>
                    <a:pt x="97" y="4115"/>
                  </a:cubicBezTo>
                  <a:cubicBezTo>
                    <a:pt x="113" y="4131"/>
                    <a:pt x="137" y="4139"/>
                    <a:pt x="165" y="4139"/>
                  </a:cubicBezTo>
                  <a:cubicBezTo>
                    <a:pt x="193" y="4139"/>
                    <a:pt x="226" y="4131"/>
                    <a:pt x="258" y="4115"/>
                  </a:cubicBezTo>
                  <a:lnTo>
                    <a:pt x="2508" y="2637"/>
                  </a:lnTo>
                  <a:lnTo>
                    <a:pt x="2540" y="2572"/>
                  </a:lnTo>
                  <a:lnTo>
                    <a:pt x="2572" y="2508"/>
                  </a:lnTo>
                  <a:lnTo>
                    <a:pt x="2508" y="129"/>
                  </a:lnTo>
                  <a:cubicBezTo>
                    <a:pt x="2508" y="97"/>
                    <a:pt x="2476" y="33"/>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9" name="Google Shape;3999;p64"/>
            <p:cNvSpPr/>
            <p:nvPr/>
          </p:nvSpPr>
          <p:spPr>
            <a:xfrm>
              <a:off x="3290050" y="3551400"/>
              <a:ext cx="279675" cy="397425"/>
            </a:xfrm>
            <a:custGeom>
              <a:avLst/>
              <a:gdLst/>
              <a:ahLst/>
              <a:cxnLst/>
              <a:rect l="l" t="t" r="r" b="b"/>
              <a:pathLst>
                <a:path w="11187" h="15897" extrusionOk="0">
                  <a:moveTo>
                    <a:pt x="2282" y="1"/>
                  </a:moveTo>
                  <a:lnTo>
                    <a:pt x="2186" y="33"/>
                  </a:lnTo>
                  <a:cubicBezTo>
                    <a:pt x="2122" y="65"/>
                    <a:pt x="2122" y="162"/>
                    <a:pt x="2154" y="226"/>
                  </a:cubicBezTo>
                  <a:lnTo>
                    <a:pt x="2797" y="1029"/>
                  </a:lnTo>
                  <a:lnTo>
                    <a:pt x="2186" y="3183"/>
                  </a:lnTo>
                  <a:cubicBezTo>
                    <a:pt x="2186" y="3247"/>
                    <a:pt x="2218" y="3312"/>
                    <a:pt x="2250" y="3344"/>
                  </a:cubicBezTo>
                  <a:lnTo>
                    <a:pt x="3247" y="3955"/>
                  </a:lnTo>
                  <a:lnTo>
                    <a:pt x="3118" y="4115"/>
                  </a:lnTo>
                  <a:lnTo>
                    <a:pt x="2797" y="6655"/>
                  </a:lnTo>
                  <a:lnTo>
                    <a:pt x="2122" y="6655"/>
                  </a:lnTo>
                  <a:lnTo>
                    <a:pt x="1479" y="5112"/>
                  </a:lnTo>
                  <a:lnTo>
                    <a:pt x="1414" y="5047"/>
                  </a:lnTo>
                  <a:lnTo>
                    <a:pt x="257" y="4340"/>
                  </a:lnTo>
                  <a:lnTo>
                    <a:pt x="161" y="4308"/>
                  </a:lnTo>
                  <a:cubicBezTo>
                    <a:pt x="129" y="4308"/>
                    <a:pt x="64" y="4340"/>
                    <a:pt x="32" y="4372"/>
                  </a:cubicBezTo>
                  <a:cubicBezTo>
                    <a:pt x="0" y="4437"/>
                    <a:pt x="0" y="4533"/>
                    <a:pt x="97" y="4597"/>
                  </a:cubicBezTo>
                  <a:lnTo>
                    <a:pt x="1222" y="5272"/>
                  </a:lnTo>
                  <a:lnTo>
                    <a:pt x="1864" y="6848"/>
                  </a:lnTo>
                  <a:cubicBezTo>
                    <a:pt x="1897" y="6912"/>
                    <a:pt x="1929" y="6944"/>
                    <a:pt x="1993" y="6944"/>
                  </a:cubicBezTo>
                  <a:lnTo>
                    <a:pt x="2765" y="6976"/>
                  </a:lnTo>
                  <a:lnTo>
                    <a:pt x="2411" y="9773"/>
                  </a:lnTo>
                  <a:cubicBezTo>
                    <a:pt x="2411" y="9773"/>
                    <a:pt x="2893" y="10158"/>
                    <a:pt x="3665" y="10480"/>
                  </a:cubicBezTo>
                  <a:lnTo>
                    <a:pt x="2957" y="10994"/>
                  </a:lnTo>
                  <a:lnTo>
                    <a:pt x="2925" y="11058"/>
                  </a:lnTo>
                  <a:lnTo>
                    <a:pt x="2347" y="12151"/>
                  </a:lnTo>
                  <a:lnTo>
                    <a:pt x="1125" y="12730"/>
                  </a:lnTo>
                  <a:cubicBezTo>
                    <a:pt x="1061" y="12762"/>
                    <a:pt x="1029" y="12859"/>
                    <a:pt x="1061" y="12923"/>
                  </a:cubicBezTo>
                  <a:cubicBezTo>
                    <a:pt x="1085" y="12995"/>
                    <a:pt x="1145" y="13031"/>
                    <a:pt x="1215" y="13031"/>
                  </a:cubicBezTo>
                  <a:cubicBezTo>
                    <a:pt x="1238" y="13031"/>
                    <a:pt x="1262" y="13027"/>
                    <a:pt x="1286" y="13019"/>
                  </a:cubicBezTo>
                  <a:lnTo>
                    <a:pt x="2507" y="12409"/>
                  </a:lnTo>
                  <a:lnTo>
                    <a:pt x="2572" y="12344"/>
                  </a:lnTo>
                  <a:lnTo>
                    <a:pt x="3150" y="11219"/>
                  </a:lnTo>
                  <a:lnTo>
                    <a:pt x="4018" y="10608"/>
                  </a:lnTo>
                  <a:cubicBezTo>
                    <a:pt x="4082" y="10641"/>
                    <a:pt x="4179" y="10673"/>
                    <a:pt x="4243" y="10705"/>
                  </a:cubicBezTo>
                  <a:lnTo>
                    <a:pt x="4243" y="11541"/>
                  </a:lnTo>
                  <a:lnTo>
                    <a:pt x="4854" y="11541"/>
                  </a:lnTo>
                  <a:lnTo>
                    <a:pt x="4854" y="12151"/>
                  </a:lnTo>
                  <a:cubicBezTo>
                    <a:pt x="4532" y="12666"/>
                    <a:pt x="3054" y="14916"/>
                    <a:pt x="1864" y="15527"/>
                  </a:cubicBezTo>
                  <a:cubicBezTo>
                    <a:pt x="1768" y="15559"/>
                    <a:pt x="1768" y="15655"/>
                    <a:pt x="1800" y="15719"/>
                  </a:cubicBezTo>
                  <a:cubicBezTo>
                    <a:pt x="1824" y="15767"/>
                    <a:pt x="1882" y="15796"/>
                    <a:pt x="1936" y="15796"/>
                  </a:cubicBezTo>
                  <a:cubicBezTo>
                    <a:pt x="1956" y="15796"/>
                    <a:pt x="1976" y="15792"/>
                    <a:pt x="1993" y="15784"/>
                  </a:cubicBezTo>
                  <a:cubicBezTo>
                    <a:pt x="3247" y="15173"/>
                    <a:pt x="4693" y="12955"/>
                    <a:pt x="5079" y="12376"/>
                  </a:cubicBezTo>
                  <a:lnTo>
                    <a:pt x="6204" y="12376"/>
                  </a:lnTo>
                  <a:cubicBezTo>
                    <a:pt x="6525" y="13019"/>
                    <a:pt x="7650" y="15012"/>
                    <a:pt x="8679" y="15848"/>
                  </a:cubicBezTo>
                  <a:cubicBezTo>
                    <a:pt x="8711" y="15880"/>
                    <a:pt x="8751" y="15896"/>
                    <a:pt x="8792" y="15896"/>
                  </a:cubicBezTo>
                  <a:cubicBezTo>
                    <a:pt x="8832" y="15896"/>
                    <a:pt x="8872" y="15880"/>
                    <a:pt x="8904" y="15848"/>
                  </a:cubicBezTo>
                  <a:cubicBezTo>
                    <a:pt x="8936" y="15784"/>
                    <a:pt x="8936" y="15687"/>
                    <a:pt x="8872" y="15623"/>
                  </a:cubicBezTo>
                  <a:cubicBezTo>
                    <a:pt x="7843" y="14787"/>
                    <a:pt x="6686" y="12634"/>
                    <a:pt x="6429" y="12151"/>
                  </a:cubicBezTo>
                  <a:lnTo>
                    <a:pt x="6429" y="11509"/>
                  </a:lnTo>
                  <a:lnTo>
                    <a:pt x="7008" y="11509"/>
                  </a:lnTo>
                  <a:lnTo>
                    <a:pt x="7008" y="10833"/>
                  </a:lnTo>
                  <a:cubicBezTo>
                    <a:pt x="7297" y="10737"/>
                    <a:pt x="7522" y="10641"/>
                    <a:pt x="7747" y="10512"/>
                  </a:cubicBezTo>
                  <a:lnTo>
                    <a:pt x="8776" y="11348"/>
                  </a:lnTo>
                  <a:lnTo>
                    <a:pt x="9322" y="12473"/>
                  </a:lnTo>
                  <a:lnTo>
                    <a:pt x="9386" y="12537"/>
                  </a:lnTo>
                  <a:lnTo>
                    <a:pt x="10608" y="13180"/>
                  </a:lnTo>
                  <a:cubicBezTo>
                    <a:pt x="10625" y="13189"/>
                    <a:pt x="10644" y="13193"/>
                    <a:pt x="10664" y="13193"/>
                  </a:cubicBezTo>
                  <a:cubicBezTo>
                    <a:pt x="10719" y="13193"/>
                    <a:pt x="10777" y="13163"/>
                    <a:pt x="10801" y="13116"/>
                  </a:cubicBezTo>
                  <a:cubicBezTo>
                    <a:pt x="10865" y="13019"/>
                    <a:pt x="10833" y="12955"/>
                    <a:pt x="10736" y="12891"/>
                  </a:cubicBezTo>
                  <a:lnTo>
                    <a:pt x="9579" y="12280"/>
                  </a:lnTo>
                  <a:lnTo>
                    <a:pt x="9033" y="11155"/>
                  </a:lnTo>
                  <a:lnTo>
                    <a:pt x="9001" y="11123"/>
                  </a:lnTo>
                  <a:lnTo>
                    <a:pt x="8036" y="10351"/>
                  </a:lnTo>
                  <a:cubicBezTo>
                    <a:pt x="8550" y="10030"/>
                    <a:pt x="8840" y="9741"/>
                    <a:pt x="8840" y="9741"/>
                  </a:cubicBezTo>
                  <a:cubicBezTo>
                    <a:pt x="8840" y="9741"/>
                    <a:pt x="8711" y="8455"/>
                    <a:pt x="8518" y="7073"/>
                  </a:cubicBezTo>
                  <a:lnTo>
                    <a:pt x="9097" y="7073"/>
                  </a:lnTo>
                  <a:cubicBezTo>
                    <a:pt x="9161" y="7073"/>
                    <a:pt x="9193" y="7040"/>
                    <a:pt x="9226" y="6976"/>
                  </a:cubicBezTo>
                  <a:lnTo>
                    <a:pt x="9933" y="5433"/>
                  </a:lnTo>
                  <a:lnTo>
                    <a:pt x="11090" y="4790"/>
                  </a:lnTo>
                  <a:cubicBezTo>
                    <a:pt x="11154" y="4758"/>
                    <a:pt x="11186" y="4662"/>
                    <a:pt x="11154" y="4565"/>
                  </a:cubicBezTo>
                  <a:cubicBezTo>
                    <a:pt x="11122" y="4533"/>
                    <a:pt x="11058" y="4501"/>
                    <a:pt x="11026" y="4501"/>
                  </a:cubicBezTo>
                  <a:lnTo>
                    <a:pt x="10929" y="4533"/>
                  </a:lnTo>
                  <a:lnTo>
                    <a:pt x="9740" y="5176"/>
                  </a:lnTo>
                  <a:lnTo>
                    <a:pt x="9676" y="5272"/>
                  </a:lnTo>
                  <a:lnTo>
                    <a:pt x="9001" y="6783"/>
                  </a:lnTo>
                  <a:lnTo>
                    <a:pt x="8486" y="6751"/>
                  </a:lnTo>
                  <a:cubicBezTo>
                    <a:pt x="8358" y="5723"/>
                    <a:pt x="8197" y="4694"/>
                    <a:pt x="8100" y="4180"/>
                  </a:cubicBezTo>
                  <a:lnTo>
                    <a:pt x="9258" y="3472"/>
                  </a:lnTo>
                  <a:cubicBezTo>
                    <a:pt x="9322" y="3440"/>
                    <a:pt x="9354" y="3376"/>
                    <a:pt x="9354" y="3312"/>
                  </a:cubicBezTo>
                  <a:lnTo>
                    <a:pt x="8808" y="1158"/>
                  </a:lnTo>
                  <a:lnTo>
                    <a:pt x="9483" y="354"/>
                  </a:lnTo>
                  <a:cubicBezTo>
                    <a:pt x="9547" y="290"/>
                    <a:pt x="9515" y="194"/>
                    <a:pt x="9451" y="162"/>
                  </a:cubicBezTo>
                  <a:lnTo>
                    <a:pt x="9354" y="129"/>
                  </a:lnTo>
                  <a:lnTo>
                    <a:pt x="9258" y="162"/>
                  </a:lnTo>
                  <a:lnTo>
                    <a:pt x="8550" y="997"/>
                  </a:lnTo>
                  <a:lnTo>
                    <a:pt x="8518" y="1126"/>
                  </a:lnTo>
                  <a:lnTo>
                    <a:pt x="9033" y="3280"/>
                  </a:lnTo>
                  <a:lnTo>
                    <a:pt x="8004" y="3858"/>
                  </a:lnTo>
                  <a:cubicBezTo>
                    <a:pt x="7779" y="3312"/>
                    <a:pt x="7265" y="2476"/>
                    <a:pt x="6783" y="1737"/>
                  </a:cubicBezTo>
                  <a:cubicBezTo>
                    <a:pt x="6541" y="1383"/>
                    <a:pt x="6156" y="1206"/>
                    <a:pt x="5770" y="1206"/>
                  </a:cubicBezTo>
                  <a:cubicBezTo>
                    <a:pt x="5384" y="1206"/>
                    <a:pt x="4999" y="1383"/>
                    <a:pt x="4757" y="1737"/>
                  </a:cubicBezTo>
                  <a:lnTo>
                    <a:pt x="3407" y="3730"/>
                  </a:lnTo>
                  <a:lnTo>
                    <a:pt x="2507" y="3151"/>
                  </a:lnTo>
                  <a:lnTo>
                    <a:pt x="3118" y="1029"/>
                  </a:lnTo>
                  <a:lnTo>
                    <a:pt x="3086" y="901"/>
                  </a:lnTo>
                  <a:lnTo>
                    <a:pt x="2411" y="65"/>
                  </a:lnTo>
                  <a:lnTo>
                    <a:pt x="2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0" name="Google Shape;4000;p64"/>
            <p:cNvSpPr/>
            <p:nvPr/>
          </p:nvSpPr>
          <p:spPr>
            <a:xfrm>
              <a:off x="3363975" y="3655875"/>
              <a:ext cx="136625" cy="134225"/>
            </a:xfrm>
            <a:custGeom>
              <a:avLst/>
              <a:gdLst/>
              <a:ahLst/>
              <a:cxnLst/>
              <a:rect l="l" t="t" r="r" b="b"/>
              <a:pathLst>
                <a:path w="5465" h="5369" extrusionOk="0">
                  <a:moveTo>
                    <a:pt x="483" y="1"/>
                  </a:moveTo>
                  <a:lnTo>
                    <a:pt x="0" y="5337"/>
                  </a:lnTo>
                  <a:lnTo>
                    <a:pt x="0" y="5337"/>
                  </a:lnTo>
                  <a:lnTo>
                    <a:pt x="2604" y="3954"/>
                  </a:lnTo>
                  <a:lnTo>
                    <a:pt x="5465" y="5369"/>
                  </a:lnTo>
                  <a:lnTo>
                    <a:pt x="4790" y="129"/>
                  </a:lnTo>
                  <a:lnTo>
                    <a:pt x="3408" y="804"/>
                  </a:lnTo>
                  <a:lnTo>
                    <a:pt x="2668" y="258"/>
                  </a:lnTo>
                  <a:lnTo>
                    <a:pt x="1993" y="836"/>
                  </a:lnTo>
                  <a:lnTo>
                    <a:pt x="4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1" name="Google Shape;4001;p64"/>
            <p:cNvSpPr/>
            <p:nvPr/>
          </p:nvSpPr>
          <p:spPr>
            <a:xfrm>
              <a:off x="3359950" y="3651850"/>
              <a:ext cx="144675" cy="141800"/>
            </a:xfrm>
            <a:custGeom>
              <a:avLst/>
              <a:gdLst/>
              <a:ahLst/>
              <a:cxnLst/>
              <a:rect l="l" t="t" r="r" b="b"/>
              <a:pathLst>
                <a:path w="5787" h="5672" extrusionOk="0">
                  <a:moveTo>
                    <a:pt x="772" y="387"/>
                  </a:moveTo>
                  <a:lnTo>
                    <a:pt x="2090" y="1126"/>
                  </a:lnTo>
                  <a:lnTo>
                    <a:pt x="2154" y="1126"/>
                  </a:lnTo>
                  <a:lnTo>
                    <a:pt x="2283" y="1094"/>
                  </a:lnTo>
                  <a:lnTo>
                    <a:pt x="2829" y="612"/>
                  </a:lnTo>
                  <a:lnTo>
                    <a:pt x="3472" y="1094"/>
                  </a:lnTo>
                  <a:cubicBezTo>
                    <a:pt x="3504" y="1126"/>
                    <a:pt x="3569" y="1126"/>
                    <a:pt x="3633" y="1126"/>
                  </a:cubicBezTo>
                  <a:lnTo>
                    <a:pt x="4822" y="547"/>
                  </a:lnTo>
                  <a:lnTo>
                    <a:pt x="5433" y="5240"/>
                  </a:lnTo>
                  <a:lnTo>
                    <a:pt x="5433" y="5240"/>
                  </a:lnTo>
                  <a:lnTo>
                    <a:pt x="2829" y="3987"/>
                  </a:lnTo>
                  <a:lnTo>
                    <a:pt x="2701" y="3987"/>
                  </a:lnTo>
                  <a:lnTo>
                    <a:pt x="354" y="5240"/>
                  </a:lnTo>
                  <a:lnTo>
                    <a:pt x="772" y="387"/>
                  </a:lnTo>
                  <a:close/>
                  <a:moveTo>
                    <a:pt x="579" y="1"/>
                  </a:moveTo>
                  <a:cubicBezTo>
                    <a:pt x="515" y="33"/>
                    <a:pt x="483" y="97"/>
                    <a:pt x="483" y="129"/>
                  </a:cubicBezTo>
                  <a:lnTo>
                    <a:pt x="1" y="5465"/>
                  </a:lnTo>
                  <a:cubicBezTo>
                    <a:pt x="1" y="5530"/>
                    <a:pt x="33" y="5594"/>
                    <a:pt x="65" y="5626"/>
                  </a:cubicBezTo>
                  <a:cubicBezTo>
                    <a:pt x="97" y="5642"/>
                    <a:pt x="129" y="5650"/>
                    <a:pt x="157" y="5650"/>
                  </a:cubicBezTo>
                  <a:cubicBezTo>
                    <a:pt x="185" y="5650"/>
                    <a:pt x="210" y="5642"/>
                    <a:pt x="226" y="5626"/>
                  </a:cubicBezTo>
                  <a:lnTo>
                    <a:pt x="2765" y="4276"/>
                  </a:lnTo>
                  <a:lnTo>
                    <a:pt x="5562" y="5658"/>
                  </a:lnTo>
                  <a:cubicBezTo>
                    <a:pt x="5580" y="5668"/>
                    <a:pt x="5599" y="5672"/>
                    <a:pt x="5617" y="5672"/>
                  </a:cubicBezTo>
                  <a:cubicBezTo>
                    <a:pt x="5661" y="5672"/>
                    <a:pt x="5700" y="5649"/>
                    <a:pt x="5722" y="5626"/>
                  </a:cubicBezTo>
                  <a:cubicBezTo>
                    <a:pt x="5754" y="5594"/>
                    <a:pt x="5787" y="5562"/>
                    <a:pt x="5787" y="5498"/>
                  </a:cubicBezTo>
                  <a:lnTo>
                    <a:pt x="5112" y="290"/>
                  </a:lnTo>
                  <a:cubicBezTo>
                    <a:pt x="5112" y="226"/>
                    <a:pt x="5079" y="194"/>
                    <a:pt x="5015" y="162"/>
                  </a:cubicBezTo>
                  <a:lnTo>
                    <a:pt x="4887" y="162"/>
                  </a:lnTo>
                  <a:lnTo>
                    <a:pt x="3569" y="804"/>
                  </a:lnTo>
                  <a:lnTo>
                    <a:pt x="2926" y="290"/>
                  </a:lnTo>
                  <a:cubicBezTo>
                    <a:pt x="2894" y="274"/>
                    <a:pt x="2862" y="266"/>
                    <a:pt x="2829" y="266"/>
                  </a:cubicBezTo>
                  <a:cubicBezTo>
                    <a:pt x="2797" y="266"/>
                    <a:pt x="2765" y="274"/>
                    <a:pt x="2733" y="290"/>
                  </a:cubicBezTo>
                  <a:lnTo>
                    <a:pt x="2154" y="804"/>
                  </a:lnTo>
                  <a:lnTo>
                    <a:pt x="708" y="33"/>
                  </a:lnTo>
                  <a:lnTo>
                    <a:pt x="6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2" name="Google Shape;4002;p64"/>
            <p:cNvSpPr/>
            <p:nvPr/>
          </p:nvSpPr>
          <p:spPr>
            <a:xfrm>
              <a:off x="3378425" y="3754725"/>
              <a:ext cx="110925" cy="61100"/>
            </a:xfrm>
            <a:custGeom>
              <a:avLst/>
              <a:gdLst/>
              <a:ahLst/>
              <a:cxnLst/>
              <a:rect l="l" t="t" r="r" b="b"/>
              <a:pathLst>
                <a:path w="4437" h="2444" extrusionOk="0">
                  <a:moveTo>
                    <a:pt x="2026" y="0"/>
                  </a:moveTo>
                  <a:lnTo>
                    <a:pt x="1" y="1190"/>
                  </a:lnTo>
                  <a:lnTo>
                    <a:pt x="2058" y="2443"/>
                  </a:lnTo>
                  <a:lnTo>
                    <a:pt x="4437" y="1222"/>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3" name="Google Shape;4003;p64"/>
            <p:cNvSpPr/>
            <p:nvPr/>
          </p:nvSpPr>
          <p:spPr>
            <a:xfrm>
              <a:off x="3374425" y="3750700"/>
              <a:ext cx="118950" cy="68325"/>
            </a:xfrm>
            <a:custGeom>
              <a:avLst/>
              <a:gdLst/>
              <a:ahLst/>
              <a:cxnLst/>
              <a:rect l="l" t="t" r="r" b="b"/>
              <a:pathLst>
                <a:path w="4758" h="2733" extrusionOk="0">
                  <a:moveTo>
                    <a:pt x="2186" y="322"/>
                  </a:moveTo>
                  <a:lnTo>
                    <a:pt x="4243" y="1383"/>
                  </a:lnTo>
                  <a:lnTo>
                    <a:pt x="2218" y="2411"/>
                  </a:lnTo>
                  <a:lnTo>
                    <a:pt x="450" y="1351"/>
                  </a:lnTo>
                  <a:lnTo>
                    <a:pt x="2186" y="322"/>
                  </a:lnTo>
                  <a:close/>
                  <a:moveTo>
                    <a:pt x="2186" y="1"/>
                  </a:moveTo>
                  <a:lnTo>
                    <a:pt x="2122" y="33"/>
                  </a:lnTo>
                  <a:lnTo>
                    <a:pt x="97" y="1222"/>
                  </a:lnTo>
                  <a:cubicBezTo>
                    <a:pt x="32" y="1254"/>
                    <a:pt x="0" y="1319"/>
                    <a:pt x="0" y="1351"/>
                  </a:cubicBezTo>
                  <a:cubicBezTo>
                    <a:pt x="0" y="1415"/>
                    <a:pt x="32" y="1447"/>
                    <a:pt x="97" y="1479"/>
                  </a:cubicBezTo>
                  <a:lnTo>
                    <a:pt x="2154" y="2733"/>
                  </a:lnTo>
                  <a:lnTo>
                    <a:pt x="2283" y="2733"/>
                  </a:lnTo>
                  <a:lnTo>
                    <a:pt x="4661" y="1544"/>
                  </a:lnTo>
                  <a:cubicBezTo>
                    <a:pt x="4725" y="1511"/>
                    <a:pt x="4758" y="1447"/>
                    <a:pt x="4758" y="1415"/>
                  </a:cubicBezTo>
                  <a:cubicBezTo>
                    <a:pt x="4758" y="1351"/>
                    <a:pt x="4725" y="1286"/>
                    <a:pt x="4661" y="1254"/>
                  </a:cubicBezTo>
                  <a:lnTo>
                    <a:pt x="2250" y="33"/>
                  </a:lnTo>
                  <a:lnTo>
                    <a:pt x="2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4" name="Google Shape;4004;p64"/>
            <p:cNvSpPr/>
            <p:nvPr/>
          </p:nvSpPr>
          <p:spPr>
            <a:xfrm>
              <a:off x="3506200" y="2497575"/>
              <a:ext cx="375325" cy="422225"/>
            </a:xfrm>
            <a:custGeom>
              <a:avLst/>
              <a:gdLst/>
              <a:ahLst/>
              <a:cxnLst/>
              <a:rect l="l" t="t" r="r" b="b"/>
              <a:pathLst>
                <a:path w="15013" h="16889" extrusionOk="0">
                  <a:moveTo>
                    <a:pt x="9196" y="0"/>
                  </a:moveTo>
                  <a:cubicBezTo>
                    <a:pt x="9176" y="0"/>
                    <a:pt x="9154" y="4"/>
                    <a:pt x="9130" y="12"/>
                  </a:cubicBezTo>
                  <a:cubicBezTo>
                    <a:pt x="9066" y="44"/>
                    <a:pt x="9001" y="109"/>
                    <a:pt x="9034" y="205"/>
                  </a:cubicBezTo>
                  <a:cubicBezTo>
                    <a:pt x="9451" y="1459"/>
                    <a:pt x="9226" y="3902"/>
                    <a:pt x="9162" y="4448"/>
                  </a:cubicBezTo>
                  <a:lnTo>
                    <a:pt x="8808" y="4995"/>
                  </a:lnTo>
                  <a:lnTo>
                    <a:pt x="8326" y="4673"/>
                  </a:lnTo>
                  <a:lnTo>
                    <a:pt x="7941" y="5220"/>
                  </a:lnTo>
                  <a:cubicBezTo>
                    <a:pt x="7683" y="5155"/>
                    <a:pt x="7394" y="5091"/>
                    <a:pt x="7169" y="5059"/>
                  </a:cubicBezTo>
                  <a:lnTo>
                    <a:pt x="6751" y="3838"/>
                  </a:lnTo>
                  <a:lnTo>
                    <a:pt x="6944" y="2584"/>
                  </a:lnTo>
                  <a:lnTo>
                    <a:pt x="6912" y="2487"/>
                  </a:lnTo>
                  <a:lnTo>
                    <a:pt x="6237" y="1298"/>
                  </a:lnTo>
                  <a:cubicBezTo>
                    <a:pt x="6216" y="1236"/>
                    <a:pt x="6169" y="1200"/>
                    <a:pt x="6120" y="1200"/>
                  </a:cubicBezTo>
                  <a:cubicBezTo>
                    <a:pt x="6094" y="1200"/>
                    <a:pt x="6067" y="1211"/>
                    <a:pt x="6044" y="1234"/>
                  </a:cubicBezTo>
                  <a:cubicBezTo>
                    <a:pt x="5980" y="1266"/>
                    <a:pt x="5948" y="1362"/>
                    <a:pt x="5980" y="1427"/>
                  </a:cubicBezTo>
                  <a:lnTo>
                    <a:pt x="6623" y="2584"/>
                  </a:lnTo>
                  <a:lnTo>
                    <a:pt x="6462" y="3838"/>
                  </a:lnTo>
                  <a:lnTo>
                    <a:pt x="6462" y="3902"/>
                  </a:lnTo>
                  <a:lnTo>
                    <a:pt x="6848" y="5059"/>
                  </a:lnTo>
                  <a:cubicBezTo>
                    <a:pt x="6760" y="5054"/>
                    <a:pt x="6677" y="5052"/>
                    <a:pt x="6598" y="5052"/>
                  </a:cubicBezTo>
                  <a:cubicBezTo>
                    <a:pt x="6126" y="5052"/>
                    <a:pt x="5819" y="5123"/>
                    <a:pt x="5819" y="5123"/>
                  </a:cubicBezTo>
                  <a:cubicBezTo>
                    <a:pt x="5819" y="5123"/>
                    <a:pt x="5208" y="6281"/>
                    <a:pt x="4598" y="7534"/>
                  </a:cubicBezTo>
                  <a:lnTo>
                    <a:pt x="4148" y="7213"/>
                  </a:lnTo>
                  <a:cubicBezTo>
                    <a:pt x="4131" y="7197"/>
                    <a:pt x="4107" y="7189"/>
                    <a:pt x="4079" y="7189"/>
                  </a:cubicBezTo>
                  <a:cubicBezTo>
                    <a:pt x="4051" y="7189"/>
                    <a:pt x="4019" y="7197"/>
                    <a:pt x="3987" y="7213"/>
                  </a:cubicBezTo>
                  <a:lnTo>
                    <a:pt x="2540" y="8113"/>
                  </a:lnTo>
                  <a:lnTo>
                    <a:pt x="1222" y="8016"/>
                  </a:lnTo>
                  <a:cubicBezTo>
                    <a:pt x="1126" y="8016"/>
                    <a:pt x="1062" y="8081"/>
                    <a:pt x="1062" y="8145"/>
                  </a:cubicBezTo>
                  <a:cubicBezTo>
                    <a:pt x="1062" y="8209"/>
                    <a:pt x="1062" y="8273"/>
                    <a:pt x="1126" y="8306"/>
                  </a:cubicBezTo>
                  <a:lnTo>
                    <a:pt x="1190" y="8306"/>
                  </a:lnTo>
                  <a:lnTo>
                    <a:pt x="2572" y="8434"/>
                  </a:lnTo>
                  <a:lnTo>
                    <a:pt x="2669" y="8402"/>
                  </a:lnTo>
                  <a:lnTo>
                    <a:pt x="4051" y="7502"/>
                  </a:lnTo>
                  <a:lnTo>
                    <a:pt x="4469" y="7791"/>
                  </a:lnTo>
                  <a:cubicBezTo>
                    <a:pt x="4019" y="8756"/>
                    <a:pt x="3569" y="9688"/>
                    <a:pt x="3376" y="10202"/>
                  </a:cubicBezTo>
                  <a:lnTo>
                    <a:pt x="2026" y="10106"/>
                  </a:lnTo>
                  <a:cubicBezTo>
                    <a:pt x="1962" y="10106"/>
                    <a:pt x="1897" y="10138"/>
                    <a:pt x="1865" y="10202"/>
                  </a:cubicBezTo>
                  <a:lnTo>
                    <a:pt x="1094" y="12292"/>
                  </a:lnTo>
                  <a:lnTo>
                    <a:pt x="130" y="12581"/>
                  </a:lnTo>
                  <a:cubicBezTo>
                    <a:pt x="33" y="12613"/>
                    <a:pt x="1" y="12709"/>
                    <a:pt x="33" y="12774"/>
                  </a:cubicBezTo>
                  <a:lnTo>
                    <a:pt x="97" y="12870"/>
                  </a:lnTo>
                  <a:lnTo>
                    <a:pt x="226" y="12870"/>
                  </a:lnTo>
                  <a:lnTo>
                    <a:pt x="1255" y="12581"/>
                  </a:lnTo>
                  <a:lnTo>
                    <a:pt x="1351" y="12484"/>
                  </a:lnTo>
                  <a:lnTo>
                    <a:pt x="2122" y="10427"/>
                  </a:lnTo>
                  <a:lnTo>
                    <a:pt x="3280" y="10491"/>
                  </a:lnTo>
                  <a:cubicBezTo>
                    <a:pt x="3151" y="11070"/>
                    <a:pt x="3119" y="12067"/>
                    <a:pt x="3151" y="12934"/>
                  </a:cubicBezTo>
                  <a:cubicBezTo>
                    <a:pt x="3151" y="13610"/>
                    <a:pt x="3718" y="14118"/>
                    <a:pt x="4360" y="14118"/>
                  </a:cubicBezTo>
                  <a:cubicBezTo>
                    <a:pt x="4512" y="14118"/>
                    <a:pt x="4669" y="14089"/>
                    <a:pt x="4823" y="14027"/>
                  </a:cubicBezTo>
                  <a:lnTo>
                    <a:pt x="7041" y="13127"/>
                  </a:lnTo>
                  <a:lnTo>
                    <a:pt x="7458" y="14092"/>
                  </a:lnTo>
                  <a:lnTo>
                    <a:pt x="5819" y="15538"/>
                  </a:lnTo>
                  <a:cubicBezTo>
                    <a:pt x="5787" y="15570"/>
                    <a:pt x="5755" y="15602"/>
                    <a:pt x="5755" y="15667"/>
                  </a:cubicBezTo>
                  <a:lnTo>
                    <a:pt x="5851" y="16760"/>
                  </a:lnTo>
                  <a:lnTo>
                    <a:pt x="5915" y="16856"/>
                  </a:lnTo>
                  <a:lnTo>
                    <a:pt x="6012" y="16888"/>
                  </a:lnTo>
                  <a:cubicBezTo>
                    <a:pt x="6108" y="16888"/>
                    <a:pt x="6173" y="16824"/>
                    <a:pt x="6173" y="16727"/>
                  </a:cubicBezTo>
                  <a:lnTo>
                    <a:pt x="6076" y="15731"/>
                  </a:lnTo>
                  <a:lnTo>
                    <a:pt x="7748" y="14252"/>
                  </a:lnTo>
                  <a:cubicBezTo>
                    <a:pt x="7812" y="14220"/>
                    <a:pt x="7812" y="14124"/>
                    <a:pt x="7780" y="14092"/>
                  </a:cubicBezTo>
                  <a:lnTo>
                    <a:pt x="7330" y="13031"/>
                  </a:lnTo>
                  <a:lnTo>
                    <a:pt x="7491" y="12967"/>
                  </a:lnTo>
                  <a:lnTo>
                    <a:pt x="9162" y="11006"/>
                  </a:lnTo>
                  <a:lnTo>
                    <a:pt x="9741" y="11424"/>
                  </a:lnTo>
                  <a:lnTo>
                    <a:pt x="9419" y="13031"/>
                  </a:lnTo>
                  <a:lnTo>
                    <a:pt x="9419" y="13127"/>
                  </a:lnTo>
                  <a:lnTo>
                    <a:pt x="9998" y="14381"/>
                  </a:lnTo>
                  <a:lnTo>
                    <a:pt x="10062" y="14445"/>
                  </a:lnTo>
                  <a:cubicBezTo>
                    <a:pt x="10078" y="14461"/>
                    <a:pt x="10102" y="14469"/>
                    <a:pt x="10130" y="14469"/>
                  </a:cubicBezTo>
                  <a:cubicBezTo>
                    <a:pt x="10159" y="14469"/>
                    <a:pt x="10191" y="14461"/>
                    <a:pt x="10223" y="14445"/>
                  </a:cubicBezTo>
                  <a:cubicBezTo>
                    <a:pt x="10287" y="14413"/>
                    <a:pt x="10319" y="14317"/>
                    <a:pt x="10287" y="14252"/>
                  </a:cubicBezTo>
                  <a:lnTo>
                    <a:pt x="9709" y="13063"/>
                  </a:lnTo>
                  <a:lnTo>
                    <a:pt x="10062" y="11359"/>
                  </a:lnTo>
                  <a:cubicBezTo>
                    <a:pt x="10062" y="11327"/>
                    <a:pt x="10030" y="11263"/>
                    <a:pt x="9998" y="11231"/>
                  </a:cubicBezTo>
                  <a:lnTo>
                    <a:pt x="9355" y="10781"/>
                  </a:lnTo>
                  <a:lnTo>
                    <a:pt x="11187" y="8627"/>
                  </a:lnTo>
                  <a:cubicBezTo>
                    <a:pt x="11187" y="8627"/>
                    <a:pt x="10994" y="8048"/>
                    <a:pt x="10544" y="7341"/>
                  </a:cubicBezTo>
                  <a:lnTo>
                    <a:pt x="11444" y="7309"/>
                  </a:lnTo>
                  <a:lnTo>
                    <a:pt x="11509" y="7277"/>
                  </a:lnTo>
                  <a:lnTo>
                    <a:pt x="12569" y="6698"/>
                  </a:lnTo>
                  <a:lnTo>
                    <a:pt x="13887" y="6859"/>
                  </a:lnTo>
                  <a:cubicBezTo>
                    <a:pt x="13904" y="6865"/>
                    <a:pt x="13920" y="6867"/>
                    <a:pt x="13936" y="6867"/>
                  </a:cubicBezTo>
                  <a:cubicBezTo>
                    <a:pt x="14006" y="6867"/>
                    <a:pt x="14054" y="6810"/>
                    <a:pt x="14080" y="6731"/>
                  </a:cubicBezTo>
                  <a:cubicBezTo>
                    <a:pt x="14080" y="6666"/>
                    <a:pt x="14016" y="6570"/>
                    <a:pt x="13952" y="6570"/>
                  </a:cubicBezTo>
                  <a:lnTo>
                    <a:pt x="12569" y="6377"/>
                  </a:lnTo>
                  <a:lnTo>
                    <a:pt x="12473" y="6409"/>
                  </a:lnTo>
                  <a:lnTo>
                    <a:pt x="11380" y="7020"/>
                  </a:lnTo>
                  <a:lnTo>
                    <a:pt x="10351" y="7052"/>
                  </a:lnTo>
                  <a:cubicBezTo>
                    <a:pt x="10287" y="6988"/>
                    <a:pt x="10223" y="6923"/>
                    <a:pt x="10191" y="6859"/>
                  </a:cubicBezTo>
                  <a:lnTo>
                    <a:pt x="10673" y="6152"/>
                  </a:lnTo>
                  <a:lnTo>
                    <a:pt x="10159" y="5830"/>
                  </a:lnTo>
                  <a:lnTo>
                    <a:pt x="10480" y="5316"/>
                  </a:lnTo>
                  <a:cubicBezTo>
                    <a:pt x="10988" y="5077"/>
                    <a:pt x="13165" y="4142"/>
                    <a:pt x="14553" y="4142"/>
                  </a:cubicBezTo>
                  <a:cubicBezTo>
                    <a:pt x="14658" y="4142"/>
                    <a:pt x="14757" y="4148"/>
                    <a:pt x="14852" y="4159"/>
                  </a:cubicBezTo>
                  <a:cubicBezTo>
                    <a:pt x="14916" y="4159"/>
                    <a:pt x="14980" y="4095"/>
                    <a:pt x="15012" y="4030"/>
                  </a:cubicBezTo>
                  <a:cubicBezTo>
                    <a:pt x="15012" y="3934"/>
                    <a:pt x="14948" y="3870"/>
                    <a:pt x="14884" y="3838"/>
                  </a:cubicBezTo>
                  <a:cubicBezTo>
                    <a:pt x="14785" y="3826"/>
                    <a:pt x="14682" y="3821"/>
                    <a:pt x="14574" y="3821"/>
                  </a:cubicBezTo>
                  <a:cubicBezTo>
                    <a:pt x="13142" y="3821"/>
                    <a:pt x="11014" y="4758"/>
                    <a:pt x="10416" y="5027"/>
                  </a:cubicBezTo>
                  <a:lnTo>
                    <a:pt x="9484" y="4384"/>
                  </a:lnTo>
                  <a:cubicBezTo>
                    <a:pt x="9548" y="3645"/>
                    <a:pt x="9741" y="1395"/>
                    <a:pt x="9323" y="109"/>
                  </a:cubicBezTo>
                  <a:cubicBezTo>
                    <a:pt x="9299" y="36"/>
                    <a:pt x="9257" y="0"/>
                    <a:pt x="9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5" name="Google Shape;4005;p64"/>
            <p:cNvSpPr/>
            <p:nvPr/>
          </p:nvSpPr>
          <p:spPr>
            <a:xfrm>
              <a:off x="3600225" y="2635300"/>
              <a:ext cx="171200" cy="180825"/>
            </a:xfrm>
            <a:custGeom>
              <a:avLst/>
              <a:gdLst/>
              <a:ahLst/>
              <a:cxnLst/>
              <a:rect l="l" t="t" r="r" b="b"/>
              <a:pathLst>
                <a:path w="6848" h="7233" extrusionOk="0">
                  <a:moveTo>
                    <a:pt x="2283" y="0"/>
                  </a:moveTo>
                  <a:lnTo>
                    <a:pt x="1" y="4725"/>
                  </a:lnTo>
                  <a:lnTo>
                    <a:pt x="1512" y="4950"/>
                  </a:lnTo>
                  <a:lnTo>
                    <a:pt x="1833" y="5818"/>
                  </a:lnTo>
                  <a:lnTo>
                    <a:pt x="2701" y="5690"/>
                  </a:lnTo>
                  <a:lnTo>
                    <a:pt x="3505" y="7233"/>
                  </a:lnTo>
                  <a:lnTo>
                    <a:pt x="6848" y="3054"/>
                  </a:lnTo>
                  <a:lnTo>
                    <a:pt x="3922" y="2764"/>
                  </a:lnTo>
                  <a:lnTo>
                    <a:pt x="22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6" name="Google Shape;4006;p64"/>
            <p:cNvSpPr/>
            <p:nvPr/>
          </p:nvSpPr>
          <p:spPr>
            <a:xfrm>
              <a:off x="3596225" y="2632075"/>
              <a:ext cx="179225" cy="188075"/>
            </a:xfrm>
            <a:custGeom>
              <a:avLst/>
              <a:gdLst/>
              <a:ahLst/>
              <a:cxnLst/>
              <a:rect l="l" t="t" r="r" b="b"/>
              <a:pathLst>
                <a:path w="7169" h="7523" extrusionOk="0">
                  <a:moveTo>
                    <a:pt x="2475" y="450"/>
                  </a:moveTo>
                  <a:lnTo>
                    <a:pt x="3954" y="2958"/>
                  </a:lnTo>
                  <a:cubicBezTo>
                    <a:pt x="3954" y="3022"/>
                    <a:pt x="4018" y="3022"/>
                    <a:pt x="4050" y="3054"/>
                  </a:cubicBezTo>
                  <a:lnTo>
                    <a:pt x="6718" y="3311"/>
                  </a:lnTo>
                  <a:lnTo>
                    <a:pt x="3697" y="7104"/>
                  </a:lnTo>
                  <a:lnTo>
                    <a:pt x="2990" y="5754"/>
                  </a:lnTo>
                  <a:lnTo>
                    <a:pt x="2925" y="5690"/>
                  </a:lnTo>
                  <a:lnTo>
                    <a:pt x="2829" y="5690"/>
                  </a:lnTo>
                  <a:lnTo>
                    <a:pt x="2089" y="5754"/>
                  </a:lnTo>
                  <a:lnTo>
                    <a:pt x="1832" y="5015"/>
                  </a:lnTo>
                  <a:cubicBezTo>
                    <a:pt x="1800" y="4983"/>
                    <a:pt x="1768" y="4919"/>
                    <a:pt x="1704" y="4919"/>
                  </a:cubicBezTo>
                  <a:lnTo>
                    <a:pt x="386" y="4726"/>
                  </a:lnTo>
                  <a:lnTo>
                    <a:pt x="2475" y="450"/>
                  </a:lnTo>
                  <a:close/>
                  <a:moveTo>
                    <a:pt x="2443" y="0"/>
                  </a:moveTo>
                  <a:cubicBezTo>
                    <a:pt x="2379" y="0"/>
                    <a:pt x="2347" y="33"/>
                    <a:pt x="2314" y="65"/>
                  </a:cubicBezTo>
                  <a:lnTo>
                    <a:pt x="0" y="4790"/>
                  </a:lnTo>
                  <a:lnTo>
                    <a:pt x="0" y="4919"/>
                  </a:lnTo>
                  <a:lnTo>
                    <a:pt x="129" y="5015"/>
                  </a:lnTo>
                  <a:lnTo>
                    <a:pt x="1575" y="5208"/>
                  </a:lnTo>
                  <a:lnTo>
                    <a:pt x="1832" y="5979"/>
                  </a:lnTo>
                  <a:cubicBezTo>
                    <a:pt x="1859" y="6032"/>
                    <a:pt x="1906" y="6084"/>
                    <a:pt x="1958" y="6084"/>
                  </a:cubicBezTo>
                  <a:cubicBezTo>
                    <a:pt x="1969" y="6084"/>
                    <a:pt x="1981" y="6082"/>
                    <a:pt x="1993" y="6076"/>
                  </a:cubicBezTo>
                  <a:lnTo>
                    <a:pt x="2765" y="5979"/>
                  </a:lnTo>
                  <a:lnTo>
                    <a:pt x="3536" y="7426"/>
                  </a:lnTo>
                  <a:lnTo>
                    <a:pt x="3568" y="7490"/>
                  </a:lnTo>
                  <a:lnTo>
                    <a:pt x="3632" y="7522"/>
                  </a:lnTo>
                  <a:cubicBezTo>
                    <a:pt x="3697" y="7522"/>
                    <a:pt x="3729" y="7490"/>
                    <a:pt x="3761" y="7458"/>
                  </a:cubicBezTo>
                  <a:lnTo>
                    <a:pt x="7136" y="3279"/>
                  </a:lnTo>
                  <a:cubicBezTo>
                    <a:pt x="7168" y="3215"/>
                    <a:pt x="7168" y="3151"/>
                    <a:pt x="7136" y="3118"/>
                  </a:cubicBezTo>
                  <a:cubicBezTo>
                    <a:pt x="7136" y="3054"/>
                    <a:pt x="7072" y="3022"/>
                    <a:pt x="7008" y="3022"/>
                  </a:cubicBezTo>
                  <a:lnTo>
                    <a:pt x="4179" y="2733"/>
                  </a:lnTo>
                  <a:lnTo>
                    <a:pt x="2572" y="65"/>
                  </a:lnTo>
                  <a:cubicBezTo>
                    <a:pt x="2572" y="33"/>
                    <a:pt x="2507"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7" name="Google Shape;4007;p64"/>
            <p:cNvSpPr/>
            <p:nvPr/>
          </p:nvSpPr>
          <p:spPr>
            <a:xfrm>
              <a:off x="3664525" y="2645725"/>
              <a:ext cx="92425" cy="61100"/>
            </a:xfrm>
            <a:custGeom>
              <a:avLst/>
              <a:gdLst/>
              <a:ahLst/>
              <a:cxnLst/>
              <a:rect l="l" t="t" r="r" b="b"/>
              <a:pathLst>
                <a:path w="3697" h="2444" extrusionOk="0">
                  <a:moveTo>
                    <a:pt x="0" y="1"/>
                  </a:moveTo>
                  <a:lnTo>
                    <a:pt x="1350" y="2347"/>
                  </a:lnTo>
                  <a:lnTo>
                    <a:pt x="3697" y="2444"/>
                  </a:lnTo>
                  <a:lnTo>
                    <a:pt x="2636" y="29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8" name="Google Shape;4008;p64"/>
            <p:cNvSpPr/>
            <p:nvPr/>
          </p:nvSpPr>
          <p:spPr>
            <a:xfrm>
              <a:off x="3660500" y="2641725"/>
              <a:ext cx="100475" cy="69125"/>
            </a:xfrm>
            <a:custGeom>
              <a:avLst/>
              <a:gdLst/>
              <a:ahLst/>
              <a:cxnLst/>
              <a:rect l="l" t="t" r="r" b="b"/>
              <a:pathLst>
                <a:path w="4019" h="2765" extrusionOk="0">
                  <a:moveTo>
                    <a:pt x="451" y="322"/>
                  </a:moveTo>
                  <a:lnTo>
                    <a:pt x="2701" y="611"/>
                  </a:lnTo>
                  <a:lnTo>
                    <a:pt x="3601" y="2443"/>
                  </a:lnTo>
                  <a:lnTo>
                    <a:pt x="1608" y="2347"/>
                  </a:lnTo>
                  <a:lnTo>
                    <a:pt x="451" y="322"/>
                  </a:lnTo>
                  <a:close/>
                  <a:moveTo>
                    <a:pt x="194" y="0"/>
                  </a:moveTo>
                  <a:cubicBezTo>
                    <a:pt x="129" y="0"/>
                    <a:pt x="97" y="0"/>
                    <a:pt x="65" y="64"/>
                  </a:cubicBezTo>
                  <a:cubicBezTo>
                    <a:pt x="33" y="97"/>
                    <a:pt x="1" y="161"/>
                    <a:pt x="33" y="225"/>
                  </a:cubicBezTo>
                  <a:lnTo>
                    <a:pt x="1383" y="2572"/>
                  </a:lnTo>
                  <a:lnTo>
                    <a:pt x="1415" y="2636"/>
                  </a:lnTo>
                  <a:lnTo>
                    <a:pt x="1479" y="2668"/>
                  </a:lnTo>
                  <a:lnTo>
                    <a:pt x="3826" y="2765"/>
                  </a:lnTo>
                  <a:cubicBezTo>
                    <a:pt x="3890" y="2765"/>
                    <a:pt x="3954" y="2765"/>
                    <a:pt x="3987" y="2700"/>
                  </a:cubicBezTo>
                  <a:cubicBezTo>
                    <a:pt x="4019" y="2668"/>
                    <a:pt x="4019" y="2604"/>
                    <a:pt x="3987" y="2540"/>
                  </a:cubicBezTo>
                  <a:lnTo>
                    <a:pt x="2958" y="386"/>
                  </a:lnTo>
                  <a:cubicBezTo>
                    <a:pt x="2926" y="354"/>
                    <a:pt x="2894" y="322"/>
                    <a:pt x="2829"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9" name="Google Shape;4009;p64"/>
            <p:cNvSpPr/>
            <p:nvPr/>
          </p:nvSpPr>
          <p:spPr>
            <a:xfrm>
              <a:off x="4202950" y="2493550"/>
              <a:ext cx="375300" cy="422225"/>
            </a:xfrm>
            <a:custGeom>
              <a:avLst/>
              <a:gdLst/>
              <a:ahLst/>
              <a:cxnLst/>
              <a:rect l="l" t="t" r="r" b="b"/>
              <a:pathLst>
                <a:path w="15012" h="16889" extrusionOk="0">
                  <a:moveTo>
                    <a:pt x="9195" y="1"/>
                  </a:moveTo>
                  <a:cubicBezTo>
                    <a:pt x="9175" y="1"/>
                    <a:pt x="9153" y="5"/>
                    <a:pt x="9129" y="13"/>
                  </a:cubicBezTo>
                  <a:cubicBezTo>
                    <a:pt x="9065" y="13"/>
                    <a:pt x="9001" y="109"/>
                    <a:pt x="9033" y="173"/>
                  </a:cubicBezTo>
                  <a:cubicBezTo>
                    <a:pt x="9418" y="1459"/>
                    <a:pt x="9226" y="3870"/>
                    <a:pt x="9161" y="4449"/>
                  </a:cubicBezTo>
                  <a:lnTo>
                    <a:pt x="8808" y="4963"/>
                  </a:lnTo>
                  <a:lnTo>
                    <a:pt x="8326" y="4641"/>
                  </a:lnTo>
                  <a:lnTo>
                    <a:pt x="7940" y="5220"/>
                  </a:lnTo>
                  <a:cubicBezTo>
                    <a:pt x="7650" y="5124"/>
                    <a:pt x="7393" y="5091"/>
                    <a:pt x="7168" y="5059"/>
                  </a:cubicBezTo>
                  <a:lnTo>
                    <a:pt x="6750" y="3806"/>
                  </a:lnTo>
                  <a:lnTo>
                    <a:pt x="6911" y="2584"/>
                  </a:lnTo>
                  <a:lnTo>
                    <a:pt x="6911" y="2488"/>
                  </a:lnTo>
                  <a:lnTo>
                    <a:pt x="6236" y="1266"/>
                  </a:lnTo>
                  <a:cubicBezTo>
                    <a:pt x="6213" y="1219"/>
                    <a:pt x="6155" y="1189"/>
                    <a:pt x="6100" y="1189"/>
                  </a:cubicBezTo>
                  <a:cubicBezTo>
                    <a:pt x="6080" y="1189"/>
                    <a:pt x="6060" y="1193"/>
                    <a:pt x="6043" y="1202"/>
                  </a:cubicBezTo>
                  <a:cubicBezTo>
                    <a:pt x="5947" y="1266"/>
                    <a:pt x="5947" y="1363"/>
                    <a:pt x="5979" y="1427"/>
                  </a:cubicBezTo>
                  <a:lnTo>
                    <a:pt x="6622" y="2584"/>
                  </a:lnTo>
                  <a:lnTo>
                    <a:pt x="6429" y="3806"/>
                  </a:lnTo>
                  <a:lnTo>
                    <a:pt x="6461" y="3870"/>
                  </a:lnTo>
                  <a:lnTo>
                    <a:pt x="6815" y="5027"/>
                  </a:lnTo>
                  <a:cubicBezTo>
                    <a:pt x="6236" y="5027"/>
                    <a:pt x="5818" y="5124"/>
                    <a:pt x="5818" y="5124"/>
                  </a:cubicBezTo>
                  <a:cubicBezTo>
                    <a:pt x="5818" y="5124"/>
                    <a:pt x="5207" y="6281"/>
                    <a:pt x="4597" y="7502"/>
                  </a:cubicBezTo>
                  <a:lnTo>
                    <a:pt x="4147" y="7181"/>
                  </a:lnTo>
                  <a:cubicBezTo>
                    <a:pt x="4115" y="7165"/>
                    <a:pt x="4082" y="7157"/>
                    <a:pt x="4054" y="7157"/>
                  </a:cubicBezTo>
                  <a:cubicBezTo>
                    <a:pt x="4026" y="7157"/>
                    <a:pt x="4002" y="7165"/>
                    <a:pt x="3986" y="7181"/>
                  </a:cubicBezTo>
                  <a:lnTo>
                    <a:pt x="2540" y="8113"/>
                  </a:lnTo>
                  <a:lnTo>
                    <a:pt x="1222" y="8017"/>
                  </a:lnTo>
                  <a:cubicBezTo>
                    <a:pt x="1205" y="8011"/>
                    <a:pt x="1188" y="8008"/>
                    <a:pt x="1173" y="8008"/>
                  </a:cubicBezTo>
                  <a:cubicBezTo>
                    <a:pt x="1103" y="8008"/>
                    <a:pt x="1055" y="8066"/>
                    <a:pt x="1029" y="8145"/>
                  </a:cubicBezTo>
                  <a:cubicBezTo>
                    <a:pt x="1029" y="8209"/>
                    <a:pt x="1061" y="8242"/>
                    <a:pt x="1093" y="8274"/>
                  </a:cubicBezTo>
                  <a:lnTo>
                    <a:pt x="1189" y="8306"/>
                  </a:lnTo>
                  <a:lnTo>
                    <a:pt x="2572" y="8402"/>
                  </a:lnTo>
                  <a:lnTo>
                    <a:pt x="2668" y="8402"/>
                  </a:lnTo>
                  <a:lnTo>
                    <a:pt x="4050" y="7502"/>
                  </a:lnTo>
                  <a:lnTo>
                    <a:pt x="4468" y="7792"/>
                  </a:lnTo>
                  <a:cubicBezTo>
                    <a:pt x="3986" y="8724"/>
                    <a:pt x="3568" y="9688"/>
                    <a:pt x="3375" y="10170"/>
                  </a:cubicBezTo>
                  <a:lnTo>
                    <a:pt x="1993" y="10106"/>
                  </a:lnTo>
                  <a:cubicBezTo>
                    <a:pt x="1929" y="10106"/>
                    <a:pt x="1864" y="10138"/>
                    <a:pt x="1864" y="10202"/>
                  </a:cubicBezTo>
                  <a:lnTo>
                    <a:pt x="1093" y="12292"/>
                  </a:lnTo>
                  <a:lnTo>
                    <a:pt x="129" y="12581"/>
                  </a:lnTo>
                  <a:cubicBezTo>
                    <a:pt x="32" y="12613"/>
                    <a:pt x="0" y="12678"/>
                    <a:pt x="0" y="12774"/>
                  </a:cubicBezTo>
                  <a:lnTo>
                    <a:pt x="64" y="12838"/>
                  </a:lnTo>
                  <a:lnTo>
                    <a:pt x="193" y="12870"/>
                  </a:lnTo>
                  <a:lnTo>
                    <a:pt x="1254" y="12549"/>
                  </a:lnTo>
                  <a:lnTo>
                    <a:pt x="1350" y="12485"/>
                  </a:lnTo>
                  <a:lnTo>
                    <a:pt x="2089" y="10395"/>
                  </a:lnTo>
                  <a:lnTo>
                    <a:pt x="3279" y="10492"/>
                  </a:lnTo>
                  <a:cubicBezTo>
                    <a:pt x="3150" y="11070"/>
                    <a:pt x="3118" y="12035"/>
                    <a:pt x="3150" y="12935"/>
                  </a:cubicBezTo>
                  <a:cubicBezTo>
                    <a:pt x="3150" y="13610"/>
                    <a:pt x="3717" y="14118"/>
                    <a:pt x="4359" y="14118"/>
                  </a:cubicBezTo>
                  <a:cubicBezTo>
                    <a:pt x="4511" y="14118"/>
                    <a:pt x="4668" y="14089"/>
                    <a:pt x="4822" y="14028"/>
                  </a:cubicBezTo>
                  <a:lnTo>
                    <a:pt x="7040" y="13128"/>
                  </a:lnTo>
                  <a:lnTo>
                    <a:pt x="7458" y="14092"/>
                  </a:lnTo>
                  <a:lnTo>
                    <a:pt x="5818" y="15538"/>
                  </a:lnTo>
                  <a:cubicBezTo>
                    <a:pt x="5754" y="15571"/>
                    <a:pt x="5754" y="15603"/>
                    <a:pt x="5754" y="15667"/>
                  </a:cubicBezTo>
                  <a:lnTo>
                    <a:pt x="5850" y="16760"/>
                  </a:lnTo>
                  <a:lnTo>
                    <a:pt x="5915" y="16856"/>
                  </a:lnTo>
                  <a:lnTo>
                    <a:pt x="6011" y="16888"/>
                  </a:lnTo>
                  <a:cubicBezTo>
                    <a:pt x="6108" y="16888"/>
                    <a:pt x="6172" y="16792"/>
                    <a:pt x="6140" y="16728"/>
                  </a:cubicBezTo>
                  <a:lnTo>
                    <a:pt x="6075" y="15699"/>
                  </a:lnTo>
                  <a:lnTo>
                    <a:pt x="7747" y="14253"/>
                  </a:lnTo>
                  <a:cubicBezTo>
                    <a:pt x="7811" y="14188"/>
                    <a:pt x="7811" y="14124"/>
                    <a:pt x="7779" y="14060"/>
                  </a:cubicBezTo>
                  <a:lnTo>
                    <a:pt x="7297" y="12999"/>
                  </a:lnTo>
                  <a:lnTo>
                    <a:pt x="7490" y="12935"/>
                  </a:lnTo>
                  <a:lnTo>
                    <a:pt x="9161" y="11006"/>
                  </a:lnTo>
                  <a:lnTo>
                    <a:pt x="9740" y="11392"/>
                  </a:lnTo>
                  <a:lnTo>
                    <a:pt x="9418" y="13031"/>
                  </a:lnTo>
                  <a:lnTo>
                    <a:pt x="9418" y="13128"/>
                  </a:lnTo>
                  <a:lnTo>
                    <a:pt x="9997" y="14381"/>
                  </a:lnTo>
                  <a:lnTo>
                    <a:pt x="10061" y="14445"/>
                  </a:lnTo>
                  <a:cubicBezTo>
                    <a:pt x="10083" y="14445"/>
                    <a:pt x="10118" y="14460"/>
                    <a:pt x="10159" y="14460"/>
                  </a:cubicBezTo>
                  <a:cubicBezTo>
                    <a:pt x="10179" y="14460"/>
                    <a:pt x="10201" y="14456"/>
                    <a:pt x="10222" y="14445"/>
                  </a:cubicBezTo>
                  <a:cubicBezTo>
                    <a:pt x="10286" y="14413"/>
                    <a:pt x="10318" y="14317"/>
                    <a:pt x="10286" y="14253"/>
                  </a:cubicBezTo>
                  <a:lnTo>
                    <a:pt x="9708" y="13031"/>
                  </a:lnTo>
                  <a:lnTo>
                    <a:pt x="10061" y="11360"/>
                  </a:lnTo>
                  <a:cubicBezTo>
                    <a:pt x="10061" y="11295"/>
                    <a:pt x="10029" y="11231"/>
                    <a:pt x="9997" y="11199"/>
                  </a:cubicBezTo>
                  <a:lnTo>
                    <a:pt x="9354" y="10781"/>
                  </a:lnTo>
                  <a:lnTo>
                    <a:pt x="11186" y="8627"/>
                  </a:lnTo>
                  <a:cubicBezTo>
                    <a:pt x="11186" y="8627"/>
                    <a:pt x="10993" y="8049"/>
                    <a:pt x="10543" y="7342"/>
                  </a:cubicBezTo>
                  <a:lnTo>
                    <a:pt x="11411" y="7309"/>
                  </a:lnTo>
                  <a:lnTo>
                    <a:pt x="11476" y="7277"/>
                  </a:lnTo>
                  <a:lnTo>
                    <a:pt x="12569" y="6667"/>
                  </a:lnTo>
                  <a:lnTo>
                    <a:pt x="13886" y="6859"/>
                  </a:lnTo>
                  <a:cubicBezTo>
                    <a:pt x="13983" y="6859"/>
                    <a:pt x="14047" y="6827"/>
                    <a:pt x="14047" y="6731"/>
                  </a:cubicBezTo>
                  <a:cubicBezTo>
                    <a:pt x="14079" y="6634"/>
                    <a:pt x="14015" y="6570"/>
                    <a:pt x="13919" y="6570"/>
                  </a:cubicBezTo>
                  <a:lnTo>
                    <a:pt x="12569" y="6377"/>
                  </a:lnTo>
                  <a:lnTo>
                    <a:pt x="12472" y="6377"/>
                  </a:lnTo>
                  <a:lnTo>
                    <a:pt x="11379" y="6988"/>
                  </a:lnTo>
                  <a:lnTo>
                    <a:pt x="10318" y="7052"/>
                  </a:lnTo>
                  <a:cubicBezTo>
                    <a:pt x="10286" y="6988"/>
                    <a:pt x="10222" y="6924"/>
                    <a:pt x="10190" y="6859"/>
                  </a:cubicBezTo>
                  <a:lnTo>
                    <a:pt x="10640" y="6152"/>
                  </a:lnTo>
                  <a:lnTo>
                    <a:pt x="10158" y="5799"/>
                  </a:lnTo>
                  <a:lnTo>
                    <a:pt x="10479" y="5316"/>
                  </a:lnTo>
                  <a:cubicBezTo>
                    <a:pt x="10995" y="5074"/>
                    <a:pt x="13226" y="4116"/>
                    <a:pt x="14584" y="4116"/>
                  </a:cubicBezTo>
                  <a:cubicBezTo>
                    <a:pt x="14665" y="4116"/>
                    <a:pt x="14744" y="4120"/>
                    <a:pt x="14819" y="4127"/>
                  </a:cubicBezTo>
                  <a:cubicBezTo>
                    <a:pt x="14836" y="4133"/>
                    <a:pt x="14852" y="4135"/>
                    <a:pt x="14867" y="4135"/>
                  </a:cubicBezTo>
                  <a:cubicBezTo>
                    <a:pt x="14937" y="4135"/>
                    <a:pt x="14985" y="4078"/>
                    <a:pt x="15012" y="3999"/>
                  </a:cubicBezTo>
                  <a:cubicBezTo>
                    <a:pt x="15012" y="3934"/>
                    <a:pt x="14947" y="3838"/>
                    <a:pt x="14851" y="3838"/>
                  </a:cubicBezTo>
                  <a:cubicBezTo>
                    <a:pt x="14752" y="3826"/>
                    <a:pt x="14647" y="3821"/>
                    <a:pt x="14538" y="3821"/>
                  </a:cubicBezTo>
                  <a:cubicBezTo>
                    <a:pt x="13132" y="3821"/>
                    <a:pt x="11012" y="4726"/>
                    <a:pt x="10415" y="4995"/>
                  </a:cubicBezTo>
                  <a:lnTo>
                    <a:pt x="9483" y="4384"/>
                  </a:lnTo>
                  <a:cubicBezTo>
                    <a:pt x="9547" y="3645"/>
                    <a:pt x="9740" y="1363"/>
                    <a:pt x="9322" y="109"/>
                  </a:cubicBezTo>
                  <a:cubicBezTo>
                    <a:pt x="9298" y="37"/>
                    <a:pt x="9256" y="1"/>
                    <a:pt x="9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0" name="Google Shape;4010;p64"/>
            <p:cNvSpPr/>
            <p:nvPr/>
          </p:nvSpPr>
          <p:spPr>
            <a:xfrm>
              <a:off x="4296150" y="2631275"/>
              <a:ext cx="172000" cy="180825"/>
            </a:xfrm>
            <a:custGeom>
              <a:avLst/>
              <a:gdLst/>
              <a:ahLst/>
              <a:cxnLst/>
              <a:rect l="l" t="t" r="r" b="b"/>
              <a:pathLst>
                <a:path w="6880" h="7233" extrusionOk="0">
                  <a:moveTo>
                    <a:pt x="2315" y="0"/>
                  </a:moveTo>
                  <a:lnTo>
                    <a:pt x="1" y="4726"/>
                  </a:lnTo>
                  <a:lnTo>
                    <a:pt x="1544" y="4951"/>
                  </a:lnTo>
                  <a:lnTo>
                    <a:pt x="1833" y="5786"/>
                  </a:lnTo>
                  <a:lnTo>
                    <a:pt x="2701" y="5690"/>
                  </a:lnTo>
                  <a:lnTo>
                    <a:pt x="3537" y="7233"/>
                  </a:lnTo>
                  <a:lnTo>
                    <a:pt x="6880" y="3022"/>
                  </a:lnTo>
                  <a:lnTo>
                    <a:pt x="3922" y="2765"/>
                  </a:lnTo>
                  <a:lnTo>
                    <a:pt x="23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1" name="Google Shape;4011;p64"/>
            <p:cNvSpPr/>
            <p:nvPr/>
          </p:nvSpPr>
          <p:spPr>
            <a:xfrm>
              <a:off x="4292950" y="2627250"/>
              <a:ext cx="179225" cy="188875"/>
            </a:xfrm>
            <a:custGeom>
              <a:avLst/>
              <a:gdLst/>
              <a:ahLst/>
              <a:cxnLst/>
              <a:rect l="l" t="t" r="r" b="b"/>
              <a:pathLst>
                <a:path w="7169" h="7555" extrusionOk="0">
                  <a:moveTo>
                    <a:pt x="2475" y="483"/>
                  </a:moveTo>
                  <a:lnTo>
                    <a:pt x="3922" y="2990"/>
                  </a:lnTo>
                  <a:cubicBezTo>
                    <a:pt x="3954" y="3022"/>
                    <a:pt x="3986" y="3054"/>
                    <a:pt x="4050" y="3054"/>
                  </a:cubicBezTo>
                  <a:lnTo>
                    <a:pt x="6686" y="3311"/>
                  </a:lnTo>
                  <a:lnTo>
                    <a:pt x="3665" y="7105"/>
                  </a:lnTo>
                  <a:lnTo>
                    <a:pt x="2958" y="5787"/>
                  </a:lnTo>
                  <a:lnTo>
                    <a:pt x="2925" y="5722"/>
                  </a:lnTo>
                  <a:lnTo>
                    <a:pt x="2829" y="5690"/>
                  </a:lnTo>
                  <a:lnTo>
                    <a:pt x="2090" y="5787"/>
                  </a:lnTo>
                  <a:lnTo>
                    <a:pt x="1833" y="5047"/>
                  </a:lnTo>
                  <a:cubicBezTo>
                    <a:pt x="1800" y="4983"/>
                    <a:pt x="1768" y="4951"/>
                    <a:pt x="1704" y="4951"/>
                  </a:cubicBezTo>
                  <a:lnTo>
                    <a:pt x="354" y="4758"/>
                  </a:lnTo>
                  <a:lnTo>
                    <a:pt x="2475" y="483"/>
                  </a:lnTo>
                  <a:close/>
                  <a:moveTo>
                    <a:pt x="2443" y="1"/>
                  </a:moveTo>
                  <a:cubicBezTo>
                    <a:pt x="2379" y="1"/>
                    <a:pt x="2347" y="33"/>
                    <a:pt x="2315" y="97"/>
                  </a:cubicBezTo>
                  <a:lnTo>
                    <a:pt x="0" y="4822"/>
                  </a:lnTo>
                  <a:lnTo>
                    <a:pt x="0" y="4951"/>
                  </a:lnTo>
                  <a:cubicBezTo>
                    <a:pt x="32" y="5015"/>
                    <a:pt x="65" y="5015"/>
                    <a:pt x="129" y="5047"/>
                  </a:cubicBezTo>
                  <a:lnTo>
                    <a:pt x="1575" y="5240"/>
                  </a:lnTo>
                  <a:lnTo>
                    <a:pt x="1833" y="6012"/>
                  </a:lnTo>
                  <a:cubicBezTo>
                    <a:pt x="1865" y="6076"/>
                    <a:pt x="1929" y="6108"/>
                    <a:pt x="1993" y="6108"/>
                  </a:cubicBezTo>
                  <a:lnTo>
                    <a:pt x="2765" y="6012"/>
                  </a:lnTo>
                  <a:lnTo>
                    <a:pt x="3504" y="7458"/>
                  </a:lnTo>
                  <a:lnTo>
                    <a:pt x="3568" y="7522"/>
                  </a:lnTo>
                  <a:lnTo>
                    <a:pt x="3633" y="7555"/>
                  </a:lnTo>
                  <a:cubicBezTo>
                    <a:pt x="3697" y="7555"/>
                    <a:pt x="3729" y="7522"/>
                    <a:pt x="3761" y="7490"/>
                  </a:cubicBezTo>
                  <a:lnTo>
                    <a:pt x="7104" y="3279"/>
                  </a:lnTo>
                  <a:cubicBezTo>
                    <a:pt x="7136" y="3247"/>
                    <a:pt x="7168" y="3183"/>
                    <a:pt x="7136" y="3151"/>
                  </a:cubicBezTo>
                  <a:cubicBezTo>
                    <a:pt x="7104" y="3086"/>
                    <a:pt x="7072" y="3054"/>
                    <a:pt x="7008" y="3054"/>
                  </a:cubicBezTo>
                  <a:lnTo>
                    <a:pt x="4147" y="2765"/>
                  </a:lnTo>
                  <a:lnTo>
                    <a:pt x="2572" y="97"/>
                  </a:lnTo>
                  <a:cubicBezTo>
                    <a:pt x="2540" y="33"/>
                    <a:pt x="2508"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2" name="Google Shape;4012;p64"/>
            <p:cNvSpPr/>
            <p:nvPr/>
          </p:nvSpPr>
          <p:spPr>
            <a:xfrm>
              <a:off x="4361250" y="2640925"/>
              <a:ext cx="91625" cy="61900"/>
            </a:xfrm>
            <a:custGeom>
              <a:avLst/>
              <a:gdLst/>
              <a:ahLst/>
              <a:cxnLst/>
              <a:rect l="l" t="t" r="r" b="b"/>
              <a:pathLst>
                <a:path w="3665" h="2476" extrusionOk="0">
                  <a:moveTo>
                    <a:pt x="1" y="0"/>
                  </a:moveTo>
                  <a:lnTo>
                    <a:pt x="1318" y="2379"/>
                  </a:lnTo>
                  <a:lnTo>
                    <a:pt x="3665" y="2475"/>
                  </a:lnTo>
                  <a:lnTo>
                    <a:pt x="3665" y="2475"/>
                  </a:lnTo>
                  <a:lnTo>
                    <a:pt x="2636" y="322"/>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3" name="Google Shape;4013;p64"/>
            <p:cNvSpPr/>
            <p:nvPr/>
          </p:nvSpPr>
          <p:spPr>
            <a:xfrm>
              <a:off x="4357225" y="2636900"/>
              <a:ext cx="99675" cy="69925"/>
            </a:xfrm>
            <a:custGeom>
              <a:avLst/>
              <a:gdLst/>
              <a:ahLst/>
              <a:cxnLst/>
              <a:rect l="l" t="t" r="r" b="b"/>
              <a:pathLst>
                <a:path w="3987" h="2797" extrusionOk="0">
                  <a:moveTo>
                    <a:pt x="451" y="354"/>
                  </a:moveTo>
                  <a:lnTo>
                    <a:pt x="2701" y="611"/>
                  </a:lnTo>
                  <a:lnTo>
                    <a:pt x="3601" y="2475"/>
                  </a:lnTo>
                  <a:lnTo>
                    <a:pt x="1576" y="2379"/>
                  </a:lnTo>
                  <a:lnTo>
                    <a:pt x="451" y="354"/>
                  </a:lnTo>
                  <a:close/>
                  <a:moveTo>
                    <a:pt x="194" y="0"/>
                  </a:moveTo>
                  <a:cubicBezTo>
                    <a:pt x="129" y="0"/>
                    <a:pt x="65" y="32"/>
                    <a:pt x="33" y="97"/>
                  </a:cubicBezTo>
                  <a:cubicBezTo>
                    <a:pt x="1" y="129"/>
                    <a:pt x="1" y="193"/>
                    <a:pt x="33" y="257"/>
                  </a:cubicBezTo>
                  <a:lnTo>
                    <a:pt x="1351" y="2604"/>
                  </a:lnTo>
                  <a:lnTo>
                    <a:pt x="1415" y="2636"/>
                  </a:lnTo>
                  <a:lnTo>
                    <a:pt x="1479" y="2668"/>
                  </a:lnTo>
                  <a:lnTo>
                    <a:pt x="3826" y="2797"/>
                  </a:lnTo>
                  <a:cubicBezTo>
                    <a:pt x="3890" y="2797"/>
                    <a:pt x="3922" y="2765"/>
                    <a:pt x="3955" y="2733"/>
                  </a:cubicBezTo>
                  <a:cubicBezTo>
                    <a:pt x="3987" y="2668"/>
                    <a:pt x="3987" y="2636"/>
                    <a:pt x="3987" y="2572"/>
                  </a:cubicBezTo>
                  <a:lnTo>
                    <a:pt x="2926" y="418"/>
                  </a:lnTo>
                  <a:cubicBezTo>
                    <a:pt x="2926" y="354"/>
                    <a:pt x="2862" y="322"/>
                    <a:pt x="2830"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4" name="Google Shape;4014;p64"/>
            <p:cNvSpPr/>
            <p:nvPr/>
          </p:nvSpPr>
          <p:spPr>
            <a:xfrm>
              <a:off x="2287950" y="3382125"/>
              <a:ext cx="340750" cy="434500"/>
            </a:xfrm>
            <a:custGeom>
              <a:avLst/>
              <a:gdLst/>
              <a:ahLst/>
              <a:cxnLst/>
              <a:rect l="l" t="t" r="r" b="b"/>
              <a:pathLst>
                <a:path w="13630" h="17380" extrusionOk="0">
                  <a:moveTo>
                    <a:pt x="6787" y="0"/>
                  </a:moveTo>
                  <a:cubicBezTo>
                    <a:pt x="6740" y="0"/>
                    <a:pt x="6692" y="16"/>
                    <a:pt x="6654" y="54"/>
                  </a:cubicBezTo>
                  <a:cubicBezTo>
                    <a:pt x="5818" y="1179"/>
                    <a:pt x="5529" y="3782"/>
                    <a:pt x="5465" y="4490"/>
                  </a:cubicBezTo>
                  <a:lnTo>
                    <a:pt x="4436" y="5004"/>
                  </a:lnTo>
                  <a:cubicBezTo>
                    <a:pt x="3857" y="4586"/>
                    <a:pt x="1961" y="3300"/>
                    <a:pt x="643" y="3011"/>
                  </a:cubicBezTo>
                  <a:cubicBezTo>
                    <a:pt x="631" y="3005"/>
                    <a:pt x="618" y="3002"/>
                    <a:pt x="605" y="3002"/>
                  </a:cubicBezTo>
                  <a:cubicBezTo>
                    <a:pt x="547" y="3002"/>
                    <a:pt x="482" y="3055"/>
                    <a:pt x="482" y="3107"/>
                  </a:cubicBezTo>
                  <a:cubicBezTo>
                    <a:pt x="450" y="3204"/>
                    <a:pt x="514" y="3300"/>
                    <a:pt x="579" y="3300"/>
                  </a:cubicBezTo>
                  <a:cubicBezTo>
                    <a:pt x="1897" y="3589"/>
                    <a:pt x="3890" y="4972"/>
                    <a:pt x="4340" y="5293"/>
                  </a:cubicBezTo>
                  <a:lnTo>
                    <a:pt x="4629" y="5872"/>
                  </a:lnTo>
                  <a:lnTo>
                    <a:pt x="4115" y="6129"/>
                  </a:lnTo>
                  <a:lnTo>
                    <a:pt x="4404" y="6740"/>
                  </a:lnTo>
                  <a:cubicBezTo>
                    <a:pt x="4211" y="6933"/>
                    <a:pt x="4018" y="7158"/>
                    <a:pt x="3890" y="7350"/>
                  </a:cubicBezTo>
                  <a:lnTo>
                    <a:pt x="2604" y="7093"/>
                  </a:lnTo>
                  <a:lnTo>
                    <a:pt x="1607" y="6322"/>
                  </a:lnTo>
                  <a:lnTo>
                    <a:pt x="1511" y="6290"/>
                  </a:lnTo>
                  <a:lnTo>
                    <a:pt x="161" y="6257"/>
                  </a:lnTo>
                  <a:cubicBezTo>
                    <a:pt x="64" y="6257"/>
                    <a:pt x="0" y="6322"/>
                    <a:pt x="0" y="6418"/>
                  </a:cubicBezTo>
                  <a:cubicBezTo>
                    <a:pt x="0" y="6515"/>
                    <a:pt x="64" y="6579"/>
                    <a:pt x="129" y="6579"/>
                  </a:cubicBezTo>
                  <a:lnTo>
                    <a:pt x="1479" y="6579"/>
                  </a:lnTo>
                  <a:lnTo>
                    <a:pt x="2443" y="7350"/>
                  </a:lnTo>
                  <a:lnTo>
                    <a:pt x="2507" y="7383"/>
                  </a:lnTo>
                  <a:lnTo>
                    <a:pt x="3697" y="7640"/>
                  </a:lnTo>
                  <a:cubicBezTo>
                    <a:pt x="3375" y="8122"/>
                    <a:pt x="3279" y="8540"/>
                    <a:pt x="3279" y="8540"/>
                  </a:cubicBezTo>
                  <a:cubicBezTo>
                    <a:pt x="3279" y="8540"/>
                    <a:pt x="3954" y="9633"/>
                    <a:pt x="4757" y="10790"/>
                  </a:cubicBezTo>
                  <a:lnTo>
                    <a:pt x="4243" y="11015"/>
                  </a:lnTo>
                  <a:cubicBezTo>
                    <a:pt x="4179" y="11047"/>
                    <a:pt x="4147" y="11111"/>
                    <a:pt x="4147" y="11176"/>
                  </a:cubicBezTo>
                  <a:lnTo>
                    <a:pt x="4243" y="12879"/>
                  </a:lnTo>
                  <a:lnTo>
                    <a:pt x="3472" y="13972"/>
                  </a:lnTo>
                  <a:cubicBezTo>
                    <a:pt x="3439" y="14036"/>
                    <a:pt x="3472" y="14133"/>
                    <a:pt x="3536" y="14197"/>
                  </a:cubicBezTo>
                  <a:lnTo>
                    <a:pt x="3665" y="14197"/>
                  </a:lnTo>
                  <a:lnTo>
                    <a:pt x="3729" y="14165"/>
                  </a:lnTo>
                  <a:lnTo>
                    <a:pt x="4500" y="13008"/>
                  </a:lnTo>
                  <a:lnTo>
                    <a:pt x="4532" y="12911"/>
                  </a:lnTo>
                  <a:lnTo>
                    <a:pt x="4468" y="11272"/>
                  </a:lnTo>
                  <a:lnTo>
                    <a:pt x="4918" y="11047"/>
                  </a:lnTo>
                  <a:cubicBezTo>
                    <a:pt x="5497" y="11915"/>
                    <a:pt x="6107" y="12783"/>
                    <a:pt x="6461" y="13169"/>
                  </a:cubicBezTo>
                  <a:lnTo>
                    <a:pt x="5690" y="14326"/>
                  </a:lnTo>
                  <a:cubicBezTo>
                    <a:pt x="5657" y="14390"/>
                    <a:pt x="5657" y="14454"/>
                    <a:pt x="5722" y="14519"/>
                  </a:cubicBezTo>
                  <a:lnTo>
                    <a:pt x="7136" y="16222"/>
                  </a:lnTo>
                  <a:lnTo>
                    <a:pt x="6911" y="17187"/>
                  </a:lnTo>
                  <a:cubicBezTo>
                    <a:pt x="6879" y="17283"/>
                    <a:pt x="6943" y="17347"/>
                    <a:pt x="7040" y="17379"/>
                  </a:cubicBezTo>
                  <a:lnTo>
                    <a:pt x="7136" y="17379"/>
                  </a:lnTo>
                  <a:lnTo>
                    <a:pt x="7200" y="17283"/>
                  </a:lnTo>
                  <a:lnTo>
                    <a:pt x="7458" y="16190"/>
                  </a:lnTo>
                  <a:lnTo>
                    <a:pt x="7425" y="16062"/>
                  </a:lnTo>
                  <a:lnTo>
                    <a:pt x="6011" y="14390"/>
                  </a:lnTo>
                  <a:lnTo>
                    <a:pt x="6654" y="13394"/>
                  </a:lnTo>
                  <a:cubicBezTo>
                    <a:pt x="7104" y="13811"/>
                    <a:pt x="7940" y="14326"/>
                    <a:pt x="8711" y="14744"/>
                  </a:cubicBezTo>
                  <a:cubicBezTo>
                    <a:pt x="8897" y="14849"/>
                    <a:pt x="9095" y="14897"/>
                    <a:pt x="9289" y="14897"/>
                  </a:cubicBezTo>
                  <a:cubicBezTo>
                    <a:pt x="9868" y="14897"/>
                    <a:pt x="10415" y="14469"/>
                    <a:pt x="10511" y="13844"/>
                  </a:cubicBezTo>
                  <a:lnTo>
                    <a:pt x="10833" y="11465"/>
                  </a:lnTo>
                  <a:lnTo>
                    <a:pt x="11861" y="11561"/>
                  </a:lnTo>
                  <a:lnTo>
                    <a:pt x="12311" y="13715"/>
                  </a:lnTo>
                  <a:lnTo>
                    <a:pt x="12376" y="13844"/>
                  </a:lnTo>
                  <a:lnTo>
                    <a:pt x="13372" y="14294"/>
                  </a:lnTo>
                  <a:lnTo>
                    <a:pt x="13501" y="14294"/>
                  </a:lnTo>
                  <a:lnTo>
                    <a:pt x="13597" y="14229"/>
                  </a:lnTo>
                  <a:cubicBezTo>
                    <a:pt x="13629" y="14133"/>
                    <a:pt x="13597" y="14069"/>
                    <a:pt x="13501" y="14004"/>
                  </a:cubicBezTo>
                  <a:lnTo>
                    <a:pt x="12601" y="13586"/>
                  </a:lnTo>
                  <a:lnTo>
                    <a:pt x="12151" y="11401"/>
                  </a:lnTo>
                  <a:cubicBezTo>
                    <a:pt x="12151" y="11336"/>
                    <a:pt x="12086" y="11272"/>
                    <a:pt x="12022" y="11272"/>
                  </a:cubicBezTo>
                  <a:lnTo>
                    <a:pt x="10865" y="11176"/>
                  </a:lnTo>
                  <a:lnTo>
                    <a:pt x="10897" y="10983"/>
                  </a:lnTo>
                  <a:lnTo>
                    <a:pt x="10029" y="8572"/>
                  </a:lnTo>
                  <a:lnTo>
                    <a:pt x="10672" y="8283"/>
                  </a:lnTo>
                  <a:lnTo>
                    <a:pt x="11926" y="9375"/>
                  </a:lnTo>
                  <a:lnTo>
                    <a:pt x="12022" y="9408"/>
                  </a:lnTo>
                  <a:lnTo>
                    <a:pt x="13372" y="9504"/>
                  </a:lnTo>
                  <a:lnTo>
                    <a:pt x="13469" y="9504"/>
                  </a:lnTo>
                  <a:cubicBezTo>
                    <a:pt x="13501" y="9472"/>
                    <a:pt x="13533" y="9408"/>
                    <a:pt x="13533" y="9375"/>
                  </a:cubicBezTo>
                  <a:cubicBezTo>
                    <a:pt x="13565" y="9279"/>
                    <a:pt x="13501" y="9215"/>
                    <a:pt x="13404" y="9215"/>
                  </a:cubicBezTo>
                  <a:lnTo>
                    <a:pt x="12086" y="9086"/>
                  </a:lnTo>
                  <a:lnTo>
                    <a:pt x="10801" y="7961"/>
                  </a:lnTo>
                  <a:cubicBezTo>
                    <a:pt x="10768" y="7945"/>
                    <a:pt x="10736" y="7937"/>
                    <a:pt x="10708" y="7937"/>
                  </a:cubicBezTo>
                  <a:cubicBezTo>
                    <a:pt x="10680" y="7937"/>
                    <a:pt x="10656" y="7945"/>
                    <a:pt x="10640" y="7961"/>
                  </a:cubicBezTo>
                  <a:lnTo>
                    <a:pt x="9933" y="8283"/>
                  </a:lnTo>
                  <a:lnTo>
                    <a:pt x="9000" y="5615"/>
                  </a:lnTo>
                  <a:cubicBezTo>
                    <a:pt x="9000" y="5615"/>
                    <a:pt x="8552" y="5544"/>
                    <a:pt x="7897" y="5544"/>
                  </a:cubicBezTo>
                  <a:cubicBezTo>
                    <a:pt x="7788" y="5544"/>
                    <a:pt x="7673" y="5546"/>
                    <a:pt x="7554" y="5550"/>
                  </a:cubicBezTo>
                  <a:lnTo>
                    <a:pt x="7940" y="4747"/>
                  </a:lnTo>
                  <a:lnTo>
                    <a:pt x="7972" y="4682"/>
                  </a:lnTo>
                  <a:lnTo>
                    <a:pt x="7972" y="3461"/>
                  </a:lnTo>
                  <a:lnTo>
                    <a:pt x="8808" y="2400"/>
                  </a:lnTo>
                  <a:cubicBezTo>
                    <a:pt x="8840" y="2336"/>
                    <a:pt x="8840" y="2239"/>
                    <a:pt x="8775" y="2175"/>
                  </a:cubicBezTo>
                  <a:cubicBezTo>
                    <a:pt x="8749" y="2162"/>
                    <a:pt x="8717" y="2154"/>
                    <a:pt x="8684" y="2154"/>
                  </a:cubicBezTo>
                  <a:cubicBezTo>
                    <a:pt x="8637" y="2154"/>
                    <a:pt x="8588" y="2170"/>
                    <a:pt x="8550" y="2207"/>
                  </a:cubicBezTo>
                  <a:lnTo>
                    <a:pt x="7715" y="3300"/>
                  </a:lnTo>
                  <a:lnTo>
                    <a:pt x="7683" y="3397"/>
                  </a:lnTo>
                  <a:lnTo>
                    <a:pt x="7650" y="4650"/>
                  </a:lnTo>
                  <a:lnTo>
                    <a:pt x="7200" y="5582"/>
                  </a:lnTo>
                  <a:cubicBezTo>
                    <a:pt x="7104" y="5582"/>
                    <a:pt x="7008" y="5615"/>
                    <a:pt x="6943" y="5615"/>
                  </a:cubicBezTo>
                  <a:lnTo>
                    <a:pt x="6558" y="4875"/>
                  </a:lnTo>
                  <a:lnTo>
                    <a:pt x="6011" y="5132"/>
                  </a:lnTo>
                  <a:lnTo>
                    <a:pt x="5754" y="4586"/>
                  </a:lnTo>
                  <a:cubicBezTo>
                    <a:pt x="5818" y="4007"/>
                    <a:pt x="6107" y="1307"/>
                    <a:pt x="6911" y="246"/>
                  </a:cubicBezTo>
                  <a:cubicBezTo>
                    <a:pt x="6943" y="182"/>
                    <a:pt x="6943" y="86"/>
                    <a:pt x="6879" y="21"/>
                  </a:cubicBezTo>
                  <a:cubicBezTo>
                    <a:pt x="6852" y="8"/>
                    <a:pt x="6820" y="0"/>
                    <a:pt x="6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5" name="Google Shape;4015;p64"/>
            <p:cNvSpPr/>
            <p:nvPr/>
          </p:nvSpPr>
          <p:spPr>
            <a:xfrm>
              <a:off x="2381150" y="3534525"/>
              <a:ext cx="172000" cy="169600"/>
            </a:xfrm>
            <a:custGeom>
              <a:avLst/>
              <a:gdLst/>
              <a:ahLst/>
              <a:cxnLst/>
              <a:rect l="l" t="t" r="r" b="b"/>
              <a:pathLst>
                <a:path w="6880" h="6784" extrusionOk="0">
                  <a:moveTo>
                    <a:pt x="4887" y="1"/>
                  </a:moveTo>
                  <a:lnTo>
                    <a:pt x="3183" y="2412"/>
                  </a:lnTo>
                  <a:lnTo>
                    <a:pt x="1" y="2444"/>
                  </a:lnTo>
                  <a:lnTo>
                    <a:pt x="2958" y="6783"/>
                  </a:lnTo>
                  <a:lnTo>
                    <a:pt x="3890" y="5562"/>
                  </a:lnTo>
                  <a:lnTo>
                    <a:pt x="4790" y="5722"/>
                  </a:lnTo>
                  <a:lnTo>
                    <a:pt x="5144" y="4919"/>
                  </a:lnTo>
                  <a:lnTo>
                    <a:pt x="6880" y="4983"/>
                  </a:lnTo>
                  <a:lnTo>
                    <a:pt x="48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6" name="Google Shape;4016;p64"/>
            <p:cNvSpPr/>
            <p:nvPr/>
          </p:nvSpPr>
          <p:spPr>
            <a:xfrm>
              <a:off x="2377150" y="3530525"/>
              <a:ext cx="179225" cy="177600"/>
            </a:xfrm>
            <a:custGeom>
              <a:avLst/>
              <a:gdLst/>
              <a:ahLst/>
              <a:cxnLst/>
              <a:rect l="l" t="t" r="r" b="b"/>
              <a:pathLst>
                <a:path w="7169" h="7104" extrusionOk="0">
                  <a:moveTo>
                    <a:pt x="5015" y="482"/>
                  </a:moveTo>
                  <a:lnTo>
                    <a:pt x="6815" y="4982"/>
                  </a:lnTo>
                  <a:lnTo>
                    <a:pt x="5304" y="4950"/>
                  </a:lnTo>
                  <a:lnTo>
                    <a:pt x="5240" y="4950"/>
                  </a:lnTo>
                  <a:lnTo>
                    <a:pt x="5143" y="5015"/>
                  </a:lnTo>
                  <a:lnTo>
                    <a:pt x="4854" y="5722"/>
                  </a:lnTo>
                  <a:lnTo>
                    <a:pt x="4082" y="5561"/>
                  </a:lnTo>
                  <a:cubicBezTo>
                    <a:pt x="4018" y="5561"/>
                    <a:pt x="3986" y="5593"/>
                    <a:pt x="3922" y="5625"/>
                  </a:cubicBezTo>
                  <a:lnTo>
                    <a:pt x="3118" y="6686"/>
                  </a:lnTo>
                  <a:lnTo>
                    <a:pt x="450" y="2764"/>
                  </a:lnTo>
                  <a:lnTo>
                    <a:pt x="3343" y="2700"/>
                  </a:lnTo>
                  <a:cubicBezTo>
                    <a:pt x="3407" y="2700"/>
                    <a:pt x="3440" y="2700"/>
                    <a:pt x="3472" y="2636"/>
                  </a:cubicBezTo>
                  <a:lnTo>
                    <a:pt x="5015" y="482"/>
                  </a:lnTo>
                  <a:close/>
                  <a:moveTo>
                    <a:pt x="5079" y="0"/>
                  </a:moveTo>
                  <a:cubicBezTo>
                    <a:pt x="5015" y="0"/>
                    <a:pt x="4950" y="32"/>
                    <a:pt x="4918" y="64"/>
                  </a:cubicBezTo>
                  <a:lnTo>
                    <a:pt x="3279" y="2411"/>
                  </a:lnTo>
                  <a:lnTo>
                    <a:pt x="161" y="2443"/>
                  </a:lnTo>
                  <a:cubicBezTo>
                    <a:pt x="97" y="2443"/>
                    <a:pt x="64" y="2475"/>
                    <a:pt x="32" y="2539"/>
                  </a:cubicBezTo>
                  <a:cubicBezTo>
                    <a:pt x="0" y="2572"/>
                    <a:pt x="0" y="2636"/>
                    <a:pt x="32" y="2700"/>
                  </a:cubicBezTo>
                  <a:lnTo>
                    <a:pt x="2990" y="7040"/>
                  </a:lnTo>
                  <a:cubicBezTo>
                    <a:pt x="3022" y="7072"/>
                    <a:pt x="3054" y="7104"/>
                    <a:pt x="3118" y="7104"/>
                  </a:cubicBezTo>
                  <a:cubicBezTo>
                    <a:pt x="3150" y="7104"/>
                    <a:pt x="3215" y="7072"/>
                    <a:pt x="3247" y="7040"/>
                  </a:cubicBezTo>
                  <a:lnTo>
                    <a:pt x="4115" y="5882"/>
                  </a:lnTo>
                  <a:lnTo>
                    <a:pt x="4918" y="6043"/>
                  </a:lnTo>
                  <a:cubicBezTo>
                    <a:pt x="4982" y="6043"/>
                    <a:pt x="5079" y="6011"/>
                    <a:pt x="5079" y="5947"/>
                  </a:cubicBezTo>
                  <a:lnTo>
                    <a:pt x="5400" y="5240"/>
                  </a:lnTo>
                  <a:lnTo>
                    <a:pt x="7008" y="5304"/>
                  </a:lnTo>
                  <a:lnTo>
                    <a:pt x="7104" y="5272"/>
                  </a:lnTo>
                  <a:lnTo>
                    <a:pt x="7168" y="5240"/>
                  </a:lnTo>
                  <a:lnTo>
                    <a:pt x="7168" y="5079"/>
                  </a:lnTo>
                  <a:lnTo>
                    <a:pt x="5207" y="96"/>
                  </a:lnTo>
                  <a:cubicBezTo>
                    <a:pt x="5175" y="64"/>
                    <a:pt x="5111" y="32"/>
                    <a:pt x="5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7" name="Google Shape;4017;p64"/>
            <p:cNvSpPr/>
            <p:nvPr/>
          </p:nvSpPr>
          <p:spPr>
            <a:xfrm>
              <a:off x="2393200" y="3540950"/>
              <a:ext cx="99675" cy="53875"/>
            </a:xfrm>
            <a:custGeom>
              <a:avLst/>
              <a:gdLst/>
              <a:ahLst/>
              <a:cxnLst/>
              <a:rect l="l" t="t" r="r" b="b"/>
              <a:pathLst>
                <a:path w="3987" h="2155" extrusionOk="0">
                  <a:moveTo>
                    <a:pt x="1576" y="1"/>
                  </a:moveTo>
                  <a:lnTo>
                    <a:pt x="1" y="2122"/>
                  </a:lnTo>
                  <a:lnTo>
                    <a:pt x="2701" y="2155"/>
                  </a:lnTo>
                  <a:lnTo>
                    <a:pt x="3987" y="162"/>
                  </a:lnTo>
                  <a:lnTo>
                    <a:pt x="15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8" name="Google Shape;4018;p64"/>
            <p:cNvSpPr/>
            <p:nvPr/>
          </p:nvSpPr>
          <p:spPr>
            <a:xfrm>
              <a:off x="2389200" y="3536950"/>
              <a:ext cx="106900" cy="61100"/>
            </a:xfrm>
            <a:custGeom>
              <a:avLst/>
              <a:gdLst/>
              <a:ahLst/>
              <a:cxnLst/>
              <a:rect l="l" t="t" r="r" b="b"/>
              <a:pathLst>
                <a:path w="4276" h="2444" extrusionOk="0">
                  <a:moveTo>
                    <a:pt x="1832" y="322"/>
                  </a:moveTo>
                  <a:lnTo>
                    <a:pt x="3858" y="450"/>
                  </a:lnTo>
                  <a:lnTo>
                    <a:pt x="2797" y="2154"/>
                  </a:lnTo>
                  <a:lnTo>
                    <a:pt x="450" y="2122"/>
                  </a:lnTo>
                  <a:lnTo>
                    <a:pt x="1832" y="322"/>
                  </a:lnTo>
                  <a:close/>
                  <a:moveTo>
                    <a:pt x="1768" y="0"/>
                  </a:moveTo>
                  <a:cubicBezTo>
                    <a:pt x="1704" y="0"/>
                    <a:pt x="1640" y="32"/>
                    <a:pt x="1607" y="64"/>
                  </a:cubicBezTo>
                  <a:lnTo>
                    <a:pt x="32" y="2186"/>
                  </a:lnTo>
                  <a:cubicBezTo>
                    <a:pt x="0" y="2250"/>
                    <a:pt x="0" y="2315"/>
                    <a:pt x="32" y="2347"/>
                  </a:cubicBezTo>
                  <a:cubicBezTo>
                    <a:pt x="65" y="2411"/>
                    <a:pt x="97" y="2443"/>
                    <a:pt x="161" y="2443"/>
                  </a:cubicBezTo>
                  <a:lnTo>
                    <a:pt x="2925" y="2443"/>
                  </a:lnTo>
                  <a:lnTo>
                    <a:pt x="2990" y="2379"/>
                  </a:lnTo>
                  <a:lnTo>
                    <a:pt x="4275" y="418"/>
                  </a:lnTo>
                  <a:lnTo>
                    <a:pt x="4275" y="257"/>
                  </a:lnTo>
                  <a:cubicBezTo>
                    <a:pt x="4243" y="225"/>
                    <a:pt x="4211" y="193"/>
                    <a:pt x="4147" y="161"/>
                  </a:cubicBez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19" name="Google Shape;4019;p64"/>
          <p:cNvGrpSpPr/>
          <p:nvPr/>
        </p:nvGrpSpPr>
        <p:grpSpPr>
          <a:xfrm>
            <a:off x="6072581" y="990718"/>
            <a:ext cx="1475957" cy="1578476"/>
            <a:chOff x="1744400" y="429725"/>
            <a:chExt cx="4623925" cy="4948200"/>
          </a:xfrm>
        </p:grpSpPr>
        <p:sp>
          <p:nvSpPr>
            <p:cNvPr id="4020" name="Google Shape;4020;p64"/>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1" name="Google Shape;4021;p64"/>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2" name="Google Shape;4022;p64"/>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3" name="Google Shape;4023;p64"/>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4" name="Google Shape;4024;p64"/>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5" name="Google Shape;4025;p64"/>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6" name="Google Shape;4026;p64"/>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7" name="Google Shape;4027;p64"/>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8" name="Google Shape;4028;p64"/>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9" name="Google Shape;4029;p64"/>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0" name="Google Shape;4030;p64"/>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1" name="Google Shape;4031;p64"/>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2" name="Google Shape;4032;p64"/>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3" name="Google Shape;4033;p64"/>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4" name="Google Shape;4034;p64"/>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5" name="Google Shape;4035;p64"/>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6" name="Google Shape;4036;p64"/>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7" name="Google Shape;4037;p64"/>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8" name="Google Shape;4038;p64"/>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9" name="Google Shape;4039;p64"/>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0" name="Google Shape;4040;p64"/>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1" name="Google Shape;4041;p64"/>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2" name="Google Shape;4042;p64"/>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3" name="Google Shape;4043;p64"/>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4" name="Google Shape;4044;p64"/>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5" name="Google Shape;4045;p64"/>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6" name="Google Shape;4046;p64"/>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7" name="Google Shape;4047;p64"/>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8" name="Google Shape;4048;p64"/>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9" name="Google Shape;4049;p64"/>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0" name="Google Shape;4050;p64"/>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1" name="Google Shape;4051;p64"/>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2" name="Google Shape;4052;p64"/>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3" name="Google Shape;4053;p64"/>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4" name="Google Shape;4054;p64"/>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5" name="Google Shape;4055;p64"/>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6" name="Google Shape;4056;p64"/>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7" name="Google Shape;4057;p64"/>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8" name="Google Shape;4058;p64"/>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9" name="Google Shape;4059;p64"/>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0" name="Google Shape;4060;p64"/>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1" name="Google Shape;4061;p64"/>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2" name="Google Shape;4062;p64"/>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3" name="Google Shape;4063;p64"/>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4" name="Google Shape;4064;p64"/>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5" name="Google Shape;4065;p64"/>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6" name="Google Shape;4066;p64"/>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7" name="Google Shape;4067;p64"/>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8" name="Google Shape;4068;p64"/>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9" name="Google Shape;4069;p64"/>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0" name="Google Shape;4070;p64"/>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1" name="Google Shape;4071;p64"/>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2" name="Google Shape;4072;p64"/>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3" name="Google Shape;4073;p64"/>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4" name="Google Shape;4074;p64"/>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5" name="Google Shape;4075;p64"/>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6" name="Google Shape;4076;p64"/>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7" name="Google Shape;4077;p64"/>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8" name="Google Shape;4078;p64"/>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9" name="Google Shape;4079;p64"/>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0" name="Google Shape;4080;p64"/>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1" name="Google Shape;4081;p64"/>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2" name="Google Shape;4082;p64"/>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3" name="Google Shape;4083;p64"/>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4" name="Google Shape;4084;p64"/>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5" name="Google Shape;4085;p64"/>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6" name="Google Shape;4086;p64"/>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7" name="Google Shape;4087;p64"/>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8" name="Google Shape;4088;p64"/>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9" name="Google Shape;4089;p64"/>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0" name="Google Shape;4090;p64"/>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1" name="Google Shape;4091;p64"/>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2" name="Google Shape;4092;p64"/>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3" name="Google Shape;4093;p64"/>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4" name="Google Shape;4094;p64"/>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5" name="Google Shape;4095;p64"/>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6" name="Google Shape;4096;p64"/>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7" name="Google Shape;4097;p64"/>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8" name="Google Shape;4098;p64"/>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9" name="Google Shape;4099;p64"/>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0" name="Google Shape;4100;p64"/>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1" name="Google Shape;4101;p64"/>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2" name="Google Shape;4102;p64"/>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3" name="Google Shape;4103;p64"/>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4" name="Google Shape;4104;p64"/>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5" name="Google Shape;4105;p64"/>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6" name="Google Shape;4106;p64"/>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7" name="Google Shape;4107;p64"/>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8" name="Google Shape;4108;p64"/>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9" name="Google Shape;4109;p64"/>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0" name="Google Shape;4110;p64"/>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1" name="Google Shape;4111;p64"/>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2" name="Google Shape;4112;p64"/>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3" name="Google Shape;4113;p64"/>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4" name="Google Shape;4114;p64"/>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5" name="Google Shape;4115;p64"/>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6" name="Google Shape;4116;p64"/>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7" name="Google Shape;4117;p64"/>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8" name="Google Shape;4118;p64"/>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9" name="Google Shape;4119;p64"/>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0" name="Google Shape;4120;p64"/>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1" name="Google Shape;4121;p64"/>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2" name="Google Shape;4122;p64"/>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3" name="Google Shape;4123;p64"/>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4" name="Google Shape;4124;p64"/>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5" name="Google Shape;4125;p64"/>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6" name="Google Shape;4126;p64"/>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7" name="Google Shape;4127;p64"/>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8" name="Google Shape;4128;p64"/>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9" name="Google Shape;4129;p64"/>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0" name="Google Shape;4130;p64"/>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1" name="Google Shape;4131;p64"/>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2" name="Google Shape;4132;p64"/>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3" name="Google Shape;4133;p64"/>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4" name="Google Shape;4134;p64"/>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5" name="Google Shape;4135;p64"/>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6" name="Google Shape;4136;p64"/>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7" name="Google Shape;4137;p64"/>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8" name="Google Shape;4138;p64"/>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9" name="Google Shape;4139;p64"/>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0" name="Google Shape;4140;p64"/>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1" name="Google Shape;4141;p64"/>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2" name="Google Shape;4142;p64"/>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3" name="Google Shape;4143;p64"/>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4" name="Google Shape;4144;p64"/>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5" name="Google Shape;4145;p64"/>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6" name="Google Shape;4146;p64"/>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7" name="Google Shape;4147;p64"/>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8" name="Google Shape;4148;p64"/>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9" name="Google Shape;4149;p64"/>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0" name="Google Shape;4150;p64"/>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1" name="Google Shape;4151;p64"/>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2" name="Google Shape;4152;p64"/>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3" name="Google Shape;4153;p64"/>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4" name="Google Shape;4154;p64"/>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5" name="Google Shape;4155;p64"/>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6" name="Google Shape;4156;p64"/>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7" name="Google Shape;4157;p64"/>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8" name="Google Shape;4158;p64"/>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9" name="Google Shape;4159;p64"/>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0" name="Google Shape;4160;p64"/>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1" name="Google Shape;4161;p64"/>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2" name="Google Shape;4162;p64"/>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3" name="Google Shape;4163;p64"/>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4" name="Google Shape;4164;p64"/>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5" name="Google Shape;4165;p64"/>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6" name="Google Shape;4166;p64"/>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7" name="Google Shape;4167;p64"/>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8" name="Google Shape;4168;p64"/>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9" name="Google Shape;4169;p64"/>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0" name="Google Shape;4170;p64"/>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1" name="Google Shape;4171;p64"/>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2" name="Google Shape;4172;p64"/>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3" name="Google Shape;4173;p64"/>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4" name="Google Shape;4174;p64"/>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5" name="Google Shape;4175;p64"/>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6" name="Google Shape;4176;p64"/>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7" name="Google Shape;4177;p64"/>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8" name="Google Shape;4178;p64"/>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9" name="Google Shape;4179;p64"/>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0" name="Google Shape;4180;p64"/>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1" name="Google Shape;4181;p64"/>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2" name="Google Shape;4182;p64"/>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3" name="Google Shape;4183;p64"/>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4" name="Google Shape;4184;p64"/>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5" name="Google Shape;4185;p64"/>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6" name="Google Shape;4186;p64"/>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7" name="Google Shape;4187;p64"/>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8" name="Google Shape;4188;p64"/>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9" name="Google Shape;4189;p64"/>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0" name="Google Shape;4190;p64"/>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1" name="Google Shape;4191;p64"/>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2" name="Google Shape;4192;p64"/>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3" name="Google Shape;4193;p64"/>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4" name="Google Shape;4194;p64"/>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5" name="Google Shape;4195;p64"/>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6" name="Google Shape;4196;p64"/>
            <p:cNvSpPr/>
            <p:nvPr/>
          </p:nvSpPr>
          <p:spPr>
            <a:xfrm>
              <a:off x="4737150" y="3094725"/>
              <a:ext cx="70925" cy="163550"/>
            </a:xfrm>
            <a:custGeom>
              <a:avLst/>
              <a:gdLst/>
              <a:ahLst/>
              <a:cxnLst/>
              <a:rect l="l" t="t" r="r" b="b"/>
              <a:pathLst>
                <a:path w="2837" h="6542" extrusionOk="0">
                  <a:moveTo>
                    <a:pt x="1" y="0"/>
                  </a:moveTo>
                  <a:lnTo>
                    <a:pt x="2836" y="654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7" name="Google Shape;4197;p64"/>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8" name="Google Shape;4198;p64"/>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9" name="Google Shape;4199;p64"/>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0" name="Google Shape;4200;p64"/>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1" name="Google Shape;4201;p64"/>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2" name="Google Shape;4202;p64"/>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3" name="Google Shape;4203;p64"/>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4" name="Google Shape;4204;p64"/>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5" name="Google Shape;4205;p64"/>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6" name="Google Shape;4206;p64"/>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7" name="Google Shape;4207;p64"/>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8" name="Google Shape;4208;p64"/>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9" name="Google Shape;4209;p64"/>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0" name="Google Shape;4210;p64"/>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1" name="Google Shape;4211;p64"/>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2" name="Google Shape;4212;p64"/>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3" name="Google Shape;4213;p64"/>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4" name="Google Shape;4214;p64"/>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5" name="Google Shape;4215;p64"/>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6" name="Google Shape;4216;p64"/>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7" name="Google Shape;4217;p64"/>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8" name="Google Shape;4218;p64"/>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9" name="Google Shape;4219;p64"/>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0" name="Google Shape;4220;p64"/>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1" name="Google Shape;4221;p64"/>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2" name="Google Shape;4222;p64"/>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3" name="Google Shape;4223;p64"/>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4" name="Google Shape;4224;p64"/>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5" name="Google Shape;4225;p64"/>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6" name="Google Shape;4226;p64"/>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7" name="Google Shape;4227;p64"/>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8" name="Google Shape;4228;p64"/>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9" name="Google Shape;4229;p64"/>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0" name="Google Shape;4230;p64"/>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1" name="Google Shape;4231;p64"/>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2" name="Google Shape;4232;p64"/>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3" name="Google Shape;4233;p64"/>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4" name="Google Shape;4234;p64"/>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5" name="Google Shape;4235;p64"/>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6" name="Google Shape;4236;p64"/>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7" name="Google Shape;4237;p64"/>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8" name="Google Shape;4238;p64"/>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9" name="Google Shape;4239;p64"/>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0" name="Google Shape;4240;p64"/>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41" name="Google Shape;4241;p64"/>
          <p:cNvGrpSpPr/>
          <p:nvPr/>
        </p:nvGrpSpPr>
        <p:grpSpPr>
          <a:xfrm>
            <a:off x="1468639" y="2720609"/>
            <a:ext cx="1731784" cy="1581063"/>
            <a:chOff x="1338075" y="463925"/>
            <a:chExt cx="5022575" cy="4585450"/>
          </a:xfrm>
        </p:grpSpPr>
        <p:sp>
          <p:nvSpPr>
            <p:cNvPr id="4242" name="Google Shape;4242;p64"/>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3" name="Google Shape;4243;p64"/>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4" name="Google Shape;4244;p64"/>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5" name="Google Shape;4245;p64"/>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6" name="Google Shape;4246;p64"/>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7" name="Google Shape;4247;p64"/>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8" name="Google Shape;4248;p64"/>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9" name="Google Shape;4249;p64"/>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0" name="Google Shape;4250;p64"/>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1" name="Google Shape;4251;p64"/>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2" name="Google Shape;4252;p64"/>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3" name="Google Shape;4253;p64"/>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4" name="Google Shape;4254;p64"/>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5" name="Google Shape;4255;p64"/>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6" name="Google Shape;4256;p64"/>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7" name="Google Shape;4257;p64"/>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8" name="Google Shape;4258;p64"/>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9" name="Google Shape;4259;p64"/>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0" name="Google Shape;4260;p64"/>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1" name="Google Shape;4261;p64"/>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2" name="Google Shape;4262;p64"/>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3" name="Google Shape;4263;p64"/>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4" name="Google Shape;4264;p64"/>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5" name="Google Shape;4265;p64"/>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6" name="Google Shape;4266;p64"/>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7" name="Google Shape;4267;p64"/>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8" name="Google Shape;4268;p64"/>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9" name="Google Shape;4269;p64"/>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0" name="Google Shape;4270;p64"/>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1" name="Google Shape;4271;p64"/>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2" name="Google Shape;4272;p64"/>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3" name="Google Shape;4273;p64"/>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4" name="Google Shape;4274;p64"/>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5" name="Google Shape;4275;p64"/>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6" name="Google Shape;4276;p64"/>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7" name="Google Shape;4277;p64"/>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8" name="Google Shape;4278;p64"/>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9" name="Google Shape;4279;p64"/>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0" name="Google Shape;4280;p64"/>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1" name="Google Shape;4281;p64"/>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2" name="Google Shape;4282;p64"/>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3" name="Google Shape;4283;p64"/>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4" name="Google Shape;4284;p64"/>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5" name="Google Shape;4285;p64"/>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6" name="Google Shape;4286;p64"/>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7" name="Google Shape;4287;p64"/>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8" name="Google Shape;4288;p64"/>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9" name="Google Shape;4289;p64"/>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0" name="Google Shape;4290;p64"/>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1" name="Google Shape;4291;p64"/>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2" name="Google Shape;4292;p64"/>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3" name="Google Shape;4293;p64"/>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4" name="Google Shape;4294;p64"/>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5" name="Google Shape;4295;p64"/>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6" name="Google Shape;4296;p64"/>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7" name="Google Shape;4297;p64"/>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8" name="Google Shape;4298;p64"/>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9" name="Google Shape;4299;p64"/>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0" name="Google Shape;4300;p64"/>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1" name="Google Shape;4301;p64"/>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2" name="Google Shape;4302;p64"/>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3" name="Google Shape;4303;p64"/>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4" name="Google Shape;4304;p64"/>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5" name="Google Shape;4305;p64"/>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6" name="Google Shape;4306;p64"/>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7" name="Google Shape;4307;p64"/>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8" name="Google Shape;4308;p64"/>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9" name="Google Shape;4309;p64"/>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0" name="Google Shape;4310;p64"/>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1" name="Google Shape;4311;p64"/>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2" name="Google Shape;4312;p64"/>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3" name="Google Shape;4313;p64"/>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4" name="Google Shape;4314;p64"/>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5" name="Google Shape;4315;p64"/>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6" name="Google Shape;4316;p64"/>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7" name="Google Shape;4317;p64"/>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8" name="Google Shape;4318;p64"/>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9" name="Google Shape;4319;p64"/>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0" name="Google Shape;4320;p64"/>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1" name="Google Shape;4321;p64"/>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2" name="Google Shape;4322;p64"/>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3" name="Google Shape;4323;p64"/>
            <p:cNvSpPr/>
            <p:nvPr/>
          </p:nvSpPr>
          <p:spPr>
            <a:xfrm>
              <a:off x="4690725" y="1282000"/>
              <a:ext cx="57900" cy="58700"/>
            </a:xfrm>
            <a:custGeom>
              <a:avLst/>
              <a:gdLst/>
              <a:ahLst/>
              <a:cxnLst/>
              <a:rect l="l" t="t" r="r" b="b"/>
              <a:pathLst>
                <a:path w="2316" h="2348" extrusionOk="0">
                  <a:moveTo>
                    <a:pt x="1" y="2347"/>
                  </a:moveTo>
                  <a:lnTo>
                    <a:pt x="231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4" name="Google Shape;4324;p64"/>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5" name="Google Shape;4325;p64"/>
            <p:cNvSpPr/>
            <p:nvPr/>
          </p:nvSpPr>
          <p:spPr>
            <a:xfrm>
              <a:off x="4434375" y="1175925"/>
              <a:ext cx="30575" cy="68325"/>
            </a:xfrm>
            <a:custGeom>
              <a:avLst/>
              <a:gdLst/>
              <a:ahLst/>
              <a:cxnLst/>
              <a:rect l="l" t="t" r="r" b="b"/>
              <a:pathLst>
                <a:path w="1223" h="2733" extrusionOk="0">
                  <a:moveTo>
                    <a:pt x="1" y="2733"/>
                  </a:moveTo>
                  <a:lnTo>
                    <a:pt x="122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6" name="Google Shape;4326;p64"/>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7" name="Google Shape;4327;p64"/>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8" name="Google Shape;4328;p64"/>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9" name="Google Shape;4329;p64"/>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0" name="Google Shape;4330;p64"/>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1" name="Google Shape;4331;p64"/>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2" name="Google Shape;4332;p64"/>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3" name="Google Shape;4333;p64"/>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4" name="Google Shape;4334;p64"/>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5" name="Google Shape;4335;p64"/>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6" name="Google Shape;4336;p64"/>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7" name="Google Shape;4337;p64"/>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8" name="Google Shape;4338;p64"/>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9" name="Google Shape;4339;p64"/>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0" name="Google Shape;4340;p64"/>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1" name="Google Shape;4341;p64"/>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2" name="Google Shape;4342;p64"/>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3" name="Google Shape;4343;p64"/>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4" name="Google Shape;4344;p64"/>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5" name="Google Shape;4345;p64"/>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6" name="Google Shape;4346;p64"/>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7" name="Google Shape;4347;p64"/>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8" name="Google Shape;4348;p64"/>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9" name="Google Shape;4349;p64"/>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0" name="Google Shape;4350;p64"/>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1" name="Google Shape;4351;p64"/>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2" name="Google Shape;4352;p64"/>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3" name="Google Shape;4353;p64"/>
            <p:cNvSpPr/>
            <p:nvPr/>
          </p:nvSpPr>
          <p:spPr>
            <a:xfrm>
              <a:off x="2458300" y="1932125"/>
              <a:ext cx="3007125" cy="2323275"/>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4" name="Google Shape;4354;p64"/>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5" name="Google Shape;4355;p64"/>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6" name="Google Shape;4356;p64"/>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7" name="Google Shape;4357;p64"/>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8" name="Google Shape;4358;p64"/>
            <p:cNvSpPr/>
            <p:nvPr/>
          </p:nvSpPr>
          <p:spPr>
            <a:xfrm>
              <a:off x="3355925" y="2391725"/>
              <a:ext cx="611575" cy="512250"/>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9" name="Google Shape;4359;p64"/>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0" name="Google Shape;4360;p64"/>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1" name="Google Shape;4361;p64"/>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2" name="Google Shape;4362;p64"/>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3" name="Google Shape;4363;p64"/>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4" name="Google Shape;4364;p64"/>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5" name="Google Shape;4365;p64"/>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6" name="Google Shape;4366;p64"/>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7" name="Google Shape;4367;p64"/>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8" name="Google Shape;4368;p64"/>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9" name="Google Shape;4369;p64"/>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0" name="Google Shape;4370;p64"/>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1" name="Google Shape;4371;p64"/>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2" name="Google Shape;4372;p64"/>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3" name="Google Shape;4373;p64"/>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4" name="Google Shape;4374;p64"/>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5" name="Google Shape;4375;p64"/>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6" name="Google Shape;4376;p64"/>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7" name="Google Shape;4377;p64"/>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8" name="Google Shape;4378;p64"/>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9" name="Google Shape;4379;p64"/>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0" name="Google Shape;4380;p64"/>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1" name="Google Shape;4381;p64"/>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2" name="Google Shape;4382;p64"/>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3" name="Google Shape;4383;p64"/>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4" name="Google Shape;4384;p64"/>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5" name="Google Shape;4385;p64"/>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6" name="Google Shape;4386;p64"/>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7" name="Google Shape;4387;p64"/>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8" name="Google Shape;4388;p64"/>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9" name="Google Shape;4389;p64"/>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0" name="Google Shape;4390;p64"/>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1" name="Google Shape;4391;p64"/>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2" name="Google Shape;4392;p64"/>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3" name="Google Shape;4393;p64"/>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4" name="Google Shape;4394;p64"/>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5" name="Google Shape;4395;p64"/>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6" name="Google Shape;4396;p64"/>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7" name="Google Shape;4397;p64"/>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8" name="Google Shape;4398;p64"/>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9" name="Google Shape;4399;p64"/>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0" name="Google Shape;4400;p64"/>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1" name="Google Shape;4401;p64"/>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2" name="Google Shape;4402;p64"/>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3" name="Google Shape;4403;p64"/>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4" name="Google Shape;4404;p64"/>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5" name="Google Shape;4405;p64"/>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6" name="Google Shape;4406;p64"/>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7" name="Google Shape;4407;p64"/>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8" name="Google Shape;4408;p64"/>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9" name="Google Shape;4409;p64"/>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0" name="Google Shape;4410;p64"/>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1" name="Google Shape;4411;p64"/>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2" name="Google Shape;4412;p64"/>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3" name="Google Shape;4413;p64"/>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4" name="Google Shape;4414;p64"/>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5" name="Google Shape;4415;p64"/>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6" name="Google Shape;4416;p64"/>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7" name="Google Shape;4417;p64"/>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8" name="Google Shape;4418;p64"/>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9" name="Google Shape;4419;p64"/>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0" name="Google Shape;4420;p64"/>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1" name="Google Shape;4421;p64"/>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2" name="Google Shape;4422;p64"/>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3" name="Google Shape;4423;p64"/>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4" name="Google Shape;4424;p64"/>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5" name="Google Shape;4425;p64"/>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6" name="Google Shape;4426;p64"/>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7" name="Google Shape;4427;p64"/>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8" name="Google Shape;4428;p64"/>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9" name="Google Shape;4429;p64"/>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0" name="Google Shape;4430;p64"/>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1" name="Google Shape;4431;p64"/>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2" name="Google Shape;4432;p64"/>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3" name="Google Shape;4433;p64"/>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4" name="Google Shape;4434;p64"/>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5" name="Google Shape;4435;p64"/>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6" name="Google Shape;4436;p64"/>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7" name="Google Shape;4437;p64"/>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8" name="Google Shape;4438;p64"/>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9" name="Google Shape;4439;p64"/>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0" name="Google Shape;4440;p64"/>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1" name="Google Shape;4441;p64"/>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2" name="Google Shape;4442;p64"/>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3" name="Google Shape;4443;p64"/>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4" name="Google Shape;4444;p64"/>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5" name="Google Shape;4445;p64"/>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6" name="Google Shape;4446;p64"/>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7" name="Google Shape;4447;p64"/>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8" name="Google Shape;4448;p64"/>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9" name="Google Shape;4449;p64"/>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0" name="Google Shape;4450;p64"/>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1" name="Google Shape;4451;p64"/>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2" name="Google Shape;4452;p64"/>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3" name="Google Shape;4453;p64"/>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4" name="Google Shape;4454;p64"/>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5" name="Google Shape;4455;p64"/>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6" name="Google Shape;4456;p64"/>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7" name="Google Shape;4457;p64"/>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8" name="Google Shape;4458;p64"/>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9" name="Google Shape;4459;p64"/>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0" name="Google Shape;4460;p64"/>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1" name="Google Shape;4461;p64"/>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2" name="Google Shape;4462;p64"/>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3" name="Google Shape;4463;p64"/>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4" name="Google Shape;4464;p64"/>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5" name="Google Shape;4465;p64"/>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6" name="Google Shape;4466;p64"/>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7" name="Google Shape;4467;p64"/>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8" name="Google Shape;4468;p64"/>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9" name="Google Shape;4469;p64"/>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0" name="Google Shape;4470;p64"/>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1" name="Google Shape;4471;p64"/>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2" name="Google Shape;4472;p64"/>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3" name="Google Shape;4473;p64"/>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4" name="Google Shape;4474;p64"/>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5" name="Google Shape;4475;p64"/>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6" name="Google Shape;4476;p64"/>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7" name="Google Shape;4477;p64"/>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8" name="Google Shape;4478;p64"/>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9" name="Google Shape;4479;p64"/>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0" name="Google Shape;4480;p64"/>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1" name="Google Shape;4481;p64"/>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2" name="Google Shape;4482;p64"/>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3" name="Google Shape;4483;p64"/>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4" name="Google Shape;4484;p64"/>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5" name="Google Shape;4485;p64"/>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6" name="Google Shape;4486;p64"/>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7" name="Google Shape;4487;p64"/>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8" name="Google Shape;4488;p64"/>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9" name="Google Shape;4489;p64"/>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0" name="Google Shape;4490;p64"/>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1" name="Google Shape;4491;p64"/>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2" name="Google Shape;4492;p64"/>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3" name="Google Shape;4493;p64"/>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4" name="Google Shape;4494;p64"/>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5" name="Google Shape;4495;p64"/>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6" name="Google Shape;4496;p64"/>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7" name="Google Shape;4497;p64"/>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8" name="Google Shape;4498;p64"/>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9" name="Google Shape;4499;p64"/>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0" name="Google Shape;4500;p64"/>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1" name="Google Shape;4501;p64"/>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2" name="Google Shape;4502;p64"/>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3" name="Google Shape;4503;p64"/>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4" name="Google Shape;4504;p64"/>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5" name="Google Shape;4505;p64"/>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06" name="Google Shape;4506;p64"/>
          <p:cNvGrpSpPr/>
          <p:nvPr/>
        </p:nvGrpSpPr>
        <p:grpSpPr>
          <a:xfrm>
            <a:off x="3620998" y="990685"/>
            <a:ext cx="1951492" cy="1581008"/>
            <a:chOff x="556125" y="238075"/>
            <a:chExt cx="6466175" cy="5235125"/>
          </a:xfrm>
        </p:grpSpPr>
        <p:sp>
          <p:nvSpPr>
            <p:cNvPr id="4507" name="Google Shape;4507;p64"/>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8" name="Google Shape;4508;p64"/>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9" name="Google Shape;4509;p64"/>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0" name="Google Shape;4510;p64"/>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1" name="Google Shape;4511;p64"/>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2" name="Google Shape;4512;p64"/>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3" name="Google Shape;4513;p64"/>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4" name="Google Shape;4514;p64"/>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5" name="Google Shape;4515;p64"/>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6" name="Google Shape;4516;p64"/>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7" name="Google Shape;4517;p64"/>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8" name="Google Shape;4518;p64"/>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9" name="Google Shape;4519;p64"/>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0" name="Google Shape;4520;p64"/>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1" name="Google Shape;4521;p64"/>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2" name="Google Shape;4522;p64"/>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3" name="Google Shape;4523;p64"/>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4" name="Google Shape;4524;p64"/>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5" name="Google Shape;4525;p64"/>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6" name="Google Shape;4526;p64"/>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7" name="Google Shape;4527;p64"/>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8" name="Google Shape;4528;p64"/>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9" name="Google Shape;4529;p64"/>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0" name="Google Shape;4530;p64"/>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1" name="Google Shape;4531;p64"/>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2" name="Google Shape;4532;p64"/>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3" name="Google Shape;4533;p64"/>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4" name="Google Shape;4534;p64"/>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5" name="Google Shape;4535;p64"/>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6" name="Google Shape;4536;p64"/>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7" name="Google Shape;4537;p64"/>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8" name="Google Shape;4538;p64"/>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9" name="Google Shape;4539;p64"/>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0" name="Google Shape;4540;p64"/>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1" name="Google Shape;4541;p64"/>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2" name="Google Shape;4542;p64"/>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3" name="Google Shape;4543;p64"/>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4" name="Google Shape;4544;p64"/>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5" name="Google Shape;4545;p64"/>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6" name="Google Shape;4546;p64"/>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7" name="Google Shape;4547;p64"/>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8" name="Google Shape;4548;p64"/>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9" name="Google Shape;4549;p64"/>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0" name="Google Shape;4550;p64"/>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1" name="Google Shape;4551;p64"/>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2" name="Google Shape;4552;p64"/>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3" name="Google Shape;4553;p64"/>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4" name="Google Shape;4554;p64"/>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5" name="Google Shape;4555;p64"/>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6" name="Google Shape;4556;p64"/>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7" name="Google Shape;4557;p64"/>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8" name="Google Shape;4558;p64"/>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9" name="Google Shape;4559;p64"/>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0" name="Google Shape;4560;p64"/>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1" name="Google Shape;4561;p64"/>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2" name="Google Shape;4562;p64"/>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3" name="Google Shape;4563;p64"/>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4" name="Google Shape;4564;p64"/>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5" name="Google Shape;4565;p64"/>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6" name="Google Shape;4566;p64"/>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7" name="Google Shape;4567;p64"/>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8" name="Google Shape;4568;p64"/>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9" name="Google Shape;4569;p64"/>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0" name="Google Shape;4570;p64"/>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1" name="Google Shape;4571;p64"/>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2" name="Google Shape;4572;p64"/>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3" name="Google Shape;4573;p64"/>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4" name="Google Shape;4574;p64"/>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5" name="Google Shape;4575;p64"/>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6" name="Google Shape;4576;p64"/>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7" name="Google Shape;4577;p64"/>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8" name="Google Shape;4578;p64"/>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9" name="Google Shape;4579;p64"/>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0" name="Google Shape;4580;p64"/>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1" name="Google Shape;4581;p64"/>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2" name="Google Shape;4582;p64"/>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3" name="Google Shape;4583;p64"/>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4" name="Google Shape;4584;p64"/>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5" name="Google Shape;4585;p64"/>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6" name="Google Shape;4586;p64"/>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7" name="Google Shape;4587;p64"/>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8" name="Google Shape;4588;p64"/>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9" name="Google Shape;4589;p64"/>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0" name="Google Shape;4590;p64"/>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1" name="Google Shape;4591;p64"/>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2" name="Google Shape;4592;p64"/>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3" name="Google Shape;4593;p64"/>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4" name="Google Shape;4594;p64"/>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5" name="Google Shape;4595;p64"/>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6" name="Google Shape;4596;p64"/>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7" name="Google Shape;4597;p64"/>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8" name="Google Shape;4598;p64"/>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9" name="Google Shape;4599;p64"/>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0" name="Google Shape;4600;p64"/>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1" name="Google Shape;4601;p64"/>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2" name="Google Shape;4602;p64"/>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3" name="Google Shape;4603;p64"/>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4" name="Google Shape;4604;p64"/>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5" name="Google Shape;4605;p64"/>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6" name="Google Shape;4606;p64"/>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7" name="Google Shape;4607;p64"/>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8" name="Google Shape;4608;p64"/>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9" name="Google Shape;4609;p64"/>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0" name="Google Shape;4610;p64"/>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1" name="Google Shape;4611;p64"/>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2" name="Google Shape;4612;p64"/>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3" name="Google Shape;4613;p64"/>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4" name="Google Shape;4614;p64"/>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5" name="Google Shape;4615;p64"/>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6" name="Google Shape;4616;p64"/>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7" name="Google Shape;4617;p64"/>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8" name="Google Shape;4618;p64"/>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9" name="Google Shape;4619;p64"/>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0" name="Google Shape;4620;p64"/>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1" name="Google Shape;4621;p64"/>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2" name="Google Shape;4622;p64"/>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3" name="Google Shape;4623;p64"/>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4" name="Google Shape;4624;p64"/>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5" name="Google Shape;4625;p64"/>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6" name="Google Shape;4626;p64"/>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7" name="Google Shape;4627;p64"/>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8" name="Google Shape;4628;p64"/>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9" name="Google Shape;4629;p64"/>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0" name="Google Shape;4630;p64"/>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1" name="Google Shape;4631;p64"/>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2" name="Google Shape;4632;p64"/>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3" name="Google Shape;4633;p64"/>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4" name="Google Shape;4634;p64"/>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5" name="Google Shape;4635;p64"/>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6" name="Google Shape;4636;p64"/>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7" name="Google Shape;4637;p64"/>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8" name="Google Shape;4638;p64"/>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9" name="Google Shape;4639;p64"/>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0" name="Google Shape;4640;p64"/>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1" name="Google Shape;4641;p64"/>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2" name="Google Shape;4642;p64"/>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3" name="Google Shape;4643;p64"/>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4" name="Google Shape;4644;p64"/>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5" name="Google Shape;4645;p64"/>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6" name="Google Shape;4646;p64"/>
            <p:cNvSpPr/>
            <p:nvPr/>
          </p:nvSpPr>
          <p:spPr>
            <a:xfrm>
              <a:off x="2957350" y="2520125"/>
              <a:ext cx="25" cy="430750"/>
            </a:xfrm>
            <a:custGeom>
              <a:avLst/>
              <a:gdLst/>
              <a:ahLst/>
              <a:cxnLst/>
              <a:rect l="l" t="t" r="r" b="b"/>
              <a:pathLst>
                <a:path w="1" h="17230" extrusionOk="0">
                  <a:moveTo>
                    <a:pt x="1" y="1"/>
                  </a:moveTo>
                  <a:lnTo>
                    <a:pt x="1" y="1722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7" name="Google Shape;4647;p64"/>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8" name="Google Shape;4648;p64"/>
            <p:cNvSpPr/>
            <p:nvPr/>
          </p:nvSpPr>
          <p:spPr>
            <a:xfrm>
              <a:off x="2722600" y="2735475"/>
              <a:ext cx="469550" cy="25"/>
            </a:xfrm>
            <a:custGeom>
              <a:avLst/>
              <a:gdLst/>
              <a:ahLst/>
              <a:cxnLst/>
              <a:rect l="l" t="t" r="r" b="b"/>
              <a:pathLst>
                <a:path w="18782" h="1" extrusionOk="0">
                  <a:moveTo>
                    <a:pt x="0" y="1"/>
                  </a:moveTo>
                  <a:lnTo>
                    <a:pt x="1878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9" name="Google Shape;4649;p64"/>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0" name="Google Shape;4650;p64"/>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1" name="Google Shape;4651;p64"/>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2" name="Google Shape;4652;p64"/>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3" name="Google Shape;4653;p64"/>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4" name="Google Shape;4654;p64"/>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5" name="Google Shape;4655;p64"/>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6" name="Google Shape;4656;p64"/>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7" name="Google Shape;4657;p64"/>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8" name="Google Shape;4658;p64"/>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9" name="Google Shape;4659;p64"/>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0" name="Google Shape;4660;p64"/>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1" name="Google Shape;4661;p64"/>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2" name="Google Shape;4662;p64"/>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3" name="Google Shape;4663;p64"/>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4" name="Google Shape;4664;p64"/>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5" name="Google Shape;4665;p64"/>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6" name="Google Shape;4666;p64"/>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7" name="Google Shape;4667;p64"/>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8" name="Google Shape;4668;p64"/>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9" name="Google Shape;4669;p64"/>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0" name="Google Shape;4670;p64"/>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1" name="Google Shape;4671;p64"/>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2" name="Google Shape;4672;p64"/>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3" name="Google Shape;4673;p64"/>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4" name="Google Shape;4674;p64"/>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5" name="Google Shape;4675;p64"/>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6" name="Google Shape;4676;p64"/>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7" name="Google Shape;4677;p64"/>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8" name="Google Shape;4678;p64"/>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9" name="Google Shape;4679;p64"/>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0" name="Google Shape;4680;p64"/>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1" name="Google Shape;4681;p64"/>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2" name="Google Shape;4682;p64"/>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3" name="Google Shape;4683;p64"/>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4" name="Google Shape;4684;p64"/>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5" name="Google Shape;4685;p64"/>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6" name="Google Shape;4686;p64"/>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7" name="Google Shape;4687;p64"/>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8" name="Google Shape;4688;p64"/>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9" name="Google Shape;4689;p64"/>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0" name="Google Shape;4690;p64"/>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1" name="Google Shape;4691;p64"/>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2" name="Google Shape;4692;p64"/>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3" name="Google Shape;4693;p64"/>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4" name="Google Shape;4694;p64"/>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5" name="Google Shape;4695;p64"/>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6" name="Google Shape;4696;p64"/>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7" name="Google Shape;4697;p64"/>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8" name="Google Shape;4698;p64"/>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9" name="Google Shape;4699;p64"/>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0" name="Google Shape;4700;p64"/>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1" name="Google Shape;4701;p64"/>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2" name="Google Shape;4702;p64"/>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3" name="Google Shape;4703;p64"/>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4" name="Google Shape;4704;p64"/>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5" name="Google Shape;4705;p64"/>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6" name="Google Shape;4706;p64"/>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7" name="Google Shape;4707;p64"/>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8" name="Google Shape;4708;p64"/>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9" name="Google Shape;4709;p64"/>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0" name="Google Shape;4710;p64"/>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1" name="Google Shape;4711;p64"/>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2" name="Google Shape;4712;p64"/>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3" name="Google Shape;4713;p64"/>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4" name="Google Shape;4714;p64"/>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5" name="Google Shape;4715;p64"/>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6" name="Google Shape;4716;p64"/>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7" name="Google Shape;4717;p64"/>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8" name="Google Shape;4718;p64"/>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9" name="Google Shape;4719;p64"/>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0" name="Google Shape;4720;p64"/>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1" name="Google Shape;4721;p64"/>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2" name="Google Shape;4722;p64"/>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3" name="Google Shape;4723;p64"/>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4" name="Google Shape;4724;p64"/>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5" name="Google Shape;4725;p64"/>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6" name="Google Shape;4726;p64"/>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7" name="Google Shape;4727;p64"/>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8" name="Google Shape;4728;p64"/>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9" name="Google Shape;4729;p64"/>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0" name="Google Shape;4730;p64"/>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1" name="Google Shape;4731;p64"/>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2" name="Google Shape;4732;p64"/>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3" name="Google Shape;4733;p64"/>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4" name="Google Shape;4734;p64"/>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5" name="Google Shape;4735;p64"/>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6" name="Google Shape;4736;p64"/>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7" name="Google Shape;4737;p64"/>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8" name="Google Shape;4738;p64"/>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9" name="Google Shape;4739;p64"/>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0" name="Google Shape;4740;p64"/>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1" name="Google Shape;4741;p64"/>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2" name="Google Shape;4742;p64"/>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3" name="Google Shape;4743;p64"/>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4" name="Google Shape;4744;p64"/>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5" name="Google Shape;4745;p64"/>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6" name="Google Shape;4746;p64"/>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7" name="Google Shape;4747;p64"/>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8" name="Google Shape;4748;p64"/>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9" name="Google Shape;4749;p64"/>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0" name="Google Shape;4750;p64"/>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1" name="Google Shape;4751;p64"/>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2" name="Google Shape;4752;p64"/>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3" name="Google Shape;4753;p64"/>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4" name="Google Shape;4754;p64"/>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5" name="Google Shape;4755;p64"/>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6" name="Google Shape;4756;p64"/>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7" name="Google Shape;4757;p64"/>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8" name="Google Shape;4758;p64"/>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9" name="Google Shape;4759;p64"/>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0" name="Google Shape;4760;p64"/>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1" name="Google Shape;4761;p64"/>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2" name="Google Shape;4762;p64"/>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3" name="Google Shape;4763;p64"/>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4" name="Google Shape;4764;p64"/>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5" name="Google Shape;4765;p64"/>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66" name="Google Shape;4766;p64"/>
          <p:cNvGrpSpPr/>
          <p:nvPr/>
        </p:nvGrpSpPr>
        <p:grpSpPr>
          <a:xfrm>
            <a:off x="3970027" y="2722170"/>
            <a:ext cx="1419894" cy="1575237"/>
            <a:chOff x="1260950" y="-166737"/>
            <a:chExt cx="5129675" cy="5643987"/>
          </a:xfrm>
        </p:grpSpPr>
        <p:sp>
          <p:nvSpPr>
            <p:cNvPr id="4767" name="Google Shape;4767;p64"/>
            <p:cNvSpPr/>
            <p:nvPr/>
          </p:nvSpPr>
          <p:spPr>
            <a:xfrm>
              <a:off x="1260950" y="395850"/>
              <a:ext cx="5129675" cy="4941275"/>
            </a:xfrm>
            <a:custGeom>
              <a:avLst/>
              <a:gdLst/>
              <a:ahLst/>
              <a:cxnLst/>
              <a:rect l="l" t="t" r="r" b="b"/>
              <a:pathLst>
                <a:path w="205187" h="197651" extrusionOk="0">
                  <a:moveTo>
                    <a:pt x="118352" y="1"/>
                  </a:moveTo>
                  <a:cubicBezTo>
                    <a:pt x="118262" y="1"/>
                    <a:pt x="118173" y="1"/>
                    <a:pt x="118084" y="3"/>
                  </a:cubicBezTo>
                  <a:cubicBezTo>
                    <a:pt x="89771" y="436"/>
                    <a:pt x="90673" y="18108"/>
                    <a:pt x="82269" y="42454"/>
                  </a:cubicBezTo>
                  <a:cubicBezTo>
                    <a:pt x="73866" y="66763"/>
                    <a:pt x="45553" y="55726"/>
                    <a:pt x="26546" y="64563"/>
                  </a:cubicBezTo>
                  <a:cubicBezTo>
                    <a:pt x="7538" y="73399"/>
                    <a:pt x="13742" y="109647"/>
                    <a:pt x="14607" y="117618"/>
                  </a:cubicBezTo>
                  <a:cubicBezTo>
                    <a:pt x="15509" y="125588"/>
                    <a:pt x="6204" y="119385"/>
                    <a:pt x="3102" y="125120"/>
                  </a:cubicBezTo>
                  <a:cubicBezTo>
                    <a:pt x="0" y="130890"/>
                    <a:pt x="2164" y="141747"/>
                    <a:pt x="2164" y="141747"/>
                  </a:cubicBezTo>
                  <a:lnTo>
                    <a:pt x="178677" y="197651"/>
                  </a:lnTo>
                  <a:cubicBezTo>
                    <a:pt x="178677" y="197651"/>
                    <a:pt x="179975" y="195451"/>
                    <a:pt x="185746" y="186145"/>
                  </a:cubicBezTo>
                  <a:cubicBezTo>
                    <a:pt x="191481" y="176876"/>
                    <a:pt x="172906" y="151232"/>
                    <a:pt x="173736" y="140160"/>
                  </a:cubicBezTo>
                  <a:cubicBezTo>
                    <a:pt x="174565" y="129087"/>
                    <a:pt x="205186" y="110548"/>
                    <a:pt x="202084" y="89305"/>
                  </a:cubicBezTo>
                  <a:cubicBezTo>
                    <a:pt x="199028" y="68164"/>
                    <a:pt x="146727" y="1"/>
                    <a:pt x="118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8" name="Google Shape;4768;p64"/>
            <p:cNvSpPr/>
            <p:nvPr/>
          </p:nvSpPr>
          <p:spPr>
            <a:xfrm>
              <a:off x="1297025" y="395900"/>
              <a:ext cx="5022350" cy="4941225"/>
            </a:xfrm>
            <a:custGeom>
              <a:avLst/>
              <a:gdLst/>
              <a:ahLst/>
              <a:cxnLst/>
              <a:rect l="l" t="t" r="r" b="b"/>
              <a:pathLst>
                <a:path w="200894" h="197649" extrusionOk="0">
                  <a:moveTo>
                    <a:pt x="116641" y="1"/>
                  </a:moveTo>
                  <a:cubicBezTo>
                    <a:pt x="88328" y="434"/>
                    <a:pt x="89230" y="18106"/>
                    <a:pt x="80826" y="42452"/>
                  </a:cubicBezTo>
                  <a:cubicBezTo>
                    <a:pt x="72423" y="66761"/>
                    <a:pt x="44110" y="55724"/>
                    <a:pt x="25103" y="64561"/>
                  </a:cubicBezTo>
                  <a:cubicBezTo>
                    <a:pt x="14030" y="69719"/>
                    <a:pt x="11505" y="84145"/>
                    <a:pt x="11505" y="96913"/>
                  </a:cubicBezTo>
                  <a:cubicBezTo>
                    <a:pt x="11505" y="106038"/>
                    <a:pt x="12804" y="114297"/>
                    <a:pt x="13164" y="117616"/>
                  </a:cubicBezTo>
                  <a:cubicBezTo>
                    <a:pt x="13201" y="117976"/>
                    <a:pt x="13237" y="118301"/>
                    <a:pt x="13237" y="118589"/>
                  </a:cubicBezTo>
                  <a:cubicBezTo>
                    <a:pt x="13237" y="125045"/>
                    <a:pt x="4617" y="119635"/>
                    <a:pt x="1659" y="125118"/>
                  </a:cubicBezTo>
                  <a:cubicBezTo>
                    <a:pt x="361" y="127534"/>
                    <a:pt x="0" y="130816"/>
                    <a:pt x="0" y="133846"/>
                  </a:cubicBezTo>
                  <a:cubicBezTo>
                    <a:pt x="0" y="138066"/>
                    <a:pt x="721" y="141745"/>
                    <a:pt x="721" y="141745"/>
                  </a:cubicBezTo>
                  <a:lnTo>
                    <a:pt x="41946" y="154801"/>
                  </a:lnTo>
                  <a:cubicBezTo>
                    <a:pt x="42199" y="153430"/>
                    <a:pt x="42559" y="151591"/>
                    <a:pt x="42992" y="149571"/>
                  </a:cubicBezTo>
                  <a:cubicBezTo>
                    <a:pt x="43858" y="145387"/>
                    <a:pt x="44976" y="140482"/>
                    <a:pt x="45986" y="137417"/>
                  </a:cubicBezTo>
                  <a:cubicBezTo>
                    <a:pt x="48041" y="131249"/>
                    <a:pt x="52189" y="128616"/>
                    <a:pt x="54678" y="127282"/>
                  </a:cubicBezTo>
                  <a:cubicBezTo>
                    <a:pt x="55327" y="126921"/>
                    <a:pt x="56156" y="126344"/>
                    <a:pt x="57094" y="125659"/>
                  </a:cubicBezTo>
                  <a:cubicBezTo>
                    <a:pt x="58934" y="124288"/>
                    <a:pt x="60989" y="122629"/>
                    <a:pt x="61891" y="121872"/>
                  </a:cubicBezTo>
                  <a:cubicBezTo>
                    <a:pt x="62035" y="121727"/>
                    <a:pt x="62144" y="121619"/>
                    <a:pt x="62252" y="121583"/>
                  </a:cubicBezTo>
                  <a:cubicBezTo>
                    <a:pt x="62252" y="121547"/>
                    <a:pt x="62252" y="121547"/>
                    <a:pt x="62288" y="121547"/>
                  </a:cubicBezTo>
                  <a:cubicBezTo>
                    <a:pt x="62396" y="121150"/>
                    <a:pt x="62829" y="119599"/>
                    <a:pt x="63658" y="117688"/>
                  </a:cubicBezTo>
                  <a:cubicBezTo>
                    <a:pt x="64596" y="115488"/>
                    <a:pt x="66039" y="112855"/>
                    <a:pt x="68059" y="110943"/>
                  </a:cubicBezTo>
                  <a:cubicBezTo>
                    <a:pt x="70078" y="109032"/>
                    <a:pt x="73397" y="107481"/>
                    <a:pt x="76246" y="106399"/>
                  </a:cubicBezTo>
                  <a:cubicBezTo>
                    <a:pt x="78807" y="105425"/>
                    <a:pt x="80971" y="104812"/>
                    <a:pt x="81367" y="104704"/>
                  </a:cubicBezTo>
                  <a:cubicBezTo>
                    <a:pt x="82954" y="103369"/>
                    <a:pt x="85407" y="102143"/>
                    <a:pt x="88184" y="101061"/>
                  </a:cubicBezTo>
                  <a:cubicBezTo>
                    <a:pt x="90997" y="99979"/>
                    <a:pt x="94135" y="99041"/>
                    <a:pt x="97057" y="98248"/>
                  </a:cubicBezTo>
                  <a:cubicBezTo>
                    <a:pt x="102358" y="96877"/>
                    <a:pt x="106975" y="96011"/>
                    <a:pt x="107877" y="95867"/>
                  </a:cubicBezTo>
                  <a:cubicBezTo>
                    <a:pt x="108129" y="95362"/>
                    <a:pt x="109067" y="93595"/>
                    <a:pt x="110978" y="91142"/>
                  </a:cubicBezTo>
                  <a:cubicBezTo>
                    <a:pt x="112169" y="89591"/>
                    <a:pt x="114225" y="88437"/>
                    <a:pt x="116028" y="87644"/>
                  </a:cubicBezTo>
                  <a:cubicBezTo>
                    <a:pt x="117615" y="86923"/>
                    <a:pt x="118985" y="86526"/>
                    <a:pt x="119274" y="86454"/>
                  </a:cubicBezTo>
                  <a:cubicBezTo>
                    <a:pt x="119310" y="86382"/>
                    <a:pt x="119454" y="86309"/>
                    <a:pt x="119635" y="86201"/>
                  </a:cubicBezTo>
                  <a:cubicBezTo>
                    <a:pt x="119887" y="86021"/>
                    <a:pt x="120284" y="85732"/>
                    <a:pt x="120825" y="85336"/>
                  </a:cubicBezTo>
                  <a:cubicBezTo>
                    <a:pt x="121907" y="84578"/>
                    <a:pt x="123530" y="83424"/>
                    <a:pt x="125730" y="81873"/>
                  </a:cubicBezTo>
                  <a:cubicBezTo>
                    <a:pt x="129337" y="79276"/>
                    <a:pt x="134422" y="76716"/>
                    <a:pt x="136153" y="75850"/>
                  </a:cubicBezTo>
                  <a:cubicBezTo>
                    <a:pt x="134278" y="74984"/>
                    <a:pt x="132763" y="73361"/>
                    <a:pt x="131465" y="71342"/>
                  </a:cubicBezTo>
                  <a:cubicBezTo>
                    <a:pt x="130022" y="69069"/>
                    <a:pt x="128868" y="66292"/>
                    <a:pt x="127858" y="63479"/>
                  </a:cubicBezTo>
                  <a:cubicBezTo>
                    <a:pt x="125874" y="57925"/>
                    <a:pt x="122051" y="52010"/>
                    <a:pt x="118985" y="49160"/>
                  </a:cubicBezTo>
                  <a:cubicBezTo>
                    <a:pt x="117867" y="48114"/>
                    <a:pt x="116930" y="47249"/>
                    <a:pt x="116244" y="46275"/>
                  </a:cubicBezTo>
                  <a:cubicBezTo>
                    <a:pt x="115595" y="45373"/>
                    <a:pt x="115198" y="44327"/>
                    <a:pt x="115198" y="43101"/>
                  </a:cubicBezTo>
                  <a:cubicBezTo>
                    <a:pt x="115198" y="42091"/>
                    <a:pt x="115451" y="40937"/>
                    <a:pt x="115992" y="39530"/>
                  </a:cubicBezTo>
                  <a:cubicBezTo>
                    <a:pt x="116677" y="37655"/>
                    <a:pt x="118228" y="35419"/>
                    <a:pt x="120031" y="33327"/>
                  </a:cubicBezTo>
                  <a:cubicBezTo>
                    <a:pt x="121835" y="31199"/>
                    <a:pt x="123927" y="29179"/>
                    <a:pt x="125694" y="27772"/>
                  </a:cubicBezTo>
                  <a:cubicBezTo>
                    <a:pt x="126884" y="26835"/>
                    <a:pt x="127930" y="26149"/>
                    <a:pt x="128723" y="25861"/>
                  </a:cubicBezTo>
                  <a:cubicBezTo>
                    <a:pt x="130022" y="25428"/>
                    <a:pt x="131392" y="24887"/>
                    <a:pt x="132547" y="24887"/>
                  </a:cubicBezTo>
                  <a:cubicBezTo>
                    <a:pt x="132907" y="24887"/>
                    <a:pt x="133268" y="24923"/>
                    <a:pt x="133556" y="25067"/>
                  </a:cubicBezTo>
                  <a:cubicBezTo>
                    <a:pt x="133881" y="25176"/>
                    <a:pt x="134170" y="25392"/>
                    <a:pt x="134386" y="25681"/>
                  </a:cubicBezTo>
                  <a:cubicBezTo>
                    <a:pt x="134819" y="26258"/>
                    <a:pt x="135071" y="27123"/>
                    <a:pt x="135071" y="28386"/>
                  </a:cubicBezTo>
                  <a:cubicBezTo>
                    <a:pt x="135071" y="28458"/>
                    <a:pt x="135071" y="28566"/>
                    <a:pt x="135071" y="28638"/>
                  </a:cubicBezTo>
                  <a:cubicBezTo>
                    <a:pt x="134999" y="30874"/>
                    <a:pt x="133701" y="32714"/>
                    <a:pt x="132258" y="34192"/>
                  </a:cubicBezTo>
                  <a:cubicBezTo>
                    <a:pt x="130815" y="35707"/>
                    <a:pt x="129192" y="36897"/>
                    <a:pt x="128399" y="37691"/>
                  </a:cubicBezTo>
                  <a:cubicBezTo>
                    <a:pt x="128182" y="37943"/>
                    <a:pt x="128038" y="38160"/>
                    <a:pt x="127966" y="38268"/>
                  </a:cubicBezTo>
                  <a:cubicBezTo>
                    <a:pt x="127641" y="39025"/>
                    <a:pt x="127461" y="39927"/>
                    <a:pt x="127461" y="40937"/>
                  </a:cubicBezTo>
                  <a:cubicBezTo>
                    <a:pt x="127461" y="41947"/>
                    <a:pt x="127641" y="43029"/>
                    <a:pt x="128074" y="44111"/>
                  </a:cubicBezTo>
                  <a:cubicBezTo>
                    <a:pt x="128507" y="45193"/>
                    <a:pt x="129842" y="47681"/>
                    <a:pt x="131501" y="50459"/>
                  </a:cubicBezTo>
                  <a:cubicBezTo>
                    <a:pt x="133124" y="53236"/>
                    <a:pt x="135107" y="56338"/>
                    <a:pt x="136911" y="58610"/>
                  </a:cubicBezTo>
                  <a:cubicBezTo>
                    <a:pt x="139580" y="62072"/>
                    <a:pt x="144882" y="68709"/>
                    <a:pt x="147767" y="72748"/>
                  </a:cubicBezTo>
                  <a:cubicBezTo>
                    <a:pt x="148741" y="74083"/>
                    <a:pt x="149426" y="75129"/>
                    <a:pt x="149715" y="75706"/>
                  </a:cubicBezTo>
                  <a:cubicBezTo>
                    <a:pt x="150039" y="76427"/>
                    <a:pt x="150256" y="76968"/>
                    <a:pt x="150256" y="77509"/>
                  </a:cubicBezTo>
                  <a:cubicBezTo>
                    <a:pt x="150256" y="78086"/>
                    <a:pt x="150039" y="78591"/>
                    <a:pt x="149715" y="79240"/>
                  </a:cubicBezTo>
                  <a:cubicBezTo>
                    <a:pt x="149390" y="79889"/>
                    <a:pt x="148885" y="80719"/>
                    <a:pt x="148272" y="81909"/>
                  </a:cubicBezTo>
                  <a:cubicBezTo>
                    <a:pt x="147262" y="83749"/>
                    <a:pt x="145206" y="86237"/>
                    <a:pt x="143403" y="88257"/>
                  </a:cubicBezTo>
                  <a:cubicBezTo>
                    <a:pt x="142068" y="89772"/>
                    <a:pt x="140842" y="90998"/>
                    <a:pt x="140301" y="91575"/>
                  </a:cubicBezTo>
                  <a:lnTo>
                    <a:pt x="140914" y="91864"/>
                  </a:lnTo>
                  <a:cubicBezTo>
                    <a:pt x="141022" y="91792"/>
                    <a:pt x="141203" y="91647"/>
                    <a:pt x="141455" y="91503"/>
                  </a:cubicBezTo>
                  <a:cubicBezTo>
                    <a:pt x="141888" y="91178"/>
                    <a:pt x="142465" y="90782"/>
                    <a:pt x="143150" y="90313"/>
                  </a:cubicBezTo>
                  <a:cubicBezTo>
                    <a:pt x="144521" y="89339"/>
                    <a:pt x="146252" y="88149"/>
                    <a:pt x="147587" y="87139"/>
                  </a:cubicBezTo>
                  <a:cubicBezTo>
                    <a:pt x="149931" y="85372"/>
                    <a:pt x="153105" y="84145"/>
                    <a:pt x="153970" y="83821"/>
                  </a:cubicBezTo>
                  <a:cubicBezTo>
                    <a:pt x="153934" y="83280"/>
                    <a:pt x="153826" y="81873"/>
                    <a:pt x="153826" y="79962"/>
                  </a:cubicBezTo>
                  <a:cubicBezTo>
                    <a:pt x="153826" y="76102"/>
                    <a:pt x="154151" y="70260"/>
                    <a:pt x="155882" y="65427"/>
                  </a:cubicBezTo>
                  <a:cubicBezTo>
                    <a:pt x="157289" y="61495"/>
                    <a:pt x="159381" y="55400"/>
                    <a:pt x="161256" y="49701"/>
                  </a:cubicBezTo>
                  <a:cubicBezTo>
                    <a:pt x="163131" y="44003"/>
                    <a:pt x="164755" y="38665"/>
                    <a:pt x="165187" y="36429"/>
                  </a:cubicBezTo>
                  <a:cubicBezTo>
                    <a:pt x="165368" y="35419"/>
                    <a:pt x="165476" y="34481"/>
                    <a:pt x="165548" y="33651"/>
                  </a:cubicBezTo>
                  <a:cubicBezTo>
                    <a:pt x="149137" y="15293"/>
                    <a:pt x="130346" y="1"/>
                    <a:pt x="116930" y="1"/>
                  </a:cubicBezTo>
                  <a:close/>
                  <a:moveTo>
                    <a:pt x="171499" y="40540"/>
                  </a:moveTo>
                  <a:cubicBezTo>
                    <a:pt x="171391" y="40612"/>
                    <a:pt x="171283" y="40721"/>
                    <a:pt x="171211" y="40829"/>
                  </a:cubicBezTo>
                  <a:cubicBezTo>
                    <a:pt x="170850" y="41262"/>
                    <a:pt x="170561" y="41766"/>
                    <a:pt x="170381" y="42163"/>
                  </a:cubicBezTo>
                  <a:cubicBezTo>
                    <a:pt x="170237" y="42416"/>
                    <a:pt x="170165" y="42632"/>
                    <a:pt x="170165" y="42704"/>
                  </a:cubicBezTo>
                  <a:lnTo>
                    <a:pt x="170129" y="42740"/>
                  </a:lnTo>
                  <a:lnTo>
                    <a:pt x="170129" y="42812"/>
                  </a:lnTo>
                  <a:cubicBezTo>
                    <a:pt x="170129" y="42885"/>
                    <a:pt x="170129" y="42993"/>
                    <a:pt x="170092" y="43101"/>
                  </a:cubicBezTo>
                  <a:cubicBezTo>
                    <a:pt x="170056" y="43353"/>
                    <a:pt x="170020" y="43714"/>
                    <a:pt x="169984" y="44147"/>
                  </a:cubicBezTo>
                  <a:cubicBezTo>
                    <a:pt x="169876" y="45013"/>
                    <a:pt x="169732" y="46275"/>
                    <a:pt x="169587" y="47754"/>
                  </a:cubicBezTo>
                  <a:cubicBezTo>
                    <a:pt x="169263" y="50783"/>
                    <a:pt x="168830" y="54823"/>
                    <a:pt x="168397" y="59115"/>
                  </a:cubicBezTo>
                  <a:cubicBezTo>
                    <a:pt x="167496" y="67663"/>
                    <a:pt x="166522" y="77112"/>
                    <a:pt x="166125" y="80899"/>
                  </a:cubicBezTo>
                  <a:cubicBezTo>
                    <a:pt x="165728" y="84722"/>
                    <a:pt x="165223" y="87716"/>
                    <a:pt x="163817" y="90818"/>
                  </a:cubicBezTo>
                  <a:cubicBezTo>
                    <a:pt x="162446" y="93920"/>
                    <a:pt x="160174" y="97093"/>
                    <a:pt x="156279" y="101385"/>
                  </a:cubicBezTo>
                  <a:cubicBezTo>
                    <a:pt x="148813" y="109609"/>
                    <a:pt x="139940" y="113360"/>
                    <a:pt x="139183" y="113648"/>
                  </a:cubicBezTo>
                  <a:lnTo>
                    <a:pt x="127533" y="124072"/>
                  </a:lnTo>
                  <a:cubicBezTo>
                    <a:pt x="127533" y="124360"/>
                    <a:pt x="127461" y="125370"/>
                    <a:pt x="127209" y="128796"/>
                  </a:cubicBezTo>
                  <a:cubicBezTo>
                    <a:pt x="127064" y="130924"/>
                    <a:pt x="126523" y="132547"/>
                    <a:pt x="125982" y="133738"/>
                  </a:cubicBezTo>
                  <a:cubicBezTo>
                    <a:pt x="125441" y="134928"/>
                    <a:pt x="124864" y="135721"/>
                    <a:pt x="124612" y="136154"/>
                  </a:cubicBezTo>
                  <a:cubicBezTo>
                    <a:pt x="124612" y="136190"/>
                    <a:pt x="124612" y="136190"/>
                    <a:pt x="124612" y="136190"/>
                  </a:cubicBezTo>
                  <a:cubicBezTo>
                    <a:pt x="124540" y="136298"/>
                    <a:pt x="124504" y="136407"/>
                    <a:pt x="124504" y="136443"/>
                  </a:cubicBezTo>
                  <a:cubicBezTo>
                    <a:pt x="124504" y="136515"/>
                    <a:pt x="124468" y="136623"/>
                    <a:pt x="124468" y="136731"/>
                  </a:cubicBezTo>
                  <a:cubicBezTo>
                    <a:pt x="124431" y="136803"/>
                    <a:pt x="124395" y="136875"/>
                    <a:pt x="124395" y="136984"/>
                  </a:cubicBezTo>
                  <a:cubicBezTo>
                    <a:pt x="124395" y="136984"/>
                    <a:pt x="124359" y="137020"/>
                    <a:pt x="124359" y="137020"/>
                  </a:cubicBezTo>
                  <a:cubicBezTo>
                    <a:pt x="124359" y="137056"/>
                    <a:pt x="124359" y="137056"/>
                    <a:pt x="124359" y="137092"/>
                  </a:cubicBezTo>
                  <a:cubicBezTo>
                    <a:pt x="124359" y="137092"/>
                    <a:pt x="124359" y="137092"/>
                    <a:pt x="124359" y="137128"/>
                  </a:cubicBezTo>
                  <a:cubicBezTo>
                    <a:pt x="124251" y="137453"/>
                    <a:pt x="124107" y="137849"/>
                    <a:pt x="123963" y="138354"/>
                  </a:cubicBezTo>
                  <a:cubicBezTo>
                    <a:pt x="123638" y="139364"/>
                    <a:pt x="123205" y="140699"/>
                    <a:pt x="122736" y="142105"/>
                  </a:cubicBezTo>
                  <a:cubicBezTo>
                    <a:pt x="121726" y="144991"/>
                    <a:pt x="120464" y="148345"/>
                    <a:pt x="119346" y="150653"/>
                  </a:cubicBezTo>
                  <a:cubicBezTo>
                    <a:pt x="118192" y="152961"/>
                    <a:pt x="117146" y="154837"/>
                    <a:pt x="115379" y="156640"/>
                  </a:cubicBezTo>
                  <a:cubicBezTo>
                    <a:pt x="113647" y="158444"/>
                    <a:pt x="111195" y="160139"/>
                    <a:pt x="107300" y="162122"/>
                  </a:cubicBezTo>
                  <a:cubicBezTo>
                    <a:pt x="100555" y="165549"/>
                    <a:pt x="95506" y="169228"/>
                    <a:pt x="94388" y="170093"/>
                  </a:cubicBezTo>
                  <a:cubicBezTo>
                    <a:pt x="94207" y="170202"/>
                    <a:pt x="94135" y="170274"/>
                    <a:pt x="94135" y="170274"/>
                  </a:cubicBezTo>
                  <a:cubicBezTo>
                    <a:pt x="94063" y="170310"/>
                    <a:pt x="93991" y="170310"/>
                    <a:pt x="93955" y="170310"/>
                  </a:cubicBezTo>
                  <a:cubicBezTo>
                    <a:pt x="93883" y="170310"/>
                    <a:pt x="93811" y="170310"/>
                    <a:pt x="93738" y="170274"/>
                  </a:cubicBezTo>
                  <a:lnTo>
                    <a:pt x="88473" y="165982"/>
                  </a:lnTo>
                  <a:cubicBezTo>
                    <a:pt x="88364" y="165910"/>
                    <a:pt x="88328" y="165729"/>
                    <a:pt x="88400" y="165621"/>
                  </a:cubicBezTo>
                  <a:cubicBezTo>
                    <a:pt x="88400" y="165621"/>
                    <a:pt x="88869" y="164828"/>
                    <a:pt x="89591" y="163637"/>
                  </a:cubicBezTo>
                  <a:cubicBezTo>
                    <a:pt x="90312" y="162411"/>
                    <a:pt x="91286" y="160788"/>
                    <a:pt x="92296" y="159057"/>
                  </a:cubicBezTo>
                  <a:cubicBezTo>
                    <a:pt x="94352" y="155558"/>
                    <a:pt x="96588" y="151663"/>
                    <a:pt x="97381" y="150040"/>
                  </a:cubicBezTo>
                  <a:cubicBezTo>
                    <a:pt x="98211" y="148309"/>
                    <a:pt x="100194" y="146830"/>
                    <a:pt x="101926" y="145748"/>
                  </a:cubicBezTo>
                  <a:cubicBezTo>
                    <a:pt x="103404" y="144810"/>
                    <a:pt x="104739" y="144197"/>
                    <a:pt x="105136" y="144017"/>
                  </a:cubicBezTo>
                  <a:lnTo>
                    <a:pt x="107336" y="137200"/>
                  </a:lnTo>
                  <a:cubicBezTo>
                    <a:pt x="107336" y="137200"/>
                    <a:pt x="107336" y="137200"/>
                    <a:pt x="107336" y="137164"/>
                  </a:cubicBezTo>
                  <a:lnTo>
                    <a:pt x="107624" y="136298"/>
                  </a:lnTo>
                  <a:lnTo>
                    <a:pt x="107624" y="136298"/>
                  </a:lnTo>
                  <a:cubicBezTo>
                    <a:pt x="106326" y="136479"/>
                    <a:pt x="102575" y="136984"/>
                    <a:pt x="98066" y="136984"/>
                  </a:cubicBezTo>
                  <a:cubicBezTo>
                    <a:pt x="95470" y="136984"/>
                    <a:pt x="92620" y="136803"/>
                    <a:pt x="89843" y="136334"/>
                  </a:cubicBezTo>
                  <a:cubicBezTo>
                    <a:pt x="81872" y="135000"/>
                    <a:pt x="74803" y="130456"/>
                    <a:pt x="73649" y="129698"/>
                  </a:cubicBezTo>
                  <a:cubicBezTo>
                    <a:pt x="72747" y="130275"/>
                    <a:pt x="68491" y="133088"/>
                    <a:pt x="65786" y="134856"/>
                  </a:cubicBezTo>
                  <a:cubicBezTo>
                    <a:pt x="64813" y="135469"/>
                    <a:pt x="64019" y="135974"/>
                    <a:pt x="63694" y="136190"/>
                  </a:cubicBezTo>
                  <a:cubicBezTo>
                    <a:pt x="63586" y="136226"/>
                    <a:pt x="63550" y="136262"/>
                    <a:pt x="63514" y="136298"/>
                  </a:cubicBezTo>
                  <a:lnTo>
                    <a:pt x="63478" y="136371"/>
                  </a:lnTo>
                  <a:cubicBezTo>
                    <a:pt x="63406" y="136443"/>
                    <a:pt x="63370" y="136551"/>
                    <a:pt x="63298" y="136659"/>
                  </a:cubicBezTo>
                  <a:cubicBezTo>
                    <a:pt x="63153" y="136948"/>
                    <a:pt x="62937" y="137344"/>
                    <a:pt x="62721" y="137849"/>
                  </a:cubicBezTo>
                  <a:cubicBezTo>
                    <a:pt x="62252" y="138859"/>
                    <a:pt x="61567" y="140194"/>
                    <a:pt x="60773" y="141745"/>
                  </a:cubicBezTo>
                  <a:cubicBezTo>
                    <a:pt x="59114" y="144774"/>
                    <a:pt x="56842" y="148489"/>
                    <a:pt x="53992" y="151302"/>
                  </a:cubicBezTo>
                  <a:cubicBezTo>
                    <a:pt x="51576" y="153683"/>
                    <a:pt x="50205" y="155666"/>
                    <a:pt x="49412" y="157181"/>
                  </a:cubicBezTo>
                  <a:lnTo>
                    <a:pt x="110041" y="176369"/>
                  </a:lnTo>
                  <a:lnTo>
                    <a:pt x="167532" y="194439"/>
                  </a:lnTo>
                  <a:cubicBezTo>
                    <a:pt x="167640" y="194475"/>
                    <a:pt x="167712" y="194547"/>
                    <a:pt x="167748" y="194655"/>
                  </a:cubicBezTo>
                  <a:lnTo>
                    <a:pt x="177234" y="197649"/>
                  </a:lnTo>
                  <a:cubicBezTo>
                    <a:pt x="177234" y="197649"/>
                    <a:pt x="178532" y="195449"/>
                    <a:pt x="184303" y="186143"/>
                  </a:cubicBezTo>
                  <a:cubicBezTo>
                    <a:pt x="185060" y="184917"/>
                    <a:pt x="185385" y="183366"/>
                    <a:pt x="185385" y="181599"/>
                  </a:cubicBezTo>
                  <a:cubicBezTo>
                    <a:pt x="185421" y="170526"/>
                    <a:pt x="172256" y="150761"/>
                    <a:pt x="172256" y="140879"/>
                  </a:cubicBezTo>
                  <a:cubicBezTo>
                    <a:pt x="172256" y="140626"/>
                    <a:pt x="172256" y="140410"/>
                    <a:pt x="172293" y="140158"/>
                  </a:cubicBezTo>
                  <a:cubicBezTo>
                    <a:pt x="173086" y="129626"/>
                    <a:pt x="200894" y="112314"/>
                    <a:pt x="200858" y="92333"/>
                  </a:cubicBezTo>
                  <a:cubicBezTo>
                    <a:pt x="200858" y="91323"/>
                    <a:pt x="200786" y="90313"/>
                    <a:pt x="200641" y="89303"/>
                  </a:cubicBezTo>
                  <a:cubicBezTo>
                    <a:pt x="199199" y="79421"/>
                    <a:pt x="187008" y="59223"/>
                    <a:pt x="171499" y="405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9" name="Google Shape;4769;p64"/>
            <p:cNvSpPr/>
            <p:nvPr/>
          </p:nvSpPr>
          <p:spPr>
            <a:xfrm>
              <a:off x="5625075" y="5303525"/>
              <a:ext cx="225425" cy="80725"/>
            </a:xfrm>
            <a:custGeom>
              <a:avLst/>
              <a:gdLst/>
              <a:ahLst/>
              <a:cxnLst/>
              <a:rect l="l" t="t" r="r" b="b"/>
              <a:pathLst>
                <a:path w="9017" h="3229" extrusionOk="0">
                  <a:moveTo>
                    <a:pt x="359" y="0"/>
                  </a:moveTo>
                  <a:cubicBezTo>
                    <a:pt x="233" y="0"/>
                    <a:pt x="102" y="75"/>
                    <a:pt x="72" y="226"/>
                  </a:cubicBezTo>
                  <a:cubicBezTo>
                    <a:pt x="0" y="370"/>
                    <a:pt x="108" y="550"/>
                    <a:pt x="253" y="586"/>
                  </a:cubicBezTo>
                  <a:lnTo>
                    <a:pt x="8584" y="3219"/>
                  </a:lnTo>
                  <a:cubicBezTo>
                    <a:pt x="8614" y="3225"/>
                    <a:pt x="8643" y="3228"/>
                    <a:pt x="8671" y="3228"/>
                  </a:cubicBezTo>
                  <a:cubicBezTo>
                    <a:pt x="8810" y="3228"/>
                    <a:pt x="8921" y="3153"/>
                    <a:pt x="8981" y="3003"/>
                  </a:cubicBezTo>
                  <a:cubicBezTo>
                    <a:pt x="9017" y="2858"/>
                    <a:pt x="8945" y="2678"/>
                    <a:pt x="8764" y="2642"/>
                  </a:cubicBezTo>
                  <a:lnTo>
                    <a:pt x="433" y="9"/>
                  </a:lnTo>
                  <a:cubicBezTo>
                    <a:pt x="409" y="3"/>
                    <a:pt x="384"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0" name="Google Shape;4770;p64"/>
            <p:cNvSpPr/>
            <p:nvPr/>
          </p:nvSpPr>
          <p:spPr>
            <a:xfrm>
              <a:off x="1607200" y="4042075"/>
              <a:ext cx="3884450" cy="1229450"/>
            </a:xfrm>
            <a:custGeom>
              <a:avLst/>
              <a:gdLst/>
              <a:ahLst/>
              <a:cxnLst/>
              <a:rect l="l" t="t" r="r" b="b"/>
              <a:pathLst>
                <a:path w="155378" h="49178" extrusionOk="0">
                  <a:moveTo>
                    <a:pt x="356" y="0"/>
                  </a:moveTo>
                  <a:cubicBezTo>
                    <a:pt x="231" y="0"/>
                    <a:pt x="102" y="70"/>
                    <a:pt x="72" y="190"/>
                  </a:cubicBezTo>
                  <a:cubicBezTo>
                    <a:pt x="0" y="370"/>
                    <a:pt x="108" y="550"/>
                    <a:pt x="253" y="586"/>
                  </a:cubicBezTo>
                  <a:lnTo>
                    <a:pt x="154944" y="49169"/>
                  </a:lnTo>
                  <a:cubicBezTo>
                    <a:pt x="154968" y="49175"/>
                    <a:pt x="154993" y="49178"/>
                    <a:pt x="155019" y="49178"/>
                  </a:cubicBezTo>
                  <a:cubicBezTo>
                    <a:pt x="155145" y="49178"/>
                    <a:pt x="155275" y="49103"/>
                    <a:pt x="155305" y="48952"/>
                  </a:cubicBezTo>
                  <a:cubicBezTo>
                    <a:pt x="155377" y="48808"/>
                    <a:pt x="155269" y="48628"/>
                    <a:pt x="155125" y="48592"/>
                  </a:cubicBezTo>
                  <a:lnTo>
                    <a:pt x="433" y="9"/>
                  </a:lnTo>
                  <a:cubicBezTo>
                    <a:pt x="408" y="3"/>
                    <a:pt x="382"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1" name="Google Shape;4771;p64"/>
            <p:cNvSpPr/>
            <p:nvPr/>
          </p:nvSpPr>
          <p:spPr>
            <a:xfrm>
              <a:off x="2109425" y="4449850"/>
              <a:ext cx="1904375" cy="1019825"/>
            </a:xfrm>
            <a:custGeom>
              <a:avLst/>
              <a:gdLst/>
              <a:ahLst/>
              <a:cxnLst/>
              <a:rect l="l" t="t" r="r" b="b"/>
              <a:pathLst>
                <a:path w="76175" h="40793" extrusionOk="0">
                  <a:moveTo>
                    <a:pt x="16880" y="1"/>
                  </a:moveTo>
                  <a:lnTo>
                    <a:pt x="0" y="20775"/>
                  </a:lnTo>
                  <a:lnTo>
                    <a:pt x="57419" y="40792"/>
                  </a:lnTo>
                  <a:lnTo>
                    <a:pt x="76174" y="20018"/>
                  </a:lnTo>
                  <a:lnTo>
                    <a:pt x="168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2" name="Google Shape;4772;p64"/>
            <p:cNvSpPr/>
            <p:nvPr/>
          </p:nvSpPr>
          <p:spPr>
            <a:xfrm>
              <a:off x="2101300" y="4442275"/>
              <a:ext cx="1920600" cy="1034975"/>
            </a:xfrm>
            <a:custGeom>
              <a:avLst/>
              <a:gdLst/>
              <a:ahLst/>
              <a:cxnLst/>
              <a:rect l="l" t="t" r="r" b="b"/>
              <a:pathLst>
                <a:path w="76824" h="41399" extrusionOk="0">
                  <a:moveTo>
                    <a:pt x="17313" y="628"/>
                  </a:moveTo>
                  <a:lnTo>
                    <a:pt x="75994" y="20465"/>
                  </a:lnTo>
                  <a:lnTo>
                    <a:pt x="57671" y="40756"/>
                  </a:lnTo>
                  <a:lnTo>
                    <a:pt x="57671" y="40756"/>
                  </a:lnTo>
                  <a:lnTo>
                    <a:pt x="830" y="20934"/>
                  </a:lnTo>
                  <a:lnTo>
                    <a:pt x="17313" y="628"/>
                  </a:lnTo>
                  <a:close/>
                  <a:moveTo>
                    <a:pt x="17220" y="1"/>
                  </a:moveTo>
                  <a:cubicBezTo>
                    <a:pt x="17133" y="1"/>
                    <a:pt x="17041" y="34"/>
                    <a:pt x="16988" y="87"/>
                  </a:cubicBezTo>
                  <a:lnTo>
                    <a:pt x="73" y="20862"/>
                  </a:lnTo>
                  <a:cubicBezTo>
                    <a:pt x="37" y="20970"/>
                    <a:pt x="1" y="21042"/>
                    <a:pt x="37" y="21150"/>
                  </a:cubicBezTo>
                  <a:cubicBezTo>
                    <a:pt x="73" y="21259"/>
                    <a:pt x="145" y="21331"/>
                    <a:pt x="217" y="21367"/>
                  </a:cubicBezTo>
                  <a:lnTo>
                    <a:pt x="57636" y="41384"/>
                  </a:lnTo>
                  <a:cubicBezTo>
                    <a:pt x="57665" y="41394"/>
                    <a:pt x="57697" y="41398"/>
                    <a:pt x="57729" y="41398"/>
                  </a:cubicBezTo>
                  <a:cubicBezTo>
                    <a:pt x="57816" y="41398"/>
                    <a:pt x="57908" y="41365"/>
                    <a:pt x="57961" y="41312"/>
                  </a:cubicBezTo>
                  <a:lnTo>
                    <a:pt x="76716" y="20537"/>
                  </a:lnTo>
                  <a:cubicBezTo>
                    <a:pt x="76788" y="20429"/>
                    <a:pt x="76824" y="20357"/>
                    <a:pt x="76788" y="20249"/>
                  </a:cubicBezTo>
                  <a:cubicBezTo>
                    <a:pt x="76788" y="20140"/>
                    <a:pt x="76716" y="20068"/>
                    <a:pt x="76607" y="20032"/>
                  </a:cubicBezTo>
                  <a:lnTo>
                    <a:pt x="17313" y="15"/>
                  </a:lnTo>
                  <a:cubicBezTo>
                    <a:pt x="17284" y="5"/>
                    <a:pt x="17252" y="1"/>
                    <a:pt x="17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3" name="Google Shape;4773;p64"/>
            <p:cNvSpPr/>
            <p:nvPr/>
          </p:nvSpPr>
          <p:spPr>
            <a:xfrm>
              <a:off x="2372725" y="4594125"/>
              <a:ext cx="1442700" cy="737600"/>
            </a:xfrm>
            <a:custGeom>
              <a:avLst/>
              <a:gdLst/>
              <a:ahLst/>
              <a:cxnLst/>
              <a:rect l="l" t="t" r="r" b="b"/>
              <a:pathLst>
                <a:path w="57708" h="29504" extrusionOk="0">
                  <a:moveTo>
                    <a:pt x="12587" y="0"/>
                  </a:moveTo>
                  <a:lnTo>
                    <a:pt x="0" y="14571"/>
                  </a:lnTo>
                  <a:lnTo>
                    <a:pt x="45084" y="29503"/>
                  </a:lnTo>
                  <a:lnTo>
                    <a:pt x="57707" y="15906"/>
                  </a:lnTo>
                  <a:lnTo>
                    <a:pt x="12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4" name="Google Shape;4774;p64"/>
            <p:cNvSpPr/>
            <p:nvPr/>
          </p:nvSpPr>
          <p:spPr>
            <a:xfrm>
              <a:off x="2364600" y="4586550"/>
              <a:ext cx="1458025" cy="752725"/>
            </a:xfrm>
            <a:custGeom>
              <a:avLst/>
              <a:gdLst/>
              <a:ahLst/>
              <a:cxnLst/>
              <a:rect l="l" t="t" r="r" b="b"/>
              <a:pathLst>
                <a:path w="58321" h="30109" extrusionOk="0">
                  <a:moveTo>
                    <a:pt x="13021" y="628"/>
                  </a:moveTo>
                  <a:lnTo>
                    <a:pt x="57491" y="16353"/>
                  </a:lnTo>
                  <a:lnTo>
                    <a:pt x="45320" y="29452"/>
                  </a:lnTo>
                  <a:lnTo>
                    <a:pt x="45320" y="29452"/>
                  </a:lnTo>
                  <a:lnTo>
                    <a:pt x="830" y="14730"/>
                  </a:lnTo>
                  <a:lnTo>
                    <a:pt x="13021" y="628"/>
                  </a:lnTo>
                  <a:close/>
                  <a:moveTo>
                    <a:pt x="12928" y="1"/>
                  </a:moveTo>
                  <a:cubicBezTo>
                    <a:pt x="12840" y="1"/>
                    <a:pt x="12749" y="34"/>
                    <a:pt x="12696" y="87"/>
                  </a:cubicBezTo>
                  <a:lnTo>
                    <a:pt x="73" y="14694"/>
                  </a:lnTo>
                  <a:cubicBezTo>
                    <a:pt x="0" y="14766"/>
                    <a:pt x="0" y="14874"/>
                    <a:pt x="37" y="14947"/>
                  </a:cubicBezTo>
                  <a:cubicBezTo>
                    <a:pt x="37" y="15055"/>
                    <a:pt x="109" y="15127"/>
                    <a:pt x="217" y="15163"/>
                  </a:cubicBezTo>
                  <a:lnTo>
                    <a:pt x="45337" y="30095"/>
                  </a:lnTo>
                  <a:cubicBezTo>
                    <a:pt x="45366" y="30104"/>
                    <a:pt x="45395" y="30109"/>
                    <a:pt x="45423" y="30109"/>
                  </a:cubicBezTo>
                  <a:cubicBezTo>
                    <a:pt x="45500" y="30109"/>
                    <a:pt x="45573" y="30075"/>
                    <a:pt x="45625" y="30023"/>
                  </a:cubicBezTo>
                  <a:lnTo>
                    <a:pt x="58249" y="16425"/>
                  </a:lnTo>
                  <a:cubicBezTo>
                    <a:pt x="58321" y="16353"/>
                    <a:pt x="58321" y="16245"/>
                    <a:pt x="58321" y="16137"/>
                  </a:cubicBezTo>
                  <a:cubicBezTo>
                    <a:pt x="58285" y="16029"/>
                    <a:pt x="58213" y="15956"/>
                    <a:pt x="58105" y="15920"/>
                  </a:cubicBezTo>
                  <a:lnTo>
                    <a:pt x="13021" y="15"/>
                  </a:lnTo>
                  <a:cubicBezTo>
                    <a:pt x="12992" y="5"/>
                    <a:pt x="12960" y="1"/>
                    <a:pt x="12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5" name="Google Shape;4775;p64"/>
            <p:cNvSpPr/>
            <p:nvPr/>
          </p:nvSpPr>
          <p:spPr>
            <a:xfrm>
              <a:off x="2342050" y="1025400"/>
              <a:ext cx="3594125" cy="3621050"/>
            </a:xfrm>
            <a:custGeom>
              <a:avLst/>
              <a:gdLst/>
              <a:ahLst/>
              <a:cxnLst/>
              <a:rect l="l" t="t" r="r" b="b"/>
              <a:pathLst>
                <a:path w="143765" h="144842" extrusionOk="0">
                  <a:moveTo>
                    <a:pt x="90743" y="0"/>
                  </a:moveTo>
                  <a:cubicBezTo>
                    <a:pt x="89664" y="0"/>
                    <a:pt x="88322" y="517"/>
                    <a:pt x="87031" y="969"/>
                  </a:cubicBezTo>
                  <a:cubicBezTo>
                    <a:pt x="84109" y="1979"/>
                    <a:pt x="76247" y="9626"/>
                    <a:pt x="74443" y="14422"/>
                  </a:cubicBezTo>
                  <a:cubicBezTo>
                    <a:pt x="72676" y="19255"/>
                    <a:pt x="74227" y="20842"/>
                    <a:pt x="77365" y="23728"/>
                  </a:cubicBezTo>
                  <a:cubicBezTo>
                    <a:pt x="80503" y="26649"/>
                    <a:pt x="84326" y="32600"/>
                    <a:pt x="86345" y="38227"/>
                  </a:cubicBezTo>
                  <a:cubicBezTo>
                    <a:pt x="88365" y="43817"/>
                    <a:pt x="90926" y="49191"/>
                    <a:pt x="95074" y="50670"/>
                  </a:cubicBezTo>
                  <a:cubicBezTo>
                    <a:pt x="95074" y="50670"/>
                    <a:pt x="88473" y="53808"/>
                    <a:pt x="84109" y="56946"/>
                  </a:cubicBezTo>
                  <a:cubicBezTo>
                    <a:pt x="79709" y="60083"/>
                    <a:pt x="77581" y="61526"/>
                    <a:pt x="77581" y="61526"/>
                  </a:cubicBezTo>
                  <a:cubicBezTo>
                    <a:pt x="77581" y="61526"/>
                    <a:pt x="71666" y="63221"/>
                    <a:pt x="69394" y="66143"/>
                  </a:cubicBezTo>
                  <a:cubicBezTo>
                    <a:pt x="67158" y="69028"/>
                    <a:pt x="66256" y="70940"/>
                    <a:pt x="66256" y="70940"/>
                  </a:cubicBezTo>
                  <a:cubicBezTo>
                    <a:pt x="66256" y="70940"/>
                    <a:pt x="45986" y="74438"/>
                    <a:pt x="39711" y="79812"/>
                  </a:cubicBezTo>
                  <a:cubicBezTo>
                    <a:pt x="39711" y="79812"/>
                    <a:pt x="30405" y="82265"/>
                    <a:pt x="26474" y="85980"/>
                  </a:cubicBezTo>
                  <a:cubicBezTo>
                    <a:pt x="22543" y="89695"/>
                    <a:pt x="20739" y="96511"/>
                    <a:pt x="20739" y="96511"/>
                  </a:cubicBezTo>
                  <a:cubicBezTo>
                    <a:pt x="20739" y="96511"/>
                    <a:pt x="15474" y="101020"/>
                    <a:pt x="13021" y="102354"/>
                  </a:cubicBezTo>
                  <a:cubicBezTo>
                    <a:pt x="10532" y="103689"/>
                    <a:pt x="6493" y="106285"/>
                    <a:pt x="4473" y="112345"/>
                  </a:cubicBezTo>
                  <a:cubicBezTo>
                    <a:pt x="2453" y="118368"/>
                    <a:pt x="1" y="132073"/>
                    <a:pt x="1" y="132073"/>
                  </a:cubicBezTo>
                  <a:lnTo>
                    <a:pt x="6276" y="134995"/>
                  </a:lnTo>
                  <a:cubicBezTo>
                    <a:pt x="6276" y="134995"/>
                    <a:pt x="6385" y="131388"/>
                    <a:pt x="12011" y="125906"/>
                  </a:cubicBezTo>
                  <a:cubicBezTo>
                    <a:pt x="17602" y="120388"/>
                    <a:pt x="21064" y="111082"/>
                    <a:pt x="21533" y="110866"/>
                  </a:cubicBezTo>
                  <a:cubicBezTo>
                    <a:pt x="21966" y="110650"/>
                    <a:pt x="31848" y="104157"/>
                    <a:pt x="31848" y="104157"/>
                  </a:cubicBezTo>
                  <a:cubicBezTo>
                    <a:pt x="31848" y="104157"/>
                    <a:pt x="39458" y="109423"/>
                    <a:pt x="48114" y="110866"/>
                  </a:cubicBezTo>
                  <a:cubicBezTo>
                    <a:pt x="50854" y="111336"/>
                    <a:pt x="53685" y="111496"/>
                    <a:pt x="56272" y="111496"/>
                  </a:cubicBezTo>
                  <a:cubicBezTo>
                    <a:pt x="61825" y="111496"/>
                    <a:pt x="66256" y="110758"/>
                    <a:pt x="66256" y="110758"/>
                  </a:cubicBezTo>
                  <a:lnTo>
                    <a:pt x="66256" y="110758"/>
                  </a:lnTo>
                  <a:lnTo>
                    <a:pt x="63587" y="119053"/>
                  </a:lnTo>
                  <a:cubicBezTo>
                    <a:pt x="63587" y="119053"/>
                    <a:pt x="57420" y="121758"/>
                    <a:pt x="55833" y="125004"/>
                  </a:cubicBezTo>
                  <a:cubicBezTo>
                    <a:pt x="54282" y="128250"/>
                    <a:pt x="46888" y="140585"/>
                    <a:pt x="46888" y="140585"/>
                  </a:cubicBezTo>
                  <a:lnTo>
                    <a:pt x="52154" y="144841"/>
                  </a:lnTo>
                  <a:cubicBezTo>
                    <a:pt x="52154" y="144841"/>
                    <a:pt x="57636" y="140585"/>
                    <a:pt x="65390" y="136654"/>
                  </a:cubicBezTo>
                  <a:cubicBezTo>
                    <a:pt x="73109" y="132723"/>
                    <a:pt x="75020" y="129945"/>
                    <a:pt x="77256" y="125329"/>
                  </a:cubicBezTo>
                  <a:cubicBezTo>
                    <a:pt x="79493" y="120748"/>
                    <a:pt x="82306" y="111984"/>
                    <a:pt x="82414" y="111191"/>
                  </a:cubicBezTo>
                  <a:cubicBezTo>
                    <a:pt x="82522" y="110433"/>
                    <a:pt x="84758" y="108413"/>
                    <a:pt x="85119" y="103580"/>
                  </a:cubicBezTo>
                  <a:lnTo>
                    <a:pt x="85444" y="98747"/>
                  </a:lnTo>
                  <a:lnTo>
                    <a:pt x="97202" y="88216"/>
                  </a:lnTo>
                  <a:cubicBezTo>
                    <a:pt x="97202" y="88216"/>
                    <a:pt x="106543" y="84537"/>
                    <a:pt x="114261" y="75989"/>
                  </a:cubicBezTo>
                  <a:cubicBezTo>
                    <a:pt x="122016" y="67477"/>
                    <a:pt x="123242" y="63329"/>
                    <a:pt x="124036" y="55719"/>
                  </a:cubicBezTo>
                  <a:cubicBezTo>
                    <a:pt x="124793" y="48073"/>
                    <a:pt x="127931" y="17921"/>
                    <a:pt x="128039" y="17452"/>
                  </a:cubicBezTo>
                  <a:cubicBezTo>
                    <a:pt x="128183" y="17019"/>
                    <a:pt x="129193" y="14783"/>
                    <a:pt x="130528" y="14567"/>
                  </a:cubicBezTo>
                  <a:cubicBezTo>
                    <a:pt x="130553" y="14562"/>
                    <a:pt x="130580" y="14560"/>
                    <a:pt x="130610" y="14560"/>
                  </a:cubicBezTo>
                  <a:cubicBezTo>
                    <a:pt x="132140" y="14560"/>
                    <a:pt x="139275" y="20855"/>
                    <a:pt x="140266" y="21492"/>
                  </a:cubicBezTo>
                  <a:cubicBezTo>
                    <a:pt x="140695" y="21783"/>
                    <a:pt x="141308" y="22009"/>
                    <a:pt x="141886" y="22009"/>
                  </a:cubicBezTo>
                  <a:cubicBezTo>
                    <a:pt x="142668" y="22009"/>
                    <a:pt x="143387" y="21596"/>
                    <a:pt x="143512" y="20374"/>
                  </a:cubicBezTo>
                  <a:cubicBezTo>
                    <a:pt x="143764" y="18246"/>
                    <a:pt x="141961" y="12980"/>
                    <a:pt x="136226" y="7245"/>
                  </a:cubicBezTo>
                  <a:cubicBezTo>
                    <a:pt x="132064" y="3083"/>
                    <a:pt x="128730" y="1480"/>
                    <a:pt x="126700" y="1480"/>
                  </a:cubicBezTo>
                  <a:cubicBezTo>
                    <a:pt x="125950" y="1480"/>
                    <a:pt x="125379" y="1698"/>
                    <a:pt x="125009" y="2087"/>
                  </a:cubicBezTo>
                  <a:cubicBezTo>
                    <a:pt x="123675" y="3566"/>
                    <a:pt x="124577" y="6704"/>
                    <a:pt x="123675" y="11285"/>
                  </a:cubicBezTo>
                  <a:cubicBezTo>
                    <a:pt x="122773" y="15901"/>
                    <a:pt x="117183" y="32492"/>
                    <a:pt x="114370" y="40355"/>
                  </a:cubicBezTo>
                  <a:cubicBezTo>
                    <a:pt x="111556" y="48181"/>
                    <a:pt x="112458" y="58857"/>
                    <a:pt x="112458" y="58857"/>
                  </a:cubicBezTo>
                  <a:cubicBezTo>
                    <a:pt x="112458" y="58857"/>
                    <a:pt x="108671" y="60192"/>
                    <a:pt x="105966" y="62211"/>
                  </a:cubicBezTo>
                  <a:cubicBezTo>
                    <a:pt x="103261" y="64231"/>
                    <a:pt x="99113" y="67044"/>
                    <a:pt x="99113" y="67044"/>
                  </a:cubicBezTo>
                  <a:lnTo>
                    <a:pt x="97995" y="66467"/>
                  </a:lnTo>
                  <a:cubicBezTo>
                    <a:pt x="97995" y="66467"/>
                    <a:pt x="104271" y="60192"/>
                    <a:pt x="106182" y="56585"/>
                  </a:cubicBezTo>
                  <a:cubicBezTo>
                    <a:pt x="108094" y="53014"/>
                    <a:pt x="108671" y="52798"/>
                    <a:pt x="107661" y="50670"/>
                  </a:cubicBezTo>
                  <a:cubicBezTo>
                    <a:pt x="106651" y="48542"/>
                    <a:pt x="98464" y="38227"/>
                    <a:pt x="94857" y="33610"/>
                  </a:cubicBezTo>
                  <a:cubicBezTo>
                    <a:pt x="91287" y="29030"/>
                    <a:pt x="86886" y="21275"/>
                    <a:pt x="86021" y="19039"/>
                  </a:cubicBezTo>
                  <a:cubicBezTo>
                    <a:pt x="85119" y="16803"/>
                    <a:pt x="85227" y="14567"/>
                    <a:pt x="85877" y="12980"/>
                  </a:cubicBezTo>
                  <a:cubicBezTo>
                    <a:pt x="86562" y="11393"/>
                    <a:pt x="92837" y="8255"/>
                    <a:pt x="92946" y="3458"/>
                  </a:cubicBezTo>
                  <a:cubicBezTo>
                    <a:pt x="93005" y="788"/>
                    <a:pt x="92075" y="0"/>
                    <a:pt x="90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6" name="Google Shape;4776;p64"/>
            <p:cNvSpPr/>
            <p:nvPr/>
          </p:nvSpPr>
          <p:spPr>
            <a:xfrm>
              <a:off x="3621525" y="3838525"/>
              <a:ext cx="734900" cy="798900"/>
            </a:xfrm>
            <a:custGeom>
              <a:avLst/>
              <a:gdLst/>
              <a:ahLst/>
              <a:cxnLst/>
              <a:rect l="l" t="t" r="r" b="b"/>
              <a:pathLst>
                <a:path w="29396" h="31956" extrusionOk="0">
                  <a:moveTo>
                    <a:pt x="26835" y="0"/>
                  </a:moveTo>
                  <a:cubicBezTo>
                    <a:pt x="26655" y="1948"/>
                    <a:pt x="26186" y="5086"/>
                    <a:pt x="25104" y="7358"/>
                  </a:cubicBezTo>
                  <a:cubicBezTo>
                    <a:pt x="23481" y="10856"/>
                    <a:pt x="20920" y="12046"/>
                    <a:pt x="20920" y="12046"/>
                  </a:cubicBezTo>
                  <a:cubicBezTo>
                    <a:pt x="20920" y="12046"/>
                    <a:pt x="21136" y="16014"/>
                    <a:pt x="17854" y="19043"/>
                  </a:cubicBezTo>
                  <a:cubicBezTo>
                    <a:pt x="14608" y="22073"/>
                    <a:pt x="6421" y="26978"/>
                    <a:pt x="1263" y="30260"/>
                  </a:cubicBezTo>
                  <a:cubicBezTo>
                    <a:pt x="831" y="30549"/>
                    <a:pt x="398" y="30837"/>
                    <a:pt x="1" y="31162"/>
                  </a:cubicBezTo>
                  <a:lnTo>
                    <a:pt x="975" y="31956"/>
                  </a:lnTo>
                  <a:cubicBezTo>
                    <a:pt x="1985" y="31162"/>
                    <a:pt x="7142" y="27375"/>
                    <a:pt x="14067" y="23876"/>
                  </a:cubicBezTo>
                  <a:cubicBezTo>
                    <a:pt x="17926" y="21929"/>
                    <a:pt x="20307" y="20234"/>
                    <a:pt x="21966" y="18502"/>
                  </a:cubicBezTo>
                  <a:cubicBezTo>
                    <a:pt x="23661" y="16771"/>
                    <a:pt x="24707" y="14968"/>
                    <a:pt x="25825" y="12696"/>
                  </a:cubicBezTo>
                  <a:cubicBezTo>
                    <a:pt x="27015" y="10243"/>
                    <a:pt x="28350" y="6600"/>
                    <a:pt x="29396" y="3607"/>
                  </a:cubicBezTo>
                  <a:cubicBezTo>
                    <a:pt x="28927" y="2272"/>
                    <a:pt x="28169" y="1010"/>
                    <a:pt x="26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7" name="Google Shape;4777;p64"/>
            <p:cNvSpPr/>
            <p:nvPr/>
          </p:nvSpPr>
          <p:spPr>
            <a:xfrm>
              <a:off x="2437625" y="3653675"/>
              <a:ext cx="495950" cy="734875"/>
            </a:xfrm>
            <a:custGeom>
              <a:avLst/>
              <a:gdLst/>
              <a:ahLst/>
              <a:cxnLst/>
              <a:rect l="l" t="t" r="r" b="b"/>
              <a:pathLst>
                <a:path w="19838" h="29395" extrusionOk="0">
                  <a:moveTo>
                    <a:pt x="19621" y="0"/>
                  </a:moveTo>
                  <a:cubicBezTo>
                    <a:pt x="17493" y="1118"/>
                    <a:pt x="15690" y="2128"/>
                    <a:pt x="15690" y="2128"/>
                  </a:cubicBezTo>
                  <a:cubicBezTo>
                    <a:pt x="15690" y="2128"/>
                    <a:pt x="15438" y="8692"/>
                    <a:pt x="10785" y="12660"/>
                  </a:cubicBezTo>
                  <a:cubicBezTo>
                    <a:pt x="6096" y="16627"/>
                    <a:pt x="722" y="25896"/>
                    <a:pt x="722" y="25896"/>
                  </a:cubicBezTo>
                  <a:lnTo>
                    <a:pt x="1" y="28385"/>
                  </a:lnTo>
                  <a:lnTo>
                    <a:pt x="2201" y="29395"/>
                  </a:lnTo>
                  <a:cubicBezTo>
                    <a:pt x="2417" y="28277"/>
                    <a:pt x="3391" y="25031"/>
                    <a:pt x="7972" y="20559"/>
                  </a:cubicBezTo>
                  <a:cubicBezTo>
                    <a:pt x="11723" y="16844"/>
                    <a:pt x="14572" y="11361"/>
                    <a:pt x="16123" y="8188"/>
                  </a:cubicBezTo>
                  <a:cubicBezTo>
                    <a:pt x="16628" y="7106"/>
                    <a:pt x="17025" y="6312"/>
                    <a:pt x="17241" y="5879"/>
                  </a:cubicBezTo>
                  <a:cubicBezTo>
                    <a:pt x="17313" y="5771"/>
                    <a:pt x="17349" y="5663"/>
                    <a:pt x="17421" y="5591"/>
                  </a:cubicBezTo>
                  <a:cubicBezTo>
                    <a:pt x="17457" y="5555"/>
                    <a:pt x="17493" y="5519"/>
                    <a:pt x="17566" y="5482"/>
                  </a:cubicBezTo>
                  <a:cubicBezTo>
                    <a:pt x="17566" y="5482"/>
                    <a:pt x="17602" y="5446"/>
                    <a:pt x="17674" y="5410"/>
                  </a:cubicBezTo>
                  <a:cubicBezTo>
                    <a:pt x="17746" y="5374"/>
                    <a:pt x="17818" y="5338"/>
                    <a:pt x="17890" y="5266"/>
                  </a:cubicBezTo>
                  <a:cubicBezTo>
                    <a:pt x="18107" y="5158"/>
                    <a:pt x="18359" y="4978"/>
                    <a:pt x="18648" y="4797"/>
                  </a:cubicBezTo>
                  <a:cubicBezTo>
                    <a:pt x="18972" y="4581"/>
                    <a:pt x="19333" y="4364"/>
                    <a:pt x="19694" y="4112"/>
                  </a:cubicBezTo>
                  <a:cubicBezTo>
                    <a:pt x="19766" y="3571"/>
                    <a:pt x="19838" y="2886"/>
                    <a:pt x="19838" y="2200"/>
                  </a:cubicBezTo>
                  <a:cubicBezTo>
                    <a:pt x="19838" y="1479"/>
                    <a:pt x="19766" y="722"/>
                    <a:pt x="196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8" name="Google Shape;4778;p64"/>
            <p:cNvSpPr/>
            <p:nvPr/>
          </p:nvSpPr>
          <p:spPr>
            <a:xfrm>
              <a:off x="2333950" y="1018075"/>
              <a:ext cx="3604025" cy="3636025"/>
            </a:xfrm>
            <a:custGeom>
              <a:avLst/>
              <a:gdLst/>
              <a:ahLst/>
              <a:cxnLst/>
              <a:rect l="l" t="t" r="r" b="b"/>
              <a:pathLst>
                <a:path w="144161" h="145441" extrusionOk="0">
                  <a:moveTo>
                    <a:pt x="91070" y="613"/>
                  </a:moveTo>
                  <a:cubicBezTo>
                    <a:pt x="91394" y="613"/>
                    <a:pt x="91647" y="649"/>
                    <a:pt x="91863" y="721"/>
                  </a:cubicBezTo>
                  <a:cubicBezTo>
                    <a:pt x="92188" y="866"/>
                    <a:pt x="92440" y="1082"/>
                    <a:pt x="92657" y="1515"/>
                  </a:cubicBezTo>
                  <a:cubicBezTo>
                    <a:pt x="92873" y="1948"/>
                    <a:pt x="92981" y="2597"/>
                    <a:pt x="92981" y="3499"/>
                  </a:cubicBezTo>
                  <a:cubicBezTo>
                    <a:pt x="92981" y="3571"/>
                    <a:pt x="92981" y="3643"/>
                    <a:pt x="92981" y="3751"/>
                  </a:cubicBezTo>
                  <a:cubicBezTo>
                    <a:pt x="92945" y="4869"/>
                    <a:pt x="92548" y="5915"/>
                    <a:pt x="91971" y="6889"/>
                  </a:cubicBezTo>
                  <a:cubicBezTo>
                    <a:pt x="91070" y="8332"/>
                    <a:pt x="89735" y="9594"/>
                    <a:pt x="88509" y="10604"/>
                  </a:cubicBezTo>
                  <a:cubicBezTo>
                    <a:pt x="87932" y="11109"/>
                    <a:pt x="87355" y="11578"/>
                    <a:pt x="86922" y="12010"/>
                  </a:cubicBezTo>
                  <a:cubicBezTo>
                    <a:pt x="86453" y="12407"/>
                    <a:pt x="86092" y="12768"/>
                    <a:pt x="85948" y="13165"/>
                  </a:cubicBezTo>
                  <a:cubicBezTo>
                    <a:pt x="85587" y="13994"/>
                    <a:pt x="85371" y="14968"/>
                    <a:pt x="85371" y="16050"/>
                  </a:cubicBezTo>
                  <a:cubicBezTo>
                    <a:pt x="85371" y="17132"/>
                    <a:pt x="85587" y="18286"/>
                    <a:pt x="86056" y="19440"/>
                  </a:cubicBezTo>
                  <a:cubicBezTo>
                    <a:pt x="86525" y="20594"/>
                    <a:pt x="87824" y="23083"/>
                    <a:pt x="89483" y="25896"/>
                  </a:cubicBezTo>
                  <a:cubicBezTo>
                    <a:pt x="91142" y="28673"/>
                    <a:pt x="93161" y="31775"/>
                    <a:pt x="94965" y="34084"/>
                  </a:cubicBezTo>
                  <a:cubicBezTo>
                    <a:pt x="96732" y="36392"/>
                    <a:pt x="99690" y="40107"/>
                    <a:pt x="102323" y="43533"/>
                  </a:cubicBezTo>
                  <a:cubicBezTo>
                    <a:pt x="103621" y="45228"/>
                    <a:pt x="104847" y="46887"/>
                    <a:pt x="105821" y="48222"/>
                  </a:cubicBezTo>
                  <a:cubicBezTo>
                    <a:pt x="106759" y="49556"/>
                    <a:pt x="107480" y="50602"/>
                    <a:pt x="107697" y="51071"/>
                  </a:cubicBezTo>
                  <a:cubicBezTo>
                    <a:pt x="108021" y="51756"/>
                    <a:pt x="108165" y="52225"/>
                    <a:pt x="108165" y="52622"/>
                  </a:cubicBezTo>
                  <a:cubicBezTo>
                    <a:pt x="108165" y="53019"/>
                    <a:pt x="108021" y="53452"/>
                    <a:pt x="107697" y="54065"/>
                  </a:cubicBezTo>
                  <a:cubicBezTo>
                    <a:pt x="107372" y="54714"/>
                    <a:pt x="106903" y="55543"/>
                    <a:pt x="106254" y="56734"/>
                  </a:cubicBezTo>
                  <a:cubicBezTo>
                    <a:pt x="105316" y="58501"/>
                    <a:pt x="103296" y="60954"/>
                    <a:pt x="101493" y="62973"/>
                  </a:cubicBezTo>
                  <a:cubicBezTo>
                    <a:pt x="100591" y="63983"/>
                    <a:pt x="99726" y="64885"/>
                    <a:pt x="99113" y="65498"/>
                  </a:cubicBezTo>
                  <a:cubicBezTo>
                    <a:pt x="98824" y="65823"/>
                    <a:pt x="98572" y="66111"/>
                    <a:pt x="98391" y="66255"/>
                  </a:cubicBezTo>
                  <a:cubicBezTo>
                    <a:pt x="98211" y="66436"/>
                    <a:pt x="98103" y="66544"/>
                    <a:pt x="98103" y="66544"/>
                  </a:cubicBezTo>
                  <a:cubicBezTo>
                    <a:pt x="98031" y="66616"/>
                    <a:pt x="98031" y="66724"/>
                    <a:pt x="98031" y="66796"/>
                  </a:cubicBezTo>
                  <a:cubicBezTo>
                    <a:pt x="98031" y="66905"/>
                    <a:pt x="98103" y="66977"/>
                    <a:pt x="98211" y="67013"/>
                  </a:cubicBezTo>
                  <a:lnTo>
                    <a:pt x="99329" y="67590"/>
                  </a:lnTo>
                  <a:cubicBezTo>
                    <a:pt x="99359" y="67605"/>
                    <a:pt x="99401" y="67614"/>
                    <a:pt x="99445" y="67614"/>
                  </a:cubicBezTo>
                  <a:cubicBezTo>
                    <a:pt x="99508" y="67614"/>
                    <a:pt x="99575" y="67596"/>
                    <a:pt x="99617" y="67554"/>
                  </a:cubicBezTo>
                  <a:cubicBezTo>
                    <a:pt x="99617" y="67554"/>
                    <a:pt x="103765" y="64777"/>
                    <a:pt x="106470" y="62757"/>
                  </a:cubicBezTo>
                  <a:cubicBezTo>
                    <a:pt x="107769" y="61747"/>
                    <a:pt x="109392" y="60917"/>
                    <a:pt x="110690" y="60340"/>
                  </a:cubicBezTo>
                  <a:cubicBezTo>
                    <a:pt x="111303" y="60052"/>
                    <a:pt x="111880" y="59799"/>
                    <a:pt x="112277" y="59655"/>
                  </a:cubicBezTo>
                  <a:cubicBezTo>
                    <a:pt x="112457" y="59583"/>
                    <a:pt x="112638" y="59511"/>
                    <a:pt x="112746" y="59475"/>
                  </a:cubicBezTo>
                  <a:cubicBezTo>
                    <a:pt x="112854" y="59439"/>
                    <a:pt x="112890" y="59403"/>
                    <a:pt x="112890" y="59403"/>
                  </a:cubicBezTo>
                  <a:cubicBezTo>
                    <a:pt x="113034" y="59367"/>
                    <a:pt x="113107" y="59258"/>
                    <a:pt x="113107" y="59114"/>
                  </a:cubicBezTo>
                  <a:cubicBezTo>
                    <a:pt x="113107" y="59114"/>
                    <a:pt x="113071" y="59006"/>
                    <a:pt x="113071" y="58826"/>
                  </a:cubicBezTo>
                  <a:cubicBezTo>
                    <a:pt x="113034" y="58248"/>
                    <a:pt x="112962" y="56878"/>
                    <a:pt x="112962" y="55075"/>
                  </a:cubicBezTo>
                  <a:cubicBezTo>
                    <a:pt x="112962" y="51251"/>
                    <a:pt x="113287" y="45445"/>
                    <a:pt x="114982" y="40720"/>
                  </a:cubicBezTo>
                  <a:cubicBezTo>
                    <a:pt x="116389" y="36789"/>
                    <a:pt x="118481" y="30693"/>
                    <a:pt x="120356" y="24995"/>
                  </a:cubicBezTo>
                  <a:cubicBezTo>
                    <a:pt x="122232" y="19260"/>
                    <a:pt x="123855" y="13994"/>
                    <a:pt x="124287" y="11650"/>
                  </a:cubicBezTo>
                  <a:cubicBezTo>
                    <a:pt x="124756" y="9305"/>
                    <a:pt x="124756" y="7358"/>
                    <a:pt x="124828" y="5843"/>
                  </a:cubicBezTo>
                  <a:cubicBezTo>
                    <a:pt x="124828" y="5049"/>
                    <a:pt x="124864" y="4400"/>
                    <a:pt x="125009" y="3859"/>
                  </a:cubicBezTo>
                  <a:cubicBezTo>
                    <a:pt x="125117" y="3318"/>
                    <a:pt x="125297" y="2922"/>
                    <a:pt x="125586" y="2597"/>
                  </a:cubicBezTo>
                  <a:cubicBezTo>
                    <a:pt x="125874" y="2272"/>
                    <a:pt x="126343" y="2092"/>
                    <a:pt x="127028" y="2092"/>
                  </a:cubicBezTo>
                  <a:cubicBezTo>
                    <a:pt x="127966" y="2092"/>
                    <a:pt x="129265" y="2453"/>
                    <a:pt x="130852" y="3354"/>
                  </a:cubicBezTo>
                  <a:cubicBezTo>
                    <a:pt x="132439" y="4256"/>
                    <a:pt x="134278" y="5699"/>
                    <a:pt x="136370" y="7754"/>
                  </a:cubicBezTo>
                  <a:cubicBezTo>
                    <a:pt x="139039" y="10460"/>
                    <a:pt x="140842" y="13020"/>
                    <a:pt x="141996" y="15220"/>
                  </a:cubicBezTo>
                  <a:cubicBezTo>
                    <a:pt x="143114" y="17420"/>
                    <a:pt x="143583" y="19224"/>
                    <a:pt x="143583" y="20306"/>
                  </a:cubicBezTo>
                  <a:cubicBezTo>
                    <a:pt x="143583" y="20414"/>
                    <a:pt x="143547" y="20522"/>
                    <a:pt x="143547" y="20630"/>
                  </a:cubicBezTo>
                  <a:cubicBezTo>
                    <a:pt x="143511" y="21208"/>
                    <a:pt x="143295" y="21532"/>
                    <a:pt x="143078" y="21712"/>
                  </a:cubicBezTo>
                  <a:cubicBezTo>
                    <a:pt x="142862" y="21929"/>
                    <a:pt x="142573" y="22001"/>
                    <a:pt x="142213" y="22001"/>
                  </a:cubicBezTo>
                  <a:cubicBezTo>
                    <a:pt x="141708" y="22001"/>
                    <a:pt x="141131" y="21785"/>
                    <a:pt x="140770" y="21532"/>
                  </a:cubicBezTo>
                  <a:cubicBezTo>
                    <a:pt x="140662" y="21460"/>
                    <a:pt x="140445" y="21316"/>
                    <a:pt x="140157" y="21063"/>
                  </a:cubicBezTo>
                  <a:cubicBezTo>
                    <a:pt x="139111" y="20234"/>
                    <a:pt x="137199" y="18647"/>
                    <a:pt x="135360" y="17204"/>
                  </a:cubicBezTo>
                  <a:cubicBezTo>
                    <a:pt x="134422" y="16519"/>
                    <a:pt x="133521" y="15834"/>
                    <a:pt x="132763" y="15365"/>
                  </a:cubicBezTo>
                  <a:cubicBezTo>
                    <a:pt x="132366" y="15112"/>
                    <a:pt x="132042" y="14932"/>
                    <a:pt x="131717" y="14788"/>
                  </a:cubicBezTo>
                  <a:cubicBezTo>
                    <a:pt x="131429" y="14643"/>
                    <a:pt x="131176" y="14535"/>
                    <a:pt x="130924" y="14535"/>
                  </a:cubicBezTo>
                  <a:lnTo>
                    <a:pt x="130779" y="14535"/>
                  </a:lnTo>
                  <a:cubicBezTo>
                    <a:pt x="129986" y="14679"/>
                    <a:pt x="129373" y="15365"/>
                    <a:pt x="128904" y="16050"/>
                  </a:cubicBezTo>
                  <a:cubicBezTo>
                    <a:pt x="128688" y="16375"/>
                    <a:pt x="128471" y="16735"/>
                    <a:pt x="128363" y="17024"/>
                  </a:cubicBezTo>
                  <a:cubicBezTo>
                    <a:pt x="128219" y="17312"/>
                    <a:pt x="128110" y="17529"/>
                    <a:pt x="128074" y="17673"/>
                  </a:cubicBezTo>
                  <a:lnTo>
                    <a:pt x="128074" y="17745"/>
                  </a:lnTo>
                  <a:cubicBezTo>
                    <a:pt x="128038" y="18106"/>
                    <a:pt x="127786" y="20198"/>
                    <a:pt x="127461" y="23263"/>
                  </a:cubicBezTo>
                  <a:cubicBezTo>
                    <a:pt x="126487" y="32424"/>
                    <a:pt x="124612" y="50350"/>
                    <a:pt x="124035" y="55976"/>
                  </a:cubicBezTo>
                  <a:cubicBezTo>
                    <a:pt x="123638" y="59763"/>
                    <a:pt x="123169" y="62685"/>
                    <a:pt x="121799" y="65678"/>
                  </a:cubicBezTo>
                  <a:cubicBezTo>
                    <a:pt x="120428" y="68708"/>
                    <a:pt x="118228" y="71846"/>
                    <a:pt x="114369" y="76102"/>
                  </a:cubicBezTo>
                  <a:cubicBezTo>
                    <a:pt x="110510" y="80322"/>
                    <a:pt x="106290" y="83351"/>
                    <a:pt x="103008" y="85335"/>
                  </a:cubicBezTo>
                  <a:cubicBezTo>
                    <a:pt x="101385" y="86345"/>
                    <a:pt x="99978" y="87066"/>
                    <a:pt x="99004" y="87535"/>
                  </a:cubicBezTo>
                  <a:cubicBezTo>
                    <a:pt x="98499" y="87787"/>
                    <a:pt x="98103" y="87932"/>
                    <a:pt x="97850" y="88076"/>
                  </a:cubicBezTo>
                  <a:cubicBezTo>
                    <a:pt x="97706" y="88112"/>
                    <a:pt x="97598" y="88148"/>
                    <a:pt x="97526" y="88184"/>
                  </a:cubicBezTo>
                  <a:cubicBezTo>
                    <a:pt x="97453" y="88220"/>
                    <a:pt x="97417" y="88220"/>
                    <a:pt x="97417" y="88220"/>
                  </a:cubicBezTo>
                  <a:lnTo>
                    <a:pt x="97345" y="88292"/>
                  </a:lnTo>
                  <a:lnTo>
                    <a:pt x="85551" y="98824"/>
                  </a:lnTo>
                  <a:cubicBezTo>
                    <a:pt x="85515" y="98896"/>
                    <a:pt x="85479" y="98968"/>
                    <a:pt x="85479" y="99040"/>
                  </a:cubicBezTo>
                  <a:cubicBezTo>
                    <a:pt x="85479" y="99040"/>
                    <a:pt x="85479" y="99040"/>
                    <a:pt x="85443" y="99654"/>
                  </a:cubicBezTo>
                  <a:cubicBezTo>
                    <a:pt x="85371" y="100231"/>
                    <a:pt x="85299" y="101457"/>
                    <a:pt x="85119" y="103837"/>
                  </a:cubicBezTo>
                  <a:cubicBezTo>
                    <a:pt x="84974" y="106218"/>
                    <a:pt x="84325" y="107877"/>
                    <a:pt x="83748" y="109067"/>
                  </a:cubicBezTo>
                  <a:cubicBezTo>
                    <a:pt x="83423" y="109644"/>
                    <a:pt x="83135" y="110113"/>
                    <a:pt x="82918" y="110510"/>
                  </a:cubicBezTo>
                  <a:cubicBezTo>
                    <a:pt x="82774" y="110690"/>
                    <a:pt x="82702" y="110870"/>
                    <a:pt x="82594" y="111015"/>
                  </a:cubicBezTo>
                  <a:cubicBezTo>
                    <a:pt x="82522" y="111159"/>
                    <a:pt x="82450" y="111303"/>
                    <a:pt x="82450" y="111447"/>
                  </a:cubicBezTo>
                  <a:cubicBezTo>
                    <a:pt x="82450" y="111520"/>
                    <a:pt x="82377" y="111736"/>
                    <a:pt x="82305" y="112061"/>
                  </a:cubicBezTo>
                  <a:cubicBezTo>
                    <a:pt x="81656" y="114297"/>
                    <a:pt x="79276" y="121510"/>
                    <a:pt x="77328" y="125514"/>
                  </a:cubicBezTo>
                  <a:cubicBezTo>
                    <a:pt x="76210" y="127786"/>
                    <a:pt x="75164" y="129589"/>
                    <a:pt x="73469" y="131320"/>
                  </a:cubicBezTo>
                  <a:cubicBezTo>
                    <a:pt x="71810" y="133052"/>
                    <a:pt x="69429" y="134747"/>
                    <a:pt x="65570" y="136694"/>
                  </a:cubicBezTo>
                  <a:cubicBezTo>
                    <a:pt x="58632" y="140212"/>
                    <a:pt x="53484" y="143989"/>
                    <a:pt x="52477" y="144771"/>
                  </a:cubicBezTo>
                  <a:lnTo>
                    <a:pt x="52477" y="144771"/>
                  </a:lnTo>
                  <a:lnTo>
                    <a:pt x="47587" y="140819"/>
                  </a:lnTo>
                  <a:lnTo>
                    <a:pt x="47587" y="140819"/>
                  </a:lnTo>
                  <a:cubicBezTo>
                    <a:pt x="48029" y="140079"/>
                    <a:pt x="49617" y="137424"/>
                    <a:pt x="51360" y="134458"/>
                  </a:cubicBezTo>
                  <a:cubicBezTo>
                    <a:pt x="53416" y="130960"/>
                    <a:pt x="55652" y="127065"/>
                    <a:pt x="56445" y="125405"/>
                  </a:cubicBezTo>
                  <a:cubicBezTo>
                    <a:pt x="57167" y="123891"/>
                    <a:pt x="59078" y="122412"/>
                    <a:pt x="60773" y="121366"/>
                  </a:cubicBezTo>
                  <a:cubicBezTo>
                    <a:pt x="61639" y="120825"/>
                    <a:pt x="62468" y="120392"/>
                    <a:pt x="63045" y="120104"/>
                  </a:cubicBezTo>
                  <a:cubicBezTo>
                    <a:pt x="63334" y="119923"/>
                    <a:pt x="63586" y="119815"/>
                    <a:pt x="63767" y="119743"/>
                  </a:cubicBezTo>
                  <a:cubicBezTo>
                    <a:pt x="63947" y="119671"/>
                    <a:pt x="64019" y="119635"/>
                    <a:pt x="64019" y="119635"/>
                  </a:cubicBezTo>
                  <a:cubicBezTo>
                    <a:pt x="64091" y="119599"/>
                    <a:pt x="64164" y="119527"/>
                    <a:pt x="64200" y="119454"/>
                  </a:cubicBezTo>
                  <a:lnTo>
                    <a:pt x="66869" y="111159"/>
                  </a:lnTo>
                  <a:cubicBezTo>
                    <a:pt x="66905" y="111051"/>
                    <a:pt x="66905" y="110943"/>
                    <a:pt x="66833" y="110870"/>
                  </a:cubicBezTo>
                  <a:cubicBezTo>
                    <a:pt x="66778" y="110789"/>
                    <a:pt x="66704" y="110749"/>
                    <a:pt x="66625" y="110749"/>
                  </a:cubicBezTo>
                  <a:cubicBezTo>
                    <a:pt x="66598" y="110749"/>
                    <a:pt x="66571" y="110753"/>
                    <a:pt x="66544" y="110762"/>
                  </a:cubicBezTo>
                  <a:cubicBezTo>
                    <a:pt x="66544" y="110762"/>
                    <a:pt x="66255" y="110798"/>
                    <a:pt x="65787" y="110870"/>
                  </a:cubicBezTo>
                  <a:cubicBezTo>
                    <a:pt x="64272" y="111087"/>
                    <a:pt x="60737" y="111484"/>
                    <a:pt x="56589" y="111484"/>
                  </a:cubicBezTo>
                  <a:cubicBezTo>
                    <a:pt x="53993" y="111484"/>
                    <a:pt x="51179" y="111339"/>
                    <a:pt x="48474" y="110870"/>
                  </a:cubicBezTo>
                  <a:cubicBezTo>
                    <a:pt x="44218" y="110149"/>
                    <a:pt x="40179" y="108490"/>
                    <a:pt x="37185" y="106975"/>
                  </a:cubicBezTo>
                  <a:cubicBezTo>
                    <a:pt x="35707" y="106254"/>
                    <a:pt x="34480" y="105532"/>
                    <a:pt x="33651" y="105028"/>
                  </a:cubicBezTo>
                  <a:cubicBezTo>
                    <a:pt x="33218" y="104775"/>
                    <a:pt x="32893" y="104559"/>
                    <a:pt x="32677" y="104414"/>
                  </a:cubicBezTo>
                  <a:cubicBezTo>
                    <a:pt x="32569" y="104342"/>
                    <a:pt x="32497" y="104270"/>
                    <a:pt x="32424" y="104234"/>
                  </a:cubicBezTo>
                  <a:cubicBezTo>
                    <a:pt x="32352" y="104198"/>
                    <a:pt x="32352" y="104198"/>
                    <a:pt x="32352" y="104198"/>
                  </a:cubicBezTo>
                  <a:cubicBezTo>
                    <a:pt x="32298" y="104162"/>
                    <a:pt x="32235" y="104144"/>
                    <a:pt x="32172" y="104144"/>
                  </a:cubicBezTo>
                  <a:cubicBezTo>
                    <a:pt x="32109" y="104144"/>
                    <a:pt x="32046" y="104162"/>
                    <a:pt x="31992" y="104198"/>
                  </a:cubicBezTo>
                  <a:cubicBezTo>
                    <a:pt x="31992" y="104198"/>
                    <a:pt x="31379" y="104595"/>
                    <a:pt x="30441" y="105208"/>
                  </a:cubicBezTo>
                  <a:cubicBezTo>
                    <a:pt x="29070" y="106110"/>
                    <a:pt x="26942" y="107516"/>
                    <a:pt x="25139" y="108670"/>
                  </a:cubicBezTo>
                  <a:cubicBezTo>
                    <a:pt x="24237" y="109283"/>
                    <a:pt x="23444" y="109824"/>
                    <a:pt x="22795" y="110221"/>
                  </a:cubicBezTo>
                  <a:cubicBezTo>
                    <a:pt x="22506" y="110402"/>
                    <a:pt x="22254" y="110582"/>
                    <a:pt x="22037" y="110690"/>
                  </a:cubicBezTo>
                  <a:cubicBezTo>
                    <a:pt x="21965" y="110762"/>
                    <a:pt x="21893" y="110798"/>
                    <a:pt x="21821" y="110834"/>
                  </a:cubicBezTo>
                  <a:cubicBezTo>
                    <a:pt x="21749" y="110870"/>
                    <a:pt x="21713" y="110906"/>
                    <a:pt x="21713" y="110906"/>
                  </a:cubicBezTo>
                  <a:cubicBezTo>
                    <a:pt x="21640" y="110943"/>
                    <a:pt x="21604" y="110979"/>
                    <a:pt x="21568" y="111015"/>
                  </a:cubicBezTo>
                  <a:cubicBezTo>
                    <a:pt x="21496" y="111087"/>
                    <a:pt x="21460" y="111195"/>
                    <a:pt x="21388" y="111303"/>
                  </a:cubicBezTo>
                  <a:cubicBezTo>
                    <a:pt x="21172" y="111736"/>
                    <a:pt x="20775" y="112530"/>
                    <a:pt x="20270" y="113612"/>
                  </a:cubicBezTo>
                  <a:cubicBezTo>
                    <a:pt x="18719" y="116785"/>
                    <a:pt x="15870" y="122268"/>
                    <a:pt x="12119" y="125983"/>
                  </a:cubicBezTo>
                  <a:cubicBezTo>
                    <a:pt x="7545" y="130440"/>
                    <a:pt x="6571" y="133698"/>
                    <a:pt x="6366" y="134823"/>
                  </a:cubicBezTo>
                  <a:lnTo>
                    <a:pt x="6366" y="134823"/>
                  </a:lnTo>
                  <a:lnTo>
                    <a:pt x="656" y="132165"/>
                  </a:lnTo>
                  <a:lnTo>
                    <a:pt x="656" y="132165"/>
                  </a:lnTo>
                  <a:cubicBezTo>
                    <a:pt x="718" y="131825"/>
                    <a:pt x="848" y="131131"/>
                    <a:pt x="1046" y="130166"/>
                  </a:cubicBezTo>
                  <a:cubicBezTo>
                    <a:pt x="1840" y="126055"/>
                    <a:pt x="3607" y="117218"/>
                    <a:pt x="5086" y="112710"/>
                  </a:cubicBezTo>
                  <a:cubicBezTo>
                    <a:pt x="7069" y="106759"/>
                    <a:pt x="11037" y="104234"/>
                    <a:pt x="13489" y="102900"/>
                  </a:cubicBezTo>
                  <a:cubicBezTo>
                    <a:pt x="14752" y="102214"/>
                    <a:pt x="16663" y="100736"/>
                    <a:pt x="18322" y="99473"/>
                  </a:cubicBezTo>
                  <a:cubicBezTo>
                    <a:pt x="19945" y="98175"/>
                    <a:pt x="21280" y="97057"/>
                    <a:pt x="21280" y="97057"/>
                  </a:cubicBezTo>
                  <a:cubicBezTo>
                    <a:pt x="21316" y="96985"/>
                    <a:pt x="21352" y="96949"/>
                    <a:pt x="21352" y="96876"/>
                  </a:cubicBezTo>
                  <a:cubicBezTo>
                    <a:pt x="21352" y="96876"/>
                    <a:pt x="21388" y="96768"/>
                    <a:pt x="21460" y="96588"/>
                  </a:cubicBezTo>
                  <a:cubicBezTo>
                    <a:pt x="21821" y="95253"/>
                    <a:pt x="23624" y="89627"/>
                    <a:pt x="26978" y="86489"/>
                  </a:cubicBezTo>
                  <a:cubicBezTo>
                    <a:pt x="28890" y="84686"/>
                    <a:pt x="32172" y="83135"/>
                    <a:pt x="34985" y="82089"/>
                  </a:cubicBezTo>
                  <a:cubicBezTo>
                    <a:pt x="36392" y="81548"/>
                    <a:pt x="37654" y="81115"/>
                    <a:pt x="38592" y="80826"/>
                  </a:cubicBezTo>
                  <a:cubicBezTo>
                    <a:pt x="39061" y="80682"/>
                    <a:pt x="39422" y="80574"/>
                    <a:pt x="39710" y="80502"/>
                  </a:cubicBezTo>
                  <a:cubicBezTo>
                    <a:pt x="39963" y="80430"/>
                    <a:pt x="40107" y="80394"/>
                    <a:pt x="40107" y="80394"/>
                  </a:cubicBezTo>
                  <a:lnTo>
                    <a:pt x="40215" y="80322"/>
                  </a:lnTo>
                  <a:cubicBezTo>
                    <a:pt x="41730" y="79023"/>
                    <a:pt x="44146" y="77797"/>
                    <a:pt x="46923" y="76715"/>
                  </a:cubicBezTo>
                  <a:cubicBezTo>
                    <a:pt x="51071" y="75128"/>
                    <a:pt x="56012" y="73829"/>
                    <a:pt x="59908" y="72928"/>
                  </a:cubicBezTo>
                  <a:cubicBezTo>
                    <a:pt x="61855" y="72459"/>
                    <a:pt x="63550" y="72134"/>
                    <a:pt x="64741" y="71882"/>
                  </a:cubicBezTo>
                  <a:cubicBezTo>
                    <a:pt x="65354" y="71774"/>
                    <a:pt x="65823" y="71702"/>
                    <a:pt x="66147" y="71629"/>
                  </a:cubicBezTo>
                  <a:cubicBezTo>
                    <a:pt x="66472" y="71557"/>
                    <a:pt x="66652" y="71557"/>
                    <a:pt x="66652" y="71557"/>
                  </a:cubicBezTo>
                  <a:cubicBezTo>
                    <a:pt x="66724" y="71521"/>
                    <a:pt x="66833" y="71449"/>
                    <a:pt x="66869" y="71377"/>
                  </a:cubicBezTo>
                  <a:cubicBezTo>
                    <a:pt x="66869" y="71377"/>
                    <a:pt x="66869" y="71341"/>
                    <a:pt x="66905" y="71305"/>
                  </a:cubicBezTo>
                  <a:cubicBezTo>
                    <a:pt x="67085" y="70908"/>
                    <a:pt x="68023" y="69141"/>
                    <a:pt x="69970" y="66616"/>
                  </a:cubicBezTo>
                  <a:cubicBezTo>
                    <a:pt x="71016" y="65209"/>
                    <a:pt x="73036" y="64091"/>
                    <a:pt x="74803" y="63298"/>
                  </a:cubicBezTo>
                  <a:cubicBezTo>
                    <a:pt x="75669" y="62901"/>
                    <a:pt x="76462" y="62613"/>
                    <a:pt x="77039" y="62432"/>
                  </a:cubicBezTo>
                  <a:cubicBezTo>
                    <a:pt x="77364" y="62324"/>
                    <a:pt x="77580" y="62252"/>
                    <a:pt x="77761" y="62180"/>
                  </a:cubicBezTo>
                  <a:cubicBezTo>
                    <a:pt x="77905" y="62144"/>
                    <a:pt x="78013" y="62108"/>
                    <a:pt x="78013" y="62108"/>
                  </a:cubicBezTo>
                  <a:lnTo>
                    <a:pt x="78085" y="62072"/>
                  </a:lnTo>
                  <a:cubicBezTo>
                    <a:pt x="78085" y="62072"/>
                    <a:pt x="80213" y="60629"/>
                    <a:pt x="84614" y="57491"/>
                  </a:cubicBezTo>
                  <a:cubicBezTo>
                    <a:pt x="86778" y="55904"/>
                    <a:pt x="89519" y="54353"/>
                    <a:pt x="91683" y="53163"/>
                  </a:cubicBezTo>
                  <a:cubicBezTo>
                    <a:pt x="92801" y="52586"/>
                    <a:pt x="93775" y="52117"/>
                    <a:pt x="94460" y="51756"/>
                  </a:cubicBezTo>
                  <a:cubicBezTo>
                    <a:pt x="95145" y="51432"/>
                    <a:pt x="95542" y="51215"/>
                    <a:pt x="95542" y="51215"/>
                  </a:cubicBezTo>
                  <a:cubicBezTo>
                    <a:pt x="95650" y="51179"/>
                    <a:pt x="95722" y="51071"/>
                    <a:pt x="95722" y="50927"/>
                  </a:cubicBezTo>
                  <a:cubicBezTo>
                    <a:pt x="95722" y="50819"/>
                    <a:pt x="95614" y="50710"/>
                    <a:pt x="95506" y="50674"/>
                  </a:cubicBezTo>
                  <a:cubicBezTo>
                    <a:pt x="93522" y="49989"/>
                    <a:pt x="91899" y="48330"/>
                    <a:pt x="90493" y="46130"/>
                  </a:cubicBezTo>
                  <a:cubicBezTo>
                    <a:pt x="89086" y="43930"/>
                    <a:pt x="87968" y="41189"/>
                    <a:pt x="86958" y="38412"/>
                  </a:cubicBezTo>
                  <a:cubicBezTo>
                    <a:pt x="84902" y="32749"/>
                    <a:pt x="81079" y="26798"/>
                    <a:pt x="77905" y="23804"/>
                  </a:cubicBezTo>
                  <a:cubicBezTo>
                    <a:pt x="76787" y="22794"/>
                    <a:pt x="75885" y="21929"/>
                    <a:pt x="75272" y="21063"/>
                  </a:cubicBezTo>
                  <a:cubicBezTo>
                    <a:pt x="74659" y="20198"/>
                    <a:pt x="74334" y="19332"/>
                    <a:pt x="74334" y="18214"/>
                  </a:cubicBezTo>
                  <a:cubicBezTo>
                    <a:pt x="74334" y="17312"/>
                    <a:pt x="74551" y="16194"/>
                    <a:pt x="75056" y="14824"/>
                  </a:cubicBezTo>
                  <a:cubicBezTo>
                    <a:pt x="75921" y="12515"/>
                    <a:pt x="78338" y="9414"/>
                    <a:pt x="80863" y="6781"/>
                  </a:cubicBezTo>
                  <a:cubicBezTo>
                    <a:pt x="82125" y="5482"/>
                    <a:pt x="83423" y="4292"/>
                    <a:pt x="84578" y="3354"/>
                  </a:cubicBezTo>
                  <a:cubicBezTo>
                    <a:pt x="85732" y="2453"/>
                    <a:pt x="86778" y="1803"/>
                    <a:pt x="87427" y="1551"/>
                  </a:cubicBezTo>
                  <a:cubicBezTo>
                    <a:pt x="88761" y="1118"/>
                    <a:pt x="90096" y="613"/>
                    <a:pt x="91070" y="613"/>
                  </a:cubicBezTo>
                  <a:close/>
                  <a:moveTo>
                    <a:pt x="91070" y="0"/>
                  </a:moveTo>
                  <a:cubicBezTo>
                    <a:pt x="89915" y="0"/>
                    <a:pt x="88545" y="541"/>
                    <a:pt x="87246" y="974"/>
                  </a:cubicBezTo>
                  <a:cubicBezTo>
                    <a:pt x="86453" y="1262"/>
                    <a:pt x="85407" y="1948"/>
                    <a:pt x="84217" y="2885"/>
                  </a:cubicBezTo>
                  <a:cubicBezTo>
                    <a:pt x="82450" y="4292"/>
                    <a:pt x="80358" y="6312"/>
                    <a:pt x="78554" y="8440"/>
                  </a:cubicBezTo>
                  <a:cubicBezTo>
                    <a:pt x="76751" y="10532"/>
                    <a:pt x="75200" y="12768"/>
                    <a:pt x="74515" y="14643"/>
                  </a:cubicBezTo>
                  <a:cubicBezTo>
                    <a:pt x="73974" y="16050"/>
                    <a:pt x="73721" y="17204"/>
                    <a:pt x="73721" y="18214"/>
                  </a:cubicBezTo>
                  <a:cubicBezTo>
                    <a:pt x="73721" y="19440"/>
                    <a:pt x="74118" y="20486"/>
                    <a:pt x="74767" y="21388"/>
                  </a:cubicBezTo>
                  <a:cubicBezTo>
                    <a:pt x="75453" y="22362"/>
                    <a:pt x="76390" y="23227"/>
                    <a:pt x="77508" y="24273"/>
                  </a:cubicBezTo>
                  <a:cubicBezTo>
                    <a:pt x="80574" y="27123"/>
                    <a:pt x="84397" y="33038"/>
                    <a:pt x="86381" y="38592"/>
                  </a:cubicBezTo>
                  <a:cubicBezTo>
                    <a:pt x="87391" y="41405"/>
                    <a:pt x="88545" y="44182"/>
                    <a:pt x="89988" y="46455"/>
                  </a:cubicBezTo>
                  <a:cubicBezTo>
                    <a:pt x="91288" y="48469"/>
                    <a:pt x="92822" y="50104"/>
                    <a:pt x="94696" y="50961"/>
                  </a:cubicBezTo>
                  <a:lnTo>
                    <a:pt x="94696" y="50961"/>
                  </a:lnTo>
                  <a:cubicBezTo>
                    <a:pt x="92972" y="51806"/>
                    <a:pt x="87861" y="54384"/>
                    <a:pt x="84253" y="56986"/>
                  </a:cubicBezTo>
                  <a:cubicBezTo>
                    <a:pt x="82053" y="58537"/>
                    <a:pt x="80430" y="59691"/>
                    <a:pt x="79348" y="60449"/>
                  </a:cubicBezTo>
                  <a:cubicBezTo>
                    <a:pt x="78807" y="60845"/>
                    <a:pt x="78410" y="61134"/>
                    <a:pt x="78158" y="61314"/>
                  </a:cubicBezTo>
                  <a:cubicBezTo>
                    <a:pt x="77968" y="61432"/>
                    <a:pt x="77857" y="61504"/>
                    <a:pt x="77802" y="61540"/>
                  </a:cubicBezTo>
                  <a:lnTo>
                    <a:pt x="77802" y="61540"/>
                  </a:lnTo>
                  <a:cubicBezTo>
                    <a:pt x="77579" y="61605"/>
                    <a:pt x="76171" y="62029"/>
                    <a:pt x="74551" y="62757"/>
                  </a:cubicBezTo>
                  <a:cubicBezTo>
                    <a:pt x="72748" y="63550"/>
                    <a:pt x="70692" y="64704"/>
                    <a:pt x="69501" y="66255"/>
                  </a:cubicBezTo>
                  <a:cubicBezTo>
                    <a:pt x="67589" y="68714"/>
                    <a:pt x="66648" y="70458"/>
                    <a:pt x="66397" y="70970"/>
                  </a:cubicBezTo>
                  <a:lnTo>
                    <a:pt x="66397" y="70970"/>
                  </a:lnTo>
                  <a:cubicBezTo>
                    <a:pt x="65525" y="71123"/>
                    <a:pt x="60874" y="71964"/>
                    <a:pt x="55580" y="73361"/>
                  </a:cubicBezTo>
                  <a:cubicBezTo>
                    <a:pt x="52658" y="74154"/>
                    <a:pt x="49520" y="75092"/>
                    <a:pt x="46707" y="76174"/>
                  </a:cubicBezTo>
                  <a:cubicBezTo>
                    <a:pt x="43936" y="77240"/>
                    <a:pt x="41514" y="78446"/>
                    <a:pt x="39891" y="79826"/>
                  </a:cubicBezTo>
                  <a:lnTo>
                    <a:pt x="39891" y="79826"/>
                  </a:lnTo>
                  <a:cubicBezTo>
                    <a:pt x="39591" y="79907"/>
                    <a:pt x="37413" y="80508"/>
                    <a:pt x="34769" y="81512"/>
                  </a:cubicBezTo>
                  <a:cubicBezTo>
                    <a:pt x="31920" y="82594"/>
                    <a:pt x="28601" y="84145"/>
                    <a:pt x="26582" y="86056"/>
                  </a:cubicBezTo>
                  <a:cubicBezTo>
                    <a:pt x="24562" y="87968"/>
                    <a:pt x="23119" y="90601"/>
                    <a:pt x="22181" y="92801"/>
                  </a:cubicBezTo>
                  <a:cubicBezTo>
                    <a:pt x="21351" y="94750"/>
                    <a:pt x="20888" y="96331"/>
                    <a:pt x="20793" y="96666"/>
                  </a:cubicBezTo>
                  <a:lnTo>
                    <a:pt x="20793" y="96666"/>
                  </a:lnTo>
                  <a:cubicBezTo>
                    <a:pt x="20662" y="96780"/>
                    <a:pt x="20391" y="97010"/>
                    <a:pt x="20017" y="97309"/>
                  </a:cubicBezTo>
                  <a:cubicBezTo>
                    <a:pt x="19224" y="97958"/>
                    <a:pt x="17962" y="98968"/>
                    <a:pt x="16699" y="99978"/>
                  </a:cubicBezTo>
                  <a:cubicBezTo>
                    <a:pt x="15401" y="100952"/>
                    <a:pt x="14066" y="101890"/>
                    <a:pt x="13201" y="102395"/>
                  </a:cubicBezTo>
                  <a:cubicBezTo>
                    <a:pt x="10712" y="103729"/>
                    <a:pt x="6564" y="106362"/>
                    <a:pt x="4509" y="112530"/>
                  </a:cubicBezTo>
                  <a:cubicBezTo>
                    <a:pt x="3499" y="115595"/>
                    <a:pt x="2381" y="120500"/>
                    <a:pt x="1515" y="124684"/>
                  </a:cubicBezTo>
                  <a:cubicBezTo>
                    <a:pt x="649" y="128868"/>
                    <a:pt x="36" y="132294"/>
                    <a:pt x="36" y="132294"/>
                  </a:cubicBezTo>
                  <a:cubicBezTo>
                    <a:pt x="0" y="132439"/>
                    <a:pt x="72" y="132583"/>
                    <a:pt x="181" y="132619"/>
                  </a:cubicBezTo>
                  <a:lnTo>
                    <a:pt x="6492" y="135540"/>
                  </a:lnTo>
                  <a:cubicBezTo>
                    <a:pt x="6528" y="135558"/>
                    <a:pt x="6573" y="135567"/>
                    <a:pt x="6618" y="135567"/>
                  </a:cubicBezTo>
                  <a:cubicBezTo>
                    <a:pt x="6664" y="135567"/>
                    <a:pt x="6709" y="135558"/>
                    <a:pt x="6745" y="135540"/>
                  </a:cubicBezTo>
                  <a:cubicBezTo>
                    <a:pt x="6853" y="135468"/>
                    <a:pt x="6889" y="135396"/>
                    <a:pt x="6889" y="135288"/>
                  </a:cubicBezTo>
                  <a:cubicBezTo>
                    <a:pt x="6925" y="135144"/>
                    <a:pt x="7141" y="131681"/>
                    <a:pt x="12515" y="126415"/>
                  </a:cubicBezTo>
                  <a:cubicBezTo>
                    <a:pt x="15365" y="123602"/>
                    <a:pt x="17637" y="119887"/>
                    <a:pt x="19296" y="116858"/>
                  </a:cubicBezTo>
                  <a:cubicBezTo>
                    <a:pt x="20090" y="115307"/>
                    <a:pt x="20775" y="113972"/>
                    <a:pt x="21244" y="112962"/>
                  </a:cubicBezTo>
                  <a:cubicBezTo>
                    <a:pt x="21460" y="112457"/>
                    <a:pt x="21676" y="112061"/>
                    <a:pt x="21821" y="111772"/>
                  </a:cubicBezTo>
                  <a:cubicBezTo>
                    <a:pt x="21893" y="111664"/>
                    <a:pt x="21929" y="111556"/>
                    <a:pt x="22001" y="111484"/>
                  </a:cubicBezTo>
                  <a:lnTo>
                    <a:pt x="22032" y="111422"/>
                  </a:lnTo>
                  <a:lnTo>
                    <a:pt x="22032" y="111422"/>
                  </a:lnTo>
                  <a:cubicBezTo>
                    <a:pt x="22072" y="111393"/>
                    <a:pt x="22134" y="111359"/>
                    <a:pt x="22217" y="111303"/>
                  </a:cubicBezTo>
                  <a:cubicBezTo>
                    <a:pt x="23547" y="110473"/>
                    <a:pt x="30999" y="105570"/>
                    <a:pt x="32191" y="104804"/>
                  </a:cubicBezTo>
                  <a:lnTo>
                    <a:pt x="32191" y="104804"/>
                  </a:lnTo>
                  <a:cubicBezTo>
                    <a:pt x="33450" y="105644"/>
                    <a:pt x="40477" y="110105"/>
                    <a:pt x="48366" y="111447"/>
                  </a:cubicBezTo>
                  <a:cubicBezTo>
                    <a:pt x="51143" y="111916"/>
                    <a:pt x="53993" y="112097"/>
                    <a:pt x="56589" y="112097"/>
                  </a:cubicBezTo>
                  <a:cubicBezTo>
                    <a:pt x="61074" y="112097"/>
                    <a:pt x="64816" y="111609"/>
                    <a:pt x="66140" y="111416"/>
                  </a:cubicBezTo>
                  <a:lnTo>
                    <a:pt x="66140" y="111416"/>
                  </a:lnTo>
                  <a:lnTo>
                    <a:pt x="63675" y="119111"/>
                  </a:lnTo>
                  <a:lnTo>
                    <a:pt x="63675" y="119111"/>
                  </a:lnTo>
                  <a:cubicBezTo>
                    <a:pt x="63317" y="119290"/>
                    <a:pt x="61962" y="119903"/>
                    <a:pt x="60449" y="120861"/>
                  </a:cubicBezTo>
                  <a:cubicBezTo>
                    <a:pt x="58717" y="121943"/>
                    <a:pt x="56734" y="123422"/>
                    <a:pt x="55904" y="125153"/>
                  </a:cubicBezTo>
                  <a:cubicBezTo>
                    <a:pt x="55111" y="126776"/>
                    <a:pt x="52875" y="130671"/>
                    <a:pt x="50819" y="134170"/>
                  </a:cubicBezTo>
                  <a:cubicBezTo>
                    <a:pt x="49809" y="135901"/>
                    <a:pt x="48835" y="137524"/>
                    <a:pt x="48114" y="138750"/>
                  </a:cubicBezTo>
                  <a:cubicBezTo>
                    <a:pt x="47392" y="139941"/>
                    <a:pt x="46923" y="140734"/>
                    <a:pt x="46923" y="140734"/>
                  </a:cubicBezTo>
                  <a:cubicBezTo>
                    <a:pt x="46851" y="140842"/>
                    <a:pt x="46887" y="141023"/>
                    <a:pt x="46996" y="141095"/>
                  </a:cubicBezTo>
                  <a:lnTo>
                    <a:pt x="52261" y="145387"/>
                  </a:lnTo>
                  <a:cubicBezTo>
                    <a:pt x="52315" y="145423"/>
                    <a:pt x="52388" y="145441"/>
                    <a:pt x="52460" y="145441"/>
                  </a:cubicBezTo>
                  <a:cubicBezTo>
                    <a:pt x="52532" y="145441"/>
                    <a:pt x="52604" y="145423"/>
                    <a:pt x="52658" y="145387"/>
                  </a:cubicBezTo>
                  <a:cubicBezTo>
                    <a:pt x="52658" y="145387"/>
                    <a:pt x="52730" y="145315"/>
                    <a:pt x="52911" y="145206"/>
                  </a:cubicBezTo>
                  <a:cubicBezTo>
                    <a:pt x="54029" y="144341"/>
                    <a:pt x="59078" y="140662"/>
                    <a:pt x="65823" y="137235"/>
                  </a:cubicBezTo>
                  <a:cubicBezTo>
                    <a:pt x="69718" y="135252"/>
                    <a:pt x="72170" y="133557"/>
                    <a:pt x="73902" y="131753"/>
                  </a:cubicBezTo>
                  <a:cubicBezTo>
                    <a:pt x="75669" y="129950"/>
                    <a:pt x="76715" y="128074"/>
                    <a:pt x="77869" y="125766"/>
                  </a:cubicBezTo>
                  <a:cubicBezTo>
                    <a:pt x="78987" y="123458"/>
                    <a:pt x="80249" y="120104"/>
                    <a:pt x="81259" y="117218"/>
                  </a:cubicBezTo>
                  <a:cubicBezTo>
                    <a:pt x="81728" y="115812"/>
                    <a:pt x="82161" y="114477"/>
                    <a:pt x="82486" y="113467"/>
                  </a:cubicBezTo>
                  <a:cubicBezTo>
                    <a:pt x="82630" y="112962"/>
                    <a:pt x="82774" y="112566"/>
                    <a:pt x="82882" y="112241"/>
                  </a:cubicBezTo>
                  <a:cubicBezTo>
                    <a:pt x="82954" y="111880"/>
                    <a:pt x="83027" y="111664"/>
                    <a:pt x="83027" y="111556"/>
                  </a:cubicBezTo>
                  <a:cubicBezTo>
                    <a:pt x="83027" y="111520"/>
                    <a:pt x="83063" y="111411"/>
                    <a:pt x="83135" y="111267"/>
                  </a:cubicBezTo>
                  <a:cubicBezTo>
                    <a:pt x="83387" y="110834"/>
                    <a:pt x="83964" y="110041"/>
                    <a:pt x="84505" y="108851"/>
                  </a:cubicBezTo>
                  <a:cubicBezTo>
                    <a:pt x="85046" y="107660"/>
                    <a:pt x="85587" y="106037"/>
                    <a:pt x="85732" y="103909"/>
                  </a:cubicBezTo>
                  <a:lnTo>
                    <a:pt x="86045" y="99238"/>
                  </a:lnTo>
                  <a:lnTo>
                    <a:pt x="86045" y="99238"/>
                  </a:lnTo>
                  <a:lnTo>
                    <a:pt x="97667" y="88792"/>
                  </a:lnTo>
                  <a:lnTo>
                    <a:pt x="97670" y="88797"/>
                  </a:lnTo>
                  <a:cubicBezTo>
                    <a:pt x="97670" y="88797"/>
                    <a:pt x="107011" y="85082"/>
                    <a:pt x="114802" y="76498"/>
                  </a:cubicBezTo>
                  <a:cubicBezTo>
                    <a:pt x="118697" y="72206"/>
                    <a:pt x="120969" y="69033"/>
                    <a:pt x="122340" y="65931"/>
                  </a:cubicBezTo>
                  <a:cubicBezTo>
                    <a:pt x="123746" y="62829"/>
                    <a:pt x="124251" y="59835"/>
                    <a:pt x="124648" y="56012"/>
                  </a:cubicBezTo>
                  <a:cubicBezTo>
                    <a:pt x="125045" y="52225"/>
                    <a:pt x="126019" y="42776"/>
                    <a:pt x="126920" y="34228"/>
                  </a:cubicBezTo>
                  <a:cubicBezTo>
                    <a:pt x="127353" y="29936"/>
                    <a:pt x="127786" y="25896"/>
                    <a:pt x="128110" y="22867"/>
                  </a:cubicBezTo>
                  <a:cubicBezTo>
                    <a:pt x="128255" y="21388"/>
                    <a:pt x="128399" y="20126"/>
                    <a:pt x="128507" y="19260"/>
                  </a:cubicBezTo>
                  <a:cubicBezTo>
                    <a:pt x="128543" y="18827"/>
                    <a:pt x="128579" y="18466"/>
                    <a:pt x="128615" y="18214"/>
                  </a:cubicBezTo>
                  <a:cubicBezTo>
                    <a:pt x="128652" y="18106"/>
                    <a:pt x="128652" y="17998"/>
                    <a:pt x="128652" y="17925"/>
                  </a:cubicBezTo>
                  <a:lnTo>
                    <a:pt x="128652" y="17853"/>
                  </a:lnTo>
                  <a:lnTo>
                    <a:pt x="128688" y="17817"/>
                  </a:lnTo>
                  <a:cubicBezTo>
                    <a:pt x="128688" y="17745"/>
                    <a:pt x="128760" y="17529"/>
                    <a:pt x="128904" y="17276"/>
                  </a:cubicBezTo>
                  <a:cubicBezTo>
                    <a:pt x="129084" y="16879"/>
                    <a:pt x="129373" y="16375"/>
                    <a:pt x="129734" y="15942"/>
                  </a:cubicBezTo>
                  <a:cubicBezTo>
                    <a:pt x="130094" y="15509"/>
                    <a:pt x="130491" y="15184"/>
                    <a:pt x="130888" y="15148"/>
                  </a:cubicBezTo>
                  <a:lnTo>
                    <a:pt x="130924" y="15148"/>
                  </a:lnTo>
                  <a:cubicBezTo>
                    <a:pt x="130996" y="15148"/>
                    <a:pt x="131284" y="15220"/>
                    <a:pt x="131609" y="15365"/>
                  </a:cubicBezTo>
                  <a:cubicBezTo>
                    <a:pt x="132763" y="15942"/>
                    <a:pt x="134747" y="17493"/>
                    <a:pt x="136550" y="18935"/>
                  </a:cubicBezTo>
                  <a:cubicBezTo>
                    <a:pt x="137452" y="19657"/>
                    <a:pt x="138317" y="20342"/>
                    <a:pt x="139003" y="20919"/>
                  </a:cubicBezTo>
                  <a:cubicBezTo>
                    <a:pt x="139688" y="21460"/>
                    <a:pt x="140193" y="21893"/>
                    <a:pt x="140445" y="22037"/>
                  </a:cubicBezTo>
                  <a:cubicBezTo>
                    <a:pt x="140914" y="22362"/>
                    <a:pt x="141564" y="22614"/>
                    <a:pt x="142213" y="22614"/>
                  </a:cubicBezTo>
                  <a:cubicBezTo>
                    <a:pt x="142682" y="22614"/>
                    <a:pt x="143114" y="22506"/>
                    <a:pt x="143475" y="22181"/>
                  </a:cubicBezTo>
                  <a:cubicBezTo>
                    <a:pt x="143836" y="21857"/>
                    <a:pt x="144088" y="21352"/>
                    <a:pt x="144160" y="20703"/>
                  </a:cubicBezTo>
                  <a:cubicBezTo>
                    <a:pt x="144160" y="20594"/>
                    <a:pt x="144160" y="20450"/>
                    <a:pt x="144160" y="20306"/>
                  </a:cubicBezTo>
                  <a:cubicBezTo>
                    <a:pt x="144160" y="19044"/>
                    <a:pt x="143691" y="17204"/>
                    <a:pt x="142501" y="14932"/>
                  </a:cubicBezTo>
                  <a:cubicBezTo>
                    <a:pt x="141347" y="12696"/>
                    <a:pt x="139508" y="10063"/>
                    <a:pt x="136767" y="7358"/>
                  </a:cubicBezTo>
                  <a:cubicBezTo>
                    <a:pt x="134675" y="5230"/>
                    <a:pt x="132799" y="3787"/>
                    <a:pt x="131140" y="2849"/>
                  </a:cubicBezTo>
                  <a:cubicBezTo>
                    <a:pt x="129517" y="1912"/>
                    <a:pt x="128147" y="1479"/>
                    <a:pt x="127028" y="1479"/>
                  </a:cubicBezTo>
                  <a:cubicBezTo>
                    <a:pt x="126235" y="1479"/>
                    <a:pt x="125550" y="1731"/>
                    <a:pt x="125117" y="2200"/>
                  </a:cubicBezTo>
                  <a:cubicBezTo>
                    <a:pt x="124756" y="2597"/>
                    <a:pt x="124540" y="3138"/>
                    <a:pt x="124396" y="3751"/>
                  </a:cubicBezTo>
                  <a:cubicBezTo>
                    <a:pt x="124215" y="4653"/>
                    <a:pt x="124215" y="5735"/>
                    <a:pt x="124179" y="7033"/>
                  </a:cubicBezTo>
                  <a:cubicBezTo>
                    <a:pt x="124143" y="8332"/>
                    <a:pt x="124035" y="9846"/>
                    <a:pt x="123710" y="11542"/>
                  </a:cubicBezTo>
                  <a:cubicBezTo>
                    <a:pt x="123278" y="13778"/>
                    <a:pt x="121654" y="19116"/>
                    <a:pt x="119779" y="24814"/>
                  </a:cubicBezTo>
                  <a:cubicBezTo>
                    <a:pt x="117904" y="30513"/>
                    <a:pt x="115812" y="36608"/>
                    <a:pt x="114405" y="40540"/>
                  </a:cubicBezTo>
                  <a:cubicBezTo>
                    <a:pt x="112674" y="45373"/>
                    <a:pt x="112349" y="51215"/>
                    <a:pt x="112349" y="55075"/>
                  </a:cubicBezTo>
                  <a:cubicBezTo>
                    <a:pt x="112349" y="57010"/>
                    <a:pt x="112439" y="58429"/>
                    <a:pt x="112477" y="58941"/>
                  </a:cubicBezTo>
                  <a:lnTo>
                    <a:pt x="112477" y="58941"/>
                  </a:lnTo>
                  <a:cubicBezTo>
                    <a:pt x="111604" y="59257"/>
                    <a:pt x="108459" y="60490"/>
                    <a:pt x="106110" y="62252"/>
                  </a:cubicBezTo>
                  <a:cubicBezTo>
                    <a:pt x="104775" y="63262"/>
                    <a:pt x="103044" y="64452"/>
                    <a:pt x="101673" y="65426"/>
                  </a:cubicBezTo>
                  <a:cubicBezTo>
                    <a:pt x="100988" y="65895"/>
                    <a:pt x="100411" y="66291"/>
                    <a:pt x="99978" y="66616"/>
                  </a:cubicBezTo>
                  <a:cubicBezTo>
                    <a:pt x="99741" y="66774"/>
                    <a:pt x="99558" y="66900"/>
                    <a:pt x="99441" y="66981"/>
                  </a:cubicBezTo>
                  <a:lnTo>
                    <a:pt x="99441" y="66981"/>
                  </a:lnTo>
                  <a:lnTo>
                    <a:pt x="98825" y="66683"/>
                  </a:lnTo>
                  <a:lnTo>
                    <a:pt x="98825" y="66683"/>
                  </a:lnTo>
                  <a:cubicBezTo>
                    <a:pt x="99364" y="66134"/>
                    <a:pt x="100585" y="64872"/>
                    <a:pt x="101926" y="63370"/>
                  </a:cubicBezTo>
                  <a:cubicBezTo>
                    <a:pt x="103729" y="61350"/>
                    <a:pt x="105785" y="58862"/>
                    <a:pt x="106795" y="57022"/>
                  </a:cubicBezTo>
                  <a:cubicBezTo>
                    <a:pt x="107408" y="55832"/>
                    <a:pt x="107913" y="55002"/>
                    <a:pt x="108238" y="54353"/>
                  </a:cubicBezTo>
                  <a:cubicBezTo>
                    <a:pt x="108562" y="53704"/>
                    <a:pt x="108779" y="53199"/>
                    <a:pt x="108779" y="52622"/>
                  </a:cubicBezTo>
                  <a:cubicBezTo>
                    <a:pt x="108779" y="52081"/>
                    <a:pt x="108562" y="51540"/>
                    <a:pt x="108238" y="50819"/>
                  </a:cubicBezTo>
                  <a:cubicBezTo>
                    <a:pt x="107949" y="50242"/>
                    <a:pt x="107264" y="49196"/>
                    <a:pt x="106290" y="47861"/>
                  </a:cubicBezTo>
                  <a:cubicBezTo>
                    <a:pt x="103405" y="43822"/>
                    <a:pt x="98103" y="37185"/>
                    <a:pt x="95434" y="33723"/>
                  </a:cubicBezTo>
                  <a:cubicBezTo>
                    <a:pt x="93630" y="31451"/>
                    <a:pt x="91647" y="28349"/>
                    <a:pt x="90024" y="25572"/>
                  </a:cubicBezTo>
                  <a:cubicBezTo>
                    <a:pt x="88365" y="22794"/>
                    <a:pt x="87030" y="20306"/>
                    <a:pt x="86597" y="19224"/>
                  </a:cubicBezTo>
                  <a:cubicBezTo>
                    <a:pt x="86164" y="18142"/>
                    <a:pt x="85984" y="17060"/>
                    <a:pt x="85984" y="16050"/>
                  </a:cubicBezTo>
                  <a:cubicBezTo>
                    <a:pt x="85984" y="15040"/>
                    <a:pt x="86164" y="14138"/>
                    <a:pt x="86489" y="13381"/>
                  </a:cubicBezTo>
                  <a:cubicBezTo>
                    <a:pt x="86561" y="13273"/>
                    <a:pt x="86705" y="13056"/>
                    <a:pt x="86922" y="12804"/>
                  </a:cubicBezTo>
                  <a:cubicBezTo>
                    <a:pt x="87715" y="12010"/>
                    <a:pt x="89338" y="10820"/>
                    <a:pt x="90781" y="9305"/>
                  </a:cubicBezTo>
                  <a:cubicBezTo>
                    <a:pt x="92224" y="7827"/>
                    <a:pt x="93522" y="5987"/>
                    <a:pt x="93594" y="3751"/>
                  </a:cubicBezTo>
                  <a:cubicBezTo>
                    <a:pt x="93594" y="3679"/>
                    <a:pt x="93594" y="3571"/>
                    <a:pt x="93594" y="3499"/>
                  </a:cubicBezTo>
                  <a:cubicBezTo>
                    <a:pt x="93594" y="2236"/>
                    <a:pt x="93342" y="1371"/>
                    <a:pt x="92909" y="794"/>
                  </a:cubicBezTo>
                  <a:cubicBezTo>
                    <a:pt x="92693" y="505"/>
                    <a:pt x="92404" y="289"/>
                    <a:pt x="92079" y="180"/>
                  </a:cubicBezTo>
                  <a:cubicBezTo>
                    <a:pt x="91791" y="36"/>
                    <a:pt x="91430" y="0"/>
                    <a:pt x="91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9" name="Google Shape;4779;p64"/>
            <p:cNvSpPr/>
            <p:nvPr/>
          </p:nvSpPr>
          <p:spPr>
            <a:xfrm>
              <a:off x="2728875" y="2701500"/>
              <a:ext cx="2002650" cy="1227200"/>
            </a:xfrm>
            <a:custGeom>
              <a:avLst/>
              <a:gdLst/>
              <a:ahLst/>
              <a:cxnLst/>
              <a:rect l="l" t="t" r="r" b="b"/>
              <a:pathLst>
                <a:path w="80106" h="49088" extrusionOk="0">
                  <a:moveTo>
                    <a:pt x="57852" y="0"/>
                  </a:moveTo>
                  <a:cubicBezTo>
                    <a:pt x="56446" y="0"/>
                    <a:pt x="54714" y="109"/>
                    <a:pt x="53055" y="289"/>
                  </a:cubicBezTo>
                  <a:cubicBezTo>
                    <a:pt x="51468" y="2525"/>
                    <a:pt x="50783" y="3896"/>
                    <a:pt x="50783" y="3896"/>
                  </a:cubicBezTo>
                  <a:cubicBezTo>
                    <a:pt x="50783" y="3896"/>
                    <a:pt x="30513" y="7394"/>
                    <a:pt x="24238" y="12768"/>
                  </a:cubicBezTo>
                  <a:cubicBezTo>
                    <a:pt x="24238" y="12768"/>
                    <a:pt x="14932" y="15221"/>
                    <a:pt x="11001" y="18936"/>
                  </a:cubicBezTo>
                  <a:cubicBezTo>
                    <a:pt x="7070" y="22651"/>
                    <a:pt x="5266" y="29467"/>
                    <a:pt x="5266" y="29467"/>
                  </a:cubicBezTo>
                  <a:cubicBezTo>
                    <a:pt x="5266" y="29467"/>
                    <a:pt x="2489" y="31848"/>
                    <a:pt x="1" y="33651"/>
                  </a:cubicBezTo>
                  <a:cubicBezTo>
                    <a:pt x="364" y="33624"/>
                    <a:pt x="773" y="33606"/>
                    <a:pt x="1210" y="33606"/>
                  </a:cubicBezTo>
                  <a:cubicBezTo>
                    <a:pt x="3118" y="33606"/>
                    <a:pt x="5553" y="33951"/>
                    <a:pt x="6962" y="35418"/>
                  </a:cubicBezTo>
                  <a:cubicBezTo>
                    <a:pt x="8729" y="37258"/>
                    <a:pt x="8585" y="40504"/>
                    <a:pt x="8332" y="42379"/>
                  </a:cubicBezTo>
                  <a:cubicBezTo>
                    <a:pt x="11398" y="40396"/>
                    <a:pt x="16375" y="37113"/>
                    <a:pt x="16375" y="37113"/>
                  </a:cubicBezTo>
                  <a:cubicBezTo>
                    <a:pt x="16375" y="37113"/>
                    <a:pt x="23985" y="42379"/>
                    <a:pt x="32641" y="43822"/>
                  </a:cubicBezTo>
                  <a:cubicBezTo>
                    <a:pt x="35381" y="44292"/>
                    <a:pt x="38212" y="44452"/>
                    <a:pt x="40799" y="44452"/>
                  </a:cubicBezTo>
                  <a:cubicBezTo>
                    <a:pt x="46352" y="44452"/>
                    <a:pt x="50783" y="43714"/>
                    <a:pt x="50783" y="43714"/>
                  </a:cubicBezTo>
                  <a:lnTo>
                    <a:pt x="50783" y="43714"/>
                  </a:lnTo>
                  <a:lnTo>
                    <a:pt x="50350" y="45048"/>
                  </a:lnTo>
                  <a:cubicBezTo>
                    <a:pt x="51450" y="44242"/>
                    <a:pt x="53412" y="43153"/>
                    <a:pt x="56145" y="43153"/>
                  </a:cubicBezTo>
                  <a:cubicBezTo>
                    <a:pt x="57445" y="43153"/>
                    <a:pt x="58919" y="43399"/>
                    <a:pt x="60557" y="44038"/>
                  </a:cubicBezTo>
                  <a:cubicBezTo>
                    <a:pt x="63334" y="45156"/>
                    <a:pt x="64741" y="47068"/>
                    <a:pt x="65390" y="49088"/>
                  </a:cubicBezTo>
                  <a:cubicBezTo>
                    <a:pt x="66256" y="46563"/>
                    <a:pt x="66905" y="44507"/>
                    <a:pt x="66941" y="44147"/>
                  </a:cubicBezTo>
                  <a:cubicBezTo>
                    <a:pt x="67049" y="43389"/>
                    <a:pt x="69285" y="41369"/>
                    <a:pt x="69646" y="36536"/>
                  </a:cubicBezTo>
                  <a:lnTo>
                    <a:pt x="69971" y="31703"/>
                  </a:lnTo>
                  <a:lnTo>
                    <a:pt x="79889" y="22831"/>
                  </a:lnTo>
                  <a:cubicBezTo>
                    <a:pt x="80106" y="20667"/>
                    <a:pt x="79817" y="17349"/>
                    <a:pt x="77833" y="12768"/>
                  </a:cubicBezTo>
                  <a:cubicBezTo>
                    <a:pt x="73902" y="3787"/>
                    <a:pt x="61351" y="0"/>
                    <a:pt x="57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0" name="Google Shape;4780;p64"/>
            <p:cNvSpPr/>
            <p:nvPr/>
          </p:nvSpPr>
          <p:spPr>
            <a:xfrm>
              <a:off x="2941675" y="3491375"/>
              <a:ext cx="1069400" cy="313800"/>
            </a:xfrm>
            <a:custGeom>
              <a:avLst/>
              <a:gdLst/>
              <a:ahLst/>
              <a:cxnLst/>
              <a:rect l="l" t="t" r="r" b="b"/>
              <a:pathLst>
                <a:path w="42776" h="12552" extrusionOk="0">
                  <a:moveTo>
                    <a:pt x="8620" y="0"/>
                  </a:moveTo>
                  <a:cubicBezTo>
                    <a:pt x="8620" y="0"/>
                    <a:pt x="7683" y="2777"/>
                    <a:pt x="5122" y="3715"/>
                  </a:cubicBezTo>
                  <a:cubicBezTo>
                    <a:pt x="3968" y="4148"/>
                    <a:pt x="1912" y="5194"/>
                    <a:pt x="0" y="6204"/>
                  </a:cubicBezTo>
                  <a:cubicBezTo>
                    <a:pt x="217" y="7033"/>
                    <a:pt x="289" y="7899"/>
                    <a:pt x="289" y="8692"/>
                  </a:cubicBezTo>
                  <a:cubicBezTo>
                    <a:pt x="289" y="9233"/>
                    <a:pt x="253" y="9738"/>
                    <a:pt x="217" y="10171"/>
                  </a:cubicBezTo>
                  <a:cubicBezTo>
                    <a:pt x="2453" y="8692"/>
                    <a:pt x="5447" y="6745"/>
                    <a:pt x="6853" y="5807"/>
                  </a:cubicBezTo>
                  <a:cubicBezTo>
                    <a:pt x="7394" y="5446"/>
                    <a:pt x="7683" y="5266"/>
                    <a:pt x="7683" y="5266"/>
                  </a:cubicBezTo>
                  <a:cubicBezTo>
                    <a:pt x="7755" y="5230"/>
                    <a:pt x="7791" y="5194"/>
                    <a:pt x="7863" y="5194"/>
                  </a:cubicBezTo>
                  <a:cubicBezTo>
                    <a:pt x="7935" y="5194"/>
                    <a:pt x="7971" y="5230"/>
                    <a:pt x="8043" y="5266"/>
                  </a:cubicBezTo>
                  <a:cubicBezTo>
                    <a:pt x="8043" y="5266"/>
                    <a:pt x="8043" y="5266"/>
                    <a:pt x="8115" y="5302"/>
                  </a:cubicBezTo>
                  <a:cubicBezTo>
                    <a:pt x="8188" y="5338"/>
                    <a:pt x="8260" y="5410"/>
                    <a:pt x="8368" y="5482"/>
                  </a:cubicBezTo>
                  <a:cubicBezTo>
                    <a:pt x="8584" y="5627"/>
                    <a:pt x="8909" y="5843"/>
                    <a:pt x="9342" y="6096"/>
                  </a:cubicBezTo>
                  <a:cubicBezTo>
                    <a:pt x="10171" y="6600"/>
                    <a:pt x="11398" y="7322"/>
                    <a:pt x="12876" y="8043"/>
                  </a:cubicBezTo>
                  <a:cubicBezTo>
                    <a:pt x="15870" y="9558"/>
                    <a:pt x="19909" y="11217"/>
                    <a:pt x="24165" y="11938"/>
                  </a:cubicBezTo>
                  <a:cubicBezTo>
                    <a:pt x="26870" y="12407"/>
                    <a:pt x="29684" y="12552"/>
                    <a:pt x="32280" y="12552"/>
                  </a:cubicBezTo>
                  <a:cubicBezTo>
                    <a:pt x="36428" y="12552"/>
                    <a:pt x="39963" y="12155"/>
                    <a:pt x="41478" y="11938"/>
                  </a:cubicBezTo>
                  <a:cubicBezTo>
                    <a:pt x="41802" y="11902"/>
                    <a:pt x="42055" y="11866"/>
                    <a:pt x="42163" y="11830"/>
                  </a:cubicBezTo>
                  <a:cubicBezTo>
                    <a:pt x="42596" y="10640"/>
                    <a:pt x="42776" y="9378"/>
                    <a:pt x="42019" y="8873"/>
                  </a:cubicBezTo>
                  <a:cubicBezTo>
                    <a:pt x="40612" y="7935"/>
                    <a:pt x="41081" y="5375"/>
                    <a:pt x="41081" y="5374"/>
                  </a:cubicBezTo>
                  <a:lnTo>
                    <a:pt x="41081" y="5374"/>
                  </a:lnTo>
                  <a:cubicBezTo>
                    <a:pt x="41081" y="5375"/>
                    <a:pt x="40287" y="7142"/>
                    <a:pt x="34697" y="7719"/>
                  </a:cubicBezTo>
                  <a:cubicBezTo>
                    <a:pt x="33651" y="8981"/>
                    <a:pt x="32389" y="9414"/>
                    <a:pt x="31162" y="9414"/>
                  </a:cubicBezTo>
                  <a:cubicBezTo>
                    <a:pt x="29215" y="9414"/>
                    <a:pt x="27303" y="8296"/>
                    <a:pt x="26257" y="7466"/>
                  </a:cubicBezTo>
                  <a:cubicBezTo>
                    <a:pt x="17781" y="5735"/>
                    <a:pt x="8620" y="0"/>
                    <a:pt x="86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1" name="Google Shape;4781;p64"/>
            <p:cNvSpPr/>
            <p:nvPr/>
          </p:nvSpPr>
          <p:spPr>
            <a:xfrm>
              <a:off x="4294200" y="3286675"/>
              <a:ext cx="393150" cy="620400"/>
            </a:xfrm>
            <a:custGeom>
              <a:avLst/>
              <a:gdLst/>
              <a:ahLst/>
              <a:cxnLst/>
              <a:rect l="l" t="t" r="r" b="b"/>
              <a:pathLst>
                <a:path w="15726" h="24816" extrusionOk="0">
                  <a:moveTo>
                    <a:pt x="15256" y="1"/>
                  </a:moveTo>
                  <a:lnTo>
                    <a:pt x="5663" y="4437"/>
                  </a:lnTo>
                  <a:cubicBezTo>
                    <a:pt x="5663" y="4437"/>
                    <a:pt x="6131" y="11687"/>
                    <a:pt x="3571" y="15402"/>
                  </a:cubicBezTo>
                  <a:cubicBezTo>
                    <a:pt x="1010" y="19153"/>
                    <a:pt x="72" y="20307"/>
                    <a:pt x="72" y="20307"/>
                  </a:cubicBezTo>
                  <a:cubicBezTo>
                    <a:pt x="72" y="20307"/>
                    <a:pt x="72" y="20740"/>
                    <a:pt x="0" y="21389"/>
                  </a:cubicBezTo>
                  <a:cubicBezTo>
                    <a:pt x="1335" y="22327"/>
                    <a:pt x="2236" y="23517"/>
                    <a:pt x="2777" y="24815"/>
                  </a:cubicBezTo>
                  <a:cubicBezTo>
                    <a:pt x="3282" y="23264"/>
                    <a:pt x="3715" y="21966"/>
                    <a:pt x="3895" y="21244"/>
                  </a:cubicBezTo>
                  <a:cubicBezTo>
                    <a:pt x="3967" y="20956"/>
                    <a:pt x="4040" y="20776"/>
                    <a:pt x="4040" y="20703"/>
                  </a:cubicBezTo>
                  <a:cubicBezTo>
                    <a:pt x="4040" y="20559"/>
                    <a:pt x="4112" y="20415"/>
                    <a:pt x="4184" y="20271"/>
                  </a:cubicBezTo>
                  <a:cubicBezTo>
                    <a:pt x="4292" y="20126"/>
                    <a:pt x="4364" y="19946"/>
                    <a:pt x="4508" y="19766"/>
                  </a:cubicBezTo>
                  <a:cubicBezTo>
                    <a:pt x="4725" y="19369"/>
                    <a:pt x="5013" y="18900"/>
                    <a:pt x="5338" y="18323"/>
                  </a:cubicBezTo>
                  <a:cubicBezTo>
                    <a:pt x="5915" y="17133"/>
                    <a:pt x="6564" y="15474"/>
                    <a:pt x="6709" y="13093"/>
                  </a:cubicBezTo>
                  <a:cubicBezTo>
                    <a:pt x="6889" y="10713"/>
                    <a:pt x="6961" y="9487"/>
                    <a:pt x="7033" y="8910"/>
                  </a:cubicBezTo>
                  <a:cubicBezTo>
                    <a:pt x="7069" y="8296"/>
                    <a:pt x="7069" y="8296"/>
                    <a:pt x="7069" y="8296"/>
                  </a:cubicBezTo>
                  <a:cubicBezTo>
                    <a:pt x="7069" y="8224"/>
                    <a:pt x="7105" y="8152"/>
                    <a:pt x="7141" y="8080"/>
                  </a:cubicBezTo>
                  <a:lnTo>
                    <a:pt x="15725" y="398"/>
                  </a:lnTo>
                  <a:lnTo>
                    <a:pt x="152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2" name="Google Shape;4782;p64"/>
            <p:cNvSpPr/>
            <p:nvPr/>
          </p:nvSpPr>
          <p:spPr>
            <a:xfrm>
              <a:off x="2720750" y="2693375"/>
              <a:ext cx="2014375" cy="1243450"/>
            </a:xfrm>
            <a:custGeom>
              <a:avLst/>
              <a:gdLst/>
              <a:ahLst/>
              <a:cxnLst/>
              <a:rect l="l" t="t" r="r" b="b"/>
              <a:pathLst>
                <a:path w="80575" h="49738" extrusionOk="0">
                  <a:moveTo>
                    <a:pt x="58177" y="614"/>
                  </a:moveTo>
                  <a:cubicBezTo>
                    <a:pt x="59007" y="614"/>
                    <a:pt x="60413" y="830"/>
                    <a:pt x="62145" y="1335"/>
                  </a:cubicBezTo>
                  <a:cubicBezTo>
                    <a:pt x="64705" y="2057"/>
                    <a:pt x="67915" y="3391"/>
                    <a:pt x="70873" y="5339"/>
                  </a:cubicBezTo>
                  <a:cubicBezTo>
                    <a:pt x="73794" y="7322"/>
                    <a:pt x="76427" y="9919"/>
                    <a:pt x="77870" y="13201"/>
                  </a:cubicBezTo>
                  <a:cubicBezTo>
                    <a:pt x="79493" y="16952"/>
                    <a:pt x="79962" y="19838"/>
                    <a:pt x="79962" y="21894"/>
                  </a:cubicBezTo>
                  <a:cubicBezTo>
                    <a:pt x="79962" y="22323"/>
                    <a:pt x="79962" y="22692"/>
                    <a:pt x="79934" y="23029"/>
                  </a:cubicBezTo>
                  <a:lnTo>
                    <a:pt x="79934" y="23029"/>
                  </a:lnTo>
                  <a:lnTo>
                    <a:pt x="70079" y="31812"/>
                  </a:lnTo>
                  <a:cubicBezTo>
                    <a:pt x="70043" y="31884"/>
                    <a:pt x="70007" y="31956"/>
                    <a:pt x="70007" y="32028"/>
                  </a:cubicBezTo>
                  <a:cubicBezTo>
                    <a:pt x="70007" y="32028"/>
                    <a:pt x="70007" y="32028"/>
                    <a:pt x="69971" y="32642"/>
                  </a:cubicBezTo>
                  <a:cubicBezTo>
                    <a:pt x="69899" y="33219"/>
                    <a:pt x="69827" y="34445"/>
                    <a:pt x="69647" y="36825"/>
                  </a:cubicBezTo>
                  <a:cubicBezTo>
                    <a:pt x="69502" y="39206"/>
                    <a:pt x="68853" y="40865"/>
                    <a:pt x="68276" y="42055"/>
                  </a:cubicBezTo>
                  <a:cubicBezTo>
                    <a:pt x="67951" y="42632"/>
                    <a:pt x="67663" y="43101"/>
                    <a:pt x="67446" y="43498"/>
                  </a:cubicBezTo>
                  <a:cubicBezTo>
                    <a:pt x="67302" y="43678"/>
                    <a:pt x="67230" y="43858"/>
                    <a:pt x="67122" y="44003"/>
                  </a:cubicBezTo>
                  <a:cubicBezTo>
                    <a:pt x="67050" y="44147"/>
                    <a:pt x="66978" y="44291"/>
                    <a:pt x="66978" y="44435"/>
                  </a:cubicBezTo>
                  <a:cubicBezTo>
                    <a:pt x="66978" y="44508"/>
                    <a:pt x="66905" y="44688"/>
                    <a:pt x="66833" y="44976"/>
                  </a:cubicBezTo>
                  <a:cubicBezTo>
                    <a:pt x="66648" y="45688"/>
                    <a:pt x="66250" y="46984"/>
                    <a:pt x="65707" y="48545"/>
                  </a:cubicBezTo>
                  <a:lnTo>
                    <a:pt x="65707" y="48545"/>
                  </a:lnTo>
                  <a:cubicBezTo>
                    <a:pt x="64932" y="46727"/>
                    <a:pt x="63512" y="45088"/>
                    <a:pt x="60990" y="44111"/>
                  </a:cubicBezTo>
                  <a:cubicBezTo>
                    <a:pt x="59295" y="43426"/>
                    <a:pt x="57780" y="43173"/>
                    <a:pt x="56446" y="43173"/>
                  </a:cubicBezTo>
                  <a:cubicBezTo>
                    <a:pt x="54166" y="43173"/>
                    <a:pt x="52431" y="43907"/>
                    <a:pt x="51241" y="44627"/>
                  </a:cubicBezTo>
                  <a:lnTo>
                    <a:pt x="51241" y="44627"/>
                  </a:lnTo>
                  <a:lnTo>
                    <a:pt x="51397" y="44147"/>
                  </a:lnTo>
                  <a:cubicBezTo>
                    <a:pt x="51433" y="44039"/>
                    <a:pt x="51433" y="43931"/>
                    <a:pt x="51361" y="43858"/>
                  </a:cubicBezTo>
                  <a:cubicBezTo>
                    <a:pt x="51306" y="43777"/>
                    <a:pt x="51232" y="43737"/>
                    <a:pt x="51153" y="43737"/>
                  </a:cubicBezTo>
                  <a:cubicBezTo>
                    <a:pt x="51126" y="43737"/>
                    <a:pt x="51099" y="43741"/>
                    <a:pt x="51072" y="43750"/>
                  </a:cubicBezTo>
                  <a:cubicBezTo>
                    <a:pt x="51072" y="43750"/>
                    <a:pt x="50783" y="43786"/>
                    <a:pt x="50315" y="43858"/>
                  </a:cubicBezTo>
                  <a:cubicBezTo>
                    <a:pt x="48800" y="44075"/>
                    <a:pt x="45265" y="44472"/>
                    <a:pt x="41117" y="44472"/>
                  </a:cubicBezTo>
                  <a:cubicBezTo>
                    <a:pt x="38521" y="44472"/>
                    <a:pt x="35707" y="44327"/>
                    <a:pt x="33002" y="43858"/>
                  </a:cubicBezTo>
                  <a:cubicBezTo>
                    <a:pt x="28746" y="43137"/>
                    <a:pt x="24707" y="41478"/>
                    <a:pt x="21713" y="39963"/>
                  </a:cubicBezTo>
                  <a:cubicBezTo>
                    <a:pt x="20235" y="39242"/>
                    <a:pt x="19008" y="38520"/>
                    <a:pt x="18179" y="38016"/>
                  </a:cubicBezTo>
                  <a:cubicBezTo>
                    <a:pt x="17746" y="37763"/>
                    <a:pt x="17421" y="37547"/>
                    <a:pt x="17205" y="37402"/>
                  </a:cubicBezTo>
                  <a:cubicBezTo>
                    <a:pt x="17097" y="37330"/>
                    <a:pt x="17025" y="37258"/>
                    <a:pt x="16952" y="37222"/>
                  </a:cubicBezTo>
                  <a:cubicBezTo>
                    <a:pt x="16880" y="37186"/>
                    <a:pt x="16880" y="37186"/>
                    <a:pt x="16880" y="37186"/>
                  </a:cubicBezTo>
                  <a:cubicBezTo>
                    <a:pt x="16826" y="37150"/>
                    <a:pt x="16763" y="37132"/>
                    <a:pt x="16700" y="37132"/>
                  </a:cubicBezTo>
                  <a:cubicBezTo>
                    <a:pt x="16637" y="37132"/>
                    <a:pt x="16574" y="37150"/>
                    <a:pt x="16520" y="37186"/>
                  </a:cubicBezTo>
                  <a:cubicBezTo>
                    <a:pt x="16520" y="37186"/>
                    <a:pt x="16231" y="37366"/>
                    <a:pt x="15690" y="37727"/>
                  </a:cubicBezTo>
                  <a:cubicBezTo>
                    <a:pt x="14291" y="38660"/>
                    <a:pt x="11291" y="40639"/>
                    <a:pt x="9050" y="42102"/>
                  </a:cubicBezTo>
                  <a:lnTo>
                    <a:pt x="9050" y="42102"/>
                  </a:lnTo>
                  <a:cubicBezTo>
                    <a:pt x="9093" y="41645"/>
                    <a:pt x="9126" y="41145"/>
                    <a:pt x="9126" y="40612"/>
                  </a:cubicBezTo>
                  <a:cubicBezTo>
                    <a:pt x="9126" y="38917"/>
                    <a:pt x="8801" y="36897"/>
                    <a:pt x="7503" y="35527"/>
                  </a:cubicBezTo>
                  <a:cubicBezTo>
                    <a:pt x="6745" y="34733"/>
                    <a:pt x="5736" y="34265"/>
                    <a:pt x="4690" y="34012"/>
                  </a:cubicBezTo>
                  <a:cubicBezTo>
                    <a:pt x="3644" y="33724"/>
                    <a:pt x="2526" y="33651"/>
                    <a:pt x="1588" y="33651"/>
                  </a:cubicBezTo>
                  <a:cubicBezTo>
                    <a:pt x="1486" y="33651"/>
                    <a:pt x="1385" y="33651"/>
                    <a:pt x="1287" y="33652"/>
                  </a:cubicBezTo>
                  <a:lnTo>
                    <a:pt x="1287" y="33652"/>
                  </a:lnTo>
                  <a:cubicBezTo>
                    <a:pt x="3541" y="31957"/>
                    <a:pt x="5775" y="30045"/>
                    <a:pt x="5808" y="30045"/>
                  </a:cubicBezTo>
                  <a:cubicBezTo>
                    <a:pt x="5844" y="29973"/>
                    <a:pt x="5880" y="29937"/>
                    <a:pt x="5880" y="29864"/>
                  </a:cubicBezTo>
                  <a:cubicBezTo>
                    <a:pt x="5880" y="29864"/>
                    <a:pt x="5916" y="29756"/>
                    <a:pt x="5988" y="29576"/>
                  </a:cubicBezTo>
                  <a:cubicBezTo>
                    <a:pt x="6349" y="28241"/>
                    <a:pt x="8152" y="22615"/>
                    <a:pt x="11506" y="19477"/>
                  </a:cubicBezTo>
                  <a:cubicBezTo>
                    <a:pt x="13418" y="17674"/>
                    <a:pt x="16700" y="16123"/>
                    <a:pt x="19513" y="15077"/>
                  </a:cubicBezTo>
                  <a:cubicBezTo>
                    <a:pt x="20920" y="14536"/>
                    <a:pt x="22182" y="14103"/>
                    <a:pt x="23120" y="13814"/>
                  </a:cubicBezTo>
                  <a:cubicBezTo>
                    <a:pt x="23589" y="13670"/>
                    <a:pt x="23950" y="13562"/>
                    <a:pt x="24238" y="13490"/>
                  </a:cubicBezTo>
                  <a:cubicBezTo>
                    <a:pt x="24491" y="13418"/>
                    <a:pt x="24635" y="13382"/>
                    <a:pt x="24635" y="13382"/>
                  </a:cubicBezTo>
                  <a:lnTo>
                    <a:pt x="24743" y="13310"/>
                  </a:lnTo>
                  <a:cubicBezTo>
                    <a:pt x="26258" y="12011"/>
                    <a:pt x="28674" y="10785"/>
                    <a:pt x="31451" y="9703"/>
                  </a:cubicBezTo>
                  <a:cubicBezTo>
                    <a:pt x="35599" y="8116"/>
                    <a:pt x="40540" y="6817"/>
                    <a:pt x="44436" y="5916"/>
                  </a:cubicBezTo>
                  <a:cubicBezTo>
                    <a:pt x="46383" y="5447"/>
                    <a:pt x="48078" y="5122"/>
                    <a:pt x="49269" y="4870"/>
                  </a:cubicBezTo>
                  <a:cubicBezTo>
                    <a:pt x="49882" y="4762"/>
                    <a:pt x="50351" y="4690"/>
                    <a:pt x="50675" y="4617"/>
                  </a:cubicBezTo>
                  <a:cubicBezTo>
                    <a:pt x="51000" y="4545"/>
                    <a:pt x="51180" y="4545"/>
                    <a:pt x="51180" y="4545"/>
                  </a:cubicBezTo>
                  <a:cubicBezTo>
                    <a:pt x="51252" y="4509"/>
                    <a:pt x="51361" y="4437"/>
                    <a:pt x="51397" y="4365"/>
                  </a:cubicBezTo>
                  <a:lnTo>
                    <a:pt x="51433" y="4293"/>
                  </a:lnTo>
                  <a:cubicBezTo>
                    <a:pt x="51575" y="4009"/>
                    <a:pt x="52205" y="2747"/>
                    <a:pt x="53565" y="886"/>
                  </a:cubicBezTo>
                  <a:lnTo>
                    <a:pt x="53565" y="886"/>
                  </a:lnTo>
                  <a:cubicBezTo>
                    <a:pt x="55147" y="716"/>
                    <a:pt x="56848" y="614"/>
                    <a:pt x="58177" y="614"/>
                  </a:cubicBezTo>
                  <a:close/>
                  <a:moveTo>
                    <a:pt x="58177" y="1"/>
                  </a:moveTo>
                  <a:cubicBezTo>
                    <a:pt x="56771" y="1"/>
                    <a:pt x="55003" y="145"/>
                    <a:pt x="53344" y="325"/>
                  </a:cubicBezTo>
                  <a:cubicBezTo>
                    <a:pt x="53272" y="325"/>
                    <a:pt x="53164" y="361"/>
                    <a:pt x="53128" y="434"/>
                  </a:cubicBezTo>
                  <a:cubicBezTo>
                    <a:pt x="51832" y="2259"/>
                    <a:pt x="51137" y="3532"/>
                    <a:pt x="50926" y="3957"/>
                  </a:cubicBezTo>
                  <a:lnTo>
                    <a:pt x="50926" y="3957"/>
                  </a:lnTo>
                  <a:cubicBezTo>
                    <a:pt x="50056" y="4111"/>
                    <a:pt x="45404" y="4952"/>
                    <a:pt x="40108" y="6349"/>
                  </a:cubicBezTo>
                  <a:cubicBezTo>
                    <a:pt x="37186" y="7142"/>
                    <a:pt x="34048" y="8080"/>
                    <a:pt x="31235" y="9162"/>
                  </a:cubicBezTo>
                  <a:cubicBezTo>
                    <a:pt x="28464" y="10228"/>
                    <a:pt x="26042" y="11434"/>
                    <a:pt x="24419" y="12814"/>
                  </a:cubicBezTo>
                  <a:lnTo>
                    <a:pt x="24419" y="12814"/>
                  </a:lnTo>
                  <a:cubicBezTo>
                    <a:pt x="24119" y="12895"/>
                    <a:pt x="21941" y="13496"/>
                    <a:pt x="19297" y="14500"/>
                  </a:cubicBezTo>
                  <a:cubicBezTo>
                    <a:pt x="16448" y="15582"/>
                    <a:pt x="13129" y="17133"/>
                    <a:pt x="11110" y="19044"/>
                  </a:cubicBezTo>
                  <a:cubicBezTo>
                    <a:pt x="9090" y="20956"/>
                    <a:pt x="7647" y="23589"/>
                    <a:pt x="6709" y="25789"/>
                  </a:cubicBezTo>
                  <a:cubicBezTo>
                    <a:pt x="5884" y="27725"/>
                    <a:pt x="5422" y="29299"/>
                    <a:pt x="5323" y="29648"/>
                  </a:cubicBezTo>
                  <a:lnTo>
                    <a:pt x="5323" y="29648"/>
                  </a:lnTo>
                  <a:cubicBezTo>
                    <a:pt x="5243" y="29714"/>
                    <a:pt x="5111" y="29825"/>
                    <a:pt x="4942" y="29973"/>
                  </a:cubicBezTo>
                  <a:cubicBezTo>
                    <a:pt x="4040" y="30730"/>
                    <a:pt x="1985" y="32389"/>
                    <a:pt x="145" y="33760"/>
                  </a:cubicBezTo>
                  <a:cubicBezTo>
                    <a:pt x="37" y="33832"/>
                    <a:pt x="1" y="33976"/>
                    <a:pt x="37" y="34084"/>
                  </a:cubicBezTo>
                  <a:cubicBezTo>
                    <a:pt x="109" y="34228"/>
                    <a:pt x="217" y="34301"/>
                    <a:pt x="362" y="34301"/>
                  </a:cubicBezTo>
                  <a:cubicBezTo>
                    <a:pt x="722" y="34265"/>
                    <a:pt x="1119" y="34228"/>
                    <a:pt x="1588" y="34228"/>
                  </a:cubicBezTo>
                  <a:cubicBezTo>
                    <a:pt x="2490" y="34228"/>
                    <a:pt x="3572" y="34337"/>
                    <a:pt x="4545" y="34589"/>
                  </a:cubicBezTo>
                  <a:cubicBezTo>
                    <a:pt x="5519" y="34842"/>
                    <a:pt x="6421" y="35274"/>
                    <a:pt x="7070" y="35960"/>
                  </a:cubicBezTo>
                  <a:cubicBezTo>
                    <a:pt x="8188" y="37114"/>
                    <a:pt x="8513" y="38953"/>
                    <a:pt x="8513" y="40612"/>
                  </a:cubicBezTo>
                  <a:cubicBezTo>
                    <a:pt x="8513" y="41370"/>
                    <a:pt x="8441" y="42091"/>
                    <a:pt x="8369" y="42668"/>
                  </a:cubicBezTo>
                  <a:cubicBezTo>
                    <a:pt x="8369" y="42776"/>
                    <a:pt x="8405" y="42885"/>
                    <a:pt x="8513" y="42957"/>
                  </a:cubicBezTo>
                  <a:cubicBezTo>
                    <a:pt x="8567" y="42975"/>
                    <a:pt x="8621" y="42984"/>
                    <a:pt x="8675" y="42984"/>
                  </a:cubicBezTo>
                  <a:cubicBezTo>
                    <a:pt x="8729" y="42984"/>
                    <a:pt x="8783" y="42975"/>
                    <a:pt x="8837" y="42957"/>
                  </a:cubicBezTo>
                  <a:cubicBezTo>
                    <a:pt x="11549" y="41181"/>
                    <a:pt x="15850" y="38365"/>
                    <a:pt x="16723" y="37794"/>
                  </a:cubicBezTo>
                  <a:lnTo>
                    <a:pt x="16723" y="37794"/>
                  </a:lnTo>
                  <a:cubicBezTo>
                    <a:pt x="17991" y="38640"/>
                    <a:pt x="25012" y="43095"/>
                    <a:pt x="32894" y="44435"/>
                  </a:cubicBezTo>
                  <a:cubicBezTo>
                    <a:pt x="35671" y="44904"/>
                    <a:pt x="38521" y="45085"/>
                    <a:pt x="41117" y="45085"/>
                  </a:cubicBezTo>
                  <a:cubicBezTo>
                    <a:pt x="45600" y="45085"/>
                    <a:pt x="49341" y="44598"/>
                    <a:pt x="50666" y="44405"/>
                  </a:cubicBezTo>
                  <a:lnTo>
                    <a:pt x="50666" y="44405"/>
                  </a:lnTo>
                  <a:lnTo>
                    <a:pt x="50387" y="45265"/>
                  </a:lnTo>
                  <a:cubicBezTo>
                    <a:pt x="50351" y="45409"/>
                    <a:pt x="50423" y="45554"/>
                    <a:pt x="50531" y="45626"/>
                  </a:cubicBezTo>
                  <a:cubicBezTo>
                    <a:pt x="50567" y="45662"/>
                    <a:pt x="50621" y="45680"/>
                    <a:pt x="50680" y="45680"/>
                  </a:cubicBezTo>
                  <a:cubicBezTo>
                    <a:pt x="50738" y="45680"/>
                    <a:pt x="50801" y="45662"/>
                    <a:pt x="50856" y="45626"/>
                  </a:cubicBezTo>
                  <a:cubicBezTo>
                    <a:pt x="51938" y="44832"/>
                    <a:pt x="53813" y="43786"/>
                    <a:pt x="56446" y="43786"/>
                  </a:cubicBezTo>
                  <a:cubicBezTo>
                    <a:pt x="57708" y="43786"/>
                    <a:pt x="59151" y="44039"/>
                    <a:pt x="60774" y="44652"/>
                  </a:cubicBezTo>
                  <a:cubicBezTo>
                    <a:pt x="63479" y="45734"/>
                    <a:pt x="64814" y="47537"/>
                    <a:pt x="65427" y="49521"/>
                  </a:cubicBezTo>
                  <a:cubicBezTo>
                    <a:pt x="65499" y="49629"/>
                    <a:pt x="65607" y="49737"/>
                    <a:pt x="65715" y="49737"/>
                  </a:cubicBezTo>
                  <a:cubicBezTo>
                    <a:pt x="65859" y="49737"/>
                    <a:pt x="65968" y="49665"/>
                    <a:pt x="66004" y="49521"/>
                  </a:cubicBezTo>
                  <a:cubicBezTo>
                    <a:pt x="66437" y="48259"/>
                    <a:pt x="66833" y="47104"/>
                    <a:pt x="67086" y="46239"/>
                  </a:cubicBezTo>
                  <a:cubicBezTo>
                    <a:pt x="67230" y="45806"/>
                    <a:pt x="67338" y="45409"/>
                    <a:pt x="67410" y="45121"/>
                  </a:cubicBezTo>
                  <a:cubicBezTo>
                    <a:pt x="67482" y="44832"/>
                    <a:pt x="67555" y="44652"/>
                    <a:pt x="67555" y="44544"/>
                  </a:cubicBezTo>
                  <a:cubicBezTo>
                    <a:pt x="67555" y="44508"/>
                    <a:pt x="67591" y="44399"/>
                    <a:pt x="67663" y="44255"/>
                  </a:cubicBezTo>
                  <a:cubicBezTo>
                    <a:pt x="67915" y="43822"/>
                    <a:pt x="68492" y="43029"/>
                    <a:pt x="69033" y="41839"/>
                  </a:cubicBezTo>
                  <a:cubicBezTo>
                    <a:pt x="69574" y="40648"/>
                    <a:pt x="70115" y="39025"/>
                    <a:pt x="70260" y="36897"/>
                  </a:cubicBezTo>
                  <a:lnTo>
                    <a:pt x="70573" y="32226"/>
                  </a:lnTo>
                  <a:lnTo>
                    <a:pt x="80431" y="23372"/>
                  </a:lnTo>
                  <a:cubicBezTo>
                    <a:pt x="80467" y="23336"/>
                    <a:pt x="80503" y="23264"/>
                    <a:pt x="80503" y="23192"/>
                  </a:cubicBezTo>
                  <a:cubicBezTo>
                    <a:pt x="80539" y="22795"/>
                    <a:pt x="80575" y="22362"/>
                    <a:pt x="80575" y="21894"/>
                  </a:cubicBezTo>
                  <a:cubicBezTo>
                    <a:pt x="80575" y="19730"/>
                    <a:pt x="80106" y="16772"/>
                    <a:pt x="78411" y="12985"/>
                  </a:cubicBezTo>
                  <a:cubicBezTo>
                    <a:pt x="76427" y="8404"/>
                    <a:pt x="72243" y="5158"/>
                    <a:pt x="68132" y="3066"/>
                  </a:cubicBezTo>
                  <a:cubicBezTo>
                    <a:pt x="66076" y="2021"/>
                    <a:pt x="64056" y="1263"/>
                    <a:pt x="62289" y="758"/>
                  </a:cubicBezTo>
                  <a:cubicBezTo>
                    <a:pt x="60558" y="253"/>
                    <a:pt x="59115" y="1"/>
                    <a:pt x="58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3" name="Google Shape;4783;p64"/>
            <p:cNvSpPr/>
            <p:nvPr/>
          </p:nvSpPr>
          <p:spPr>
            <a:xfrm>
              <a:off x="3962375" y="3422450"/>
              <a:ext cx="140675" cy="348425"/>
            </a:xfrm>
            <a:custGeom>
              <a:avLst/>
              <a:gdLst/>
              <a:ahLst/>
              <a:cxnLst/>
              <a:rect l="l" t="t" r="r" b="b"/>
              <a:pathLst>
                <a:path w="5627" h="13937" extrusionOk="0">
                  <a:moveTo>
                    <a:pt x="5273" y="0"/>
                  </a:moveTo>
                  <a:cubicBezTo>
                    <a:pt x="5222" y="0"/>
                    <a:pt x="5170" y="16"/>
                    <a:pt x="5122" y="52"/>
                  </a:cubicBezTo>
                  <a:cubicBezTo>
                    <a:pt x="5086" y="52"/>
                    <a:pt x="1659" y="2108"/>
                    <a:pt x="505" y="6616"/>
                  </a:cubicBezTo>
                  <a:cubicBezTo>
                    <a:pt x="145" y="8023"/>
                    <a:pt x="0" y="9213"/>
                    <a:pt x="0" y="10259"/>
                  </a:cubicBezTo>
                  <a:cubicBezTo>
                    <a:pt x="0" y="12495"/>
                    <a:pt x="613" y="13758"/>
                    <a:pt x="613" y="13758"/>
                  </a:cubicBezTo>
                  <a:cubicBezTo>
                    <a:pt x="663" y="13881"/>
                    <a:pt x="763" y="13937"/>
                    <a:pt x="867" y="13937"/>
                  </a:cubicBezTo>
                  <a:cubicBezTo>
                    <a:pt x="915" y="13937"/>
                    <a:pt x="965" y="13925"/>
                    <a:pt x="1010" y="13902"/>
                  </a:cubicBezTo>
                  <a:cubicBezTo>
                    <a:pt x="1191" y="13830"/>
                    <a:pt x="1227" y="13649"/>
                    <a:pt x="1154" y="13505"/>
                  </a:cubicBezTo>
                  <a:cubicBezTo>
                    <a:pt x="1118" y="13397"/>
                    <a:pt x="613" y="12243"/>
                    <a:pt x="613" y="10259"/>
                  </a:cubicBezTo>
                  <a:cubicBezTo>
                    <a:pt x="613" y="9285"/>
                    <a:pt x="722" y="8095"/>
                    <a:pt x="1082" y="6761"/>
                  </a:cubicBezTo>
                  <a:cubicBezTo>
                    <a:pt x="1623" y="4633"/>
                    <a:pt x="2705" y="3082"/>
                    <a:pt x="3679" y="2072"/>
                  </a:cubicBezTo>
                  <a:cubicBezTo>
                    <a:pt x="4148" y="1567"/>
                    <a:pt x="4581" y="1170"/>
                    <a:pt x="4905" y="918"/>
                  </a:cubicBezTo>
                  <a:cubicBezTo>
                    <a:pt x="5086" y="810"/>
                    <a:pt x="5194" y="701"/>
                    <a:pt x="5302" y="629"/>
                  </a:cubicBezTo>
                  <a:lnTo>
                    <a:pt x="5410" y="593"/>
                  </a:lnTo>
                  <a:lnTo>
                    <a:pt x="5410" y="557"/>
                  </a:lnTo>
                  <a:cubicBezTo>
                    <a:pt x="5555" y="485"/>
                    <a:pt x="5627" y="305"/>
                    <a:pt x="5519" y="160"/>
                  </a:cubicBezTo>
                  <a:cubicBezTo>
                    <a:pt x="5471" y="64"/>
                    <a:pt x="5374" y="0"/>
                    <a:pt x="5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4" name="Google Shape;4784;p64"/>
            <p:cNvSpPr/>
            <p:nvPr/>
          </p:nvSpPr>
          <p:spPr>
            <a:xfrm>
              <a:off x="3011100" y="2579750"/>
              <a:ext cx="993675" cy="569675"/>
            </a:xfrm>
            <a:custGeom>
              <a:avLst/>
              <a:gdLst/>
              <a:ahLst/>
              <a:cxnLst/>
              <a:rect l="l" t="t" r="r" b="b"/>
              <a:pathLst>
                <a:path w="39747" h="22787" extrusionOk="0">
                  <a:moveTo>
                    <a:pt x="18201" y="0"/>
                  </a:moveTo>
                  <a:cubicBezTo>
                    <a:pt x="13076" y="0"/>
                    <a:pt x="8219" y="1488"/>
                    <a:pt x="6168" y="3103"/>
                  </a:cubicBezTo>
                  <a:cubicBezTo>
                    <a:pt x="3283" y="5375"/>
                    <a:pt x="5916" y="6097"/>
                    <a:pt x="7286" y="6493"/>
                  </a:cubicBezTo>
                  <a:cubicBezTo>
                    <a:pt x="8693" y="6854"/>
                    <a:pt x="4545" y="7107"/>
                    <a:pt x="2381" y="9523"/>
                  </a:cubicBezTo>
                  <a:cubicBezTo>
                    <a:pt x="253" y="11903"/>
                    <a:pt x="1" y="16195"/>
                    <a:pt x="1768" y="17169"/>
                  </a:cubicBezTo>
                  <a:cubicBezTo>
                    <a:pt x="2093" y="17355"/>
                    <a:pt x="2529" y="17431"/>
                    <a:pt x="3023" y="17431"/>
                  </a:cubicBezTo>
                  <a:cubicBezTo>
                    <a:pt x="5212" y="17431"/>
                    <a:pt x="8548" y="15943"/>
                    <a:pt x="8548" y="15943"/>
                  </a:cubicBezTo>
                  <a:lnTo>
                    <a:pt x="9811" y="16809"/>
                  </a:lnTo>
                  <a:lnTo>
                    <a:pt x="22651" y="13527"/>
                  </a:lnTo>
                  <a:lnTo>
                    <a:pt x="22759" y="14428"/>
                  </a:lnTo>
                  <a:cubicBezTo>
                    <a:pt x="22850" y="14975"/>
                    <a:pt x="24797" y="15076"/>
                    <a:pt x="26501" y="15076"/>
                  </a:cubicBezTo>
                  <a:cubicBezTo>
                    <a:pt x="27495" y="15076"/>
                    <a:pt x="28406" y="15041"/>
                    <a:pt x="28818" y="15041"/>
                  </a:cubicBezTo>
                  <a:cubicBezTo>
                    <a:pt x="29936" y="15041"/>
                    <a:pt x="30946" y="20199"/>
                    <a:pt x="32713" y="21714"/>
                  </a:cubicBezTo>
                  <a:cubicBezTo>
                    <a:pt x="33597" y="22471"/>
                    <a:pt x="34418" y="22787"/>
                    <a:pt x="35143" y="22787"/>
                  </a:cubicBezTo>
                  <a:cubicBezTo>
                    <a:pt x="35869" y="22787"/>
                    <a:pt x="36500" y="22471"/>
                    <a:pt x="37005" y="21966"/>
                  </a:cubicBezTo>
                  <a:cubicBezTo>
                    <a:pt x="38015" y="20956"/>
                    <a:pt x="39747" y="18576"/>
                    <a:pt x="39494" y="15943"/>
                  </a:cubicBezTo>
                  <a:cubicBezTo>
                    <a:pt x="39278" y="13274"/>
                    <a:pt x="38123" y="12156"/>
                    <a:pt x="38123" y="12156"/>
                  </a:cubicBezTo>
                  <a:cubicBezTo>
                    <a:pt x="38123" y="12156"/>
                    <a:pt x="38881" y="11507"/>
                    <a:pt x="38376" y="10533"/>
                  </a:cubicBezTo>
                  <a:cubicBezTo>
                    <a:pt x="38232" y="10244"/>
                    <a:pt x="37881" y="10141"/>
                    <a:pt x="37454" y="10141"/>
                  </a:cubicBezTo>
                  <a:cubicBezTo>
                    <a:pt x="36387" y="10141"/>
                    <a:pt x="34841" y="10785"/>
                    <a:pt x="34841" y="10785"/>
                  </a:cubicBezTo>
                  <a:cubicBezTo>
                    <a:pt x="34841" y="10785"/>
                    <a:pt x="34841" y="10136"/>
                    <a:pt x="34336" y="8369"/>
                  </a:cubicBezTo>
                  <a:cubicBezTo>
                    <a:pt x="33831" y="6602"/>
                    <a:pt x="31343" y="2851"/>
                    <a:pt x="24418" y="831"/>
                  </a:cubicBezTo>
                  <a:cubicBezTo>
                    <a:pt x="22415" y="247"/>
                    <a:pt x="20286" y="0"/>
                    <a:pt x="18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5" name="Google Shape;4785;p64"/>
            <p:cNvSpPr/>
            <p:nvPr/>
          </p:nvSpPr>
          <p:spPr>
            <a:xfrm>
              <a:off x="3018325" y="2572550"/>
              <a:ext cx="988250" cy="584325"/>
            </a:xfrm>
            <a:custGeom>
              <a:avLst/>
              <a:gdLst/>
              <a:ahLst/>
              <a:cxnLst/>
              <a:rect l="l" t="t" r="r" b="b"/>
              <a:pathLst>
                <a:path w="39530" h="23373" extrusionOk="0">
                  <a:moveTo>
                    <a:pt x="17925" y="578"/>
                  </a:moveTo>
                  <a:cubicBezTo>
                    <a:pt x="19981" y="578"/>
                    <a:pt x="22073" y="830"/>
                    <a:pt x="24057" y="1407"/>
                  </a:cubicBezTo>
                  <a:cubicBezTo>
                    <a:pt x="27447" y="2417"/>
                    <a:pt x="29792" y="3824"/>
                    <a:pt x="31306" y="5194"/>
                  </a:cubicBezTo>
                  <a:cubicBezTo>
                    <a:pt x="32821" y="6601"/>
                    <a:pt x="33542" y="7936"/>
                    <a:pt x="33759" y="8765"/>
                  </a:cubicBezTo>
                  <a:cubicBezTo>
                    <a:pt x="34011" y="9631"/>
                    <a:pt x="34156" y="10208"/>
                    <a:pt x="34192" y="10568"/>
                  </a:cubicBezTo>
                  <a:cubicBezTo>
                    <a:pt x="34228" y="10749"/>
                    <a:pt x="34264" y="10893"/>
                    <a:pt x="34264" y="10965"/>
                  </a:cubicBezTo>
                  <a:lnTo>
                    <a:pt x="34264" y="11037"/>
                  </a:lnTo>
                  <a:lnTo>
                    <a:pt x="34264" y="11073"/>
                  </a:lnTo>
                  <a:cubicBezTo>
                    <a:pt x="34264" y="11146"/>
                    <a:pt x="34300" y="11254"/>
                    <a:pt x="34408" y="11290"/>
                  </a:cubicBezTo>
                  <a:cubicBezTo>
                    <a:pt x="34450" y="11332"/>
                    <a:pt x="34505" y="11350"/>
                    <a:pt x="34565" y="11350"/>
                  </a:cubicBezTo>
                  <a:cubicBezTo>
                    <a:pt x="34607" y="11350"/>
                    <a:pt x="34652" y="11341"/>
                    <a:pt x="34697" y="11326"/>
                  </a:cubicBezTo>
                  <a:lnTo>
                    <a:pt x="34733" y="11326"/>
                  </a:lnTo>
                  <a:cubicBezTo>
                    <a:pt x="34877" y="11254"/>
                    <a:pt x="35274" y="11109"/>
                    <a:pt x="35743" y="10965"/>
                  </a:cubicBezTo>
                  <a:cubicBezTo>
                    <a:pt x="36211" y="10821"/>
                    <a:pt x="36752" y="10713"/>
                    <a:pt x="37185" y="10713"/>
                  </a:cubicBezTo>
                  <a:cubicBezTo>
                    <a:pt x="37366" y="10713"/>
                    <a:pt x="37510" y="10749"/>
                    <a:pt x="37618" y="10785"/>
                  </a:cubicBezTo>
                  <a:cubicBezTo>
                    <a:pt x="37726" y="10821"/>
                    <a:pt x="37798" y="10857"/>
                    <a:pt x="37834" y="10929"/>
                  </a:cubicBezTo>
                  <a:cubicBezTo>
                    <a:pt x="37943" y="11146"/>
                    <a:pt x="37979" y="11326"/>
                    <a:pt x="37979" y="11470"/>
                  </a:cubicBezTo>
                  <a:cubicBezTo>
                    <a:pt x="37979" y="11723"/>
                    <a:pt x="37871" y="11903"/>
                    <a:pt x="37798" y="12011"/>
                  </a:cubicBezTo>
                  <a:cubicBezTo>
                    <a:pt x="37762" y="12083"/>
                    <a:pt x="37726" y="12155"/>
                    <a:pt x="37690" y="12155"/>
                  </a:cubicBezTo>
                  <a:lnTo>
                    <a:pt x="37654" y="12191"/>
                  </a:lnTo>
                  <a:lnTo>
                    <a:pt x="37654" y="12228"/>
                  </a:lnTo>
                  <a:cubicBezTo>
                    <a:pt x="37582" y="12264"/>
                    <a:pt x="37546" y="12336"/>
                    <a:pt x="37546" y="12444"/>
                  </a:cubicBezTo>
                  <a:cubicBezTo>
                    <a:pt x="37546" y="12516"/>
                    <a:pt x="37582" y="12588"/>
                    <a:pt x="37618" y="12660"/>
                  </a:cubicBezTo>
                  <a:cubicBezTo>
                    <a:pt x="37654" y="12696"/>
                    <a:pt x="38700" y="13778"/>
                    <a:pt x="38916" y="16231"/>
                  </a:cubicBezTo>
                  <a:cubicBezTo>
                    <a:pt x="38953" y="16411"/>
                    <a:pt x="38953" y="16556"/>
                    <a:pt x="38953" y="16736"/>
                  </a:cubicBezTo>
                  <a:cubicBezTo>
                    <a:pt x="38953" y="17890"/>
                    <a:pt x="38556" y="18972"/>
                    <a:pt x="38051" y="19910"/>
                  </a:cubicBezTo>
                  <a:cubicBezTo>
                    <a:pt x="37582" y="20848"/>
                    <a:pt x="36933" y="21605"/>
                    <a:pt x="36500" y="22038"/>
                  </a:cubicBezTo>
                  <a:cubicBezTo>
                    <a:pt x="36031" y="22507"/>
                    <a:pt x="35490" y="22759"/>
                    <a:pt x="34841" y="22759"/>
                  </a:cubicBezTo>
                  <a:cubicBezTo>
                    <a:pt x="34228" y="22759"/>
                    <a:pt x="33470" y="22507"/>
                    <a:pt x="32641" y="21785"/>
                  </a:cubicBezTo>
                  <a:cubicBezTo>
                    <a:pt x="32244" y="21461"/>
                    <a:pt x="31847" y="20884"/>
                    <a:pt x="31487" y="20198"/>
                  </a:cubicBezTo>
                  <a:cubicBezTo>
                    <a:pt x="30982" y="19152"/>
                    <a:pt x="30513" y="17926"/>
                    <a:pt x="30080" y="16916"/>
                  </a:cubicBezTo>
                  <a:cubicBezTo>
                    <a:pt x="29864" y="16411"/>
                    <a:pt x="29647" y="15979"/>
                    <a:pt x="29395" y="15654"/>
                  </a:cubicBezTo>
                  <a:cubicBezTo>
                    <a:pt x="29287" y="15474"/>
                    <a:pt x="29178" y="15329"/>
                    <a:pt x="29034" y="15221"/>
                  </a:cubicBezTo>
                  <a:cubicBezTo>
                    <a:pt x="28890" y="15113"/>
                    <a:pt x="28710" y="15041"/>
                    <a:pt x="28529" y="15041"/>
                  </a:cubicBezTo>
                  <a:cubicBezTo>
                    <a:pt x="28096" y="15041"/>
                    <a:pt x="27231" y="15077"/>
                    <a:pt x="26257" y="15077"/>
                  </a:cubicBezTo>
                  <a:cubicBezTo>
                    <a:pt x="25391" y="15077"/>
                    <a:pt x="24490" y="15041"/>
                    <a:pt x="23804" y="14933"/>
                  </a:cubicBezTo>
                  <a:cubicBezTo>
                    <a:pt x="23444" y="14897"/>
                    <a:pt x="23155" y="14824"/>
                    <a:pt x="22975" y="14752"/>
                  </a:cubicBezTo>
                  <a:cubicBezTo>
                    <a:pt x="22903" y="14716"/>
                    <a:pt x="22831" y="14680"/>
                    <a:pt x="22795" y="14680"/>
                  </a:cubicBezTo>
                  <a:lnTo>
                    <a:pt x="22795" y="14644"/>
                  </a:lnTo>
                  <a:lnTo>
                    <a:pt x="22790" y="14649"/>
                  </a:lnTo>
                  <a:lnTo>
                    <a:pt x="22790" y="14649"/>
                  </a:lnTo>
                  <a:lnTo>
                    <a:pt x="22650" y="13778"/>
                  </a:lnTo>
                  <a:cubicBezTo>
                    <a:pt x="22650" y="13706"/>
                    <a:pt x="22614" y="13634"/>
                    <a:pt x="22542" y="13562"/>
                  </a:cubicBezTo>
                  <a:cubicBezTo>
                    <a:pt x="22470" y="13526"/>
                    <a:pt x="22362" y="13526"/>
                    <a:pt x="22290" y="13526"/>
                  </a:cubicBezTo>
                  <a:lnTo>
                    <a:pt x="9594" y="16772"/>
                  </a:lnTo>
                  <a:lnTo>
                    <a:pt x="8440" y="15979"/>
                  </a:lnTo>
                  <a:cubicBezTo>
                    <a:pt x="8398" y="15936"/>
                    <a:pt x="8343" y="15919"/>
                    <a:pt x="8283" y="15919"/>
                  </a:cubicBezTo>
                  <a:cubicBezTo>
                    <a:pt x="8241" y="15919"/>
                    <a:pt x="8196" y="15928"/>
                    <a:pt x="8151" y="15942"/>
                  </a:cubicBezTo>
                  <a:cubicBezTo>
                    <a:pt x="8151" y="15942"/>
                    <a:pt x="8079" y="15979"/>
                    <a:pt x="8007" y="16015"/>
                  </a:cubicBezTo>
                  <a:cubicBezTo>
                    <a:pt x="7682" y="16159"/>
                    <a:pt x="6817" y="16520"/>
                    <a:pt x="5807" y="16844"/>
                  </a:cubicBezTo>
                  <a:cubicBezTo>
                    <a:pt x="4761" y="17169"/>
                    <a:pt x="3607" y="17421"/>
                    <a:pt x="2705" y="17421"/>
                  </a:cubicBezTo>
                  <a:cubicBezTo>
                    <a:pt x="2236" y="17421"/>
                    <a:pt x="1876" y="17349"/>
                    <a:pt x="1623" y="17205"/>
                  </a:cubicBezTo>
                  <a:cubicBezTo>
                    <a:pt x="1299" y="17024"/>
                    <a:pt x="1046" y="16700"/>
                    <a:pt x="866" y="16267"/>
                  </a:cubicBezTo>
                  <a:cubicBezTo>
                    <a:pt x="685" y="15834"/>
                    <a:pt x="613" y="15257"/>
                    <a:pt x="613" y="14644"/>
                  </a:cubicBezTo>
                  <a:cubicBezTo>
                    <a:pt x="613" y="13129"/>
                    <a:pt x="1190" y="11254"/>
                    <a:pt x="2344" y="9991"/>
                  </a:cubicBezTo>
                  <a:cubicBezTo>
                    <a:pt x="3210" y="9018"/>
                    <a:pt x="4436" y="8404"/>
                    <a:pt x="5482" y="8008"/>
                  </a:cubicBezTo>
                  <a:cubicBezTo>
                    <a:pt x="6023" y="7791"/>
                    <a:pt x="6492" y="7647"/>
                    <a:pt x="6853" y="7503"/>
                  </a:cubicBezTo>
                  <a:cubicBezTo>
                    <a:pt x="6997" y="7467"/>
                    <a:pt x="7141" y="7395"/>
                    <a:pt x="7286" y="7322"/>
                  </a:cubicBezTo>
                  <a:cubicBezTo>
                    <a:pt x="7322" y="7286"/>
                    <a:pt x="7394" y="7286"/>
                    <a:pt x="7466" y="7214"/>
                  </a:cubicBezTo>
                  <a:lnTo>
                    <a:pt x="7538" y="7106"/>
                  </a:lnTo>
                  <a:cubicBezTo>
                    <a:pt x="7574" y="7070"/>
                    <a:pt x="7574" y="6998"/>
                    <a:pt x="7574" y="6926"/>
                  </a:cubicBezTo>
                  <a:cubicBezTo>
                    <a:pt x="7574" y="6854"/>
                    <a:pt x="7538" y="6745"/>
                    <a:pt x="7502" y="6709"/>
                  </a:cubicBezTo>
                  <a:cubicBezTo>
                    <a:pt x="7430" y="6637"/>
                    <a:pt x="7358" y="6601"/>
                    <a:pt x="7322" y="6565"/>
                  </a:cubicBezTo>
                  <a:cubicBezTo>
                    <a:pt x="7250" y="6529"/>
                    <a:pt x="7177" y="6529"/>
                    <a:pt x="7105" y="6493"/>
                  </a:cubicBezTo>
                  <a:cubicBezTo>
                    <a:pt x="6636" y="6349"/>
                    <a:pt x="6023" y="6204"/>
                    <a:pt x="5590" y="5952"/>
                  </a:cubicBezTo>
                  <a:cubicBezTo>
                    <a:pt x="5374" y="5844"/>
                    <a:pt x="5158" y="5699"/>
                    <a:pt x="5049" y="5591"/>
                  </a:cubicBezTo>
                  <a:cubicBezTo>
                    <a:pt x="4941" y="5447"/>
                    <a:pt x="4869" y="5303"/>
                    <a:pt x="4869" y="5158"/>
                  </a:cubicBezTo>
                  <a:cubicBezTo>
                    <a:pt x="4869" y="5014"/>
                    <a:pt x="4941" y="4798"/>
                    <a:pt x="5122" y="4545"/>
                  </a:cubicBezTo>
                  <a:cubicBezTo>
                    <a:pt x="5302" y="4293"/>
                    <a:pt x="5590" y="3968"/>
                    <a:pt x="6059" y="3608"/>
                  </a:cubicBezTo>
                  <a:cubicBezTo>
                    <a:pt x="7033" y="2850"/>
                    <a:pt x="8728" y="2093"/>
                    <a:pt x="10820" y="1516"/>
                  </a:cubicBezTo>
                  <a:cubicBezTo>
                    <a:pt x="12912" y="975"/>
                    <a:pt x="15365" y="578"/>
                    <a:pt x="17925" y="578"/>
                  </a:cubicBezTo>
                  <a:close/>
                  <a:moveTo>
                    <a:pt x="17925" y="1"/>
                  </a:moveTo>
                  <a:cubicBezTo>
                    <a:pt x="15329" y="1"/>
                    <a:pt x="12804" y="361"/>
                    <a:pt x="10676" y="939"/>
                  </a:cubicBezTo>
                  <a:cubicBezTo>
                    <a:pt x="8512" y="1516"/>
                    <a:pt x="6781" y="2309"/>
                    <a:pt x="5699" y="3139"/>
                  </a:cubicBezTo>
                  <a:cubicBezTo>
                    <a:pt x="5194" y="3535"/>
                    <a:pt x="4869" y="3860"/>
                    <a:pt x="4617" y="4221"/>
                  </a:cubicBezTo>
                  <a:cubicBezTo>
                    <a:pt x="4400" y="4545"/>
                    <a:pt x="4292" y="4834"/>
                    <a:pt x="4292" y="5158"/>
                  </a:cubicBezTo>
                  <a:cubicBezTo>
                    <a:pt x="4292" y="5483"/>
                    <a:pt x="4400" y="5772"/>
                    <a:pt x="4617" y="5988"/>
                  </a:cubicBezTo>
                  <a:cubicBezTo>
                    <a:pt x="4905" y="6313"/>
                    <a:pt x="5302" y="6493"/>
                    <a:pt x="5735" y="6673"/>
                  </a:cubicBezTo>
                  <a:cubicBezTo>
                    <a:pt x="6016" y="6801"/>
                    <a:pt x="6315" y="6893"/>
                    <a:pt x="6594" y="6974"/>
                  </a:cubicBezTo>
                  <a:lnTo>
                    <a:pt x="6594" y="6974"/>
                  </a:lnTo>
                  <a:cubicBezTo>
                    <a:pt x="6121" y="7126"/>
                    <a:pt x="5394" y="7360"/>
                    <a:pt x="4617" y="7719"/>
                  </a:cubicBezTo>
                  <a:cubicBezTo>
                    <a:pt x="3679" y="8116"/>
                    <a:pt x="2669" y="8729"/>
                    <a:pt x="1876" y="9595"/>
                  </a:cubicBezTo>
                  <a:cubicBezTo>
                    <a:pt x="613" y="11001"/>
                    <a:pt x="0" y="12985"/>
                    <a:pt x="0" y="14644"/>
                  </a:cubicBezTo>
                  <a:cubicBezTo>
                    <a:pt x="0" y="15329"/>
                    <a:pt x="108" y="15942"/>
                    <a:pt x="325" y="16483"/>
                  </a:cubicBezTo>
                  <a:cubicBezTo>
                    <a:pt x="541" y="17024"/>
                    <a:pt x="866" y="17457"/>
                    <a:pt x="1335" y="17746"/>
                  </a:cubicBezTo>
                  <a:cubicBezTo>
                    <a:pt x="1731" y="17962"/>
                    <a:pt x="2200" y="18034"/>
                    <a:pt x="2705" y="18034"/>
                  </a:cubicBezTo>
                  <a:cubicBezTo>
                    <a:pt x="3859" y="18034"/>
                    <a:pt x="5266" y="17638"/>
                    <a:pt x="6420" y="17277"/>
                  </a:cubicBezTo>
                  <a:cubicBezTo>
                    <a:pt x="7244" y="16985"/>
                    <a:pt x="7930" y="16692"/>
                    <a:pt x="8235" y="16559"/>
                  </a:cubicBezTo>
                  <a:lnTo>
                    <a:pt x="8235" y="16559"/>
                  </a:lnTo>
                  <a:lnTo>
                    <a:pt x="9341" y="17349"/>
                  </a:lnTo>
                  <a:cubicBezTo>
                    <a:pt x="9392" y="17375"/>
                    <a:pt x="9462" y="17400"/>
                    <a:pt x="9523" y="17400"/>
                  </a:cubicBezTo>
                  <a:cubicBezTo>
                    <a:pt x="9549" y="17400"/>
                    <a:pt x="9573" y="17396"/>
                    <a:pt x="9594" y="17385"/>
                  </a:cubicBezTo>
                  <a:lnTo>
                    <a:pt x="22106" y="14187"/>
                  </a:lnTo>
                  <a:lnTo>
                    <a:pt x="22106" y="14187"/>
                  </a:lnTo>
                  <a:cubicBezTo>
                    <a:pt x="22121" y="14314"/>
                    <a:pt x="22138" y="14495"/>
                    <a:pt x="22181" y="14752"/>
                  </a:cubicBezTo>
                  <a:cubicBezTo>
                    <a:pt x="22217" y="14897"/>
                    <a:pt x="22290" y="15041"/>
                    <a:pt x="22398" y="15113"/>
                  </a:cubicBezTo>
                  <a:cubicBezTo>
                    <a:pt x="22578" y="15293"/>
                    <a:pt x="22795" y="15365"/>
                    <a:pt x="23083" y="15438"/>
                  </a:cubicBezTo>
                  <a:cubicBezTo>
                    <a:pt x="23877" y="15618"/>
                    <a:pt x="25103" y="15654"/>
                    <a:pt x="26257" y="15654"/>
                  </a:cubicBezTo>
                  <a:lnTo>
                    <a:pt x="28529" y="15654"/>
                  </a:lnTo>
                  <a:cubicBezTo>
                    <a:pt x="28538" y="15645"/>
                    <a:pt x="28549" y="15640"/>
                    <a:pt x="28563" y="15640"/>
                  </a:cubicBezTo>
                  <a:cubicBezTo>
                    <a:pt x="28604" y="15640"/>
                    <a:pt x="28664" y="15681"/>
                    <a:pt x="28746" y="15762"/>
                  </a:cubicBezTo>
                  <a:cubicBezTo>
                    <a:pt x="28926" y="15979"/>
                    <a:pt x="29178" y="16411"/>
                    <a:pt x="29431" y="16916"/>
                  </a:cubicBezTo>
                  <a:cubicBezTo>
                    <a:pt x="29792" y="17746"/>
                    <a:pt x="30188" y="18792"/>
                    <a:pt x="30621" y="19766"/>
                  </a:cubicBezTo>
                  <a:cubicBezTo>
                    <a:pt x="31090" y="20775"/>
                    <a:pt x="31595" y="21677"/>
                    <a:pt x="32244" y="22218"/>
                  </a:cubicBezTo>
                  <a:cubicBezTo>
                    <a:pt x="33146" y="23012"/>
                    <a:pt x="34047" y="23372"/>
                    <a:pt x="34841" y="23372"/>
                  </a:cubicBezTo>
                  <a:cubicBezTo>
                    <a:pt x="35670" y="23372"/>
                    <a:pt x="36356" y="23012"/>
                    <a:pt x="36933" y="22471"/>
                  </a:cubicBezTo>
                  <a:cubicBezTo>
                    <a:pt x="37402" y="21966"/>
                    <a:pt x="38051" y="21172"/>
                    <a:pt x="38592" y="20198"/>
                  </a:cubicBezTo>
                  <a:cubicBezTo>
                    <a:pt x="39133" y="19225"/>
                    <a:pt x="39530" y="17998"/>
                    <a:pt x="39530" y="16736"/>
                  </a:cubicBezTo>
                  <a:cubicBezTo>
                    <a:pt x="39530" y="16556"/>
                    <a:pt x="39530" y="16375"/>
                    <a:pt x="39530" y="16195"/>
                  </a:cubicBezTo>
                  <a:cubicBezTo>
                    <a:pt x="39335" y="14081"/>
                    <a:pt x="38583" y="12890"/>
                    <a:pt x="38232" y="12438"/>
                  </a:cubicBezTo>
                  <a:lnTo>
                    <a:pt x="38232" y="12438"/>
                  </a:lnTo>
                  <a:cubicBezTo>
                    <a:pt x="38255" y="12407"/>
                    <a:pt x="38278" y="12373"/>
                    <a:pt x="38303" y="12336"/>
                  </a:cubicBezTo>
                  <a:cubicBezTo>
                    <a:pt x="38448" y="12155"/>
                    <a:pt x="38556" y="11867"/>
                    <a:pt x="38556" y="11470"/>
                  </a:cubicBezTo>
                  <a:cubicBezTo>
                    <a:pt x="38556" y="11254"/>
                    <a:pt x="38520" y="10965"/>
                    <a:pt x="38375" y="10677"/>
                  </a:cubicBezTo>
                  <a:cubicBezTo>
                    <a:pt x="38267" y="10460"/>
                    <a:pt x="38051" y="10316"/>
                    <a:pt x="37834" y="10208"/>
                  </a:cubicBezTo>
                  <a:cubicBezTo>
                    <a:pt x="37618" y="10136"/>
                    <a:pt x="37402" y="10100"/>
                    <a:pt x="37185" y="10100"/>
                  </a:cubicBezTo>
                  <a:cubicBezTo>
                    <a:pt x="36572" y="10100"/>
                    <a:pt x="35923" y="10280"/>
                    <a:pt x="35382" y="10460"/>
                  </a:cubicBezTo>
                  <a:cubicBezTo>
                    <a:pt x="35174" y="10516"/>
                    <a:pt x="34987" y="10577"/>
                    <a:pt x="34836" y="10630"/>
                  </a:cubicBezTo>
                  <a:lnTo>
                    <a:pt x="34836" y="10630"/>
                  </a:lnTo>
                  <a:cubicBezTo>
                    <a:pt x="34780" y="10251"/>
                    <a:pt x="34648" y="9604"/>
                    <a:pt x="34336" y="8585"/>
                  </a:cubicBezTo>
                  <a:cubicBezTo>
                    <a:pt x="34084" y="7647"/>
                    <a:pt x="33290" y="6204"/>
                    <a:pt x="31703" y="4762"/>
                  </a:cubicBezTo>
                  <a:cubicBezTo>
                    <a:pt x="30116" y="3319"/>
                    <a:pt x="27700" y="1840"/>
                    <a:pt x="24201" y="830"/>
                  </a:cubicBezTo>
                  <a:cubicBezTo>
                    <a:pt x="22181" y="253"/>
                    <a:pt x="20017" y="1"/>
                    <a:pt x="17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6" name="Google Shape;4786;p64"/>
            <p:cNvSpPr/>
            <p:nvPr/>
          </p:nvSpPr>
          <p:spPr>
            <a:xfrm>
              <a:off x="3553000" y="3237875"/>
              <a:ext cx="350775" cy="489200"/>
            </a:xfrm>
            <a:custGeom>
              <a:avLst/>
              <a:gdLst/>
              <a:ahLst/>
              <a:cxnLst/>
              <a:rect l="l" t="t" r="r" b="b"/>
              <a:pathLst>
                <a:path w="14031" h="19568" extrusionOk="0">
                  <a:moveTo>
                    <a:pt x="12612" y="1"/>
                  </a:moveTo>
                  <a:cubicBezTo>
                    <a:pt x="11647" y="1"/>
                    <a:pt x="9796" y="3410"/>
                    <a:pt x="8513" y="6678"/>
                  </a:cubicBezTo>
                  <a:cubicBezTo>
                    <a:pt x="6962" y="10717"/>
                    <a:pt x="1" y="15875"/>
                    <a:pt x="1227" y="17101"/>
                  </a:cubicBezTo>
                  <a:cubicBezTo>
                    <a:pt x="1976" y="17850"/>
                    <a:pt x="4325" y="19567"/>
                    <a:pt x="6731" y="19567"/>
                  </a:cubicBezTo>
                  <a:cubicBezTo>
                    <a:pt x="8265" y="19567"/>
                    <a:pt x="9822" y="18869"/>
                    <a:pt x="11001" y="16777"/>
                  </a:cubicBezTo>
                  <a:cubicBezTo>
                    <a:pt x="14031" y="11366"/>
                    <a:pt x="13129" y="618"/>
                    <a:pt x="13129" y="618"/>
                  </a:cubicBezTo>
                  <a:cubicBezTo>
                    <a:pt x="13019" y="191"/>
                    <a:pt x="12840" y="1"/>
                    <a:pt x="12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7" name="Google Shape;4787;p64"/>
            <p:cNvSpPr/>
            <p:nvPr/>
          </p:nvSpPr>
          <p:spPr>
            <a:xfrm>
              <a:off x="3580050" y="3238000"/>
              <a:ext cx="303900" cy="488725"/>
            </a:xfrm>
            <a:custGeom>
              <a:avLst/>
              <a:gdLst/>
              <a:ahLst/>
              <a:cxnLst/>
              <a:rect l="l" t="t" r="r" b="b"/>
              <a:pathLst>
                <a:path w="12156" h="19549" extrusionOk="0">
                  <a:moveTo>
                    <a:pt x="11542" y="0"/>
                  </a:moveTo>
                  <a:cubicBezTo>
                    <a:pt x="10569" y="0"/>
                    <a:pt x="8729" y="3391"/>
                    <a:pt x="7431" y="6673"/>
                  </a:cubicBezTo>
                  <a:cubicBezTo>
                    <a:pt x="5988" y="10388"/>
                    <a:pt x="1" y="15040"/>
                    <a:pt x="1" y="16735"/>
                  </a:cubicBezTo>
                  <a:cubicBezTo>
                    <a:pt x="1" y="16880"/>
                    <a:pt x="73" y="16988"/>
                    <a:pt x="145" y="17096"/>
                  </a:cubicBezTo>
                  <a:cubicBezTo>
                    <a:pt x="903" y="17854"/>
                    <a:pt x="3247" y="19549"/>
                    <a:pt x="5627" y="19549"/>
                  </a:cubicBezTo>
                  <a:cubicBezTo>
                    <a:pt x="7178" y="19549"/>
                    <a:pt x="8729" y="18863"/>
                    <a:pt x="9919" y="16772"/>
                  </a:cubicBezTo>
                  <a:cubicBezTo>
                    <a:pt x="11795" y="13381"/>
                    <a:pt x="12156" y="7863"/>
                    <a:pt x="12156" y="4256"/>
                  </a:cubicBezTo>
                  <a:cubicBezTo>
                    <a:pt x="12156" y="2092"/>
                    <a:pt x="12047" y="613"/>
                    <a:pt x="12047" y="613"/>
                  </a:cubicBezTo>
                  <a:cubicBezTo>
                    <a:pt x="11939" y="181"/>
                    <a:pt x="11759" y="0"/>
                    <a:pt x="11542"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8" name="Google Shape;4788;p64"/>
            <p:cNvSpPr/>
            <p:nvPr/>
          </p:nvSpPr>
          <p:spPr>
            <a:xfrm>
              <a:off x="3572850" y="3229875"/>
              <a:ext cx="319225" cy="504975"/>
            </a:xfrm>
            <a:custGeom>
              <a:avLst/>
              <a:gdLst/>
              <a:ahLst/>
              <a:cxnLst/>
              <a:rect l="l" t="t" r="r" b="b"/>
              <a:pathLst>
                <a:path w="12769" h="20199" extrusionOk="0">
                  <a:moveTo>
                    <a:pt x="11830" y="614"/>
                  </a:moveTo>
                  <a:lnTo>
                    <a:pt x="11903" y="650"/>
                  </a:lnTo>
                  <a:cubicBezTo>
                    <a:pt x="11939" y="722"/>
                    <a:pt x="11975" y="830"/>
                    <a:pt x="12047" y="1011"/>
                  </a:cubicBezTo>
                  <a:cubicBezTo>
                    <a:pt x="12047" y="1049"/>
                    <a:pt x="12047" y="1118"/>
                    <a:pt x="12047" y="1227"/>
                  </a:cubicBezTo>
                  <a:cubicBezTo>
                    <a:pt x="12083" y="1732"/>
                    <a:pt x="12155" y="2958"/>
                    <a:pt x="12155" y="4581"/>
                  </a:cubicBezTo>
                  <a:cubicBezTo>
                    <a:pt x="12155" y="6385"/>
                    <a:pt x="12047" y="8657"/>
                    <a:pt x="11758" y="10893"/>
                  </a:cubicBezTo>
                  <a:cubicBezTo>
                    <a:pt x="11434" y="13129"/>
                    <a:pt x="10857" y="15293"/>
                    <a:pt x="9919" y="16952"/>
                  </a:cubicBezTo>
                  <a:cubicBezTo>
                    <a:pt x="9378" y="17962"/>
                    <a:pt x="8729" y="18611"/>
                    <a:pt x="8043" y="19008"/>
                  </a:cubicBezTo>
                  <a:cubicBezTo>
                    <a:pt x="7358" y="19405"/>
                    <a:pt x="6637" y="19585"/>
                    <a:pt x="5915" y="19585"/>
                  </a:cubicBezTo>
                  <a:cubicBezTo>
                    <a:pt x="4797" y="19585"/>
                    <a:pt x="3643" y="19188"/>
                    <a:pt x="2705" y="18684"/>
                  </a:cubicBezTo>
                  <a:cubicBezTo>
                    <a:pt x="1768" y="18179"/>
                    <a:pt x="1010" y="17565"/>
                    <a:pt x="650" y="17205"/>
                  </a:cubicBezTo>
                  <a:cubicBezTo>
                    <a:pt x="614" y="17169"/>
                    <a:pt x="614" y="17133"/>
                    <a:pt x="614" y="17060"/>
                  </a:cubicBezTo>
                  <a:cubicBezTo>
                    <a:pt x="577" y="16916"/>
                    <a:pt x="650" y="16700"/>
                    <a:pt x="830" y="16447"/>
                  </a:cubicBezTo>
                  <a:cubicBezTo>
                    <a:pt x="1082" y="15942"/>
                    <a:pt x="1587" y="15329"/>
                    <a:pt x="2200" y="14608"/>
                  </a:cubicBezTo>
                  <a:cubicBezTo>
                    <a:pt x="3138" y="13562"/>
                    <a:pt x="4364" y="12300"/>
                    <a:pt x="5446" y="11001"/>
                  </a:cubicBezTo>
                  <a:cubicBezTo>
                    <a:pt x="6529" y="9703"/>
                    <a:pt x="7502" y="8368"/>
                    <a:pt x="8007" y="7106"/>
                  </a:cubicBezTo>
                  <a:cubicBezTo>
                    <a:pt x="8656" y="5483"/>
                    <a:pt x="9414" y="3824"/>
                    <a:pt x="10135" y="2598"/>
                  </a:cubicBezTo>
                  <a:cubicBezTo>
                    <a:pt x="10532" y="1948"/>
                    <a:pt x="10857" y="1443"/>
                    <a:pt x="11181" y="1119"/>
                  </a:cubicBezTo>
                  <a:cubicBezTo>
                    <a:pt x="11325" y="938"/>
                    <a:pt x="11470" y="794"/>
                    <a:pt x="11578" y="722"/>
                  </a:cubicBezTo>
                  <a:cubicBezTo>
                    <a:pt x="11686" y="650"/>
                    <a:pt x="11794" y="614"/>
                    <a:pt x="11830" y="614"/>
                  </a:cubicBezTo>
                  <a:close/>
                  <a:moveTo>
                    <a:pt x="11830" y="1"/>
                  </a:moveTo>
                  <a:cubicBezTo>
                    <a:pt x="11614" y="37"/>
                    <a:pt x="11434" y="109"/>
                    <a:pt x="11253" y="217"/>
                  </a:cubicBezTo>
                  <a:cubicBezTo>
                    <a:pt x="10929" y="434"/>
                    <a:pt x="10640" y="758"/>
                    <a:pt x="10316" y="1191"/>
                  </a:cubicBezTo>
                  <a:cubicBezTo>
                    <a:pt x="9378" y="2525"/>
                    <a:pt x="8296" y="4726"/>
                    <a:pt x="7466" y="6890"/>
                  </a:cubicBezTo>
                  <a:cubicBezTo>
                    <a:pt x="6781" y="8657"/>
                    <a:pt x="4942" y="10749"/>
                    <a:pt x="3246" y="12588"/>
                  </a:cubicBezTo>
                  <a:cubicBezTo>
                    <a:pt x="2417" y="13490"/>
                    <a:pt x="1623" y="14355"/>
                    <a:pt x="1010" y="15113"/>
                  </a:cubicBezTo>
                  <a:cubicBezTo>
                    <a:pt x="722" y="15474"/>
                    <a:pt x="469" y="15834"/>
                    <a:pt x="289" y="16123"/>
                  </a:cubicBezTo>
                  <a:cubicBezTo>
                    <a:pt x="109" y="16447"/>
                    <a:pt x="0" y="16736"/>
                    <a:pt x="0" y="17060"/>
                  </a:cubicBezTo>
                  <a:cubicBezTo>
                    <a:pt x="0" y="17241"/>
                    <a:pt x="72" y="17493"/>
                    <a:pt x="217" y="17638"/>
                  </a:cubicBezTo>
                  <a:cubicBezTo>
                    <a:pt x="650" y="18034"/>
                    <a:pt x="1407" y="18647"/>
                    <a:pt x="2417" y="19188"/>
                  </a:cubicBezTo>
                  <a:cubicBezTo>
                    <a:pt x="3427" y="19729"/>
                    <a:pt x="4653" y="20198"/>
                    <a:pt x="5915" y="20198"/>
                  </a:cubicBezTo>
                  <a:cubicBezTo>
                    <a:pt x="6745" y="20198"/>
                    <a:pt x="7574" y="19982"/>
                    <a:pt x="8332" y="19513"/>
                  </a:cubicBezTo>
                  <a:cubicBezTo>
                    <a:pt x="9125" y="19080"/>
                    <a:pt x="9847" y="18323"/>
                    <a:pt x="10460" y="17241"/>
                  </a:cubicBezTo>
                  <a:cubicBezTo>
                    <a:pt x="11434" y="15474"/>
                    <a:pt x="12011" y="13237"/>
                    <a:pt x="12335" y="10965"/>
                  </a:cubicBezTo>
                  <a:cubicBezTo>
                    <a:pt x="12660" y="8693"/>
                    <a:pt x="12768" y="6385"/>
                    <a:pt x="12768" y="4581"/>
                  </a:cubicBezTo>
                  <a:cubicBezTo>
                    <a:pt x="12768" y="2417"/>
                    <a:pt x="12624" y="902"/>
                    <a:pt x="12624" y="902"/>
                  </a:cubicBezTo>
                  <a:lnTo>
                    <a:pt x="12624" y="866"/>
                  </a:lnTo>
                  <a:cubicBezTo>
                    <a:pt x="12552" y="614"/>
                    <a:pt x="12480" y="434"/>
                    <a:pt x="12335" y="289"/>
                  </a:cubicBezTo>
                  <a:cubicBezTo>
                    <a:pt x="12227" y="109"/>
                    <a:pt x="12011" y="1"/>
                    <a:pt x="11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9" name="Google Shape;4789;p64"/>
            <p:cNvSpPr/>
            <p:nvPr/>
          </p:nvSpPr>
          <p:spPr>
            <a:xfrm>
              <a:off x="3224800" y="2836750"/>
              <a:ext cx="786275" cy="880150"/>
            </a:xfrm>
            <a:custGeom>
              <a:avLst/>
              <a:gdLst/>
              <a:ahLst/>
              <a:cxnLst/>
              <a:rect l="l" t="t" r="r" b="b"/>
              <a:pathLst>
                <a:path w="31451" h="35206" extrusionOk="0">
                  <a:moveTo>
                    <a:pt x="19513" y="0"/>
                  </a:moveTo>
                  <a:cubicBezTo>
                    <a:pt x="19512" y="1"/>
                    <a:pt x="3138" y="4256"/>
                    <a:pt x="0" y="5663"/>
                  </a:cubicBezTo>
                  <a:cubicBezTo>
                    <a:pt x="0" y="5663"/>
                    <a:pt x="253" y="14211"/>
                    <a:pt x="3535" y="23156"/>
                  </a:cubicBezTo>
                  <a:cubicBezTo>
                    <a:pt x="6817" y="32064"/>
                    <a:pt x="12335" y="35094"/>
                    <a:pt x="14716" y="35202"/>
                  </a:cubicBezTo>
                  <a:cubicBezTo>
                    <a:pt x="14753" y="35204"/>
                    <a:pt x="14791" y="35205"/>
                    <a:pt x="14830" y="35205"/>
                  </a:cubicBezTo>
                  <a:cubicBezTo>
                    <a:pt x="17272" y="35205"/>
                    <a:pt x="21672" y="30736"/>
                    <a:pt x="23660" y="26546"/>
                  </a:cubicBezTo>
                  <a:cubicBezTo>
                    <a:pt x="25680" y="22254"/>
                    <a:pt x="27051" y="17349"/>
                    <a:pt x="27051" y="17349"/>
                  </a:cubicBezTo>
                  <a:cubicBezTo>
                    <a:pt x="27051" y="17349"/>
                    <a:pt x="29972" y="16339"/>
                    <a:pt x="30730" y="13706"/>
                  </a:cubicBezTo>
                  <a:cubicBezTo>
                    <a:pt x="31451" y="11073"/>
                    <a:pt x="31343" y="8657"/>
                    <a:pt x="29323" y="8404"/>
                  </a:cubicBezTo>
                  <a:cubicBezTo>
                    <a:pt x="29239" y="8394"/>
                    <a:pt x="29158" y="8389"/>
                    <a:pt x="29078" y="8389"/>
                  </a:cubicBezTo>
                  <a:cubicBezTo>
                    <a:pt x="27233" y="8389"/>
                    <a:pt x="26438" y="11073"/>
                    <a:pt x="26438" y="11073"/>
                  </a:cubicBezTo>
                  <a:cubicBezTo>
                    <a:pt x="26438" y="11073"/>
                    <a:pt x="23913" y="9414"/>
                    <a:pt x="22903" y="6168"/>
                  </a:cubicBezTo>
                  <a:cubicBezTo>
                    <a:pt x="22001" y="3236"/>
                    <a:pt x="23517" y="908"/>
                    <a:pt x="23130" y="908"/>
                  </a:cubicBezTo>
                  <a:cubicBezTo>
                    <a:pt x="23084" y="908"/>
                    <a:pt x="23011" y="941"/>
                    <a:pt x="22903" y="1010"/>
                  </a:cubicBezTo>
                  <a:cubicBezTo>
                    <a:pt x="21982" y="1569"/>
                    <a:pt x="20222" y="3298"/>
                    <a:pt x="19180" y="3298"/>
                  </a:cubicBezTo>
                  <a:cubicBezTo>
                    <a:pt x="19080" y="3298"/>
                    <a:pt x="18986" y="3282"/>
                    <a:pt x="18900" y="3247"/>
                  </a:cubicBezTo>
                  <a:cubicBezTo>
                    <a:pt x="17890" y="2886"/>
                    <a:pt x="19513" y="1"/>
                    <a:pt x="19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0" name="Google Shape;4790;p64"/>
            <p:cNvSpPr/>
            <p:nvPr/>
          </p:nvSpPr>
          <p:spPr>
            <a:xfrm>
              <a:off x="3217575" y="2829200"/>
              <a:ext cx="793500" cy="895725"/>
            </a:xfrm>
            <a:custGeom>
              <a:avLst/>
              <a:gdLst/>
              <a:ahLst/>
              <a:cxnLst/>
              <a:rect l="l" t="t" r="r" b="b"/>
              <a:pathLst>
                <a:path w="31740" h="35829" extrusionOk="0">
                  <a:moveTo>
                    <a:pt x="19227" y="757"/>
                  </a:moveTo>
                  <a:cubicBezTo>
                    <a:pt x="19168" y="873"/>
                    <a:pt x="19106" y="999"/>
                    <a:pt x="19044" y="1132"/>
                  </a:cubicBezTo>
                  <a:cubicBezTo>
                    <a:pt x="18792" y="1709"/>
                    <a:pt x="18539" y="2358"/>
                    <a:pt x="18539" y="2935"/>
                  </a:cubicBezTo>
                  <a:cubicBezTo>
                    <a:pt x="18539" y="3116"/>
                    <a:pt x="18575" y="3296"/>
                    <a:pt x="18648" y="3476"/>
                  </a:cubicBezTo>
                  <a:cubicBezTo>
                    <a:pt x="18720" y="3621"/>
                    <a:pt x="18864" y="3765"/>
                    <a:pt x="19080" y="3837"/>
                  </a:cubicBezTo>
                  <a:cubicBezTo>
                    <a:pt x="19189" y="3873"/>
                    <a:pt x="19333" y="3909"/>
                    <a:pt x="19441" y="3909"/>
                  </a:cubicBezTo>
                  <a:cubicBezTo>
                    <a:pt x="19802" y="3909"/>
                    <a:pt x="20126" y="3765"/>
                    <a:pt x="20487" y="3585"/>
                  </a:cubicBezTo>
                  <a:cubicBezTo>
                    <a:pt x="21028" y="3332"/>
                    <a:pt x="21569" y="2899"/>
                    <a:pt x="22074" y="2503"/>
                  </a:cubicBezTo>
                  <a:cubicBezTo>
                    <a:pt x="22443" y="2239"/>
                    <a:pt x="22794" y="1955"/>
                    <a:pt x="23082" y="1752"/>
                  </a:cubicBezTo>
                  <a:lnTo>
                    <a:pt x="23082" y="1752"/>
                  </a:lnTo>
                  <a:cubicBezTo>
                    <a:pt x="22898" y="2318"/>
                    <a:pt x="22615" y="3308"/>
                    <a:pt x="22615" y="4486"/>
                  </a:cubicBezTo>
                  <a:cubicBezTo>
                    <a:pt x="22615" y="5135"/>
                    <a:pt x="22687" y="5821"/>
                    <a:pt x="22904" y="6542"/>
                  </a:cubicBezTo>
                  <a:cubicBezTo>
                    <a:pt x="23949" y="9932"/>
                    <a:pt x="26546" y="11591"/>
                    <a:pt x="26546" y="11628"/>
                  </a:cubicBezTo>
                  <a:cubicBezTo>
                    <a:pt x="26600" y="11646"/>
                    <a:pt x="26645" y="11655"/>
                    <a:pt x="26691" y="11655"/>
                  </a:cubicBezTo>
                  <a:cubicBezTo>
                    <a:pt x="26736" y="11655"/>
                    <a:pt x="26781" y="11646"/>
                    <a:pt x="26835" y="11628"/>
                  </a:cubicBezTo>
                  <a:cubicBezTo>
                    <a:pt x="26907" y="11628"/>
                    <a:pt x="26979" y="11555"/>
                    <a:pt x="27015" y="11447"/>
                  </a:cubicBezTo>
                  <a:lnTo>
                    <a:pt x="27015" y="11411"/>
                  </a:lnTo>
                  <a:cubicBezTo>
                    <a:pt x="27051" y="11303"/>
                    <a:pt x="27268" y="10654"/>
                    <a:pt x="27700" y="10077"/>
                  </a:cubicBezTo>
                  <a:cubicBezTo>
                    <a:pt x="27881" y="9788"/>
                    <a:pt x="28133" y="9500"/>
                    <a:pt x="28422" y="9319"/>
                  </a:cubicBezTo>
                  <a:cubicBezTo>
                    <a:pt x="28710" y="9139"/>
                    <a:pt x="28999" y="8995"/>
                    <a:pt x="29360" y="8995"/>
                  </a:cubicBezTo>
                  <a:cubicBezTo>
                    <a:pt x="29432" y="8995"/>
                    <a:pt x="29504" y="8995"/>
                    <a:pt x="29576" y="9031"/>
                  </a:cubicBezTo>
                  <a:cubicBezTo>
                    <a:pt x="30153" y="9103"/>
                    <a:pt x="30514" y="9319"/>
                    <a:pt x="30766" y="9716"/>
                  </a:cubicBezTo>
                  <a:cubicBezTo>
                    <a:pt x="31019" y="10113"/>
                    <a:pt x="31127" y="10690"/>
                    <a:pt x="31127" y="11375"/>
                  </a:cubicBezTo>
                  <a:cubicBezTo>
                    <a:pt x="31127" y="12096"/>
                    <a:pt x="30983" y="12998"/>
                    <a:pt x="30694" y="13936"/>
                  </a:cubicBezTo>
                  <a:cubicBezTo>
                    <a:pt x="30369" y="15162"/>
                    <a:pt x="29504" y="16028"/>
                    <a:pt x="28710" y="16569"/>
                  </a:cubicBezTo>
                  <a:cubicBezTo>
                    <a:pt x="28314" y="16857"/>
                    <a:pt x="27953" y="17038"/>
                    <a:pt x="27700" y="17182"/>
                  </a:cubicBezTo>
                  <a:cubicBezTo>
                    <a:pt x="27556" y="17254"/>
                    <a:pt x="27448" y="17290"/>
                    <a:pt x="27376" y="17326"/>
                  </a:cubicBezTo>
                  <a:lnTo>
                    <a:pt x="27268" y="17362"/>
                  </a:lnTo>
                  <a:cubicBezTo>
                    <a:pt x="27159" y="17398"/>
                    <a:pt x="27087" y="17470"/>
                    <a:pt x="27051" y="17579"/>
                  </a:cubicBezTo>
                  <a:cubicBezTo>
                    <a:pt x="27051" y="17579"/>
                    <a:pt x="26979" y="17867"/>
                    <a:pt x="26835" y="18408"/>
                  </a:cubicBezTo>
                  <a:cubicBezTo>
                    <a:pt x="26330" y="19959"/>
                    <a:pt x="25176" y="23530"/>
                    <a:pt x="23697" y="26704"/>
                  </a:cubicBezTo>
                  <a:cubicBezTo>
                    <a:pt x="22723" y="28795"/>
                    <a:pt x="21136" y="30923"/>
                    <a:pt x="19477" y="32546"/>
                  </a:cubicBezTo>
                  <a:cubicBezTo>
                    <a:pt x="18684" y="33376"/>
                    <a:pt x="17854" y="34025"/>
                    <a:pt x="17097" y="34494"/>
                  </a:cubicBezTo>
                  <a:cubicBezTo>
                    <a:pt x="16339" y="34963"/>
                    <a:pt x="15618" y="35215"/>
                    <a:pt x="15113" y="35215"/>
                  </a:cubicBezTo>
                  <a:lnTo>
                    <a:pt x="15041" y="35215"/>
                  </a:lnTo>
                  <a:cubicBezTo>
                    <a:pt x="13959" y="35179"/>
                    <a:pt x="12011" y="34422"/>
                    <a:pt x="9955" y="32546"/>
                  </a:cubicBezTo>
                  <a:cubicBezTo>
                    <a:pt x="7900" y="30707"/>
                    <a:pt x="5736" y="27750"/>
                    <a:pt x="4113" y="23349"/>
                  </a:cubicBezTo>
                  <a:cubicBezTo>
                    <a:pt x="2490" y="18913"/>
                    <a:pt x="1588" y="14549"/>
                    <a:pt x="1119" y="11303"/>
                  </a:cubicBezTo>
                  <a:cubicBezTo>
                    <a:pt x="903" y="9680"/>
                    <a:pt x="758" y="8345"/>
                    <a:pt x="686" y="7408"/>
                  </a:cubicBezTo>
                  <a:cubicBezTo>
                    <a:pt x="650" y="6939"/>
                    <a:pt x="614" y="6578"/>
                    <a:pt x="614" y="6326"/>
                  </a:cubicBezTo>
                  <a:cubicBezTo>
                    <a:pt x="614" y="6256"/>
                    <a:pt x="614" y="6195"/>
                    <a:pt x="614" y="6142"/>
                  </a:cubicBezTo>
                  <a:lnTo>
                    <a:pt x="614" y="6142"/>
                  </a:lnTo>
                  <a:cubicBezTo>
                    <a:pt x="1427" y="5813"/>
                    <a:pt x="2924" y="5309"/>
                    <a:pt x="4762" y="4775"/>
                  </a:cubicBezTo>
                  <a:cubicBezTo>
                    <a:pt x="7719" y="3873"/>
                    <a:pt x="11506" y="2827"/>
                    <a:pt x="14536" y="1998"/>
                  </a:cubicBezTo>
                  <a:cubicBezTo>
                    <a:pt x="16051" y="1601"/>
                    <a:pt x="17385" y="1240"/>
                    <a:pt x="18359" y="988"/>
                  </a:cubicBezTo>
                  <a:cubicBezTo>
                    <a:pt x="18699" y="896"/>
                    <a:pt x="18992" y="819"/>
                    <a:pt x="19227" y="757"/>
                  </a:cubicBezTo>
                  <a:close/>
                  <a:moveTo>
                    <a:pt x="19816" y="0"/>
                  </a:moveTo>
                  <a:cubicBezTo>
                    <a:pt x="19786" y="0"/>
                    <a:pt x="19757" y="5"/>
                    <a:pt x="19730" y="14"/>
                  </a:cubicBezTo>
                  <a:cubicBezTo>
                    <a:pt x="19730" y="14"/>
                    <a:pt x="15618" y="1060"/>
                    <a:pt x="11146" y="2322"/>
                  </a:cubicBezTo>
                  <a:cubicBezTo>
                    <a:pt x="8909" y="2935"/>
                    <a:pt x="6565" y="3585"/>
                    <a:pt x="4581" y="4198"/>
                  </a:cubicBezTo>
                  <a:cubicBezTo>
                    <a:pt x="2598" y="4775"/>
                    <a:pt x="1011" y="5316"/>
                    <a:pt x="181" y="5676"/>
                  </a:cubicBezTo>
                  <a:cubicBezTo>
                    <a:pt x="73" y="5713"/>
                    <a:pt x="1" y="5821"/>
                    <a:pt x="1" y="5965"/>
                  </a:cubicBezTo>
                  <a:cubicBezTo>
                    <a:pt x="1" y="5965"/>
                    <a:pt x="253" y="14549"/>
                    <a:pt x="3536" y="23530"/>
                  </a:cubicBezTo>
                  <a:cubicBezTo>
                    <a:pt x="5195" y="28038"/>
                    <a:pt x="7431" y="31068"/>
                    <a:pt x="9559" y="33015"/>
                  </a:cubicBezTo>
                  <a:cubicBezTo>
                    <a:pt x="11687" y="34927"/>
                    <a:pt x="13706" y="35756"/>
                    <a:pt x="15005" y="35829"/>
                  </a:cubicBezTo>
                  <a:lnTo>
                    <a:pt x="15113" y="35829"/>
                  </a:lnTo>
                  <a:cubicBezTo>
                    <a:pt x="15798" y="35829"/>
                    <a:pt x="16592" y="35504"/>
                    <a:pt x="17385" y="34999"/>
                  </a:cubicBezTo>
                  <a:cubicBezTo>
                    <a:pt x="19838" y="33520"/>
                    <a:pt x="22687" y="30202"/>
                    <a:pt x="24238" y="26956"/>
                  </a:cubicBezTo>
                  <a:cubicBezTo>
                    <a:pt x="26041" y="23124"/>
                    <a:pt x="27327" y="18802"/>
                    <a:pt x="27582" y="17895"/>
                  </a:cubicBezTo>
                  <a:lnTo>
                    <a:pt x="27582" y="17895"/>
                  </a:lnTo>
                  <a:cubicBezTo>
                    <a:pt x="27834" y="17799"/>
                    <a:pt x="28411" y="17541"/>
                    <a:pt x="29071" y="17074"/>
                  </a:cubicBezTo>
                  <a:cubicBezTo>
                    <a:pt x="29901" y="16461"/>
                    <a:pt x="30874" y="15487"/>
                    <a:pt x="31307" y="14080"/>
                  </a:cubicBezTo>
                  <a:cubicBezTo>
                    <a:pt x="31560" y="13142"/>
                    <a:pt x="31740" y="12205"/>
                    <a:pt x="31740" y="11375"/>
                  </a:cubicBezTo>
                  <a:cubicBezTo>
                    <a:pt x="31740" y="10618"/>
                    <a:pt x="31596" y="9932"/>
                    <a:pt x="31271" y="9391"/>
                  </a:cubicBezTo>
                  <a:cubicBezTo>
                    <a:pt x="30946" y="8886"/>
                    <a:pt x="30369" y="8490"/>
                    <a:pt x="29648" y="8418"/>
                  </a:cubicBezTo>
                  <a:lnTo>
                    <a:pt x="29360" y="8418"/>
                  </a:lnTo>
                  <a:cubicBezTo>
                    <a:pt x="28855" y="8418"/>
                    <a:pt x="28386" y="8598"/>
                    <a:pt x="27989" y="8886"/>
                  </a:cubicBezTo>
                  <a:cubicBezTo>
                    <a:pt x="27448" y="9283"/>
                    <a:pt x="27051" y="9896"/>
                    <a:pt x="26799" y="10365"/>
                  </a:cubicBezTo>
                  <a:cubicBezTo>
                    <a:pt x="26706" y="10551"/>
                    <a:pt x="26632" y="10723"/>
                    <a:pt x="26577" y="10865"/>
                  </a:cubicBezTo>
                  <a:lnTo>
                    <a:pt x="26577" y="10865"/>
                  </a:lnTo>
                  <a:cubicBezTo>
                    <a:pt x="25881" y="10313"/>
                    <a:pt x="24225" y="8805"/>
                    <a:pt x="23481" y="6362"/>
                  </a:cubicBezTo>
                  <a:cubicBezTo>
                    <a:pt x="23300" y="5713"/>
                    <a:pt x="23192" y="5063"/>
                    <a:pt x="23192" y="4486"/>
                  </a:cubicBezTo>
                  <a:cubicBezTo>
                    <a:pt x="23192" y="3729"/>
                    <a:pt x="23336" y="3044"/>
                    <a:pt x="23481" y="2503"/>
                  </a:cubicBezTo>
                  <a:cubicBezTo>
                    <a:pt x="23553" y="2214"/>
                    <a:pt x="23625" y="1998"/>
                    <a:pt x="23697" y="1781"/>
                  </a:cubicBezTo>
                  <a:cubicBezTo>
                    <a:pt x="23733" y="1601"/>
                    <a:pt x="23769" y="1457"/>
                    <a:pt x="23805" y="1312"/>
                  </a:cubicBezTo>
                  <a:cubicBezTo>
                    <a:pt x="23805" y="1240"/>
                    <a:pt x="23769" y="1168"/>
                    <a:pt x="23733" y="1060"/>
                  </a:cubicBezTo>
                  <a:cubicBezTo>
                    <a:pt x="23697" y="1024"/>
                    <a:pt x="23625" y="952"/>
                    <a:pt x="23589" y="916"/>
                  </a:cubicBezTo>
                  <a:cubicBezTo>
                    <a:pt x="23517" y="916"/>
                    <a:pt x="23481" y="880"/>
                    <a:pt x="23408" y="880"/>
                  </a:cubicBezTo>
                  <a:cubicBezTo>
                    <a:pt x="23336" y="916"/>
                    <a:pt x="23264" y="916"/>
                    <a:pt x="23228" y="952"/>
                  </a:cubicBezTo>
                  <a:cubicBezTo>
                    <a:pt x="23156" y="988"/>
                    <a:pt x="23084" y="988"/>
                    <a:pt x="23048" y="1024"/>
                  </a:cubicBezTo>
                  <a:cubicBezTo>
                    <a:pt x="22543" y="1348"/>
                    <a:pt x="21894" y="1925"/>
                    <a:pt x="21208" y="2430"/>
                  </a:cubicBezTo>
                  <a:cubicBezTo>
                    <a:pt x="20848" y="2683"/>
                    <a:pt x="20523" y="2899"/>
                    <a:pt x="20198" y="3044"/>
                  </a:cubicBezTo>
                  <a:cubicBezTo>
                    <a:pt x="19910" y="3224"/>
                    <a:pt x="19621" y="3296"/>
                    <a:pt x="19441" y="3296"/>
                  </a:cubicBezTo>
                  <a:lnTo>
                    <a:pt x="19297" y="3296"/>
                  </a:lnTo>
                  <a:lnTo>
                    <a:pt x="19189" y="3188"/>
                  </a:lnTo>
                  <a:cubicBezTo>
                    <a:pt x="19153" y="3152"/>
                    <a:pt x="19153" y="3080"/>
                    <a:pt x="19153" y="2935"/>
                  </a:cubicBezTo>
                  <a:cubicBezTo>
                    <a:pt x="19153" y="2539"/>
                    <a:pt x="19369" y="1889"/>
                    <a:pt x="19585" y="1384"/>
                  </a:cubicBezTo>
                  <a:cubicBezTo>
                    <a:pt x="19730" y="1096"/>
                    <a:pt x="19838" y="880"/>
                    <a:pt x="19910" y="699"/>
                  </a:cubicBezTo>
                  <a:cubicBezTo>
                    <a:pt x="19946" y="627"/>
                    <a:pt x="19982" y="555"/>
                    <a:pt x="20018" y="519"/>
                  </a:cubicBezTo>
                  <a:lnTo>
                    <a:pt x="20054" y="447"/>
                  </a:lnTo>
                  <a:cubicBezTo>
                    <a:pt x="20126" y="339"/>
                    <a:pt x="20126" y="194"/>
                    <a:pt x="20054" y="122"/>
                  </a:cubicBezTo>
                  <a:cubicBezTo>
                    <a:pt x="20000" y="41"/>
                    <a:pt x="19905" y="0"/>
                    <a:pt x="19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1" name="Google Shape;4791;p64"/>
            <p:cNvSpPr/>
            <p:nvPr/>
          </p:nvSpPr>
          <p:spPr>
            <a:xfrm>
              <a:off x="3751375" y="3083575"/>
              <a:ext cx="155125" cy="68600"/>
            </a:xfrm>
            <a:custGeom>
              <a:avLst/>
              <a:gdLst/>
              <a:ahLst/>
              <a:cxnLst/>
              <a:rect l="l" t="t" r="r" b="b"/>
              <a:pathLst>
                <a:path w="6205" h="2744" extrusionOk="0">
                  <a:moveTo>
                    <a:pt x="5848" y="1"/>
                  </a:moveTo>
                  <a:cubicBezTo>
                    <a:pt x="5822" y="1"/>
                    <a:pt x="5796" y="4"/>
                    <a:pt x="5771" y="10"/>
                  </a:cubicBezTo>
                  <a:lnTo>
                    <a:pt x="217" y="2174"/>
                  </a:lnTo>
                  <a:cubicBezTo>
                    <a:pt x="73" y="2210"/>
                    <a:pt x="1" y="2390"/>
                    <a:pt x="73" y="2571"/>
                  </a:cubicBezTo>
                  <a:cubicBezTo>
                    <a:pt x="99" y="2676"/>
                    <a:pt x="203" y="2743"/>
                    <a:pt x="313" y="2743"/>
                  </a:cubicBezTo>
                  <a:cubicBezTo>
                    <a:pt x="354" y="2743"/>
                    <a:pt x="395" y="2734"/>
                    <a:pt x="433" y="2715"/>
                  </a:cubicBezTo>
                  <a:lnTo>
                    <a:pt x="5988" y="587"/>
                  </a:lnTo>
                  <a:cubicBezTo>
                    <a:pt x="6132" y="515"/>
                    <a:pt x="6204" y="334"/>
                    <a:pt x="6168" y="190"/>
                  </a:cubicBezTo>
                  <a:cubicBezTo>
                    <a:pt x="6108" y="71"/>
                    <a:pt x="5974" y="1"/>
                    <a:pt x="58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2" name="Google Shape;4792;p64"/>
            <p:cNvSpPr/>
            <p:nvPr/>
          </p:nvSpPr>
          <p:spPr>
            <a:xfrm>
              <a:off x="3156275" y="3109950"/>
              <a:ext cx="628500" cy="217975"/>
            </a:xfrm>
            <a:custGeom>
              <a:avLst/>
              <a:gdLst/>
              <a:ahLst/>
              <a:cxnLst/>
              <a:rect l="l" t="t" r="r" b="b"/>
              <a:pathLst>
                <a:path w="25140" h="8719" extrusionOk="0">
                  <a:moveTo>
                    <a:pt x="0" y="1"/>
                  </a:moveTo>
                  <a:cubicBezTo>
                    <a:pt x="0" y="1"/>
                    <a:pt x="109" y="3535"/>
                    <a:pt x="1876" y="5555"/>
                  </a:cubicBezTo>
                  <a:cubicBezTo>
                    <a:pt x="3144" y="6979"/>
                    <a:pt x="5380" y="7511"/>
                    <a:pt x="7047" y="7511"/>
                  </a:cubicBezTo>
                  <a:cubicBezTo>
                    <a:pt x="7702" y="7511"/>
                    <a:pt x="8270" y="7429"/>
                    <a:pt x="8656" y="7286"/>
                  </a:cubicBezTo>
                  <a:cubicBezTo>
                    <a:pt x="9996" y="6840"/>
                    <a:pt x="9831" y="3255"/>
                    <a:pt x="11120" y="3255"/>
                  </a:cubicBezTo>
                  <a:cubicBezTo>
                    <a:pt x="11184" y="3255"/>
                    <a:pt x="11253" y="3264"/>
                    <a:pt x="11325" y="3283"/>
                  </a:cubicBezTo>
                  <a:cubicBezTo>
                    <a:pt x="12804" y="3644"/>
                    <a:pt x="12552" y="5303"/>
                    <a:pt x="13201" y="6817"/>
                  </a:cubicBezTo>
                  <a:cubicBezTo>
                    <a:pt x="13814" y="8296"/>
                    <a:pt x="14463" y="8188"/>
                    <a:pt x="17204" y="8549"/>
                  </a:cubicBezTo>
                  <a:cubicBezTo>
                    <a:pt x="17971" y="8658"/>
                    <a:pt x="18726" y="8718"/>
                    <a:pt x="19439" y="8718"/>
                  </a:cubicBezTo>
                  <a:cubicBezTo>
                    <a:pt x="21311" y="8718"/>
                    <a:pt x="22893" y="8305"/>
                    <a:pt x="23624" y="7286"/>
                  </a:cubicBezTo>
                  <a:cubicBezTo>
                    <a:pt x="24634" y="5916"/>
                    <a:pt x="25139" y="1624"/>
                    <a:pt x="24129" y="1407"/>
                  </a:cubicBezTo>
                  <a:cubicBezTo>
                    <a:pt x="23922" y="1355"/>
                    <a:pt x="23613" y="1334"/>
                    <a:pt x="23223" y="1334"/>
                  </a:cubicBezTo>
                  <a:cubicBezTo>
                    <a:pt x="21714" y="1334"/>
                    <a:pt x="18980" y="1653"/>
                    <a:pt x="16086" y="1768"/>
                  </a:cubicBezTo>
                  <a:cubicBezTo>
                    <a:pt x="12444" y="1876"/>
                    <a:pt x="11073" y="2021"/>
                    <a:pt x="11073" y="202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3" name="Google Shape;4793;p64"/>
            <p:cNvSpPr/>
            <p:nvPr/>
          </p:nvSpPr>
          <p:spPr>
            <a:xfrm>
              <a:off x="3501625" y="3169475"/>
              <a:ext cx="275025" cy="158450"/>
            </a:xfrm>
            <a:custGeom>
              <a:avLst/>
              <a:gdLst/>
              <a:ahLst/>
              <a:cxnLst/>
              <a:rect l="l" t="t" r="r" b="b"/>
              <a:pathLst>
                <a:path w="11001" h="6338" extrusionOk="0">
                  <a:moveTo>
                    <a:pt x="10820" y="0"/>
                  </a:moveTo>
                  <a:lnTo>
                    <a:pt x="0" y="5374"/>
                  </a:lnTo>
                  <a:cubicBezTo>
                    <a:pt x="577" y="5879"/>
                    <a:pt x="1443" y="5915"/>
                    <a:pt x="3390" y="6168"/>
                  </a:cubicBezTo>
                  <a:cubicBezTo>
                    <a:pt x="4157" y="6277"/>
                    <a:pt x="4912" y="6337"/>
                    <a:pt x="5625" y="6337"/>
                  </a:cubicBezTo>
                  <a:cubicBezTo>
                    <a:pt x="7497" y="6337"/>
                    <a:pt x="9079" y="5924"/>
                    <a:pt x="9810" y="4905"/>
                  </a:cubicBezTo>
                  <a:cubicBezTo>
                    <a:pt x="10568" y="3932"/>
                    <a:pt x="11001" y="1407"/>
                    <a:pt x="10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4" name="Google Shape;4794;p64"/>
            <p:cNvSpPr/>
            <p:nvPr/>
          </p:nvSpPr>
          <p:spPr>
            <a:xfrm>
              <a:off x="3217575" y="3153250"/>
              <a:ext cx="351700" cy="144800"/>
            </a:xfrm>
            <a:custGeom>
              <a:avLst/>
              <a:gdLst/>
              <a:ahLst/>
              <a:cxnLst/>
              <a:rect l="l" t="t" r="r" b="b"/>
              <a:pathLst>
                <a:path w="14068" h="5792" extrusionOk="0">
                  <a:moveTo>
                    <a:pt x="14067" y="0"/>
                  </a:moveTo>
                  <a:lnTo>
                    <a:pt x="14067" y="0"/>
                  </a:lnTo>
                  <a:cubicBezTo>
                    <a:pt x="13923" y="36"/>
                    <a:pt x="13779" y="36"/>
                    <a:pt x="13634" y="36"/>
                  </a:cubicBezTo>
                  <a:cubicBezTo>
                    <a:pt x="12552" y="72"/>
                    <a:pt x="11687" y="108"/>
                    <a:pt x="10965" y="144"/>
                  </a:cubicBezTo>
                  <a:lnTo>
                    <a:pt x="1" y="4364"/>
                  </a:lnTo>
                  <a:cubicBezTo>
                    <a:pt x="1302" y="5395"/>
                    <a:pt x="3138" y="5791"/>
                    <a:pt x="4564" y="5791"/>
                  </a:cubicBezTo>
                  <a:cubicBezTo>
                    <a:pt x="5234" y="5791"/>
                    <a:pt x="5813" y="5704"/>
                    <a:pt x="6204" y="5554"/>
                  </a:cubicBezTo>
                  <a:cubicBezTo>
                    <a:pt x="7544" y="5108"/>
                    <a:pt x="7379" y="1523"/>
                    <a:pt x="8668" y="1523"/>
                  </a:cubicBezTo>
                  <a:cubicBezTo>
                    <a:pt x="8732" y="1523"/>
                    <a:pt x="8801" y="1532"/>
                    <a:pt x="8873" y="1551"/>
                  </a:cubicBezTo>
                  <a:cubicBezTo>
                    <a:pt x="9739" y="1767"/>
                    <a:pt x="10028" y="2453"/>
                    <a:pt x="10244" y="3282"/>
                  </a:cubicBezTo>
                  <a:lnTo>
                    <a:pt x="140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5" name="Google Shape;4795;p64"/>
            <p:cNvSpPr/>
            <p:nvPr/>
          </p:nvSpPr>
          <p:spPr>
            <a:xfrm>
              <a:off x="3148150" y="3102400"/>
              <a:ext cx="633000" cy="233000"/>
            </a:xfrm>
            <a:custGeom>
              <a:avLst/>
              <a:gdLst/>
              <a:ahLst/>
              <a:cxnLst/>
              <a:rect l="l" t="t" r="r" b="b"/>
              <a:pathLst>
                <a:path w="25320" h="9320" extrusionOk="0">
                  <a:moveTo>
                    <a:pt x="638" y="661"/>
                  </a:moveTo>
                  <a:lnTo>
                    <a:pt x="11326" y="2611"/>
                  </a:lnTo>
                  <a:lnTo>
                    <a:pt x="11686" y="2611"/>
                  </a:lnTo>
                  <a:cubicBezTo>
                    <a:pt x="12228" y="2575"/>
                    <a:pt x="13706" y="2467"/>
                    <a:pt x="16411" y="2359"/>
                  </a:cubicBezTo>
                  <a:cubicBezTo>
                    <a:pt x="19369" y="2250"/>
                    <a:pt x="22146" y="1926"/>
                    <a:pt x="23625" y="1926"/>
                  </a:cubicBezTo>
                  <a:cubicBezTo>
                    <a:pt x="23985" y="1926"/>
                    <a:pt x="24238" y="1962"/>
                    <a:pt x="24382" y="1998"/>
                  </a:cubicBezTo>
                  <a:lnTo>
                    <a:pt x="24490" y="2034"/>
                  </a:lnTo>
                  <a:cubicBezTo>
                    <a:pt x="24526" y="2142"/>
                    <a:pt x="24599" y="2286"/>
                    <a:pt x="24635" y="2539"/>
                  </a:cubicBezTo>
                  <a:cubicBezTo>
                    <a:pt x="24707" y="2755"/>
                    <a:pt x="24707" y="3044"/>
                    <a:pt x="24707" y="3369"/>
                  </a:cubicBezTo>
                  <a:cubicBezTo>
                    <a:pt x="24707" y="4054"/>
                    <a:pt x="24599" y="4883"/>
                    <a:pt x="24418" y="5641"/>
                  </a:cubicBezTo>
                  <a:cubicBezTo>
                    <a:pt x="24238" y="6398"/>
                    <a:pt x="23985" y="7047"/>
                    <a:pt x="23733" y="7444"/>
                  </a:cubicBezTo>
                  <a:cubicBezTo>
                    <a:pt x="23408" y="7877"/>
                    <a:pt x="22867" y="8202"/>
                    <a:pt x="22182" y="8418"/>
                  </a:cubicBezTo>
                  <a:cubicBezTo>
                    <a:pt x="21497" y="8634"/>
                    <a:pt x="20667" y="8706"/>
                    <a:pt x="19729" y="8706"/>
                  </a:cubicBezTo>
                  <a:cubicBezTo>
                    <a:pt x="19044" y="8706"/>
                    <a:pt x="18323" y="8670"/>
                    <a:pt x="17602" y="8562"/>
                  </a:cubicBezTo>
                  <a:cubicBezTo>
                    <a:pt x="16195" y="8382"/>
                    <a:pt x="15329" y="8310"/>
                    <a:pt x="14824" y="8129"/>
                  </a:cubicBezTo>
                  <a:cubicBezTo>
                    <a:pt x="14572" y="8021"/>
                    <a:pt x="14392" y="7913"/>
                    <a:pt x="14247" y="7769"/>
                  </a:cubicBezTo>
                  <a:cubicBezTo>
                    <a:pt x="14103" y="7588"/>
                    <a:pt x="13959" y="7336"/>
                    <a:pt x="13814" y="6975"/>
                  </a:cubicBezTo>
                  <a:cubicBezTo>
                    <a:pt x="13490" y="6290"/>
                    <a:pt x="13418" y="5496"/>
                    <a:pt x="13201" y="4811"/>
                  </a:cubicBezTo>
                  <a:cubicBezTo>
                    <a:pt x="13093" y="4487"/>
                    <a:pt x="12949" y="4162"/>
                    <a:pt x="12696" y="3873"/>
                  </a:cubicBezTo>
                  <a:cubicBezTo>
                    <a:pt x="12480" y="3621"/>
                    <a:pt x="12119" y="3405"/>
                    <a:pt x="11723" y="3296"/>
                  </a:cubicBezTo>
                  <a:cubicBezTo>
                    <a:pt x="11614" y="3260"/>
                    <a:pt x="11506" y="3260"/>
                    <a:pt x="11434" y="3260"/>
                  </a:cubicBezTo>
                  <a:cubicBezTo>
                    <a:pt x="11218" y="3260"/>
                    <a:pt x="11001" y="3332"/>
                    <a:pt x="10821" y="3477"/>
                  </a:cubicBezTo>
                  <a:cubicBezTo>
                    <a:pt x="10532" y="3729"/>
                    <a:pt x="10352" y="4054"/>
                    <a:pt x="10208" y="4451"/>
                  </a:cubicBezTo>
                  <a:cubicBezTo>
                    <a:pt x="9991" y="5028"/>
                    <a:pt x="9847" y="5713"/>
                    <a:pt x="9631" y="6254"/>
                  </a:cubicBezTo>
                  <a:cubicBezTo>
                    <a:pt x="9522" y="6542"/>
                    <a:pt x="9414" y="6795"/>
                    <a:pt x="9270" y="6975"/>
                  </a:cubicBezTo>
                  <a:cubicBezTo>
                    <a:pt x="9162" y="7156"/>
                    <a:pt x="9018" y="7264"/>
                    <a:pt x="8873" y="7336"/>
                  </a:cubicBezTo>
                  <a:cubicBezTo>
                    <a:pt x="8549" y="7444"/>
                    <a:pt x="8008" y="7516"/>
                    <a:pt x="7395" y="7516"/>
                  </a:cubicBezTo>
                  <a:cubicBezTo>
                    <a:pt x="6565" y="7516"/>
                    <a:pt x="5627" y="7408"/>
                    <a:pt x="4726" y="7083"/>
                  </a:cubicBezTo>
                  <a:cubicBezTo>
                    <a:pt x="3824" y="6795"/>
                    <a:pt x="2994" y="6326"/>
                    <a:pt x="2417" y="5641"/>
                  </a:cubicBezTo>
                  <a:cubicBezTo>
                    <a:pt x="1588" y="4703"/>
                    <a:pt x="1119" y="3369"/>
                    <a:pt x="866" y="2250"/>
                  </a:cubicBezTo>
                  <a:cubicBezTo>
                    <a:pt x="758" y="1709"/>
                    <a:pt x="686" y="1204"/>
                    <a:pt x="650" y="844"/>
                  </a:cubicBezTo>
                  <a:cubicBezTo>
                    <a:pt x="650" y="773"/>
                    <a:pt x="644" y="714"/>
                    <a:pt x="638" y="661"/>
                  </a:cubicBezTo>
                  <a:close/>
                  <a:moveTo>
                    <a:pt x="297" y="0"/>
                  </a:moveTo>
                  <a:cubicBezTo>
                    <a:pt x="234" y="0"/>
                    <a:pt x="162" y="34"/>
                    <a:pt x="109" y="86"/>
                  </a:cubicBezTo>
                  <a:cubicBezTo>
                    <a:pt x="37" y="122"/>
                    <a:pt x="1" y="231"/>
                    <a:pt x="1" y="303"/>
                  </a:cubicBezTo>
                  <a:cubicBezTo>
                    <a:pt x="1" y="339"/>
                    <a:pt x="37" y="1241"/>
                    <a:pt x="289" y="2395"/>
                  </a:cubicBezTo>
                  <a:cubicBezTo>
                    <a:pt x="542" y="3549"/>
                    <a:pt x="1047" y="4955"/>
                    <a:pt x="1984" y="6037"/>
                  </a:cubicBezTo>
                  <a:cubicBezTo>
                    <a:pt x="2634" y="6831"/>
                    <a:pt x="3571" y="7336"/>
                    <a:pt x="4545" y="7660"/>
                  </a:cubicBezTo>
                  <a:cubicBezTo>
                    <a:pt x="5519" y="7985"/>
                    <a:pt x="6529" y="8129"/>
                    <a:pt x="7395" y="8129"/>
                  </a:cubicBezTo>
                  <a:cubicBezTo>
                    <a:pt x="8044" y="8129"/>
                    <a:pt x="8657" y="8057"/>
                    <a:pt x="9090" y="7877"/>
                  </a:cubicBezTo>
                  <a:cubicBezTo>
                    <a:pt x="9306" y="7805"/>
                    <a:pt x="9486" y="7660"/>
                    <a:pt x="9631" y="7480"/>
                  </a:cubicBezTo>
                  <a:cubicBezTo>
                    <a:pt x="9919" y="7192"/>
                    <a:pt x="10063" y="6795"/>
                    <a:pt x="10244" y="6398"/>
                  </a:cubicBezTo>
                  <a:cubicBezTo>
                    <a:pt x="10460" y="5785"/>
                    <a:pt x="10604" y="5100"/>
                    <a:pt x="10821" y="4595"/>
                  </a:cubicBezTo>
                  <a:cubicBezTo>
                    <a:pt x="10893" y="4342"/>
                    <a:pt x="11001" y="4126"/>
                    <a:pt x="11109" y="4018"/>
                  </a:cubicBezTo>
                  <a:cubicBezTo>
                    <a:pt x="11254" y="3910"/>
                    <a:pt x="11326" y="3873"/>
                    <a:pt x="11434" y="3837"/>
                  </a:cubicBezTo>
                  <a:lnTo>
                    <a:pt x="11542" y="3873"/>
                  </a:lnTo>
                  <a:cubicBezTo>
                    <a:pt x="11903" y="3946"/>
                    <a:pt x="12083" y="4090"/>
                    <a:pt x="12264" y="4270"/>
                  </a:cubicBezTo>
                  <a:cubicBezTo>
                    <a:pt x="12480" y="4559"/>
                    <a:pt x="12624" y="4955"/>
                    <a:pt x="12769" y="5496"/>
                  </a:cubicBezTo>
                  <a:cubicBezTo>
                    <a:pt x="12877" y="6001"/>
                    <a:pt x="12985" y="6615"/>
                    <a:pt x="13237" y="7228"/>
                  </a:cubicBezTo>
                  <a:cubicBezTo>
                    <a:pt x="13418" y="7624"/>
                    <a:pt x="13562" y="7913"/>
                    <a:pt x="13814" y="8165"/>
                  </a:cubicBezTo>
                  <a:cubicBezTo>
                    <a:pt x="14139" y="8526"/>
                    <a:pt x="14572" y="8706"/>
                    <a:pt x="15149" y="8851"/>
                  </a:cubicBezTo>
                  <a:cubicBezTo>
                    <a:pt x="15726" y="8959"/>
                    <a:pt x="16483" y="9031"/>
                    <a:pt x="17493" y="9175"/>
                  </a:cubicBezTo>
                  <a:cubicBezTo>
                    <a:pt x="18251" y="9247"/>
                    <a:pt x="19008" y="9320"/>
                    <a:pt x="19729" y="9320"/>
                  </a:cubicBezTo>
                  <a:cubicBezTo>
                    <a:pt x="20703" y="9320"/>
                    <a:pt x="21605" y="9211"/>
                    <a:pt x="22362" y="8995"/>
                  </a:cubicBezTo>
                  <a:cubicBezTo>
                    <a:pt x="23156" y="8743"/>
                    <a:pt x="23805" y="8346"/>
                    <a:pt x="24202" y="7769"/>
                  </a:cubicBezTo>
                  <a:cubicBezTo>
                    <a:pt x="24562" y="7300"/>
                    <a:pt x="24815" y="6578"/>
                    <a:pt x="25031" y="5785"/>
                  </a:cubicBezTo>
                  <a:cubicBezTo>
                    <a:pt x="25212" y="4955"/>
                    <a:pt x="25320" y="4090"/>
                    <a:pt x="25320" y="3369"/>
                  </a:cubicBezTo>
                  <a:cubicBezTo>
                    <a:pt x="25320" y="2900"/>
                    <a:pt x="25284" y="2467"/>
                    <a:pt x="25176" y="2142"/>
                  </a:cubicBezTo>
                  <a:cubicBezTo>
                    <a:pt x="25103" y="1962"/>
                    <a:pt x="25067" y="1818"/>
                    <a:pt x="24959" y="1673"/>
                  </a:cubicBezTo>
                  <a:cubicBezTo>
                    <a:pt x="24851" y="1565"/>
                    <a:pt x="24707" y="1457"/>
                    <a:pt x="24526" y="1385"/>
                  </a:cubicBezTo>
                  <a:cubicBezTo>
                    <a:pt x="24310" y="1349"/>
                    <a:pt x="23985" y="1313"/>
                    <a:pt x="23625" y="1313"/>
                  </a:cubicBezTo>
                  <a:cubicBezTo>
                    <a:pt x="22074" y="1313"/>
                    <a:pt x="19333" y="1673"/>
                    <a:pt x="16411" y="1782"/>
                  </a:cubicBezTo>
                  <a:cubicBezTo>
                    <a:pt x="13121" y="1878"/>
                    <a:pt x="11677" y="2004"/>
                    <a:pt x="11409" y="2029"/>
                  </a:cubicBezTo>
                  <a:lnTo>
                    <a:pt x="11409" y="2029"/>
                  </a:lnTo>
                  <a:lnTo>
                    <a:pt x="361" y="14"/>
                  </a:lnTo>
                  <a:cubicBezTo>
                    <a:pt x="342" y="5"/>
                    <a:pt x="320"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6" name="Google Shape;4796;p64"/>
            <p:cNvSpPr/>
            <p:nvPr/>
          </p:nvSpPr>
          <p:spPr>
            <a:xfrm>
              <a:off x="3403325" y="3253325"/>
              <a:ext cx="122650" cy="195700"/>
            </a:xfrm>
            <a:custGeom>
              <a:avLst/>
              <a:gdLst/>
              <a:ahLst/>
              <a:cxnLst/>
              <a:rect l="l" t="t" r="r" b="b"/>
              <a:pathLst>
                <a:path w="4906" h="7828" extrusionOk="0">
                  <a:moveTo>
                    <a:pt x="434" y="0"/>
                  </a:moveTo>
                  <a:cubicBezTo>
                    <a:pt x="253" y="0"/>
                    <a:pt x="109" y="145"/>
                    <a:pt x="109" y="289"/>
                  </a:cubicBezTo>
                  <a:cubicBezTo>
                    <a:pt x="109" y="289"/>
                    <a:pt x="1" y="3571"/>
                    <a:pt x="1" y="5591"/>
                  </a:cubicBezTo>
                  <a:cubicBezTo>
                    <a:pt x="1" y="6420"/>
                    <a:pt x="109" y="6961"/>
                    <a:pt x="434" y="7358"/>
                  </a:cubicBezTo>
                  <a:cubicBezTo>
                    <a:pt x="578" y="7539"/>
                    <a:pt x="758" y="7683"/>
                    <a:pt x="975" y="7755"/>
                  </a:cubicBezTo>
                  <a:cubicBezTo>
                    <a:pt x="1191" y="7791"/>
                    <a:pt x="1443" y="7827"/>
                    <a:pt x="1660" y="7827"/>
                  </a:cubicBezTo>
                  <a:cubicBezTo>
                    <a:pt x="1912" y="7827"/>
                    <a:pt x="2165" y="7791"/>
                    <a:pt x="2453" y="7791"/>
                  </a:cubicBezTo>
                  <a:cubicBezTo>
                    <a:pt x="3932" y="7647"/>
                    <a:pt x="4726" y="6997"/>
                    <a:pt x="4762" y="6961"/>
                  </a:cubicBezTo>
                  <a:cubicBezTo>
                    <a:pt x="4906" y="6853"/>
                    <a:pt x="4906" y="6673"/>
                    <a:pt x="4798" y="6529"/>
                  </a:cubicBezTo>
                  <a:cubicBezTo>
                    <a:pt x="4735" y="6466"/>
                    <a:pt x="4648" y="6427"/>
                    <a:pt x="4557" y="6427"/>
                  </a:cubicBezTo>
                  <a:cubicBezTo>
                    <a:pt x="4492" y="6427"/>
                    <a:pt x="4425" y="6447"/>
                    <a:pt x="4365" y="6493"/>
                  </a:cubicBezTo>
                  <a:cubicBezTo>
                    <a:pt x="4365" y="6493"/>
                    <a:pt x="3680" y="7070"/>
                    <a:pt x="2417" y="7178"/>
                  </a:cubicBezTo>
                  <a:cubicBezTo>
                    <a:pt x="2129" y="7214"/>
                    <a:pt x="1876" y="7214"/>
                    <a:pt x="1660" y="7214"/>
                  </a:cubicBezTo>
                  <a:cubicBezTo>
                    <a:pt x="1479" y="7214"/>
                    <a:pt x="1299" y="7214"/>
                    <a:pt x="1155" y="7178"/>
                  </a:cubicBezTo>
                  <a:cubicBezTo>
                    <a:pt x="975" y="7106"/>
                    <a:pt x="866" y="7034"/>
                    <a:pt x="758" y="6781"/>
                  </a:cubicBezTo>
                  <a:cubicBezTo>
                    <a:pt x="650" y="6565"/>
                    <a:pt x="578" y="6168"/>
                    <a:pt x="578" y="5591"/>
                  </a:cubicBezTo>
                  <a:cubicBezTo>
                    <a:pt x="578" y="4581"/>
                    <a:pt x="614" y="3283"/>
                    <a:pt x="650" y="2201"/>
                  </a:cubicBezTo>
                  <a:cubicBezTo>
                    <a:pt x="686" y="1155"/>
                    <a:pt x="722" y="325"/>
                    <a:pt x="722" y="325"/>
                  </a:cubicBezTo>
                  <a:cubicBezTo>
                    <a:pt x="722" y="145"/>
                    <a:pt x="614" y="0"/>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7" name="Google Shape;4797;p64"/>
            <p:cNvSpPr/>
            <p:nvPr/>
          </p:nvSpPr>
          <p:spPr>
            <a:xfrm>
              <a:off x="3510625" y="3441775"/>
              <a:ext cx="207425" cy="137075"/>
            </a:xfrm>
            <a:custGeom>
              <a:avLst/>
              <a:gdLst/>
              <a:ahLst/>
              <a:cxnLst/>
              <a:rect l="l" t="t" r="r" b="b"/>
              <a:pathLst>
                <a:path w="8297" h="5483" extrusionOk="0">
                  <a:moveTo>
                    <a:pt x="5411" y="578"/>
                  </a:moveTo>
                  <a:cubicBezTo>
                    <a:pt x="5519" y="578"/>
                    <a:pt x="5663" y="614"/>
                    <a:pt x="5771" y="614"/>
                  </a:cubicBezTo>
                  <a:cubicBezTo>
                    <a:pt x="6493" y="722"/>
                    <a:pt x="6962" y="974"/>
                    <a:pt x="7250" y="1299"/>
                  </a:cubicBezTo>
                  <a:cubicBezTo>
                    <a:pt x="7575" y="1587"/>
                    <a:pt x="7683" y="1948"/>
                    <a:pt x="7683" y="2309"/>
                  </a:cubicBezTo>
                  <a:cubicBezTo>
                    <a:pt x="7683" y="2850"/>
                    <a:pt x="7394" y="3391"/>
                    <a:pt x="6926" y="3715"/>
                  </a:cubicBezTo>
                  <a:cubicBezTo>
                    <a:pt x="6385" y="4040"/>
                    <a:pt x="5483" y="4329"/>
                    <a:pt x="4545" y="4545"/>
                  </a:cubicBezTo>
                  <a:cubicBezTo>
                    <a:pt x="3607" y="4761"/>
                    <a:pt x="2598" y="4870"/>
                    <a:pt x="1948" y="4870"/>
                  </a:cubicBezTo>
                  <a:cubicBezTo>
                    <a:pt x="1696" y="4870"/>
                    <a:pt x="1479" y="4834"/>
                    <a:pt x="1371" y="4797"/>
                  </a:cubicBezTo>
                  <a:cubicBezTo>
                    <a:pt x="866" y="4689"/>
                    <a:pt x="614" y="4292"/>
                    <a:pt x="614" y="4004"/>
                  </a:cubicBezTo>
                  <a:cubicBezTo>
                    <a:pt x="614" y="3896"/>
                    <a:pt x="650" y="3788"/>
                    <a:pt x="758" y="3679"/>
                  </a:cubicBezTo>
                  <a:lnTo>
                    <a:pt x="758" y="3643"/>
                  </a:lnTo>
                  <a:lnTo>
                    <a:pt x="794" y="3607"/>
                  </a:lnTo>
                  <a:cubicBezTo>
                    <a:pt x="938" y="3463"/>
                    <a:pt x="1552" y="2669"/>
                    <a:pt x="2417" y="1948"/>
                  </a:cubicBezTo>
                  <a:cubicBezTo>
                    <a:pt x="3247" y="1227"/>
                    <a:pt x="4365" y="578"/>
                    <a:pt x="5411" y="578"/>
                  </a:cubicBezTo>
                  <a:close/>
                  <a:moveTo>
                    <a:pt x="5411" y="1"/>
                  </a:moveTo>
                  <a:cubicBezTo>
                    <a:pt x="4040" y="1"/>
                    <a:pt x="2778" y="830"/>
                    <a:pt x="1840" y="1660"/>
                  </a:cubicBezTo>
                  <a:cubicBezTo>
                    <a:pt x="902" y="2453"/>
                    <a:pt x="289" y="3283"/>
                    <a:pt x="289" y="3283"/>
                  </a:cubicBezTo>
                  <a:lnTo>
                    <a:pt x="290" y="3283"/>
                  </a:lnTo>
                  <a:lnTo>
                    <a:pt x="290" y="3283"/>
                  </a:lnTo>
                  <a:cubicBezTo>
                    <a:pt x="97" y="3495"/>
                    <a:pt x="1" y="3766"/>
                    <a:pt x="1" y="4004"/>
                  </a:cubicBezTo>
                  <a:cubicBezTo>
                    <a:pt x="1" y="4617"/>
                    <a:pt x="470" y="5194"/>
                    <a:pt x="1191" y="5375"/>
                  </a:cubicBezTo>
                  <a:cubicBezTo>
                    <a:pt x="1407" y="5447"/>
                    <a:pt x="1660" y="5483"/>
                    <a:pt x="1948" y="5483"/>
                  </a:cubicBezTo>
                  <a:cubicBezTo>
                    <a:pt x="2670" y="5483"/>
                    <a:pt x="3680" y="5338"/>
                    <a:pt x="4653" y="5122"/>
                  </a:cubicBezTo>
                  <a:cubicBezTo>
                    <a:pt x="5663" y="4906"/>
                    <a:pt x="6601" y="4617"/>
                    <a:pt x="7250" y="4220"/>
                  </a:cubicBezTo>
                  <a:cubicBezTo>
                    <a:pt x="7899" y="3788"/>
                    <a:pt x="8296" y="3066"/>
                    <a:pt x="8296" y="2309"/>
                  </a:cubicBezTo>
                  <a:cubicBezTo>
                    <a:pt x="8296" y="1804"/>
                    <a:pt x="8116" y="1263"/>
                    <a:pt x="7683" y="866"/>
                  </a:cubicBezTo>
                  <a:cubicBezTo>
                    <a:pt x="7286" y="433"/>
                    <a:pt x="6673" y="145"/>
                    <a:pt x="5844" y="37"/>
                  </a:cubicBezTo>
                  <a:cubicBezTo>
                    <a:pt x="5699" y="1"/>
                    <a:pt x="5555" y="1"/>
                    <a:pt x="5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8" name="Google Shape;4798;p64"/>
            <p:cNvSpPr/>
            <p:nvPr/>
          </p:nvSpPr>
          <p:spPr>
            <a:xfrm>
              <a:off x="3519650" y="3464200"/>
              <a:ext cx="179450" cy="87600"/>
            </a:xfrm>
            <a:custGeom>
              <a:avLst/>
              <a:gdLst/>
              <a:ahLst/>
              <a:cxnLst/>
              <a:rect l="l" t="t" r="r" b="b"/>
              <a:pathLst>
                <a:path w="7178" h="3504" extrusionOk="0">
                  <a:moveTo>
                    <a:pt x="6850" y="0"/>
                  </a:moveTo>
                  <a:cubicBezTo>
                    <a:pt x="6778" y="0"/>
                    <a:pt x="6704" y="27"/>
                    <a:pt x="6637" y="77"/>
                  </a:cubicBezTo>
                  <a:lnTo>
                    <a:pt x="6601" y="113"/>
                  </a:lnTo>
                  <a:cubicBezTo>
                    <a:pt x="6420" y="258"/>
                    <a:pt x="5591" y="943"/>
                    <a:pt x="4401" y="1592"/>
                  </a:cubicBezTo>
                  <a:cubicBezTo>
                    <a:pt x="3246" y="2241"/>
                    <a:pt x="1732" y="2854"/>
                    <a:pt x="289" y="2891"/>
                  </a:cubicBezTo>
                  <a:cubicBezTo>
                    <a:pt x="109" y="2891"/>
                    <a:pt x="0" y="3035"/>
                    <a:pt x="0" y="3215"/>
                  </a:cubicBezTo>
                  <a:cubicBezTo>
                    <a:pt x="0" y="3359"/>
                    <a:pt x="145" y="3504"/>
                    <a:pt x="289" y="3504"/>
                  </a:cubicBezTo>
                  <a:cubicBezTo>
                    <a:pt x="2020" y="3432"/>
                    <a:pt x="3679" y="2674"/>
                    <a:pt x="4942" y="1953"/>
                  </a:cubicBezTo>
                  <a:cubicBezTo>
                    <a:pt x="6204" y="1231"/>
                    <a:pt x="7033" y="546"/>
                    <a:pt x="7033" y="546"/>
                  </a:cubicBezTo>
                  <a:cubicBezTo>
                    <a:pt x="7142" y="438"/>
                    <a:pt x="7178" y="222"/>
                    <a:pt x="7070" y="113"/>
                  </a:cubicBezTo>
                  <a:cubicBezTo>
                    <a:pt x="7012" y="36"/>
                    <a:pt x="6933" y="0"/>
                    <a:pt x="6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9" name="Google Shape;4799;p64"/>
            <p:cNvSpPr/>
            <p:nvPr/>
          </p:nvSpPr>
          <p:spPr>
            <a:xfrm>
              <a:off x="3448425" y="3008125"/>
              <a:ext cx="265700" cy="114050"/>
            </a:xfrm>
            <a:custGeom>
              <a:avLst/>
              <a:gdLst/>
              <a:ahLst/>
              <a:cxnLst/>
              <a:rect l="l" t="t" r="r" b="b"/>
              <a:pathLst>
                <a:path w="10628" h="4562" extrusionOk="0">
                  <a:moveTo>
                    <a:pt x="6842" y="0"/>
                  </a:moveTo>
                  <a:cubicBezTo>
                    <a:pt x="6622" y="0"/>
                    <a:pt x="6397" y="11"/>
                    <a:pt x="6168" y="34"/>
                  </a:cubicBezTo>
                  <a:cubicBezTo>
                    <a:pt x="4040" y="287"/>
                    <a:pt x="2525" y="2451"/>
                    <a:pt x="1767" y="2811"/>
                  </a:cubicBezTo>
                  <a:cubicBezTo>
                    <a:pt x="1010" y="3208"/>
                    <a:pt x="0" y="3208"/>
                    <a:pt x="0" y="3208"/>
                  </a:cubicBezTo>
                  <a:cubicBezTo>
                    <a:pt x="0" y="3208"/>
                    <a:pt x="1243" y="4561"/>
                    <a:pt x="1988" y="4561"/>
                  </a:cubicBezTo>
                  <a:cubicBezTo>
                    <a:pt x="2095" y="4561"/>
                    <a:pt x="2191" y="4534"/>
                    <a:pt x="2272" y="4471"/>
                  </a:cubicBezTo>
                  <a:cubicBezTo>
                    <a:pt x="2885" y="3966"/>
                    <a:pt x="5158" y="1693"/>
                    <a:pt x="7791" y="1441"/>
                  </a:cubicBezTo>
                  <a:cubicBezTo>
                    <a:pt x="8395" y="1384"/>
                    <a:pt x="8881" y="1365"/>
                    <a:pt x="9268" y="1365"/>
                  </a:cubicBezTo>
                  <a:cubicBezTo>
                    <a:pt x="9956" y="1365"/>
                    <a:pt x="10327" y="1424"/>
                    <a:pt x="10484" y="1424"/>
                  </a:cubicBezTo>
                  <a:cubicBezTo>
                    <a:pt x="10628" y="1424"/>
                    <a:pt x="10593" y="1375"/>
                    <a:pt x="10460" y="1188"/>
                  </a:cubicBezTo>
                  <a:cubicBezTo>
                    <a:pt x="10106" y="738"/>
                    <a:pt x="8660" y="0"/>
                    <a:pt x="6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0" name="Google Shape;4800;p64"/>
            <p:cNvSpPr/>
            <p:nvPr/>
          </p:nvSpPr>
          <p:spPr>
            <a:xfrm>
              <a:off x="3440300" y="3000850"/>
              <a:ext cx="279550" cy="128075"/>
            </a:xfrm>
            <a:custGeom>
              <a:avLst/>
              <a:gdLst/>
              <a:ahLst/>
              <a:cxnLst/>
              <a:rect l="l" t="t" r="r" b="b"/>
              <a:pathLst>
                <a:path w="11182" h="5123" extrusionOk="0">
                  <a:moveTo>
                    <a:pt x="7250" y="614"/>
                  </a:moveTo>
                  <a:cubicBezTo>
                    <a:pt x="8116" y="614"/>
                    <a:pt x="8873" y="758"/>
                    <a:pt x="9450" y="1011"/>
                  </a:cubicBezTo>
                  <a:cubicBezTo>
                    <a:pt x="9731" y="1116"/>
                    <a:pt x="9977" y="1221"/>
                    <a:pt x="10156" y="1359"/>
                  </a:cubicBezTo>
                  <a:lnTo>
                    <a:pt x="10156" y="1359"/>
                  </a:lnTo>
                  <a:cubicBezTo>
                    <a:pt x="9999" y="1349"/>
                    <a:pt x="9817" y="1335"/>
                    <a:pt x="9594" y="1335"/>
                  </a:cubicBezTo>
                  <a:cubicBezTo>
                    <a:pt x="9198" y="1335"/>
                    <a:pt x="8693" y="1371"/>
                    <a:pt x="8080" y="1443"/>
                  </a:cubicBezTo>
                  <a:cubicBezTo>
                    <a:pt x="6709" y="1552"/>
                    <a:pt x="5447" y="2201"/>
                    <a:pt x="4437" y="2886"/>
                  </a:cubicBezTo>
                  <a:cubicBezTo>
                    <a:pt x="3932" y="3247"/>
                    <a:pt x="3499" y="3571"/>
                    <a:pt x="3138" y="3860"/>
                  </a:cubicBezTo>
                  <a:cubicBezTo>
                    <a:pt x="2814" y="4148"/>
                    <a:pt x="2561" y="4401"/>
                    <a:pt x="2417" y="4509"/>
                  </a:cubicBezTo>
                  <a:lnTo>
                    <a:pt x="2309" y="4545"/>
                  </a:lnTo>
                  <a:cubicBezTo>
                    <a:pt x="2237" y="4545"/>
                    <a:pt x="2020" y="4473"/>
                    <a:pt x="1840" y="4365"/>
                  </a:cubicBezTo>
                  <a:cubicBezTo>
                    <a:pt x="1571" y="4197"/>
                    <a:pt x="1270" y="3965"/>
                    <a:pt x="1026" y="3730"/>
                  </a:cubicBezTo>
                  <a:lnTo>
                    <a:pt x="1026" y="3730"/>
                  </a:lnTo>
                  <a:cubicBezTo>
                    <a:pt x="1382" y="3678"/>
                    <a:pt x="1826" y="3579"/>
                    <a:pt x="2237" y="3391"/>
                  </a:cubicBezTo>
                  <a:cubicBezTo>
                    <a:pt x="2453" y="3247"/>
                    <a:pt x="2706" y="3030"/>
                    <a:pt x="2994" y="2778"/>
                  </a:cubicBezTo>
                  <a:cubicBezTo>
                    <a:pt x="3860" y="1984"/>
                    <a:pt x="5050" y="794"/>
                    <a:pt x="6529" y="650"/>
                  </a:cubicBezTo>
                  <a:cubicBezTo>
                    <a:pt x="6781" y="614"/>
                    <a:pt x="6998" y="614"/>
                    <a:pt x="7250" y="614"/>
                  </a:cubicBezTo>
                  <a:close/>
                  <a:moveTo>
                    <a:pt x="7250" y="1"/>
                  </a:moveTo>
                  <a:cubicBezTo>
                    <a:pt x="6998" y="1"/>
                    <a:pt x="6709" y="1"/>
                    <a:pt x="6457" y="37"/>
                  </a:cubicBezTo>
                  <a:cubicBezTo>
                    <a:pt x="5302" y="181"/>
                    <a:pt x="4329" y="830"/>
                    <a:pt x="3571" y="1443"/>
                  </a:cubicBezTo>
                  <a:cubicBezTo>
                    <a:pt x="3210" y="1768"/>
                    <a:pt x="2850" y="2093"/>
                    <a:pt x="2597" y="2345"/>
                  </a:cubicBezTo>
                  <a:cubicBezTo>
                    <a:pt x="2309" y="2598"/>
                    <a:pt x="2092" y="2778"/>
                    <a:pt x="1948" y="2850"/>
                  </a:cubicBezTo>
                  <a:cubicBezTo>
                    <a:pt x="1624" y="2994"/>
                    <a:pt x="1191" y="3102"/>
                    <a:pt x="866" y="3139"/>
                  </a:cubicBezTo>
                  <a:cubicBezTo>
                    <a:pt x="722" y="3175"/>
                    <a:pt x="578" y="3175"/>
                    <a:pt x="469" y="3175"/>
                  </a:cubicBezTo>
                  <a:lnTo>
                    <a:pt x="325" y="3175"/>
                  </a:lnTo>
                  <a:cubicBezTo>
                    <a:pt x="217" y="3175"/>
                    <a:pt x="109" y="3247"/>
                    <a:pt x="37" y="3355"/>
                  </a:cubicBezTo>
                  <a:cubicBezTo>
                    <a:pt x="0" y="3463"/>
                    <a:pt x="37" y="3607"/>
                    <a:pt x="109" y="3680"/>
                  </a:cubicBezTo>
                  <a:cubicBezTo>
                    <a:pt x="109" y="3716"/>
                    <a:pt x="433" y="4040"/>
                    <a:pt x="866" y="4401"/>
                  </a:cubicBezTo>
                  <a:cubicBezTo>
                    <a:pt x="1046" y="4581"/>
                    <a:pt x="1299" y="4762"/>
                    <a:pt x="1551" y="4870"/>
                  </a:cubicBezTo>
                  <a:cubicBezTo>
                    <a:pt x="1768" y="5014"/>
                    <a:pt x="2020" y="5122"/>
                    <a:pt x="2309" y="5122"/>
                  </a:cubicBezTo>
                  <a:cubicBezTo>
                    <a:pt x="2453" y="5122"/>
                    <a:pt x="2633" y="5086"/>
                    <a:pt x="2778" y="4978"/>
                  </a:cubicBezTo>
                  <a:cubicBezTo>
                    <a:pt x="2958" y="4834"/>
                    <a:pt x="3210" y="4617"/>
                    <a:pt x="3535" y="4329"/>
                  </a:cubicBezTo>
                  <a:cubicBezTo>
                    <a:pt x="4545" y="3463"/>
                    <a:pt x="6276" y="2201"/>
                    <a:pt x="8152" y="2020"/>
                  </a:cubicBezTo>
                  <a:cubicBezTo>
                    <a:pt x="8729" y="1984"/>
                    <a:pt x="9234" y="1948"/>
                    <a:pt x="9594" y="1948"/>
                  </a:cubicBezTo>
                  <a:cubicBezTo>
                    <a:pt x="9919" y="1948"/>
                    <a:pt x="10171" y="1948"/>
                    <a:pt x="10388" y="1984"/>
                  </a:cubicBezTo>
                  <a:cubicBezTo>
                    <a:pt x="10568" y="1984"/>
                    <a:pt x="10676" y="2020"/>
                    <a:pt x="10785" y="2020"/>
                  </a:cubicBezTo>
                  <a:cubicBezTo>
                    <a:pt x="10857" y="2020"/>
                    <a:pt x="10893" y="2020"/>
                    <a:pt x="10965" y="1984"/>
                  </a:cubicBezTo>
                  <a:cubicBezTo>
                    <a:pt x="11001" y="1984"/>
                    <a:pt x="11073" y="1948"/>
                    <a:pt x="11109" y="1876"/>
                  </a:cubicBezTo>
                  <a:cubicBezTo>
                    <a:pt x="11181" y="1804"/>
                    <a:pt x="11181" y="1732"/>
                    <a:pt x="11181" y="1660"/>
                  </a:cubicBezTo>
                  <a:cubicBezTo>
                    <a:pt x="11181" y="1588"/>
                    <a:pt x="11181" y="1552"/>
                    <a:pt x="11145" y="1515"/>
                  </a:cubicBezTo>
                  <a:cubicBezTo>
                    <a:pt x="11109" y="1407"/>
                    <a:pt x="11073" y="1371"/>
                    <a:pt x="11001" y="1299"/>
                  </a:cubicBezTo>
                  <a:cubicBezTo>
                    <a:pt x="10893" y="1155"/>
                    <a:pt x="10712" y="1011"/>
                    <a:pt x="10496" y="866"/>
                  </a:cubicBezTo>
                  <a:cubicBezTo>
                    <a:pt x="9811" y="433"/>
                    <a:pt x="8657"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1" name="Google Shape;4801;p64"/>
            <p:cNvSpPr/>
            <p:nvPr/>
          </p:nvSpPr>
          <p:spPr>
            <a:xfrm>
              <a:off x="3222100" y="3043825"/>
              <a:ext cx="154200" cy="61775"/>
            </a:xfrm>
            <a:custGeom>
              <a:avLst/>
              <a:gdLst/>
              <a:ahLst/>
              <a:cxnLst/>
              <a:rect l="l" t="t" r="r" b="b"/>
              <a:pathLst>
                <a:path w="6168" h="2471" extrusionOk="0">
                  <a:moveTo>
                    <a:pt x="1786" y="0"/>
                  </a:moveTo>
                  <a:cubicBezTo>
                    <a:pt x="1695" y="0"/>
                    <a:pt x="1604" y="4"/>
                    <a:pt x="1515" y="13"/>
                  </a:cubicBezTo>
                  <a:cubicBezTo>
                    <a:pt x="0" y="121"/>
                    <a:pt x="108" y="1131"/>
                    <a:pt x="108" y="1131"/>
                  </a:cubicBezTo>
                  <a:cubicBezTo>
                    <a:pt x="108" y="1131"/>
                    <a:pt x="758" y="1275"/>
                    <a:pt x="2886" y="1888"/>
                  </a:cubicBezTo>
                  <a:cubicBezTo>
                    <a:pt x="4332" y="2330"/>
                    <a:pt x="4862" y="2471"/>
                    <a:pt x="5166" y="2471"/>
                  </a:cubicBezTo>
                  <a:cubicBezTo>
                    <a:pt x="5310" y="2471"/>
                    <a:pt x="5403" y="2440"/>
                    <a:pt x="5519" y="2393"/>
                  </a:cubicBezTo>
                  <a:cubicBezTo>
                    <a:pt x="5915" y="2285"/>
                    <a:pt x="6168" y="1275"/>
                    <a:pt x="6168" y="1275"/>
                  </a:cubicBezTo>
                  <a:lnTo>
                    <a:pt x="6168" y="1275"/>
                  </a:lnTo>
                  <a:cubicBezTo>
                    <a:pt x="6078" y="1357"/>
                    <a:pt x="5963" y="1389"/>
                    <a:pt x="5840" y="1389"/>
                  </a:cubicBezTo>
                  <a:cubicBezTo>
                    <a:pt x="5422" y="1389"/>
                    <a:pt x="4905" y="1023"/>
                    <a:pt x="4905" y="1023"/>
                  </a:cubicBezTo>
                  <a:cubicBezTo>
                    <a:pt x="4905" y="1023"/>
                    <a:pt x="3244" y="0"/>
                    <a:pt x="17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2" name="Google Shape;4802;p64"/>
            <p:cNvSpPr/>
            <p:nvPr/>
          </p:nvSpPr>
          <p:spPr>
            <a:xfrm>
              <a:off x="3217575" y="3036025"/>
              <a:ext cx="166850" cy="76650"/>
            </a:xfrm>
            <a:custGeom>
              <a:avLst/>
              <a:gdLst/>
              <a:ahLst/>
              <a:cxnLst/>
              <a:rect l="l" t="t" r="r" b="b"/>
              <a:pathLst>
                <a:path w="6674" h="3066" extrusionOk="0">
                  <a:moveTo>
                    <a:pt x="1912" y="613"/>
                  </a:moveTo>
                  <a:cubicBezTo>
                    <a:pt x="2598" y="613"/>
                    <a:pt x="3355" y="866"/>
                    <a:pt x="3932" y="1082"/>
                  </a:cubicBezTo>
                  <a:cubicBezTo>
                    <a:pt x="4221" y="1227"/>
                    <a:pt x="4473" y="1335"/>
                    <a:pt x="4654" y="1443"/>
                  </a:cubicBezTo>
                  <a:cubicBezTo>
                    <a:pt x="4726" y="1479"/>
                    <a:pt x="4798" y="1515"/>
                    <a:pt x="4870" y="1551"/>
                  </a:cubicBezTo>
                  <a:lnTo>
                    <a:pt x="4916" y="1574"/>
                  </a:lnTo>
                  <a:lnTo>
                    <a:pt x="4916" y="1574"/>
                  </a:lnTo>
                  <a:lnTo>
                    <a:pt x="4906" y="1587"/>
                  </a:lnTo>
                  <a:cubicBezTo>
                    <a:pt x="4906" y="1587"/>
                    <a:pt x="5050" y="1659"/>
                    <a:pt x="5267" y="1768"/>
                  </a:cubicBezTo>
                  <a:cubicBezTo>
                    <a:pt x="5418" y="1859"/>
                    <a:pt x="5647" y="1950"/>
                    <a:pt x="5887" y="1976"/>
                  </a:cubicBezTo>
                  <a:lnTo>
                    <a:pt x="5887" y="1976"/>
                  </a:lnTo>
                  <a:cubicBezTo>
                    <a:pt x="5874" y="2004"/>
                    <a:pt x="5859" y="2031"/>
                    <a:pt x="5844" y="2056"/>
                  </a:cubicBezTo>
                  <a:cubicBezTo>
                    <a:pt x="5808" y="2164"/>
                    <a:pt x="5736" y="2273"/>
                    <a:pt x="5700" y="2345"/>
                  </a:cubicBezTo>
                  <a:lnTo>
                    <a:pt x="5627" y="2417"/>
                  </a:lnTo>
                  <a:cubicBezTo>
                    <a:pt x="5483" y="2453"/>
                    <a:pt x="5447" y="2489"/>
                    <a:pt x="5375" y="2489"/>
                  </a:cubicBezTo>
                  <a:cubicBezTo>
                    <a:pt x="5159" y="2489"/>
                    <a:pt x="4618" y="2345"/>
                    <a:pt x="3139" y="1912"/>
                  </a:cubicBezTo>
                  <a:cubicBezTo>
                    <a:pt x="1749" y="1511"/>
                    <a:pt x="990" y="1311"/>
                    <a:pt x="631" y="1220"/>
                  </a:cubicBezTo>
                  <a:lnTo>
                    <a:pt x="631" y="1220"/>
                  </a:lnTo>
                  <a:cubicBezTo>
                    <a:pt x="645" y="1152"/>
                    <a:pt x="672" y="1077"/>
                    <a:pt x="722" y="1010"/>
                  </a:cubicBezTo>
                  <a:cubicBezTo>
                    <a:pt x="867" y="866"/>
                    <a:pt x="1119" y="686"/>
                    <a:pt x="1696" y="613"/>
                  </a:cubicBezTo>
                  <a:close/>
                  <a:moveTo>
                    <a:pt x="1912" y="0"/>
                  </a:moveTo>
                  <a:cubicBezTo>
                    <a:pt x="1840" y="0"/>
                    <a:pt x="1732" y="0"/>
                    <a:pt x="1660" y="36"/>
                  </a:cubicBezTo>
                  <a:cubicBezTo>
                    <a:pt x="939" y="72"/>
                    <a:pt x="506" y="325"/>
                    <a:pt x="253" y="613"/>
                  </a:cubicBezTo>
                  <a:cubicBezTo>
                    <a:pt x="37" y="938"/>
                    <a:pt x="1" y="1263"/>
                    <a:pt x="1" y="1407"/>
                  </a:cubicBezTo>
                  <a:lnTo>
                    <a:pt x="1" y="1479"/>
                  </a:lnTo>
                  <a:cubicBezTo>
                    <a:pt x="1" y="1623"/>
                    <a:pt x="109" y="1732"/>
                    <a:pt x="253" y="1732"/>
                  </a:cubicBezTo>
                  <a:lnTo>
                    <a:pt x="253" y="1768"/>
                  </a:lnTo>
                  <a:cubicBezTo>
                    <a:pt x="398" y="1768"/>
                    <a:pt x="1119" y="1948"/>
                    <a:pt x="2994" y="2489"/>
                  </a:cubicBezTo>
                  <a:cubicBezTo>
                    <a:pt x="4473" y="2922"/>
                    <a:pt x="4978" y="3066"/>
                    <a:pt x="5375" y="3066"/>
                  </a:cubicBezTo>
                  <a:cubicBezTo>
                    <a:pt x="5555" y="3066"/>
                    <a:pt x="5700" y="3030"/>
                    <a:pt x="5808" y="2994"/>
                  </a:cubicBezTo>
                  <a:cubicBezTo>
                    <a:pt x="5988" y="2922"/>
                    <a:pt x="6132" y="2777"/>
                    <a:pt x="6204" y="2633"/>
                  </a:cubicBezTo>
                  <a:cubicBezTo>
                    <a:pt x="6349" y="2453"/>
                    <a:pt x="6457" y="2200"/>
                    <a:pt x="6529" y="2020"/>
                  </a:cubicBezTo>
                  <a:cubicBezTo>
                    <a:pt x="6601" y="1804"/>
                    <a:pt x="6637" y="1659"/>
                    <a:pt x="6637" y="1659"/>
                  </a:cubicBezTo>
                  <a:cubicBezTo>
                    <a:pt x="6673" y="1515"/>
                    <a:pt x="6601" y="1371"/>
                    <a:pt x="6493" y="1335"/>
                  </a:cubicBezTo>
                  <a:cubicBezTo>
                    <a:pt x="6444" y="1302"/>
                    <a:pt x="6381" y="1285"/>
                    <a:pt x="6320" y="1285"/>
                  </a:cubicBezTo>
                  <a:cubicBezTo>
                    <a:pt x="6245" y="1285"/>
                    <a:pt x="6172" y="1311"/>
                    <a:pt x="6132" y="1371"/>
                  </a:cubicBezTo>
                  <a:cubicBezTo>
                    <a:pt x="6096" y="1371"/>
                    <a:pt x="6096" y="1407"/>
                    <a:pt x="6024" y="1407"/>
                  </a:cubicBezTo>
                  <a:cubicBezTo>
                    <a:pt x="5880" y="1407"/>
                    <a:pt x="5700" y="1335"/>
                    <a:pt x="5519" y="1263"/>
                  </a:cubicBezTo>
                  <a:cubicBezTo>
                    <a:pt x="5447" y="1191"/>
                    <a:pt x="5375" y="1154"/>
                    <a:pt x="5339" y="1118"/>
                  </a:cubicBezTo>
                  <a:lnTo>
                    <a:pt x="5267" y="1082"/>
                  </a:lnTo>
                  <a:lnTo>
                    <a:pt x="5231" y="1082"/>
                  </a:lnTo>
                  <a:cubicBezTo>
                    <a:pt x="5231" y="1046"/>
                    <a:pt x="4798" y="794"/>
                    <a:pt x="4149" y="541"/>
                  </a:cubicBezTo>
                  <a:cubicBezTo>
                    <a:pt x="3536" y="289"/>
                    <a:pt x="2742"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3" name="Google Shape;4803;p64"/>
            <p:cNvSpPr/>
            <p:nvPr/>
          </p:nvSpPr>
          <p:spPr>
            <a:xfrm>
              <a:off x="3744175" y="2649575"/>
              <a:ext cx="185750" cy="297200"/>
            </a:xfrm>
            <a:custGeom>
              <a:avLst/>
              <a:gdLst/>
              <a:ahLst/>
              <a:cxnLst/>
              <a:rect l="l" t="t" r="r" b="b"/>
              <a:pathLst>
                <a:path w="7430" h="11888" extrusionOk="0">
                  <a:moveTo>
                    <a:pt x="712" y="1"/>
                  </a:moveTo>
                  <a:cubicBezTo>
                    <a:pt x="275" y="1"/>
                    <a:pt x="0" y="58"/>
                    <a:pt x="0" y="58"/>
                  </a:cubicBezTo>
                  <a:cubicBezTo>
                    <a:pt x="0" y="58"/>
                    <a:pt x="5663" y="2438"/>
                    <a:pt x="6168" y="11888"/>
                  </a:cubicBezTo>
                  <a:lnTo>
                    <a:pt x="7286" y="11743"/>
                  </a:lnTo>
                  <a:cubicBezTo>
                    <a:pt x="7286" y="11743"/>
                    <a:pt x="7430" y="7343"/>
                    <a:pt x="5518" y="3304"/>
                  </a:cubicBezTo>
                  <a:cubicBezTo>
                    <a:pt x="4158" y="399"/>
                    <a:pt x="1867" y="1"/>
                    <a:pt x="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4" name="Google Shape;4804;p64"/>
            <p:cNvSpPr/>
            <p:nvPr/>
          </p:nvSpPr>
          <p:spPr>
            <a:xfrm>
              <a:off x="3736050" y="2641975"/>
              <a:ext cx="198400" cy="312025"/>
            </a:xfrm>
            <a:custGeom>
              <a:avLst/>
              <a:gdLst/>
              <a:ahLst/>
              <a:cxnLst/>
              <a:rect l="l" t="t" r="r" b="b"/>
              <a:pathLst>
                <a:path w="7936" h="12481" extrusionOk="0">
                  <a:moveTo>
                    <a:pt x="1384" y="626"/>
                  </a:moveTo>
                  <a:cubicBezTo>
                    <a:pt x="1898" y="660"/>
                    <a:pt x="2554" y="777"/>
                    <a:pt x="3210" y="1119"/>
                  </a:cubicBezTo>
                  <a:cubicBezTo>
                    <a:pt x="4040" y="1552"/>
                    <a:pt x="4906" y="2345"/>
                    <a:pt x="5591" y="3752"/>
                  </a:cubicBezTo>
                  <a:cubicBezTo>
                    <a:pt x="7165" y="7109"/>
                    <a:pt x="7314" y="10806"/>
                    <a:pt x="7322" y="11783"/>
                  </a:cubicBezTo>
                  <a:lnTo>
                    <a:pt x="7322" y="11783"/>
                  </a:lnTo>
                  <a:lnTo>
                    <a:pt x="6762" y="11837"/>
                  </a:lnTo>
                  <a:lnTo>
                    <a:pt x="6762" y="11837"/>
                  </a:lnTo>
                  <a:cubicBezTo>
                    <a:pt x="6459" y="7259"/>
                    <a:pt x="4944" y="4324"/>
                    <a:pt x="3463" y="2526"/>
                  </a:cubicBezTo>
                  <a:cubicBezTo>
                    <a:pt x="2690" y="1626"/>
                    <a:pt x="1943" y="1014"/>
                    <a:pt x="1384" y="626"/>
                  </a:cubicBezTo>
                  <a:close/>
                  <a:moveTo>
                    <a:pt x="1010" y="1"/>
                  </a:moveTo>
                  <a:cubicBezTo>
                    <a:pt x="578" y="1"/>
                    <a:pt x="289" y="73"/>
                    <a:pt x="253" y="73"/>
                  </a:cubicBezTo>
                  <a:cubicBezTo>
                    <a:pt x="145" y="73"/>
                    <a:pt x="37" y="181"/>
                    <a:pt x="37" y="326"/>
                  </a:cubicBezTo>
                  <a:cubicBezTo>
                    <a:pt x="1" y="470"/>
                    <a:pt x="73" y="578"/>
                    <a:pt x="217" y="614"/>
                  </a:cubicBezTo>
                  <a:lnTo>
                    <a:pt x="217" y="650"/>
                  </a:lnTo>
                  <a:cubicBezTo>
                    <a:pt x="361" y="686"/>
                    <a:pt x="1732" y="1335"/>
                    <a:pt x="3102" y="3103"/>
                  </a:cubicBezTo>
                  <a:cubicBezTo>
                    <a:pt x="4509" y="4834"/>
                    <a:pt x="5952" y="7683"/>
                    <a:pt x="6204" y="12192"/>
                  </a:cubicBezTo>
                  <a:cubicBezTo>
                    <a:pt x="6204" y="12264"/>
                    <a:pt x="6240" y="12372"/>
                    <a:pt x="6276" y="12408"/>
                  </a:cubicBezTo>
                  <a:cubicBezTo>
                    <a:pt x="6348" y="12480"/>
                    <a:pt x="6420" y="12480"/>
                    <a:pt x="6529" y="12480"/>
                  </a:cubicBezTo>
                  <a:lnTo>
                    <a:pt x="7647" y="12336"/>
                  </a:lnTo>
                  <a:cubicBezTo>
                    <a:pt x="7791" y="12336"/>
                    <a:pt x="7899" y="12228"/>
                    <a:pt x="7935" y="12047"/>
                  </a:cubicBezTo>
                  <a:cubicBezTo>
                    <a:pt x="7935" y="12047"/>
                    <a:pt x="7935" y="12011"/>
                    <a:pt x="7935" y="11867"/>
                  </a:cubicBezTo>
                  <a:cubicBezTo>
                    <a:pt x="7935" y="11001"/>
                    <a:pt x="7827" y="7106"/>
                    <a:pt x="6132" y="3499"/>
                  </a:cubicBezTo>
                  <a:cubicBezTo>
                    <a:pt x="5411" y="1985"/>
                    <a:pt x="4437" y="1083"/>
                    <a:pt x="3499" y="614"/>
                  </a:cubicBezTo>
                  <a:cubicBezTo>
                    <a:pt x="2561" y="109"/>
                    <a:pt x="1624" y="1"/>
                    <a:pt x="10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5" name="Google Shape;4805;p64"/>
            <p:cNvSpPr/>
            <p:nvPr/>
          </p:nvSpPr>
          <p:spPr>
            <a:xfrm>
              <a:off x="3817200" y="2908125"/>
              <a:ext cx="233550" cy="136925"/>
            </a:xfrm>
            <a:custGeom>
              <a:avLst/>
              <a:gdLst/>
              <a:ahLst/>
              <a:cxnLst/>
              <a:rect l="l" t="t" r="r" b="b"/>
              <a:pathLst>
                <a:path w="9342" h="5477" extrusionOk="0">
                  <a:moveTo>
                    <a:pt x="7313" y="0"/>
                  </a:moveTo>
                  <a:cubicBezTo>
                    <a:pt x="7114" y="0"/>
                    <a:pt x="6910" y="34"/>
                    <a:pt x="6709" y="103"/>
                  </a:cubicBezTo>
                  <a:lnTo>
                    <a:pt x="1407" y="2015"/>
                  </a:lnTo>
                  <a:cubicBezTo>
                    <a:pt x="469" y="2339"/>
                    <a:pt x="1" y="3349"/>
                    <a:pt x="325" y="4287"/>
                  </a:cubicBezTo>
                  <a:cubicBezTo>
                    <a:pt x="578" y="5044"/>
                    <a:pt x="1263" y="5477"/>
                    <a:pt x="2020" y="5477"/>
                  </a:cubicBezTo>
                  <a:cubicBezTo>
                    <a:pt x="2201" y="5477"/>
                    <a:pt x="2417" y="5441"/>
                    <a:pt x="2633" y="5369"/>
                  </a:cubicBezTo>
                  <a:lnTo>
                    <a:pt x="7899" y="3493"/>
                  </a:lnTo>
                  <a:cubicBezTo>
                    <a:pt x="8837" y="3169"/>
                    <a:pt x="9342" y="2123"/>
                    <a:pt x="8981" y="1185"/>
                  </a:cubicBezTo>
                  <a:cubicBezTo>
                    <a:pt x="8726" y="448"/>
                    <a:pt x="8047" y="0"/>
                    <a:pt x="73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6" name="Google Shape;4806;p64"/>
            <p:cNvSpPr/>
            <p:nvPr/>
          </p:nvSpPr>
          <p:spPr>
            <a:xfrm>
              <a:off x="3815400" y="2900775"/>
              <a:ext cx="237175" cy="152400"/>
            </a:xfrm>
            <a:custGeom>
              <a:avLst/>
              <a:gdLst/>
              <a:ahLst/>
              <a:cxnLst/>
              <a:rect l="l" t="t" r="r" b="b"/>
              <a:pathLst>
                <a:path w="9487" h="6096" extrusionOk="0">
                  <a:moveTo>
                    <a:pt x="7394" y="613"/>
                  </a:moveTo>
                  <a:cubicBezTo>
                    <a:pt x="8007" y="613"/>
                    <a:pt x="8584" y="974"/>
                    <a:pt x="8801" y="1587"/>
                  </a:cubicBezTo>
                  <a:cubicBezTo>
                    <a:pt x="8837" y="1768"/>
                    <a:pt x="8873" y="1912"/>
                    <a:pt x="8873" y="2092"/>
                  </a:cubicBezTo>
                  <a:cubicBezTo>
                    <a:pt x="8873" y="2705"/>
                    <a:pt x="8476" y="3282"/>
                    <a:pt x="7899" y="3499"/>
                  </a:cubicBezTo>
                  <a:lnTo>
                    <a:pt x="2597" y="5410"/>
                  </a:lnTo>
                  <a:cubicBezTo>
                    <a:pt x="2417" y="5446"/>
                    <a:pt x="2237" y="5482"/>
                    <a:pt x="2092" y="5482"/>
                  </a:cubicBezTo>
                  <a:cubicBezTo>
                    <a:pt x="1479" y="5482"/>
                    <a:pt x="902" y="5086"/>
                    <a:pt x="686" y="4473"/>
                  </a:cubicBezTo>
                  <a:cubicBezTo>
                    <a:pt x="614" y="4328"/>
                    <a:pt x="577" y="4148"/>
                    <a:pt x="577" y="4004"/>
                  </a:cubicBezTo>
                  <a:cubicBezTo>
                    <a:pt x="577" y="3391"/>
                    <a:pt x="974" y="2813"/>
                    <a:pt x="1587" y="2597"/>
                  </a:cubicBezTo>
                  <a:lnTo>
                    <a:pt x="6889" y="686"/>
                  </a:lnTo>
                  <a:cubicBezTo>
                    <a:pt x="7033" y="613"/>
                    <a:pt x="7214" y="613"/>
                    <a:pt x="7394" y="613"/>
                  </a:cubicBezTo>
                  <a:close/>
                  <a:moveTo>
                    <a:pt x="7394" y="0"/>
                  </a:moveTo>
                  <a:cubicBezTo>
                    <a:pt x="7142" y="0"/>
                    <a:pt x="6889" y="36"/>
                    <a:pt x="6673" y="108"/>
                  </a:cubicBezTo>
                  <a:lnTo>
                    <a:pt x="1371" y="2020"/>
                  </a:lnTo>
                  <a:cubicBezTo>
                    <a:pt x="541" y="2309"/>
                    <a:pt x="0" y="3138"/>
                    <a:pt x="0" y="4004"/>
                  </a:cubicBezTo>
                  <a:cubicBezTo>
                    <a:pt x="0" y="4220"/>
                    <a:pt x="36" y="4473"/>
                    <a:pt x="109" y="4689"/>
                  </a:cubicBezTo>
                  <a:cubicBezTo>
                    <a:pt x="433" y="5555"/>
                    <a:pt x="1227" y="6096"/>
                    <a:pt x="2092" y="6096"/>
                  </a:cubicBezTo>
                  <a:cubicBezTo>
                    <a:pt x="2309" y="6096"/>
                    <a:pt x="2561" y="6060"/>
                    <a:pt x="2778" y="5951"/>
                  </a:cubicBezTo>
                  <a:lnTo>
                    <a:pt x="8079" y="4076"/>
                  </a:lnTo>
                  <a:cubicBezTo>
                    <a:pt x="8945" y="3751"/>
                    <a:pt x="9486" y="2958"/>
                    <a:pt x="9486" y="2092"/>
                  </a:cubicBezTo>
                  <a:cubicBezTo>
                    <a:pt x="9486" y="1876"/>
                    <a:pt x="9450" y="1623"/>
                    <a:pt x="9342" y="1371"/>
                  </a:cubicBezTo>
                  <a:cubicBezTo>
                    <a:pt x="9053" y="541"/>
                    <a:pt x="822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7" name="Google Shape;4807;p64"/>
            <p:cNvSpPr/>
            <p:nvPr/>
          </p:nvSpPr>
          <p:spPr>
            <a:xfrm>
              <a:off x="3821700" y="2967975"/>
              <a:ext cx="66750" cy="73075"/>
            </a:xfrm>
            <a:custGeom>
              <a:avLst/>
              <a:gdLst/>
              <a:ahLst/>
              <a:cxnLst/>
              <a:rect l="l" t="t" r="r" b="b"/>
              <a:pathLst>
                <a:path w="2670" h="2923" extrusionOk="0">
                  <a:moveTo>
                    <a:pt x="1091" y="0"/>
                  </a:moveTo>
                  <a:cubicBezTo>
                    <a:pt x="990" y="0"/>
                    <a:pt x="890" y="17"/>
                    <a:pt x="794" y="53"/>
                  </a:cubicBezTo>
                  <a:cubicBezTo>
                    <a:pt x="217" y="270"/>
                    <a:pt x="1" y="1063"/>
                    <a:pt x="289" y="1857"/>
                  </a:cubicBezTo>
                  <a:cubicBezTo>
                    <a:pt x="528" y="2513"/>
                    <a:pt x="1062" y="2922"/>
                    <a:pt x="1566" y="2922"/>
                  </a:cubicBezTo>
                  <a:cubicBezTo>
                    <a:pt x="1672" y="2922"/>
                    <a:pt x="1776" y="2904"/>
                    <a:pt x="1876" y="2867"/>
                  </a:cubicBezTo>
                  <a:cubicBezTo>
                    <a:pt x="2453" y="2650"/>
                    <a:pt x="2670" y="1857"/>
                    <a:pt x="2381" y="1063"/>
                  </a:cubicBezTo>
                  <a:cubicBezTo>
                    <a:pt x="2141" y="431"/>
                    <a:pt x="1599" y="0"/>
                    <a:pt x="10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8" name="Google Shape;4808;p64"/>
            <p:cNvSpPr/>
            <p:nvPr/>
          </p:nvSpPr>
          <p:spPr>
            <a:xfrm>
              <a:off x="3818100" y="2960275"/>
              <a:ext cx="73975" cy="88400"/>
            </a:xfrm>
            <a:custGeom>
              <a:avLst/>
              <a:gdLst/>
              <a:ahLst/>
              <a:cxnLst/>
              <a:rect l="l" t="t" r="r" b="b"/>
              <a:pathLst>
                <a:path w="2959" h="3536" extrusionOk="0">
                  <a:moveTo>
                    <a:pt x="1263" y="614"/>
                  </a:moveTo>
                  <a:cubicBezTo>
                    <a:pt x="1407" y="614"/>
                    <a:pt x="1624" y="686"/>
                    <a:pt x="1804" y="830"/>
                  </a:cubicBezTo>
                  <a:cubicBezTo>
                    <a:pt x="1984" y="974"/>
                    <a:pt x="2129" y="1227"/>
                    <a:pt x="2237" y="1479"/>
                  </a:cubicBezTo>
                  <a:cubicBezTo>
                    <a:pt x="2309" y="1696"/>
                    <a:pt x="2345" y="1876"/>
                    <a:pt x="2345" y="2056"/>
                  </a:cubicBezTo>
                  <a:cubicBezTo>
                    <a:pt x="2345" y="2273"/>
                    <a:pt x="2309" y="2453"/>
                    <a:pt x="2201" y="2597"/>
                  </a:cubicBezTo>
                  <a:cubicBezTo>
                    <a:pt x="2129" y="2742"/>
                    <a:pt x="2020" y="2850"/>
                    <a:pt x="1912" y="2886"/>
                  </a:cubicBezTo>
                  <a:cubicBezTo>
                    <a:pt x="1840" y="2922"/>
                    <a:pt x="1768" y="2922"/>
                    <a:pt x="1696" y="2922"/>
                  </a:cubicBezTo>
                  <a:cubicBezTo>
                    <a:pt x="1551" y="2922"/>
                    <a:pt x="1335" y="2850"/>
                    <a:pt x="1155" y="2706"/>
                  </a:cubicBezTo>
                  <a:cubicBezTo>
                    <a:pt x="974" y="2561"/>
                    <a:pt x="830" y="2345"/>
                    <a:pt x="722" y="2056"/>
                  </a:cubicBezTo>
                  <a:cubicBezTo>
                    <a:pt x="650" y="1876"/>
                    <a:pt x="614" y="1660"/>
                    <a:pt x="614" y="1479"/>
                  </a:cubicBezTo>
                  <a:cubicBezTo>
                    <a:pt x="614" y="1263"/>
                    <a:pt x="650" y="1083"/>
                    <a:pt x="722" y="938"/>
                  </a:cubicBezTo>
                  <a:cubicBezTo>
                    <a:pt x="830" y="794"/>
                    <a:pt x="938" y="686"/>
                    <a:pt x="1047" y="650"/>
                  </a:cubicBezTo>
                  <a:cubicBezTo>
                    <a:pt x="1119" y="614"/>
                    <a:pt x="1191" y="614"/>
                    <a:pt x="1263" y="614"/>
                  </a:cubicBezTo>
                  <a:close/>
                  <a:moveTo>
                    <a:pt x="1263" y="1"/>
                  </a:moveTo>
                  <a:cubicBezTo>
                    <a:pt x="1119" y="1"/>
                    <a:pt x="974" y="37"/>
                    <a:pt x="830" y="73"/>
                  </a:cubicBezTo>
                  <a:cubicBezTo>
                    <a:pt x="578" y="181"/>
                    <a:pt x="361" y="397"/>
                    <a:pt x="217" y="650"/>
                  </a:cubicBezTo>
                  <a:cubicBezTo>
                    <a:pt x="73" y="902"/>
                    <a:pt x="1" y="1191"/>
                    <a:pt x="1" y="1479"/>
                  </a:cubicBezTo>
                  <a:cubicBezTo>
                    <a:pt x="1" y="1732"/>
                    <a:pt x="37" y="2020"/>
                    <a:pt x="145" y="2273"/>
                  </a:cubicBezTo>
                  <a:cubicBezTo>
                    <a:pt x="289" y="2634"/>
                    <a:pt x="506" y="2958"/>
                    <a:pt x="794" y="3175"/>
                  </a:cubicBezTo>
                  <a:cubicBezTo>
                    <a:pt x="1047" y="3391"/>
                    <a:pt x="1371" y="3535"/>
                    <a:pt x="1696" y="3535"/>
                  </a:cubicBezTo>
                  <a:cubicBezTo>
                    <a:pt x="1840" y="3535"/>
                    <a:pt x="1984" y="3499"/>
                    <a:pt x="2093" y="3463"/>
                  </a:cubicBezTo>
                  <a:cubicBezTo>
                    <a:pt x="2381" y="3355"/>
                    <a:pt x="2597" y="3138"/>
                    <a:pt x="2742" y="2922"/>
                  </a:cubicBezTo>
                  <a:cubicBezTo>
                    <a:pt x="2886" y="2670"/>
                    <a:pt x="2958" y="2381"/>
                    <a:pt x="2958" y="2056"/>
                  </a:cubicBezTo>
                  <a:cubicBezTo>
                    <a:pt x="2958" y="1804"/>
                    <a:pt x="2886" y="1552"/>
                    <a:pt x="2814" y="1263"/>
                  </a:cubicBezTo>
                  <a:cubicBezTo>
                    <a:pt x="2670" y="902"/>
                    <a:pt x="2453" y="614"/>
                    <a:pt x="2165" y="361"/>
                  </a:cubicBezTo>
                  <a:cubicBezTo>
                    <a:pt x="1912" y="145"/>
                    <a:pt x="1588" y="1"/>
                    <a:pt x="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9" name="Google Shape;4809;p64"/>
            <p:cNvSpPr/>
            <p:nvPr/>
          </p:nvSpPr>
          <p:spPr>
            <a:xfrm>
              <a:off x="3797375" y="3155050"/>
              <a:ext cx="75750" cy="128050"/>
            </a:xfrm>
            <a:custGeom>
              <a:avLst/>
              <a:gdLst/>
              <a:ahLst/>
              <a:cxnLst/>
              <a:rect l="l" t="t" r="r" b="b"/>
              <a:pathLst>
                <a:path w="3030" h="5122" extrusionOk="0">
                  <a:moveTo>
                    <a:pt x="1516" y="1024"/>
                  </a:moveTo>
                  <a:cubicBezTo>
                    <a:pt x="1664" y="1404"/>
                    <a:pt x="1873" y="1892"/>
                    <a:pt x="2056" y="2381"/>
                  </a:cubicBezTo>
                  <a:cubicBezTo>
                    <a:pt x="2164" y="2633"/>
                    <a:pt x="2236" y="2922"/>
                    <a:pt x="2308" y="3138"/>
                  </a:cubicBezTo>
                  <a:cubicBezTo>
                    <a:pt x="2380" y="3354"/>
                    <a:pt x="2417" y="3535"/>
                    <a:pt x="2417" y="3607"/>
                  </a:cubicBezTo>
                  <a:cubicBezTo>
                    <a:pt x="2417" y="4112"/>
                    <a:pt x="2020" y="4509"/>
                    <a:pt x="1515" y="4509"/>
                  </a:cubicBezTo>
                  <a:cubicBezTo>
                    <a:pt x="1010" y="4509"/>
                    <a:pt x="613" y="4112"/>
                    <a:pt x="613" y="3607"/>
                  </a:cubicBezTo>
                  <a:cubicBezTo>
                    <a:pt x="613" y="3535"/>
                    <a:pt x="685" y="3210"/>
                    <a:pt x="794" y="2886"/>
                  </a:cubicBezTo>
                  <a:cubicBezTo>
                    <a:pt x="938" y="2417"/>
                    <a:pt x="1190" y="1767"/>
                    <a:pt x="1407" y="1263"/>
                  </a:cubicBezTo>
                  <a:cubicBezTo>
                    <a:pt x="1445" y="1180"/>
                    <a:pt x="1481" y="1100"/>
                    <a:pt x="1516" y="1024"/>
                  </a:cubicBezTo>
                  <a:close/>
                  <a:moveTo>
                    <a:pt x="1515" y="0"/>
                  </a:moveTo>
                  <a:cubicBezTo>
                    <a:pt x="1407" y="0"/>
                    <a:pt x="1298" y="36"/>
                    <a:pt x="1226" y="144"/>
                  </a:cubicBezTo>
                  <a:cubicBezTo>
                    <a:pt x="1226" y="144"/>
                    <a:pt x="938" y="830"/>
                    <a:pt x="649" y="1587"/>
                  </a:cubicBezTo>
                  <a:cubicBezTo>
                    <a:pt x="469" y="1948"/>
                    <a:pt x="325" y="2345"/>
                    <a:pt x="216" y="2705"/>
                  </a:cubicBezTo>
                  <a:cubicBezTo>
                    <a:pt x="108" y="3066"/>
                    <a:pt x="0" y="3354"/>
                    <a:pt x="0" y="3607"/>
                  </a:cubicBezTo>
                  <a:cubicBezTo>
                    <a:pt x="0" y="4436"/>
                    <a:pt x="685" y="5122"/>
                    <a:pt x="1515" y="5122"/>
                  </a:cubicBezTo>
                  <a:cubicBezTo>
                    <a:pt x="2344" y="5122"/>
                    <a:pt x="3030" y="4436"/>
                    <a:pt x="3030" y="3607"/>
                  </a:cubicBezTo>
                  <a:cubicBezTo>
                    <a:pt x="3030" y="3354"/>
                    <a:pt x="2922" y="3066"/>
                    <a:pt x="2813" y="2705"/>
                  </a:cubicBezTo>
                  <a:cubicBezTo>
                    <a:pt x="2453" y="1659"/>
                    <a:pt x="1803" y="180"/>
                    <a:pt x="1803" y="144"/>
                  </a:cubicBezTo>
                  <a:cubicBezTo>
                    <a:pt x="1731" y="36"/>
                    <a:pt x="1623" y="0"/>
                    <a:pt x="1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0" name="Google Shape;4810;p64"/>
            <p:cNvSpPr/>
            <p:nvPr/>
          </p:nvSpPr>
          <p:spPr>
            <a:xfrm>
              <a:off x="4011050" y="1025400"/>
              <a:ext cx="1925125" cy="2285650"/>
            </a:xfrm>
            <a:custGeom>
              <a:avLst/>
              <a:gdLst/>
              <a:ahLst/>
              <a:cxnLst/>
              <a:rect l="l" t="t" r="r" b="b"/>
              <a:pathLst>
                <a:path w="77005" h="91426" extrusionOk="0">
                  <a:moveTo>
                    <a:pt x="23983" y="0"/>
                  </a:moveTo>
                  <a:cubicBezTo>
                    <a:pt x="22904" y="0"/>
                    <a:pt x="21562" y="517"/>
                    <a:pt x="20271" y="969"/>
                  </a:cubicBezTo>
                  <a:cubicBezTo>
                    <a:pt x="17349" y="1979"/>
                    <a:pt x="9487" y="9626"/>
                    <a:pt x="7683" y="14422"/>
                  </a:cubicBezTo>
                  <a:cubicBezTo>
                    <a:pt x="5916" y="19255"/>
                    <a:pt x="7467" y="20842"/>
                    <a:pt x="10605" y="23728"/>
                  </a:cubicBezTo>
                  <a:cubicBezTo>
                    <a:pt x="13743" y="26649"/>
                    <a:pt x="17566" y="32600"/>
                    <a:pt x="19585" y="38227"/>
                  </a:cubicBezTo>
                  <a:cubicBezTo>
                    <a:pt x="21605" y="43817"/>
                    <a:pt x="24166" y="49191"/>
                    <a:pt x="28314" y="50670"/>
                  </a:cubicBezTo>
                  <a:cubicBezTo>
                    <a:pt x="28314" y="50670"/>
                    <a:pt x="21713" y="53808"/>
                    <a:pt x="17349" y="56946"/>
                  </a:cubicBezTo>
                  <a:cubicBezTo>
                    <a:pt x="12949" y="60083"/>
                    <a:pt x="10821" y="61526"/>
                    <a:pt x="10821" y="61526"/>
                  </a:cubicBezTo>
                  <a:cubicBezTo>
                    <a:pt x="10821" y="61526"/>
                    <a:pt x="4906" y="63221"/>
                    <a:pt x="2634" y="66143"/>
                  </a:cubicBezTo>
                  <a:cubicBezTo>
                    <a:pt x="1299" y="67874"/>
                    <a:pt x="470" y="69244"/>
                    <a:pt x="1" y="70074"/>
                  </a:cubicBezTo>
                  <a:cubicBezTo>
                    <a:pt x="1227" y="69625"/>
                    <a:pt x="3287" y="69061"/>
                    <a:pt x="5893" y="69061"/>
                  </a:cubicBezTo>
                  <a:cubicBezTo>
                    <a:pt x="8731" y="69061"/>
                    <a:pt x="12218" y="69731"/>
                    <a:pt x="15979" y="71950"/>
                  </a:cubicBezTo>
                  <a:cubicBezTo>
                    <a:pt x="24995" y="77251"/>
                    <a:pt x="26871" y="86016"/>
                    <a:pt x="26871" y="91426"/>
                  </a:cubicBezTo>
                  <a:lnTo>
                    <a:pt x="30442" y="88216"/>
                  </a:lnTo>
                  <a:cubicBezTo>
                    <a:pt x="30442" y="88216"/>
                    <a:pt x="39783" y="84537"/>
                    <a:pt x="47501" y="75989"/>
                  </a:cubicBezTo>
                  <a:cubicBezTo>
                    <a:pt x="55256" y="67477"/>
                    <a:pt x="56482" y="63329"/>
                    <a:pt x="57276" y="55719"/>
                  </a:cubicBezTo>
                  <a:cubicBezTo>
                    <a:pt x="58033" y="48073"/>
                    <a:pt x="61171" y="17921"/>
                    <a:pt x="61279" y="17452"/>
                  </a:cubicBezTo>
                  <a:cubicBezTo>
                    <a:pt x="61423" y="17019"/>
                    <a:pt x="62433" y="14783"/>
                    <a:pt x="63768" y="14567"/>
                  </a:cubicBezTo>
                  <a:cubicBezTo>
                    <a:pt x="63793" y="14562"/>
                    <a:pt x="63820" y="14560"/>
                    <a:pt x="63850" y="14560"/>
                  </a:cubicBezTo>
                  <a:cubicBezTo>
                    <a:pt x="65380" y="14560"/>
                    <a:pt x="72515" y="20855"/>
                    <a:pt x="73506" y="21492"/>
                  </a:cubicBezTo>
                  <a:cubicBezTo>
                    <a:pt x="73935" y="21783"/>
                    <a:pt x="74548" y="22009"/>
                    <a:pt x="75126" y="22009"/>
                  </a:cubicBezTo>
                  <a:cubicBezTo>
                    <a:pt x="75908" y="22009"/>
                    <a:pt x="76627" y="21596"/>
                    <a:pt x="76752" y="20374"/>
                  </a:cubicBezTo>
                  <a:cubicBezTo>
                    <a:pt x="77004" y="18246"/>
                    <a:pt x="75201" y="12980"/>
                    <a:pt x="69466" y="7245"/>
                  </a:cubicBezTo>
                  <a:cubicBezTo>
                    <a:pt x="65304" y="3083"/>
                    <a:pt x="61970" y="1480"/>
                    <a:pt x="59954" y="1480"/>
                  </a:cubicBezTo>
                  <a:cubicBezTo>
                    <a:pt x="59210" y="1480"/>
                    <a:pt x="58645" y="1698"/>
                    <a:pt x="58285" y="2087"/>
                  </a:cubicBezTo>
                  <a:cubicBezTo>
                    <a:pt x="56915" y="3566"/>
                    <a:pt x="57817" y="6704"/>
                    <a:pt x="56915" y="11285"/>
                  </a:cubicBezTo>
                  <a:cubicBezTo>
                    <a:pt x="56013" y="15901"/>
                    <a:pt x="50423" y="32492"/>
                    <a:pt x="47610" y="40355"/>
                  </a:cubicBezTo>
                  <a:cubicBezTo>
                    <a:pt x="44796" y="48181"/>
                    <a:pt x="45698" y="58857"/>
                    <a:pt x="45698" y="58857"/>
                  </a:cubicBezTo>
                  <a:cubicBezTo>
                    <a:pt x="45698" y="58857"/>
                    <a:pt x="41911" y="60192"/>
                    <a:pt x="39206" y="62211"/>
                  </a:cubicBezTo>
                  <a:cubicBezTo>
                    <a:pt x="36501" y="64231"/>
                    <a:pt x="32353" y="67044"/>
                    <a:pt x="32353" y="67044"/>
                  </a:cubicBezTo>
                  <a:lnTo>
                    <a:pt x="31235" y="66467"/>
                  </a:lnTo>
                  <a:cubicBezTo>
                    <a:pt x="31235" y="66467"/>
                    <a:pt x="37511" y="60192"/>
                    <a:pt x="39422" y="56585"/>
                  </a:cubicBezTo>
                  <a:cubicBezTo>
                    <a:pt x="41334" y="53014"/>
                    <a:pt x="41911" y="52798"/>
                    <a:pt x="40901" y="50670"/>
                  </a:cubicBezTo>
                  <a:cubicBezTo>
                    <a:pt x="39891" y="48542"/>
                    <a:pt x="31704" y="38227"/>
                    <a:pt x="28097" y="33610"/>
                  </a:cubicBezTo>
                  <a:cubicBezTo>
                    <a:pt x="24527" y="29030"/>
                    <a:pt x="20126" y="21275"/>
                    <a:pt x="19261" y="19039"/>
                  </a:cubicBezTo>
                  <a:cubicBezTo>
                    <a:pt x="18359" y="16803"/>
                    <a:pt x="18467" y="14567"/>
                    <a:pt x="19117" y="12980"/>
                  </a:cubicBezTo>
                  <a:cubicBezTo>
                    <a:pt x="19802" y="11393"/>
                    <a:pt x="26077" y="8255"/>
                    <a:pt x="26186" y="3458"/>
                  </a:cubicBezTo>
                  <a:cubicBezTo>
                    <a:pt x="26245" y="788"/>
                    <a:pt x="25315" y="0"/>
                    <a:pt x="23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1" name="Google Shape;4811;p64"/>
            <p:cNvSpPr/>
            <p:nvPr/>
          </p:nvSpPr>
          <p:spPr>
            <a:xfrm>
              <a:off x="4002950" y="1018075"/>
              <a:ext cx="1935025" cy="2300275"/>
            </a:xfrm>
            <a:custGeom>
              <a:avLst/>
              <a:gdLst/>
              <a:ahLst/>
              <a:cxnLst/>
              <a:rect l="l" t="t" r="r" b="b"/>
              <a:pathLst>
                <a:path w="77401" h="92011" extrusionOk="0">
                  <a:moveTo>
                    <a:pt x="24310" y="613"/>
                  </a:moveTo>
                  <a:cubicBezTo>
                    <a:pt x="24634" y="613"/>
                    <a:pt x="24887" y="649"/>
                    <a:pt x="25103" y="721"/>
                  </a:cubicBezTo>
                  <a:cubicBezTo>
                    <a:pt x="25428" y="866"/>
                    <a:pt x="25680" y="1082"/>
                    <a:pt x="25897" y="1515"/>
                  </a:cubicBezTo>
                  <a:cubicBezTo>
                    <a:pt x="26113" y="1948"/>
                    <a:pt x="26221" y="2597"/>
                    <a:pt x="26221" y="3499"/>
                  </a:cubicBezTo>
                  <a:cubicBezTo>
                    <a:pt x="26221" y="3571"/>
                    <a:pt x="26221" y="3643"/>
                    <a:pt x="26221" y="3751"/>
                  </a:cubicBezTo>
                  <a:cubicBezTo>
                    <a:pt x="26185" y="4869"/>
                    <a:pt x="25788" y="5915"/>
                    <a:pt x="25211" y="6889"/>
                  </a:cubicBezTo>
                  <a:cubicBezTo>
                    <a:pt x="24310" y="8332"/>
                    <a:pt x="22975" y="9594"/>
                    <a:pt x="21749" y="10604"/>
                  </a:cubicBezTo>
                  <a:cubicBezTo>
                    <a:pt x="21172" y="11109"/>
                    <a:pt x="20595" y="11578"/>
                    <a:pt x="20162" y="12010"/>
                  </a:cubicBezTo>
                  <a:cubicBezTo>
                    <a:pt x="19693" y="12407"/>
                    <a:pt x="19332" y="12768"/>
                    <a:pt x="19188" y="13165"/>
                  </a:cubicBezTo>
                  <a:cubicBezTo>
                    <a:pt x="18827" y="13994"/>
                    <a:pt x="18611" y="14968"/>
                    <a:pt x="18611" y="16050"/>
                  </a:cubicBezTo>
                  <a:cubicBezTo>
                    <a:pt x="18611" y="17132"/>
                    <a:pt x="18827" y="18286"/>
                    <a:pt x="19296" y="19440"/>
                  </a:cubicBezTo>
                  <a:cubicBezTo>
                    <a:pt x="19765" y="20594"/>
                    <a:pt x="21064" y="23083"/>
                    <a:pt x="22723" y="25896"/>
                  </a:cubicBezTo>
                  <a:cubicBezTo>
                    <a:pt x="24382" y="28673"/>
                    <a:pt x="26401" y="31775"/>
                    <a:pt x="28205" y="34084"/>
                  </a:cubicBezTo>
                  <a:cubicBezTo>
                    <a:pt x="29972" y="36392"/>
                    <a:pt x="32930" y="40107"/>
                    <a:pt x="35563" y="43533"/>
                  </a:cubicBezTo>
                  <a:cubicBezTo>
                    <a:pt x="36861" y="45228"/>
                    <a:pt x="38087" y="46887"/>
                    <a:pt x="39061" y="48222"/>
                  </a:cubicBezTo>
                  <a:cubicBezTo>
                    <a:pt x="39999" y="49556"/>
                    <a:pt x="40720" y="50602"/>
                    <a:pt x="40937" y="51071"/>
                  </a:cubicBezTo>
                  <a:cubicBezTo>
                    <a:pt x="41261" y="51756"/>
                    <a:pt x="41405" y="52225"/>
                    <a:pt x="41405" y="52622"/>
                  </a:cubicBezTo>
                  <a:cubicBezTo>
                    <a:pt x="41405" y="53019"/>
                    <a:pt x="41261" y="53452"/>
                    <a:pt x="40937" y="54065"/>
                  </a:cubicBezTo>
                  <a:cubicBezTo>
                    <a:pt x="40612" y="54714"/>
                    <a:pt x="40143" y="55543"/>
                    <a:pt x="39494" y="56734"/>
                  </a:cubicBezTo>
                  <a:cubicBezTo>
                    <a:pt x="38556" y="58501"/>
                    <a:pt x="36536" y="60954"/>
                    <a:pt x="34733" y="62973"/>
                  </a:cubicBezTo>
                  <a:cubicBezTo>
                    <a:pt x="33831" y="63983"/>
                    <a:pt x="32966" y="64885"/>
                    <a:pt x="32353" y="65498"/>
                  </a:cubicBezTo>
                  <a:cubicBezTo>
                    <a:pt x="32064" y="65823"/>
                    <a:pt x="31812" y="66111"/>
                    <a:pt x="31631" y="66255"/>
                  </a:cubicBezTo>
                  <a:cubicBezTo>
                    <a:pt x="31451" y="66436"/>
                    <a:pt x="31343" y="66544"/>
                    <a:pt x="31343" y="66544"/>
                  </a:cubicBezTo>
                  <a:cubicBezTo>
                    <a:pt x="31271" y="66616"/>
                    <a:pt x="31271" y="66724"/>
                    <a:pt x="31271" y="66796"/>
                  </a:cubicBezTo>
                  <a:cubicBezTo>
                    <a:pt x="31271" y="66905"/>
                    <a:pt x="31343" y="66977"/>
                    <a:pt x="31451" y="67013"/>
                  </a:cubicBezTo>
                  <a:lnTo>
                    <a:pt x="32569" y="67590"/>
                  </a:lnTo>
                  <a:cubicBezTo>
                    <a:pt x="32599" y="67605"/>
                    <a:pt x="32641" y="67614"/>
                    <a:pt x="32685" y="67614"/>
                  </a:cubicBezTo>
                  <a:cubicBezTo>
                    <a:pt x="32748" y="67614"/>
                    <a:pt x="32815" y="67596"/>
                    <a:pt x="32857" y="67554"/>
                  </a:cubicBezTo>
                  <a:cubicBezTo>
                    <a:pt x="32857" y="67554"/>
                    <a:pt x="37005" y="64777"/>
                    <a:pt x="39710" y="62757"/>
                  </a:cubicBezTo>
                  <a:cubicBezTo>
                    <a:pt x="41009" y="61747"/>
                    <a:pt x="42632" y="60917"/>
                    <a:pt x="43930" y="60340"/>
                  </a:cubicBezTo>
                  <a:cubicBezTo>
                    <a:pt x="44543" y="60052"/>
                    <a:pt x="45120" y="59799"/>
                    <a:pt x="45517" y="59655"/>
                  </a:cubicBezTo>
                  <a:cubicBezTo>
                    <a:pt x="45697" y="59583"/>
                    <a:pt x="45878" y="59511"/>
                    <a:pt x="45986" y="59475"/>
                  </a:cubicBezTo>
                  <a:cubicBezTo>
                    <a:pt x="46094" y="59439"/>
                    <a:pt x="46130" y="59403"/>
                    <a:pt x="46130" y="59403"/>
                  </a:cubicBezTo>
                  <a:cubicBezTo>
                    <a:pt x="46274" y="59367"/>
                    <a:pt x="46347" y="59258"/>
                    <a:pt x="46347" y="59114"/>
                  </a:cubicBezTo>
                  <a:cubicBezTo>
                    <a:pt x="46347" y="59114"/>
                    <a:pt x="46311" y="59006"/>
                    <a:pt x="46311" y="58826"/>
                  </a:cubicBezTo>
                  <a:cubicBezTo>
                    <a:pt x="46274" y="58248"/>
                    <a:pt x="46202" y="56878"/>
                    <a:pt x="46202" y="55075"/>
                  </a:cubicBezTo>
                  <a:cubicBezTo>
                    <a:pt x="46202" y="51251"/>
                    <a:pt x="46527" y="45445"/>
                    <a:pt x="48222" y="40720"/>
                  </a:cubicBezTo>
                  <a:cubicBezTo>
                    <a:pt x="49629" y="36789"/>
                    <a:pt x="51721" y="30693"/>
                    <a:pt x="53596" y="24995"/>
                  </a:cubicBezTo>
                  <a:cubicBezTo>
                    <a:pt x="55472" y="19260"/>
                    <a:pt x="57095" y="13994"/>
                    <a:pt x="57527" y="11650"/>
                  </a:cubicBezTo>
                  <a:cubicBezTo>
                    <a:pt x="57996" y="9305"/>
                    <a:pt x="57996" y="7358"/>
                    <a:pt x="58068" y="5843"/>
                  </a:cubicBezTo>
                  <a:cubicBezTo>
                    <a:pt x="58068" y="5049"/>
                    <a:pt x="58104" y="4400"/>
                    <a:pt x="58249" y="3859"/>
                  </a:cubicBezTo>
                  <a:cubicBezTo>
                    <a:pt x="58357" y="3318"/>
                    <a:pt x="58537" y="2922"/>
                    <a:pt x="58826" y="2597"/>
                  </a:cubicBezTo>
                  <a:cubicBezTo>
                    <a:pt x="59114" y="2272"/>
                    <a:pt x="59583" y="2092"/>
                    <a:pt x="60268" y="2092"/>
                  </a:cubicBezTo>
                  <a:cubicBezTo>
                    <a:pt x="61206" y="2092"/>
                    <a:pt x="62505" y="2453"/>
                    <a:pt x="64092" y="3354"/>
                  </a:cubicBezTo>
                  <a:cubicBezTo>
                    <a:pt x="65679" y="4256"/>
                    <a:pt x="67518" y="5699"/>
                    <a:pt x="69610" y="7754"/>
                  </a:cubicBezTo>
                  <a:cubicBezTo>
                    <a:pt x="72279" y="10460"/>
                    <a:pt x="74082" y="13020"/>
                    <a:pt x="75236" y="15220"/>
                  </a:cubicBezTo>
                  <a:cubicBezTo>
                    <a:pt x="76354" y="17420"/>
                    <a:pt x="76823" y="19224"/>
                    <a:pt x="76823" y="20306"/>
                  </a:cubicBezTo>
                  <a:cubicBezTo>
                    <a:pt x="76823" y="20414"/>
                    <a:pt x="76787" y="20522"/>
                    <a:pt x="76787" y="20630"/>
                  </a:cubicBezTo>
                  <a:cubicBezTo>
                    <a:pt x="76751" y="21208"/>
                    <a:pt x="76535" y="21532"/>
                    <a:pt x="76318" y="21712"/>
                  </a:cubicBezTo>
                  <a:cubicBezTo>
                    <a:pt x="76102" y="21929"/>
                    <a:pt x="75813" y="22001"/>
                    <a:pt x="75453" y="22001"/>
                  </a:cubicBezTo>
                  <a:cubicBezTo>
                    <a:pt x="74948" y="22001"/>
                    <a:pt x="74371" y="21785"/>
                    <a:pt x="74010" y="21532"/>
                  </a:cubicBezTo>
                  <a:cubicBezTo>
                    <a:pt x="73902" y="21460"/>
                    <a:pt x="73685" y="21316"/>
                    <a:pt x="73397" y="21063"/>
                  </a:cubicBezTo>
                  <a:cubicBezTo>
                    <a:pt x="72351" y="20234"/>
                    <a:pt x="70439" y="18647"/>
                    <a:pt x="68600" y="17204"/>
                  </a:cubicBezTo>
                  <a:cubicBezTo>
                    <a:pt x="67662" y="16519"/>
                    <a:pt x="66761" y="15834"/>
                    <a:pt x="66003" y="15365"/>
                  </a:cubicBezTo>
                  <a:cubicBezTo>
                    <a:pt x="65606" y="15112"/>
                    <a:pt x="65282" y="14932"/>
                    <a:pt x="64957" y="14788"/>
                  </a:cubicBezTo>
                  <a:cubicBezTo>
                    <a:pt x="64669" y="14643"/>
                    <a:pt x="64416" y="14535"/>
                    <a:pt x="64164" y="14535"/>
                  </a:cubicBezTo>
                  <a:lnTo>
                    <a:pt x="64019" y="14535"/>
                  </a:lnTo>
                  <a:cubicBezTo>
                    <a:pt x="63226" y="14679"/>
                    <a:pt x="62613" y="15365"/>
                    <a:pt x="62144" y="16050"/>
                  </a:cubicBezTo>
                  <a:cubicBezTo>
                    <a:pt x="61928" y="16375"/>
                    <a:pt x="61711" y="16735"/>
                    <a:pt x="61603" y="17024"/>
                  </a:cubicBezTo>
                  <a:cubicBezTo>
                    <a:pt x="61459" y="17312"/>
                    <a:pt x="61350" y="17529"/>
                    <a:pt x="61314" y="17673"/>
                  </a:cubicBezTo>
                  <a:lnTo>
                    <a:pt x="61314" y="17745"/>
                  </a:lnTo>
                  <a:cubicBezTo>
                    <a:pt x="61278" y="18106"/>
                    <a:pt x="61026" y="20198"/>
                    <a:pt x="60701" y="23263"/>
                  </a:cubicBezTo>
                  <a:cubicBezTo>
                    <a:pt x="59727" y="32424"/>
                    <a:pt x="57852" y="50350"/>
                    <a:pt x="57275" y="55976"/>
                  </a:cubicBezTo>
                  <a:cubicBezTo>
                    <a:pt x="56878" y="59763"/>
                    <a:pt x="56409" y="62685"/>
                    <a:pt x="55039" y="65678"/>
                  </a:cubicBezTo>
                  <a:cubicBezTo>
                    <a:pt x="53668" y="68708"/>
                    <a:pt x="51468" y="71846"/>
                    <a:pt x="47609" y="76102"/>
                  </a:cubicBezTo>
                  <a:cubicBezTo>
                    <a:pt x="43750" y="80322"/>
                    <a:pt x="39530" y="83351"/>
                    <a:pt x="36248" y="85335"/>
                  </a:cubicBezTo>
                  <a:cubicBezTo>
                    <a:pt x="34625" y="86345"/>
                    <a:pt x="33218" y="87066"/>
                    <a:pt x="32244" y="87535"/>
                  </a:cubicBezTo>
                  <a:cubicBezTo>
                    <a:pt x="31739" y="87787"/>
                    <a:pt x="31343" y="87932"/>
                    <a:pt x="31090" y="88076"/>
                  </a:cubicBezTo>
                  <a:cubicBezTo>
                    <a:pt x="30946" y="88112"/>
                    <a:pt x="30838" y="88148"/>
                    <a:pt x="30766" y="88184"/>
                  </a:cubicBezTo>
                  <a:cubicBezTo>
                    <a:pt x="30693" y="88220"/>
                    <a:pt x="30657" y="88220"/>
                    <a:pt x="30657" y="88220"/>
                  </a:cubicBezTo>
                  <a:lnTo>
                    <a:pt x="30585" y="88292"/>
                  </a:lnTo>
                  <a:lnTo>
                    <a:pt x="27510" y="91057"/>
                  </a:lnTo>
                  <a:lnTo>
                    <a:pt x="27510" y="91057"/>
                  </a:lnTo>
                  <a:cubicBezTo>
                    <a:pt x="27433" y="88416"/>
                    <a:pt x="26887" y="85123"/>
                    <a:pt x="25392" y="81800"/>
                  </a:cubicBezTo>
                  <a:cubicBezTo>
                    <a:pt x="23769" y="78230"/>
                    <a:pt x="21027" y="74659"/>
                    <a:pt x="16483" y="71990"/>
                  </a:cubicBezTo>
                  <a:cubicBezTo>
                    <a:pt x="12624" y="69754"/>
                    <a:pt x="9089" y="69069"/>
                    <a:pt x="6204" y="69069"/>
                  </a:cubicBezTo>
                  <a:cubicBezTo>
                    <a:pt x="4025" y="69069"/>
                    <a:pt x="2231" y="69453"/>
                    <a:pt x="978" y="69830"/>
                  </a:cubicBezTo>
                  <a:lnTo>
                    <a:pt x="978" y="69830"/>
                  </a:lnTo>
                  <a:cubicBezTo>
                    <a:pt x="1473" y="69020"/>
                    <a:pt x="2195" y="67933"/>
                    <a:pt x="3210" y="66616"/>
                  </a:cubicBezTo>
                  <a:cubicBezTo>
                    <a:pt x="4256" y="65209"/>
                    <a:pt x="6276" y="64091"/>
                    <a:pt x="8043" y="63298"/>
                  </a:cubicBezTo>
                  <a:cubicBezTo>
                    <a:pt x="8909" y="62901"/>
                    <a:pt x="9702" y="62613"/>
                    <a:pt x="10279" y="62432"/>
                  </a:cubicBezTo>
                  <a:cubicBezTo>
                    <a:pt x="10604" y="62324"/>
                    <a:pt x="10820" y="62252"/>
                    <a:pt x="11001" y="62180"/>
                  </a:cubicBezTo>
                  <a:cubicBezTo>
                    <a:pt x="11145" y="62144"/>
                    <a:pt x="11253" y="62108"/>
                    <a:pt x="11253" y="62108"/>
                  </a:cubicBezTo>
                  <a:lnTo>
                    <a:pt x="11325" y="62072"/>
                  </a:lnTo>
                  <a:cubicBezTo>
                    <a:pt x="11325" y="62072"/>
                    <a:pt x="13453" y="60629"/>
                    <a:pt x="17854" y="57491"/>
                  </a:cubicBezTo>
                  <a:cubicBezTo>
                    <a:pt x="20018" y="55904"/>
                    <a:pt x="22759" y="54353"/>
                    <a:pt x="24923" y="53163"/>
                  </a:cubicBezTo>
                  <a:cubicBezTo>
                    <a:pt x="26041" y="52586"/>
                    <a:pt x="27015" y="52117"/>
                    <a:pt x="27700" y="51756"/>
                  </a:cubicBezTo>
                  <a:cubicBezTo>
                    <a:pt x="28385" y="51432"/>
                    <a:pt x="28782" y="51215"/>
                    <a:pt x="28782" y="51215"/>
                  </a:cubicBezTo>
                  <a:cubicBezTo>
                    <a:pt x="28890" y="51179"/>
                    <a:pt x="28962" y="51071"/>
                    <a:pt x="28962" y="50927"/>
                  </a:cubicBezTo>
                  <a:cubicBezTo>
                    <a:pt x="28962" y="50819"/>
                    <a:pt x="28854" y="50710"/>
                    <a:pt x="28746" y="50674"/>
                  </a:cubicBezTo>
                  <a:cubicBezTo>
                    <a:pt x="26762" y="49989"/>
                    <a:pt x="25139" y="48330"/>
                    <a:pt x="23733" y="46130"/>
                  </a:cubicBezTo>
                  <a:cubicBezTo>
                    <a:pt x="22326" y="43930"/>
                    <a:pt x="21208" y="41189"/>
                    <a:pt x="20198" y="38412"/>
                  </a:cubicBezTo>
                  <a:cubicBezTo>
                    <a:pt x="18142" y="32749"/>
                    <a:pt x="14319" y="26798"/>
                    <a:pt x="11145" y="23804"/>
                  </a:cubicBezTo>
                  <a:cubicBezTo>
                    <a:pt x="10027" y="22794"/>
                    <a:pt x="9125" y="21929"/>
                    <a:pt x="8512" y="21063"/>
                  </a:cubicBezTo>
                  <a:cubicBezTo>
                    <a:pt x="7899" y="20198"/>
                    <a:pt x="7574" y="19332"/>
                    <a:pt x="7574" y="18214"/>
                  </a:cubicBezTo>
                  <a:cubicBezTo>
                    <a:pt x="7574" y="17312"/>
                    <a:pt x="7791" y="16194"/>
                    <a:pt x="8296" y="14824"/>
                  </a:cubicBezTo>
                  <a:cubicBezTo>
                    <a:pt x="9161" y="12515"/>
                    <a:pt x="11578" y="9414"/>
                    <a:pt x="14103" y="6781"/>
                  </a:cubicBezTo>
                  <a:cubicBezTo>
                    <a:pt x="15365" y="5482"/>
                    <a:pt x="16663" y="4292"/>
                    <a:pt x="17818" y="3354"/>
                  </a:cubicBezTo>
                  <a:cubicBezTo>
                    <a:pt x="18972" y="2453"/>
                    <a:pt x="20018" y="1803"/>
                    <a:pt x="20667" y="1551"/>
                  </a:cubicBezTo>
                  <a:cubicBezTo>
                    <a:pt x="22001" y="1118"/>
                    <a:pt x="23336" y="613"/>
                    <a:pt x="24310" y="613"/>
                  </a:cubicBezTo>
                  <a:close/>
                  <a:moveTo>
                    <a:pt x="24310" y="0"/>
                  </a:moveTo>
                  <a:cubicBezTo>
                    <a:pt x="23155" y="0"/>
                    <a:pt x="21785" y="541"/>
                    <a:pt x="20486" y="974"/>
                  </a:cubicBezTo>
                  <a:cubicBezTo>
                    <a:pt x="19693" y="1262"/>
                    <a:pt x="18647" y="1948"/>
                    <a:pt x="17457" y="2885"/>
                  </a:cubicBezTo>
                  <a:cubicBezTo>
                    <a:pt x="15690" y="4292"/>
                    <a:pt x="13598" y="6312"/>
                    <a:pt x="11794" y="8440"/>
                  </a:cubicBezTo>
                  <a:cubicBezTo>
                    <a:pt x="9991" y="10532"/>
                    <a:pt x="8440" y="12768"/>
                    <a:pt x="7755" y="14643"/>
                  </a:cubicBezTo>
                  <a:cubicBezTo>
                    <a:pt x="7214" y="16050"/>
                    <a:pt x="6961" y="17204"/>
                    <a:pt x="6961" y="18214"/>
                  </a:cubicBezTo>
                  <a:cubicBezTo>
                    <a:pt x="6961" y="19440"/>
                    <a:pt x="7358" y="20486"/>
                    <a:pt x="8007" y="21388"/>
                  </a:cubicBezTo>
                  <a:cubicBezTo>
                    <a:pt x="8693" y="22362"/>
                    <a:pt x="9630" y="23227"/>
                    <a:pt x="10748" y="24273"/>
                  </a:cubicBezTo>
                  <a:cubicBezTo>
                    <a:pt x="13814" y="27123"/>
                    <a:pt x="17637" y="33038"/>
                    <a:pt x="19621" y="38592"/>
                  </a:cubicBezTo>
                  <a:cubicBezTo>
                    <a:pt x="20631" y="41405"/>
                    <a:pt x="21785" y="44182"/>
                    <a:pt x="23228" y="46455"/>
                  </a:cubicBezTo>
                  <a:cubicBezTo>
                    <a:pt x="24528" y="48469"/>
                    <a:pt x="26062" y="50104"/>
                    <a:pt x="27936" y="50961"/>
                  </a:cubicBezTo>
                  <a:lnTo>
                    <a:pt x="27936" y="50961"/>
                  </a:lnTo>
                  <a:cubicBezTo>
                    <a:pt x="26212" y="51806"/>
                    <a:pt x="21101" y="54384"/>
                    <a:pt x="17493" y="56986"/>
                  </a:cubicBezTo>
                  <a:cubicBezTo>
                    <a:pt x="15293" y="58537"/>
                    <a:pt x="13670" y="59691"/>
                    <a:pt x="12588" y="60449"/>
                  </a:cubicBezTo>
                  <a:cubicBezTo>
                    <a:pt x="12047" y="60845"/>
                    <a:pt x="11650" y="61134"/>
                    <a:pt x="11398" y="61314"/>
                  </a:cubicBezTo>
                  <a:cubicBezTo>
                    <a:pt x="11208" y="61432"/>
                    <a:pt x="11097" y="61504"/>
                    <a:pt x="11042" y="61540"/>
                  </a:cubicBezTo>
                  <a:lnTo>
                    <a:pt x="11042" y="61540"/>
                  </a:lnTo>
                  <a:cubicBezTo>
                    <a:pt x="10819" y="61605"/>
                    <a:pt x="9411" y="62029"/>
                    <a:pt x="7791" y="62757"/>
                  </a:cubicBezTo>
                  <a:cubicBezTo>
                    <a:pt x="5988" y="63550"/>
                    <a:pt x="3932" y="64704"/>
                    <a:pt x="2741" y="66255"/>
                  </a:cubicBezTo>
                  <a:cubicBezTo>
                    <a:pt x="1371" y="67987"/>
                    <a:pt x="541" y="69393"/>
                    <a:pt x="36" y="70223"/>
                  </a:cubicBezTo>
                  <a:cubicBezTo>
                    <a:pt x="0" y="70331"/>
                    <a:pt x="0" y="70475"/>
                    <a:pt x="73" y="70547"/>
                  </a:cubicBezTo>
                  <a:cubicBezTo>
                    <a:pt x="127" y="70629"/>
                    <a:pt x="221" y="70669"/>
                    <a:pt x="311" y="70669"/>
                  </a:cubicBezTo>
                  <a:cubicBezTo>
                    <a:pt x="341" y="70669"/>
                    <a:pt x="370" y="70665"/>
                    <a:pt x="397" y="70656"/>
                  </a:cubicBezTo>
                  <a:cubicBezTo>
                    <a:pt x="1623" y="70223"/>
                    <a:pt x="3643" y="69646"/>
                    <a:pt x="6204" y="69646"/>
                  </a:cubicBezTo>
                  <a:cubicBezTo>
                    <a:pt x="8981" y="69646"/>
                    <a:pt x="12444" y="70331"/>
                    <a:pt x="16158" y="72531"/>
                  </a:cubicBezTo>
                  <a:cubicBezTo>
                    <a:pt x="20595" y="75128"/>
                    <a:pt x="23264" y="78590"/>
                    <a:pt x="24851" y="82053"/>
                  </a:cubicBezTo>
                  <a:cubicBezTo>
                    <a:pt x="26438" y="85551"/>
                    <a:pt x="26906" y="89050"/>
                    <a:pt x="26906" y="91719"/>
                  </a:cubicBezTo>
                  <a:cubicBezTo>
                    <a:pt x="26906" y="91827"/>
                    <a:pt x="26979" y="91935"/>
                    <a:pt x="27087" y="91971"/>
                  </a:cubicBezTo>
                  <a:cubicBezTo>
                    <a:pt x="27128" y="91999"/>
                    <a:pt x="27175" y="92011"/>
                    <a:pt x="27221" y="92011"/>
                  </a:cubicBezTo>
                  <a:cubicBezTo>
                    <a:pt x="27295" y="92011"/>
                    <a:pt x="27367" y="91980"/>
                    <a:pt x="27411" y="91935"/>
                  </a:cubicBezTo>
                  <a:lnTo>
                    <a:pt x="30907" y="88792"/>
                  </a:lnTo>
                  <a:lnTo>
                    <a:pt x="30907" y="88792"/>
                  </a:lnTo>
                  <a:lnTo>
                    <a:pt x="30910" y="88797"/>
                  </a:lnTo>
                  <a:cubicBezTo>
                    <a:pt x="30910" y="88797"/>
                    <a:pt x="40251" y="85082"/>
                    <a:pt x="48042" y="76498"/>
                  </a:cubicBezTo>
                  <a:cubicBezTo>
                    <a:pt x="51937" y="72206"/>
                    <a:pt x="54209" y="69033"/>
                    <a:pt x="55580" y="65931"/>
                  </a:cubicBezTo>
                  <a:cubicBezTo>
                    <a:pt x="56986" y="62829"/>
                    <a:pt x="57491" y="59835"/>
                    <a:pt x="57888" y="56012"/>
                  </a:cubicBezTo>
                  <a:cubicBezTo>
                    <a:pt x="58285" y="52225"/>
                    <a:pt x="59259" y="42776"/>
                    <a:pt x="60160" y="34228"/>
                  </a:cubicBezTo>
                  <a:cubicBezTo>
                    <a:pt x="60593" y="29936"/>
                    <a:pt x="61026" y="25896"/>
                    <a:pt x="61350" y="22867"/>
                  </a:cubicBezTo>
                  <a:cubicBezTo>
                    <a:pt x="61495" y="21388"/>
                    <a:pt x="61639" y="20126"/>
                    <a:pt x="61747" y="19260"/>
                  </a:cubicBezTo>
                  <a:cubicBezTo>
                    <a:pt x="61783" y="18827"/>
                    <a:pt x="61819" y="18466"/>
                    <a:pt x="61855" y="18214"/>
                  </a:cubicBezTo>
                  <a:cubicBezTo>
                    <a:pt x="61892" y="18106"/>
                    <a:pt x="61892" y="17998"/>
                    <a:pt x="61892" y="17925"/>
                  </a:cubicBezTo>
                  <a:lnTo>
                    <a:pt x="61892" y="17853"/>
                  </a:lnTo>
                  <a:lnTo>
                    <a:pt x="61928" y="17817"/>
                  </a:lnTo>
                  <a:cubicBezTo>
                    <a:pt x="61928" y="17745"/>
                    <a:pt x="62000" y="17529"/>
                    <a:pt x="62144" y="17276"/>
                  </a:cubicBezTo>
                  <a:cubicBezTo>
                    <a:pt x="62324" y="16879"/>
                    <a:pt x="62613" y="16375"/>
                    <a:pt x="62974" y="15942"/>
                  </a:cubicBezTo>
                  <a:cubicBezTo>
                    <a:pt x="63334" y="15509"/>
                    <a:pt x="63731" y="15184"/>
                    <a:pt x="64128" y="15148"/>
                  </a:cubicBezTo>
                  <a:lnTo>
                    <a:pt x="64164" y="15148"/>
                  </a:lnTo>
                  <a:cubicBezTo>
                    <a:pt x="64236" y="15148"/>
                    <a:pt x="64524" y="15220"/>
                    <a:pt x="64849" y="15365"/>
                  </a:cubicBezTo>
                  <a:cubicBezTo>
                    <a:pt x="66003" y="15942"/>
                    <a:pt x="67987" y="17493"/>
                    <a:pt x="69790" y="18935"/>
                  </a:cubicBezTo>
                  <a:cubicBezTo>
                    <a:pt x="70692" y="19657"/>
                    <a:pt x="71557" y="20342"/>
                    <a:pt x="72243" y="20919"/>
                  </a:cubicBezTo>
                  <a:cubicBezTo>
                    <a:pt x="72928" y="21460"/>
                    <a:pt x="73433" y="21893"/>
                    <a:pt x="73685" y="22037"/>
                  </a:cubicBezTo>
                  <a:cubicBezTo>
                    <a:pt x="74154" y="22362"/>
                    <a:pt x="74804" y="22614"/>
                    <a:pt x="75453" y="22614"/>
                  </a:cubicBezTo>
                  <a:cubicBezTo>
                    <a:pt x="75922" y="22614"/>
                    <a:pt x="76354" y="22506"/>
                    <a:pt x="76715" y="22181"/>
                  </a:cubicBezTo>
                  <a:cubicBezTo>
                    <a:pt x="77076" y="21857"/>
                    <a:pt x="77328" y="21352"/>
                    <a:pt x="77400" y="20703"/>
                  </a:cubicBezTo>
                  <a:cubicBezTo>
                    <a:pt x="77400" y="20594"/>
                    <a:pt x="77400" y="20450"/>
                    <a:pt x="77400" y="20306"/>
                  </a:cubicBezTo>
                  <a:cubicBezTo>
                    <a:pt x="77400" y="19044"/>
                    <a:pt x="76931" y="17204"/>
                    <a:pt x="75741" y="14932"/>
                  </a:cubicBezTo>
                  <a:cubicBezTo>
                    <a:pt x="74587" y="12696"/>
                    <a:pt x="72748" y="10063"/>
                    <a:pt x="70007" y="7358"/>
                  </a:cubicBezTo>
                  <a:cubicBezTo>
                    <a:pt x="67915" y="5230"/>
                    <a:pt x="66039" y="3787"/>
                    <a:pt x="64380" y="2849"/>
                  </a:cubicBezTo>
                  <a:cubicBezTo>
                    <a:pt x="62757" y="1912"/>
                    <a:pt x="61387" y="1479"/>
                    <a:pt x="60268" y="1479"/>
                  </a:cubicBezTo>
                  <a:cubicBezTo>
                    <a:pt x="59475" y="1479"/>
                    <a:pt x="58790" y="1731"/>
                    <a:pt x="58357" y="2200"/>
                  </a:cubicBezTo>
                  <a:cubicBezTo>
                    <a:pt x="57996" y="2597"/>
                    <a:pt x="57780" y="3138"/>
                    <a:pt x="57636" y="3751"/>
                  </a:cubicBezTo>
                  <a:cubicBezTo>
                    <a:pt x="57455" y="4653"/>
                    <a:pt x="57455" y="5735"/>
                    <a:pt x="57419" y="7033"/>
                  </a:cubicBezTo>
                  <a:cubicBezTo>
                    <a:pt x="57383" y="8332"/>
                    <a:pt x="57275" y="9846"/>
                    <a:pt x="56950" y="11542"/>
                  </a:cubicBezTo>
                  <a:cubicBezTo>
                    <a:pt x="56518" y="13778"/>
                    <a:pt x="54894" y="19116"/>
                    <a:pt x="53019" y="24814"/>
                  </a:cubicBezTo>
                  <a:cubicBezTo>
                    <a:pt x="51144" y="30513"/>
                    <a:pt x="49052" y="36608"/>
                    <a:pt x="47645" y="40540"/>
                  </a:cubicBezTo>
                  <a:cubicBezTo>
                    <a:pt x="45914" y="45373"/>
                    <a:pt x="45589" y="51215"/>
                    <a:pt x="45589" y="55075"/>
                  </a:cubicBezTo>
                  <a:cubicBezTo>
                    <a:pt x="45589" y="57010"/>
                    <a:pt x="45679" y="58429"/>
                    <a:pt x="45717" y="58941"/>
                  </a:cubicBezTo>
                  <a:lnTo>
                    <a:pt x="45717" y="58941"/>
                  </a:lnTo>
                  <a:cubicBezTo>
                    <a:pt x="44844" y="59257"/>
                    <a:pt x="41699" y="60490"/>
                    <a:pt x="39350" y="62252"/>
                  </a:cubicBezTo>
                  <a:cubicBezTo>
                    <a:pt x="38015" y="63262"/>
                    <a:pt x="36284" y="64452"/>
                    <a:pt x="34913" y="65426"/>
                  </a:cubicBezTo>
                  <a:cubicBezTo>
                    <a:pt x="34228" y="65895"/>
                    <a:pt x="33651" y="66291"/>
                    <a:pt x="33218" y="66616"/>
                  </a:cubicBezTo>
                  <a:cubicBezTo>
                    <a:pt x="32981" y="66774"/>
                    <a:pt x="32798" y="66900"/>
                    <a:pt x="32681" y="66981"/>
                  </a:cubicBezTo>
                  <a:lnTo>
                    <a:pt x="32681" y="66981"/>
                  </a:lnTo>
                  <a:lnTo>
                    <a:pt x="32065" y="66683"/>
                  </a:lnTo>
                  <a:lnTo>
                    <a:pt x="32065" y="66683"/>
                  </a:lnTo>
                  <a:cubicBezTo>
                    <a:pt x="32604" y="66134"/>
                    <a:pt x="33825" y="64872"/>
                    <a:pt x="35166" y="63370"/>
                  </a:cubicBezTo>
                  <a:cubicBezTo>
                    <a:pt x="36969" y="61350"/>
                    <a:pt x="39025" y="58862"/>
                    <a:pt x="40035" y="57022"/>
                  </a:cubicBezTo>
                  <a:cubicBezTo>
                    <a:pt x="40648" y="55832"/>
                    <a:pt x="41153" y="55002"/>
                    <a:pt x="41478" y="54353"/>
                  </a:cubicBezTo>
                  <a:cubicBezTo>
                    <a:pt x="41802" y="53704"/>
                    <a:pt x="42019" y="53199"/>
                    <a:pt x="42019" y="52622"/>
                  </a:cubicBezTo>
                  <a:cubicBezTo>
                    <a:pt x="42019" y="52081"/>
                    <a:pt x="41802" y="51540"/>
                    <a:pt x="41478" y="50819"/>
                  </a:cubicBezTo>
                  <a:cubicBezTo>
                    <a:pt x="41189" y="50242"/>
                    <a:pt x="40504" y="49196"/>
                    <a:pt x="39530" y="47861"/>
                  </a:cubicBezTo>
                  <a:cubicBezTo>
                    <a:pt x="36645" y="43822"/>
                    <a:pt x="31343" y="37185"/>
                    <a:pt x="28674" y="33723"/>
                  </a:cubicBezTo>
                  <a:cubicBezTo>
                    <a:pt x="26870" y="31451"/>
                    <a:pt x="24887" y="28349"/>
                    <a:pt x="23264" y="25572"/>
                  </a:cubicBezTo>
                  <a:cubicBezTo>
                    <a:pt x="21605" y="22794"/>
                    <a:pt x="20270" y="20306"/>
                    <a:pt x="19837" y="19224"/>
                  </a:cubicBezTo>
                  <a:cubicBezTo>
                    <a:pt x="19404" y="18142"/>
                    <a:pt x="19224" y="17060"/>
                    <a:pt x="19224" y="16050"/>
                  </a:cubicBezTo>
                  <a:cubicBezTo>
                    <a:pt x="19224" y="15040"/>
                    <a:pt x="19404" y="14138"/>
                    <a:pt x="19729" y="13381"/>
                  </a:cubicBezTo>
                  <a:cubicBezTo>
                    <a:pt x="19801" y="13273"/>
                    <a:pt x="19945" y="13056"/>
                    <a:pt x="20162" y="12804"/>
                  </a:cubicBezTo>
                  <a:cubicBezTo>
                    <a:pt x="20955" y="12010"/>
                    <a:pt x="22578" y="10820"/>
                    <a:pt x="24021" y="9305"/>
                  </a:cubicBezTo>
                  <a:cubicBezTo>
                    <a:pt x="25464" y="7827"/>
                    <a:pt x="26762" y="5987"/>
                    <a:pt x="26834" y="3751"/>
                  </a:cubicBezTo>
                  <a:cubicBezTo>
                    <a:pt x="26834" y="3679"/>
                    <a:pt x="26834" y="3571"/>
                    <a:pt x="26834" y="3499"/>
                  </a:cubicBezTo>
                  <a:cubicBezTo>
                    <a:pt x="26834" y="2236"/>
                    <a:pt x="26582" y="1371"/>
                    <a:pt x="26149" y="794"/>
                  </a:cubicBezTo>
                  <a:cubicBezTo>
                    <a:pt x="25933" y="505"/>
                    <a:pt x="25644" y="289"/>
                    <a:pt x="25319" y="180"/>
                  </a:cubicBezTo>
                  <a:cubicBezTo>
                    <a:pt x="25031" y="36"/>
                    <a:pt x="24670" y="0"/>
                    <a:pt x="24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2" name="Google Shape;4812;p64"/>
            <p:cNvSpPr/>
            <p:nvPr/>
          </p:nvSpPr>
          <p:spPr>
            <a:xfrm>
              <a:off x="4489850" y="2578700"/>
              <a:ext cx="470700" cy="295075"/>
            </a:xfrm>
            <a:custGeom>
              <a:avLst/>
              <a:gdLst/>
              <a:ahLst/>
              <a:cxnLst/>
              <a:rect l="l" t="t" r="r" b="b"/>
              <a:pathLst>
                <a:path w="18828" h="11803" extrusionOk="0">
                  <a:moveTo>
                    <a:pt x="293" y="0"/>
                  </a:moveTo>
                  <a:cubicBezTo>
                    <a:pt x="146" y="0"/>
                    <a:pt x="37" y="103"/>
                    <a:pt x="37" y="260"/>
                  </a:cubicBezTo>
                  <a:cubicBezTo>
                    <a:pt x="1" y="440"/>
                    <a:pt x="109" y="584"/>
                    <a:pt x="289" y="584"/>
                  </a:cubicBezTo>
                  <a:cubicBezTo>
                    <a:pt x="289" y="584"/>
                    <a:pt x="325" y="584"/>
                    <a:pt x="397" y="620"/>
                  </a:cubicBezTo>
                  <a:cubicBezTo>
                    <a:pt x="1047" y="729"/>
                    <a:pt x="4076" y="1234"/>
                    <a:pt x="7647" y="2893"/>
                  </a:cubicBezTo>
                  <a:cubicBezTo>
                    <a:pt x="11217" y="4516"/>
                    <a:pt x="15329" y="7221"/>
                    <a:pt x="18214" y="11693"/>
                  </a:cubicBezTo>
                  <a:cubicBezTo>
                    <a:pt x="18284" y="11763"/>
                    <a:pt x="18384" y="11803"/>
                    <a:pt x="18485" y="11803"/>
                  </a:cubicBezTo>
                  <a:cubicBezTo>
                    <a:pt x="18541" y="11803"/>
                    <a:pt x="18596" y="11791"/>
                    <a:pt x="18647" y="11765"/>
                  </a:cubicBezTo>
                  <a:cubicBezTo>
                    <a:pt x="18792" y="11657"/>
                    <a:pt x="18828" y="11477"/>
                    <a:pt x="18719" y="11332"/>
                  </a:cubicBezTo>
                  <a:cubicBezTo>
                    <a:pt x="15546" y="6463"/>
                    <a:pt x="10965" y="3614"/>
                    <a:pt x="7178" y="2027"/>
                  </a:cubicBezTo>
                  <a:cubicBezTo>
                    <a:pt x="3355" y="404"/>
                    <a:pt x="361" y="7"/>
                    <a:pt x="361" y="7"/>
                  </a:cubicBezTo>
                  <a:cubicBezTo>
                    <a:pt x="338" y="3"/>
                    <a:pt x="315"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3" name="Google Shape;4813;p64"/>
            <p:cNvSpPr/>
            <p:nvPr/>
          </p:nvSpPr>
          <p:spPr>
            <a:xfrm>
              <a:off x="5419475" y="1062375"/>
              <a:ext cx="516700" cy="513275"/>
            </a:xfrm>
            <a:custGeom>
              <a:avLst/>
              <a:gdLst/>
              <a:ahLst/>
              <a:cxnLst/>
              <a:rect l="l" t="t" r="r" b="b"/>
              <a:pathLst>
                <a:path w="20668" h="20531" extrusionOk="0">
                  <a:moveTo>
                    <a:pt x="3617" y="1"/>
                  </a:moveTo>
                  <a:cubicBezTo>
                    <a:pt x="2873" y="1"/>
                    <a:pt x="2308" y="219"/>
                    <a:pt x="1948" y="608"/>
                  </a:cubicBezTo>
                  <a:cubicBezTo>
                    <a:pt x="578" y="2087"/>
                    <a:pt x="1480" y="5225"/>
                    <a:pt x="578" y="9806"/>
                  </a:cubicBezTo>
                  <a:cubicBezTo>
                    <a:pt x="470" y="10419"/>
                    <a:pt x="253" y="11284"/>
                    <a:pt x="1" y="12258"/>
                  </a:cubicBezTo>
                  <a:cubicBezTo>
                    <a:pt x="207" y="12224"/>
                    <a:pt x="438" y="12202"/>
                    <a:pt x="692" y="12202"/>
                  </a:cubicBezTo>
                  <a:cubicBezTo>
                    <a:pt x="1500" y="12202"/>
                    <a:pt x="2535" y="12427"/>
                    <a:pt x="3716" y="13196"/>
                  </a:cubicBezTo>
                  <a:cubicBezTo>
                    <a:pt x="4473" y="13665"/>
                    <a:pt x="5050" y="14206"/>
                    <a:pt x="5519" y="14783"/>
                  </a:cubicBezTo>
                  <a:cubicBezTo>
                    <a:pt x="5952" y="14025"/>
                    <a:pt x="6637" y="13196"/>
                    <a:pt x="7431" y="13088"/>
                  </a:cubicBezTo>
                  <a:cubicBezTo>
                    <a:pt x="7456" y="13083"/>
                    <a:pt x="7483" y="13081"/>
                    <a:pt x="7513" y="13081"/>
                  </a:cubicBezTo>
                  <a:cubicBezTo>
                    <a:pt x="9043" y="13081"/>
                    <a:pt x="16178" y="19376"/>
                    <a:pt x="17169" y="20013"/>
                  </a:cubicBezTo>
                  <a:cubicBezTo>
                    <a:pt x="17598" y="20304"/>
                    <a:pt x="18211" y="20530"/>
                    <a:pt x="18789" y="20530"/>
                  </a:cubicBezTo>
                  <a:cubicBezTo>
                    <a:pt x="19571" y="20530"/>
                    <a:pt x="20290" y="20117"/>
                    <a:pt x="20415" y="18895"/>
                  </a:cubicBezTo>
                  <a:cubicBezTo>
                    <a:pt x="20667" y="16767"/>
                    <a:pt x="18864" y="11501"/>
                    <a:pt x="13129" y="5766"/>
                  </a:cubicBezTo>
                  <a:cubicBezTo>
                    <a:pt x="8967" y="1604"/>
                    <a:pt x="5633" y="1"/>
                    <a:pt x="3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4" name="Google Shape;4814;p64"/>
            <p:cNvSpPr/>
            <p:nvPr/>
          </p:nvSpPr>
          <p:spPr>
            <a:xfrm>
              <a:off x="5411375" y="1055025"/>
              <a:ext cx="526600" cy="528425"/>
            </a:xfrm>
            <a:custGeom>
              <a:avLst/>
              <a:gdLst/>
              <a:ahLst/>
              <a:cxnLst/>
              <a:rect l="l" t="t" r="r" b="b"/>
              <a:pathLst>
                <a:path w="21064" h="21137" extrusionOk="0">
                  <a:moveTo>
                    <a:pt x="3931" y="614"/>
                  </a:moveTo>
                  <a:cubicBezTo>
                    <a:pt x="4869" y="614"/>
                    <a:pt x="6168" y="975"/>
                    <a:pt x="7755" y="1876"/>
                  </a:cubicBezTo>
                  <a:cubicBezTo>
                    <a:pt x="9342" y="2778"/>
                    <a:pt x="11181" y="4221"/>
                    <a:pt x="13273" y="6276"/>
                  </a:cubicBezTo>
                  <a:cubicBezTo>
                    <a:pt x="15942" y="8982"/>
                    <a:pt x="17745" y="11542"/>
                    <a:pt x="18899" y="13742"/>
                  </a:cubicBezTo>
                  <a:cubicBezTo>
                    <a:pt x="20017" y="15942"/>
                    <a:pt x="20486" y="17746"/>
                    <a:pt x="20486" y="18828"/>
                  </a:cubicBezTo>
                  <a:cubicBezTo>
                    <a:pt x="20486" y="18936"/>
                    <a:pt x="20450" y="19044"/>
                    <a:pt x="20450" y="19152"/>
                  </a:cubicBezTo>
                  <a:cubicBezTo>
                    <a:pt x="20414" y="19730"/>
                    <a:pt x="20198" y="20054"/>
                    <a:pt x="19981" y="20234"/>
                  </a:cubicBezTo>
                  <a:cubicBezTo>
                    <a:pt x="19765" y="20451"/>
                    <a:pt x="19476" y="20523"/>
                    <a:pt x="19116" y="20523"/>
                  </a:cubicBezTo>
                  <a:cubicBezTo>
                    <a:pt x="18611" y="20523"/>
                    <a:pt x="18034" y="20307"/>
                    <a:pt x="17673" y="20054"/>
                  </a:cubicBezTo>
                  <a:cubicBezTo>
                    <a:pt x="17565" y="19982"/>
                    <a:pt x="17348" y="19838"/>
                    <a:pt x="17060" y="19585"/>
                  </a:cubicBezTo>
                  <a:cubicBezTo>
                    <a:pt x="16014" y="18756"/>
                    <a:pt x="14102" y="17169"/>
                    <a:pt x="12263" y="15726"/>
                  </a:cubicBezTo>
                  <a:cubicBezTo>
                    <a:pt x="11325" y="15041"/>
                    <a:pt x="10424" y="14356"/>
                    <a:pt x="9666" y="13887"/>
                  </a:cubicBezTo>
                  <a:cubicBezTo>
                    <a:pt x="9269" y="13634"/>
                    <a:pt x="8945" y="13454"/>
                    <a:pt x="8620" y="13310"/>
                  </a:cubicBezTo>
                  <a:cubicBezTo>
                    <a:pt x="8332" y="13165"/>
                    <a:pt x="8079" y="13057"/>
                    <a:pt x="7827" y="13057"/>
                  </a:cubicBezTo>
                  <a:lnTo>
                    <a:pt x="7682" y="13057"/>
                  </a:lnTo>
                  <a:cubicBezTo>
                    <a:pt x="7214" y="13165"/>
                    <a:pt x="6817" y="13418"/>
                    <a:pt x="6456" y="13778"/>
                  </a:cubicBezTo>
                  <a:cubicBezTo>
                    <a:pt x="6199" y="14010"/>
                    <a:pt x="5979" y="14296"/>
                    <a:pt x="5795" y="14585"/>
                  </a:cubicBezTo>
                  <a:lnTo>
                    <a:pt x="5795" y="14585"/>
                  </a:lnTo>
                  <a:cubicBezTo>
                    <a:pt x="5367" y="14105"/>
                    <a:pt x="4842" y="13623"/>
                    <a:pt x="4220" y="13237"/>
                  </a:cubicBezTo>
                  <a:cubicBezTo>
                    <a:pt x="2994" y="12444"/>
                    <a:pt x="1876" y="12192"/>
                    <a:pt x="1010" y="12192"/>
                  </a:cubicBezTo>
                  <a:cubicBezTo>
                    <a:pt x="914" y="12192"/>
                    <a:pt x="818" y="12197"/>
                    <a:pt x="721" y="12205"/>
                  </a:cubicBezTo>
                  <a:lnTo>
                    <a:pt x="721" y="12205"/>
                  </a:lnTo>
                  <a:cubicBezTo>
                    <a:pt x="927" y="11403"/>
                    <a:pt x="1098" y="10695"/>
                    <a:pt x="1190" y="10172"/>
                  </a:cubicBezTo>
                  <a:cubicBezTo>
                    <a:pt x="1659" y="7827"/>
                    <a:pt x="1659" y="5880"/>
                    <a:pt x="1731" y="4365"/>
                  </a:cubicBezTo>
                  <a:cubicBezTo>
                    <a:pt x="1731" y="3571"/>
                    <a:pt x="1767" y="2922"/>
                    <a:pt x="1912" y="2381"/>
                  </a:cubicBezTo>
                  <a:cubicBezTo>
                    <a:pt x="2020" y="1840"/>
                    <a:pt x="2200" y="1444"/>
                    <a:pt x="2489" y="1119"/>
                  </a:cubicBezTo>
                  <a:cubicBezTo>
                    <a:pt x="2777" y="794"/>
                    <a:pt x="3246" y="614"/>
                    <a:pt x="3931" y="614"/>
                  </a:cubicBezTo>
                  <a:close/>
                  <a:moveTo>
                    <a:pt x="3931" y="1"/>
                  </a:moveTo>
                  <a:cubicBezTo>
                    <a:pt x="3138" y="1"/>
                    <a:pt x="2453" y="253"/>
                    <a:pt x="2020" y="722"/>
                  </a:cubicBezTo>
                  <a:cubicBezTo>
                    <a:pt x="1659" y="1119"/>
                    <a:pt x="1443" y="1660"/>
                    <a:pt x="1299" y="2273"/>
                  </a:cubicBezTo>
                  <a:cubicBezTo>
                    <a:pt x="1118" y="3175"/>
                    <a:pt x="1118" y="4257"/>
                    <a:pt x="1082" y="5555"/>
                  </a:cubicBezTo>
                  <a:cubicBezTo>
                    <a:pt x="1046" y="6854"/>
                    <a:pt x="938" y="8368"/>
                    <a:pt x="613" y="10064"/>
                  </a:cubicBezTo>
                  <a:cubicBezTo>
                    <a:pt x="505" y="10641"/>
                    <a:pt x="289" y="11506"/>
                    <a:pt x="36" y="12480"/>
                  </a:cubicBezTo>
                  <a:cubicBezTo>
                    <a:pt x="0" y="12588"/>
                    <a:pt x="36" y="12696"/>
                    <a:pt x="72" y="12769"/>
                  </a:cubicBezTo>
                  <a:cubicBezTo>
                    <a:pt x="125" y="12821"/>
                    <a:pt x="197" y="12855"/>
                    <a:pt x="275" y="12855"/>
                  </a:cubicBezTo>
                  <a:cubicBezTo>
                    <a:pt x="303" y="12855"/>
                    <a:pt x="332" y="12850"/>
                    <a:pt x="361" y="12841"/>
                  </a:cubicBezTo>
                  <a:cubicBezTo>
                    <a:pt x="541" y="12841"/>
                    <a:pt x="794" y="12805"/>
                    <a:pt x="1010" y="12805"/>
                  </a:cubicBezTo>
                  <a:cubicBezTo>
                    <a:pt x="1767" y="12805"/>
                    <a:pt x="2741" y="13021"/>
                    <a:pt x="3895" y="13742"/>
                  </a:cubicBezTo>
                  <a:cubicBezTo>
                    <a:pt x="4617" y="14175"/>
                    <a:pt x="5158" y="14716"/>
                    <a:pt x="5627" y="15257"/>
                  </a:cubicBezTo>
                  <a:cubicBezTo>
                    <a:pt x="5656" y="15316"/>
                    <a:pt x="5734" y="15375"/>
                    <a:pt x="5820" y="15375"/>
                  </a:cubicBezTo>
                  <a:cubicBezTo>
                    <a:pt x="5839" y="15375"/>
                    <a:pt x="5859" y="15372"/>
                    <a:pt x="5879" y="15365"/>
                  </a:cubicBezTo>
                  <a:cubicBezTo>
                    <a:pt x="5951" y="15365"/>
                    <a:pt x="6059" y="15329"/>
                    <a:pt x="6096" y="15221"/>
                  </a:cubicBezTo>
                  <a:cubicBezTo>
                    <a:pt x="6312" y="14860"/>
                    <a:pt x="6564" y="14500"/>
                    <a:pt x="6889" y="14211"/>
                  </a:cubicBezTo>
                  <a:cubicBezTo>
                    <a:pt x="7178" y="13923"/>
                    <a:pt x="7502" y="13706"/>
                    <a:pt x="7791" y="13670"/>
                  </a:cubicBezTo>
                  <a:lnTo>
                    <a:pt x="7827" y="13670"/>
                  </a:lnTo>
                  <a:cubicBezTo>
                    <a:pt x="7899" y="13670"/>
                    <a:pt x="8187" y="13742"/>
                    <a:pt x="8512" y="13887"/>
                  </a:cubicBezTo>
                  <a:cubicBezTo>
                    <a:pt x="9666" y="14464"/>
                    <a:pt x="11650" y="16015"/>
                    <a:pt x="13453" y="17457"/>
                  </a:cubicBezTo>
                  <a:cubicBezTo>
                    <a:pt x="14355" y="18179"/>
                    <a:pt x="15220" y="18864"/>
                    <a:pt x="15906" y="19441"/>
                  </a:cubicBezTo>
                  <a:cubicBezTo>
                    <a:pt x="16591" y="19982"/>
                    <a:pt x="17096" y="20415"/>
                    <a:pt x="17348" y="20559"/>
                  </a:cubicBezTo>
                  <a:cubicBezTo>
                    <a:pt x="17817" y="20884"/>
                    <a:pt x="18467" y="21136"/>
                    <a:pt x="19116" y="21136"/>
                  </a:cubicBezTo>
                  <a:cubicBezTo>
                    <a:pt x="19585" y="21136"/>
                    <a:pt x="20017" y="21028"/>
                    <a:pt x="20378" y="20703"/>
                  </a:cubicBezTo>
                  <a:cubicBezTo>
                    <a:pt x="20739" y="20379"/>
                    <a:pt x="20991" y="19874"/>
                    <a:pt x="21063" y="19225"/>
                  </a:cubicBezTo>
                  <a:cubicBezTo>
                    <a:pt x="21063" y="19116"/>
                    <a:pt x="21063" y="18972"/>
                    <a:pt x="21063" y="18828"/>
                  </a:cubicBezTo>
                  <a:cubicBezTo>
                    <a:pt x="21063" y="17566"/>
                    <a:pt x="20594" y="15726"/>
                    <a:pt x="19404" y="13454"/>
                  </a:cubicBezTo>
                  <a:cubicBezTo>
                    <a:pt x="18250" y="11218"/>
                    <a:pt x="16411" y="8585"/>
                    <a:pt x="13670" y="5880"/>
                  </a:cubicBezTo>
                  <a:cubicBezTo>
                    <a:pt x="11578" y="3752"/>
                    <a:pt x="9702" y="2309"/>
                    <a:pt x="8043" y="1371"/>
                  </a:cubicBezTo>
                  <a:cubicBezTo>
                    <a:pt x="6420" y="434"/>
                    <a:pt x="5050" y="1"/>
                    <a:pt x="3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5" name="Google Shape;4815;p64"/>
            <p:cNvSpPr/>
            <p:nvPr/>
          </p:nvSpPr>
          <p:spPr>
            <a:xfrm>
              <a:off x="4158925" y="1025400"/>
              <a:ext cx="508275" cy="645500"/>
            </a:xfrm>
            <a:custGeom>
              <a:avLst/>
              <a:gdLst/>
              <a:ahLst/>
              <a:cxnLst/>
              <a:rect l="l" t="t" r="r" b="b"/>
              <a:pathLst>
                <a:path w="20331" h="25820" extrusionOk="0">
                  <a:moveTo>
                    <a:pt x="18068" y="0"/>
                  </a:moveTo>
                  <a:cubicBezTo>
                    <a:pt x="16989" y="0"/>
                    <a:pt x="15647" y="517"/>
                    <a:pt x="14356" y="969"/>
                  </a:cubicBezTo>
                  <a:cubicBezTo>
                    <a:pt x="11434" y="1979"/>
                    <a:pt x="3572" y="9626"/>
                    <a:pt x="1768" y="14422"/>
                  </a:cubicBezTo>
                  <a:cubicBezTo>
                    <a:pt x="1" y="19255"/>
                    <a:pt x="1552" y="20842"/>
                    <a:pt x="4690" y="23728"/>
                  </a:cubicBezTo>
                  <a:cubicBezTo>
                    <a:pt x="5303" y="24305"/>
                    <a:pt x="5952" y="25026"/>
                    <a:pt x="6637" y="25820"/>
                  </a:cubicBezTo>
                  <a:cubicBezTo>
                    <a:pt x="8946" y="25784"/>
                    <a:pt x="12192" y="24954"/>
                    <a:pt x="14392" y="21239"/>
                  </a:cubicBezTo>
                  <a:cubicBezTo>
                    <a:pt x="13887" y="20301"/>
                    <a:pt x="13526" y="19544"/>
                    <a:pt x="13346" y="19039"/>
                  </a:cubicBezTo>
                  <a:cubicBezTo>
                    <a:pt x="12444" y="16803"/>
                    <a:pt x="12552" y="14567"/>
                    <a:pt x="13202" y="12980"/>
                  </a:cubicBezTo>
                  <a:cubicBezTo>
                    <a:pt x="13887" y="11393"/>
                    <a:pt x="20162" y="8255"/>
                    <a:pt x="20271" y="3458"/>
                  </a:cubicBezTo>
                  <a:cubicBezTo>
                    <a:pt x="20330" y="788"/>
                    <a:pt x="19400" y="0"/>
                    <a:pt x="18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6" name="Google Shape;4816;p64"/>
            <p:cNvSpPr/>
            <p:nvPr/>
          </p:nvSpPr>
          <p:spPr>
            <a:xfrm>
              <a:off x="4176975" y="1018075"/>
              <a:ext cx="496850" cy="660050"/>
            </a:xfrm>
            <a:custGeom>
              <a:avLst/>
              <a:gdLst/>
              <a:ahLst/>
              <a:cxnLst/>
              <a:rect l="l" t="t" r="r" b="b"/>
              <a:pathLst>
                <a:path w="19874" h="26402"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4869"/>
                    <a:pt x="18827" y="5915"/>
                    <a:pt x="18250" y="6889"/>
                  </a:cubicBezTo>
                  <a:cubicBezTo>
                    <a:pt x="17349" y="8332"/>
                    <a:pt x="16014" y="9594"/>
                    <a:pt x="14788" y="10604"/>
                  </a:cubicBezTo>
                  <a:cubicBezTo>
                    <a:pt x="14211" y="11109"/>
                    <a:pt x="13634" y="11578"/>
                    <a:pt x="13201" y="12010"/>
                  </a:cubicBezTo>
                  <a:cubicBezTo>
                    <a:pt x="12732" y="12407"/>
                    <a:pt x="12371" y="12768"/>
                    <a:pt x="12227" y="13165"/>
                  </a:cubicBezTo>
                  <a:cubicBezTo>
                    <a:pt x="11866" y="13994"/>
                    <a:pt x="11650" y="14968"/>
                    <a:pt x="11650" y="16050"/>
                  </a:cubicBezTo>
                  <a:cubicBezTo>
                    <a:pt x="11650" y="17132"/>
                    <a:pt x="11866" y="18286"/>
                    <a:pt x="12335" y="19440"/>
                  </a:cubicBezTo>
                  <a:cubicBezTo>
                    <a:pt x="12540" y="19917"/>
                    <a:pt x="12873" y="20652"/>
                    <a:pt x="13335" y="21523"/>
                  </a:cubicBezTo>
                  <a:lnTo>
                    <a:pt x="13335" y="21523"/>
                  </a:lnTo>
                  <a:cubicBezTo>
                    <a:pt x="12270" y="23245"/>
                    <a:pt x="11003" y="24290"/>
                    <a:pt x="9702" y="24922"/>
                  </a:cubicBezTo>
                  <a:cubicBezTo>
                    <a:pt x="8430" y="25542"/>
                    <a:pt x="7157" y="25767"/>
                    <a:pt x="6041" y="25787"/>
                  </a:cubicBezTo>
                  <a:lnTo>
                    <a:pt x="6041" y="25787"/>
                  </a:lnTo>
                  <a:cubicBezTo>
                    <a:pt x="5419" y="25039"/>
                    <a:pt x="4769" y="24389"/>
                    <a:pt x="4184" y="23804"/>
                  </a:cubicBezTo>
                  <a:cubicBezTo>
                    <a:pt x="3066" y="22794"/>
                    <a:pt x="2164" y="21929"/>
                    <a:pt x="1551" y="21063"/>
                  </a:cubicBezTo>
                  <a:cubicBezTo>
                    <a:pt x="938" y="20198"/>
                    <a:pt x="613" y="19332"/>
                    <a:pt x="613" y="18214"/>
                  </a:cubicBezTo>
                  <a:cubicBezTo>
                    <a:pt x="613" y="17312"/>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440"/>
                    <a:pt x="397" y="20486"/>
                    <a:pt x="1046" y="21388"/>
                  </a:cubicBezTo>
                  <a:cubicBezTo>
                    <a:pt x="1732" y="22362"/>
                    <a:pt x="2669" y="23227"/>
                    <a:pt x="3787" y="24273"/>
                  </a:cubicBezTo>
                  <a:cubicBezTo>
                    <a:pt x="4364" y="24814"/>
                    <a:pt x="5014" y="25500"/>
                    <a:pt x="5663" y="26293"/>
                  </a:cubicBezTo>
                  <a:cubicBezTo>
                    <a:pt x="5735" y="26365"/>
                    <a:pt x="5807" y="26401"/>
                    <a:pt x="5915" y="26401"/>
                  </a:cubicBezTo>
                  <a:cubicBezTo>
                    <a:pt x="7106" y="26401"/>
                    <a:pt x="8548" y="26185"/>
                    <a:pt x="9955" y="25463"/>
                  </a:cubicBezTo>
                  <a:cubicBezTo>
                    <a:pt x="11398" y="24778"/>
                    <a:pt x="12804" y="23588"/>
                    <a:pt x="13922" y="21676"/>
                  </a:cubicBezTo>
                  <a:cubicBezTo>
                    <a:pt x="13994" y="21604"/>
                    <a:pt x="13994" y="21460"/>
                    <a:pt x="13922" y="21388"/>
                  </a:cubicBezTo>
                  <a:cubicBezTo>
                    <a:pt x="13453" y="20450"/>
                    <a:pt x="13093" y="19693"/>
                    <a:pt x="12876" y="19224"/>
                  </a:cubicBezTo>
                  <a:cubicBezTo>
                    <a:pt x="12443" y="18142"/>
                    <a:pt x="12263" y="17060"/>
                    <a:pt x="12263" y="16050"/>
                  </a:cubicBezTo>
                  <a:cubicBezTo>
                    <a:pt x="12263" y="15040"/>
                    <a:pt x="12443" y="14138"/>
                    <a:pt x="12768" y="13381"/>
                  </a:cubicBezTo>
                  <a:cubicBezTo>
                    <a:pt x="12840" y="13273"/>
                    <a:pt x="12984" y="13056"/>
                    <a:pt x="13201" y="12804"/>
                  </a:cubicBezTo>
                  <a:cubicBezTo>
                    <a:pt x="13994" y="12010"/>
                    <a:pt x="15617" y="10820"/>
                    <a:pt x="17060" y="9305"/>
                  </a:cubicBezTo>
                  <a:cubicBezTo>
                    <a:pt x="18503" y="7827"/>
                    <a:pt x="19801" y="5987"/>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7" name="Google Shape;4817;p64"/>
            <p:cNvSpPr/>
            <p:nvPr/>
          </p:nvSpPr>
          <p:spPr>
            <a:xfrm>
              <a:off x="4167950" y="1025400"/>
              <a:ext cx="499250" cy="549925"/>
            </a:xfrm>
            <a:custGeom>
              <a:avLst/>
              <a:gdLst/>
              <a:ahLst/>
              <a:cxnLst/>
              <a:rect l="l" t="t" r="r" b="b"/>
              <a:pathLst>
                <a:path w="19970" h="21997" extrusionOk="0">
                  <a:moveTo>
                    <a:pt x="17707" y="0"/>
                  </a:moveTo>
                  <a:cubicBezTo>
                    <a:pt x="16628" y="0"/>
                    <a:pt x="15286" y="517"/>
                    <a:pt x="13995" y="969"/>
                  </a:cubicBezTo>
                  <a:cubicBezTo>
                    <a:pt x="11073" y="1979"/>
                    <a:pt x="3211" y="9626"/>
                    <a:pt x="1407" y="14422"/>
                  </a:cubicBezTo>
                  <a:cubicBezTo>
                    <a:pt x="1" y="18210"/>
                    <a:pt x="686" y="20013"/>
                    <a:pt x="2561" y="21997"/>
                  </a:cubicBezTo>
                  <a:cubicBezTo>
                    <a:pt x="3211" y="21852"/>
                    <a:pt x="4004" y="21492"/>
                    <a:pt x="4906" y="20842"/>
                  </a:cubicBezTo>
                  <a:cubicBezTo>
                    <a:pt x="7575" y="18823"/>
                    <a:pt x="8693" y="15216"/>
                    <a:pt x="10388" y="13990"/>
                  </a:cubicBezTo>
                  <a:cubicBezTo>
                    <a:pt x="11362" y="13304"/>
                    <a:pt x="13057" y="12186"/>
                    <a:pt x="14824" y="11032"/>
                  </a:cubicBezTo>
                  <a:cubicBezTo>
                    <a:pt x="16880" y="9265"/>
                    <a:pt x="19838" y="6740"/>
                    <a:pt x="19910" y="3458"/>
                  </a:cubicBezTo>
                  <a:cubicBezTo>
                    <a:pt x="19969" y="788"/>
                    <a:pt x="19039" y="0"/>
                    <a:pt x="177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8" name="Google Shape;4818;p64"/>
            <p:cNvSpPr/>
            <p:nvPr/>
          </p:nvSpPr>
          <p:spPr>
            <a:xfrm>
              <a:off x="4176975" y="1018075"/>
              <a:ext cx="496850" cy="564825"/>
            </a:xfrm>
            <a:custGeom>
              <a:avLst/>
              <a:gdLst/>
              <a:ahLst/>
              <a:cxnLst/>
              <a:rect l="l" t="t" r="r" b="b"/>
              <a:pathLst>
                <a:path w="19874" h="22593"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5302"/>
                    <a:pt x="18503" y="6672"/>
                    <a:pt x="17529" y="7899"/>
                  </a:cubicBezTo>
                  <a:cubicBezTo>
                    <a:pt x="16519" y="9125"/>
                    <a:pt x="15293" y="10207"/>
                    <a:pt x="14247" y="11073"/>
                  </a:cubicBezTo>
                  <a:lnTo>
                    <a:pt x="14260" y="11088"/>
                  </a:lnTo>
                  <a:lnTo>
                    <a:pt x="14260" y="11088"/>
                  </a:lnTo>
                  <a:cubicBezTo>
                    <a:pt x="12536" y="12237"/>
                    <a:pt x="10816" y="13348"/>
                    <a:pt x="9847" y="14030"/>
                  </a:cubicBezTo>
                  <a:cubicBezTo>
                    <a:pt x="8945" y="14715"/>
                    <a:pt x="8224" y="15942"/>
                    <a:pt x="7394" y="17240"/>
                  </a:cubicBezTo>
                  <a:cubicBezTo>
                    <a:pt x="6601" y="18539"/>
                    <a:pt x="5663" y="19909"/>
                    <a:pt x="4364" y="20883"/>
                  </a:cubicBezTo>
                  <a:cubicBezTo>
                    <a:pt x="3571" y="21478"/>
                    <a:pt x="2869" y="21800"/>
                    <a:pt x="2286" y="21961"/>
                  </a:cubicBezTo>
                  <a:lnTo>
                    <a:pt x="2286" y="21961"/>
                  </a:lnTo>
                  <a:cubicBezTo>
                    <a:pt x="1769" y="21371"/>
                    <a:pt x="1349" y="20836"/>
                    <a:pt x="1082" y="20270"/>
                  </a:cubicBezTo>
                  <a:cubicBezTo>
                    <a:pt x="758" y="19657"/>
                    <a:pt x="613" y="18971"/>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080"/>
                    <a:pt x="181" y="19837"/>
                    <a:pt x="541" y="20522"/>
                  </a:cubicBezTo>
                  <a:cubicBezTo>
                    <a:pt x="866" y="21208"/>
                    <a:pt x="1371" y="21857"/>
                    <a:pt x="1984" y="22506"/>
                  </a:cubicBezTo>
                  <a:cubicBezTo>
                    <a:pt x="2037" y="22559"/>
                    <a:pt x="2109" y="22592"/>
                    <a:pt x="2186" y="22592"/>
                  </a:cubicBezTo>
                  <a:cubicBezTo>
                    <a:pt x="2215" y="22592"/>
                    <a:pt x="2244" y="22588"/>
                    <a:pt x="2273" y="22578"/>
                  </a:cubicBezTo>
                  <a:cubicBezTo>
                    <a:pt x="2958" y="22398"/>
                    <a:pt x="3823" y="22037"/>
                    <a:pt x="4725" y="21352"/>
                  </a:cubicBezTo>
                  <a:cubicBezTo>
                    <a:pt x="6096" y="20306"/>
                    <a:pt x="7069" y="18863"/>
                    <a:pt x="7899" y="17565"/>
                  </a:cubicBezTo>
                  <a:cubicBezTo>
                    <a:pt x="8729" y="16266"/>
                    <a:pt x="9450" y="15076"/>
                    <a:pt x="10207" y="14535"/>
                  </a:cubicBezTo>
                  <a:cubicBezTo>
                    <a:pt x="11145" y="13850"/>
                    <a:pt x="12876" y="12732"/>
                    <a:pt x="14607" y="11542"/>
                  </a:cubicBezTo>
                  <a:lnTo>
                    <a:pt x="14644" y="11542"/>
                  </a:lnTo>
                  <a:cubicBezTo>
                    <a:pt x="15690" y="10640"/>
                    <a:pt x="16952" y="9594"/>
                    <a:pt x="17998" y="8296"/>
                  </a:cubicBezTo>
                  <a:cubicBezTo>
                    <a:pt x="19008" y="6997"/>
                    <a:pt x="19837" y="5482"/>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9" name="Google Shape;4819;p64"/>
            <p:cNvSpPr/>
            <p:nvPr/>
          </p:nvSpPr>
          <p:spPr>
            <a:xfrm>
              <a:off x="4178775" y="1025400"/>
              <a:ext cx="488425" cy="508700"/>
            </a:xfrm>
            <a:custGeom>
              <a:avLst/>
              <a:gdLst/>
              <a:ahLst/>
              <a:cxnLst/>
              <a:rect l="l" t="t" r="r" b="b"/>
              <a:pathLst>
                <a:path w="19537" h="20348" extrusionOk="0">
                  <a:moveTo>
                    <a:pt x="17274" y="0"/>
                  </a:moveTo>
                  <a:cubicBezTo>
                    <a:pt x="16195" y="0"/>
                    <a:pt x="14853" y="517"/>
                    <a:pt x="13562" y="969"/>
                  </a:cubicBezTo>
                  <a:cubicBezTo>
                    <a:pt x="10640" y="1979"/>
                    <a:pt x="2778" y="9626"/>
                    <a:pt x="974" y="14422"/>
                  </a:cubicBezTo>
                  <a:cubicBezTo>
                    <a:pt x="0" y="17127"/>
                    <a:pt x="37" y="18823"/>
                    <a:pt x="830" y="20265"/>
                  </a:cubicBezTo>
                  <a:cubicBezTo>
                    <a:pt x="1060" y="20318"/>
                    <a:pt x="1303" y="20348"/>
                    <a:pt x="1559" y="20348"/>
                  </a:cubicBezTo>
                  <a:cubicBezTo>
                    <a:pt x="2345" y="20348"/>
                    <a:pt x="3249" y="20071"/>
                    <a:pt x="4256" y="19364"/>
                  </a:cubicBezTo>
                  <a:cubicBezTo>
                    <a:pt x="7935" y="16695"/>
                    <a:pt x="6601" y="13881"/>
                    <a:pt x="9847" y="12294"/>
                  </a:cubicBezTo>
                  <a:cubicBezTo>
                    <a:pt x="12480" y="11032"/>
                    <a:pt x="16303" y="8580"/>
                    <a:pt x="18900" y="5838"/>
                  </a:cubicBezTo>
                  <a:cubicBezTo>
                    <a:pt x="19260" y="5081"/>
                    <a:pt x="19477" y="4288"/>
                    <a:pt x="19477" y="3458"/>
                  </a:cubicBezTo>
                  <a:cubicBezTo>
                    <a:pt x="19536" y="788"/>
                    <a:pt x="18606" y="0"/>
                    <a:pt x="17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0" name="Google Shape;4820;p64"/>
            <p:cNvSpPr/>
            <p:nvPr/>
          </p:nvSpPr>
          <p:spPr>
            <a:xfrm>
              <a:off x="4176975" y="1018075"/>
              <a:ext cx="496850" cy="523900"/>
            </a:xfrm>
            <a:custGeom>
              <a:avLst/>
              <a:gdLst/>
              <a:ahLst/>
              <a:cxnLst/>
              <a:rect l="l" t="t" r="r" b="b"/>
              <a:pathLst>
                <a:path w="19874" h="20956"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5" y="4519"/>
                    <a:pt x="19055" y="5253"/>
                    <a:pt x="18750" y="5920"/>
                  </a:cubicBezTo>
                  <a:lnTo>
                    <a:pt x="18750" y="5920"/>
                  </a:lnTo>
                  <a:cubicBezTo>
                    <a:pt x="16190" y="8623"/>
                    <a:pt x="12406" y="11073"/>
                    <a:pt x="9774" y="12335"/>
                  </a:cubicBezTo>
                  <a:cubicBezTo>
                    <a:pt x="8945" y="12732"/>
                    <a:pt x="8368" y="13237"/>
                    <a:pt x="7935" y="13814"/>
                  </a:cubicBezTo>
                  <a:cubicBezTo>
                    <a:pt x="7322" y="14643"/>
                    <a:pt x="7033" y="15581"/>
                    <a:pt x="6601" y="16519"/>
                  </a:cubicBezTo>
                  <a:cubicBezTo>
                    <a:pt x="6132" y="17457"/>
                    <a:pt x="5483" y="18430"/>
                    <a:pt x="4148" y="19404"/>
                  </a:cubicBezTo>
                  <a:cubicBezTo>
                    <a:pt x="3210" y="20089"/>
                    <a:pt x="2345" y="20342"/>
                    <a:pt x="1623" y="20342"/>
                  </a:cubicBezTo>
                  <a:cubicBezTo>
                    <a:pt x="1456" y="20342"/>
                    <a:pt x="1267" y="20320"/>
                    <a:pt x="1090" y="20294"/>
                  </a:cubicBezTo>
                  <a:lnTo>
                    <a:pt x="1090" y="20294"/>
                  </a:lnTo>
                  <a:cubicBezTo>
                    <a:pt x="772" y="19676"/>
                    <a:pt x="613" y="18993"/>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152"/>
                    <a:pt x="217" y="19945"/>
                    <a:pt x="613" y="20703"/>
                  </a:cubicBezTo>
                  <a:cubicBezTo>
                    <a:pt x="650" y="20775"/>
                    <a:pt x="758" y="20847"/>
                    <a:pt x="830" y="20847"/>
                  </a:cubicBezTo>
                  <a:cubicBezTo>
                    <a:pt x="1082" y="20919"/>
                    <a:pt x="1335" y="20955"/>
                    <a:pt x="1623" y="20955"/>
                  </a:cubicBezTo>
                  <a:cubicBezTo>
                    <a:pt x="2489" y="20955"/>
                    <a:pt x="3463" y="20667"/>
                    <a:pt x="4473" y="19909"/>
                  </a:cubicBezTo>
                  <a:cubicBezTo>
                    <a:pt x="6384" y="18539"/>
                    <a:pt x="7033" y="17060"/>
                    <a:pt x="7574" y="15834"/>
                  </a:cubicBezTo>
                  <a:cubicBezTo>
                    <a:pt x="7827" y="15220"/>
                    <a:pt x="8079" y="14643"/>
                    <a:pt x="8440" y="14174"/>
                  </a:cubicBezTo>
                  <a:cubicBezTo>
                    <a:pt x="8801" y="13670"/>
                    <a:pt x="9270" y="13237"/>
                    <a:pt x="10063" y="12876"/>
                  </a:cubicBezTo>
                  <a:cubicBezTo>
                    <a:pt x="12732" y="11578"/>
                    <a:pt x="16555" y="9125"/>
                    <a:pt x="19188" y="6348"/>
                  </a:cubicBezTo>
                  <a:lnTo>
                    <a:pt x="19260" y="6240"/>
                  </a:lnTo>
                  <a:cubicBezTo>
                    <a:pt x="19621" y="5482"/>
                    <a:pt x="19837" y="4653"/>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1" name="Google Shape;4821;p64"/>
            <p:cNvSpPr/>
            <p:nvPr/>
          </p:nvSpPr>
          <p:spPr>
            <a:xfrm>
              <a:off x="5450150" y="1062375"/>
              <a:ext cx="486025" cy="512950"/>
            </a:xfrm>
            <a:custGeom>
              <a:avLst/>
              <a:gdLst/>
              <a:ahLst/>
              <a:cxnLst/>
              <a:rect l="l" t="t" r="r" b="b"/>
              <a:pathLst>
                <a:path w="19441" h="20518" extrusionOk="0">
                  <a:moveTo>
                    <a:pt x="2390" y="1"/>
                  </a:moveTo>
                  <a:cubicBezTo>
                    <a:pt x="1646" y="1"/>
                    <a:pt x="1081" y="219"/>
                    <a:pt x="721" y="608"/>
                  </a:cubicBezTo>
                  <a:cubicBezTo>
                    <a:pt x="325" y="1041"/>
                    <a:pt x="108" y="1618"/>
                    <a:pt x="0" y="2304"/>
                  </a:cubicBezTo>
                  <a:cubicBezTo>
                    <a:pt x="482" y="2137"/>
                    <a:pt x="1126" y="1994"/>
                    <a:pt x="1909" y="1994"/>
                  </a:cubicBezTo>
                  <a:cubicBezTo>
                    <a:pt x="2825" y="1994"/>
                    <a:pt x="3931" y="2190"/>
                    <a:pt x="5194" y="2773"/>
                  </a:cubicBezTo>
                  <a:cubicBezTo>
                    <a:pt x="9125" y="4540"/>
                    <a:pt x="16302" y="13521"/>
                    <a:pt x="17420" y="15973"/>
                  </a:cubicBezTo>
                  <a:cubicBezTo>
                    <a:pt x="18070" y="17416"/>
                    <a:pt x="17889" y="19219"/>
                    <a:pt x="17709" y="20518"/>
                  </a:cubicBezTo>
                  <a:cubicBezTo>
                    <a:pt x="18430" y="20481"/>
                    <a:pt x="19080" y="20049"/>
                    <a:pt x="19188" y="18895"/>
                  </a:cubicBezTo>
                  <a:cubicBezTo>
                    <a:pt x="19440" y="16767"/>
                    <a:pt x="17637" y="11501"/>
                    <a:pt x="11902" y="5766"/>
                  </a:cubicBezTo>
                  <a:cubicBezTo>
                    <a:pt x="7740" y="1604"/>
                    <a:pt x="4406" y="1"/>
                    <a:pt x="2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2" name="Google Shape;4822;p64"/>
            <p:cNvSpPr/>
            <p:nvPr/>
          </p:nvSpPr>
          <p:spPr>
            <a:xfrm>
              <a:off x="5442025" y="1055025"/>
              <a:ext cx="495950" cy="528425"/>
            </a:xfrm>
            <a:custGeom>
              <a:avLst/>
              <a:gdLst/>
              <a:ahLst/>
              <a:cxnLst/>
              <a:rect l="l" t="t" r="r" b="b"/>
              <a:pathLst>
                <a:path w="19838" h="21137" extrusionOk="0">
                  <a:moveTo>
                    <a:pt x="2705" y="614"/>
                  </a:moveTo>
                  <a:cubicBezTo>
                    <a:pt x="3643" y="614"/>
                    <a:pt x="4942" y="975"/>
                    <a:pt x="6529" y="1876"/>
                  </a:cubicBezTo>
                  <a:cubicBezTo>
                    <a:pt x="8116" y="2778"/>
                    <a:pt x="9955" y="4221"/>
                    <a:pt x="12047" y="6276"/>
                  </a:cubicBezTo>
                  <a:cubicBezTo>
                    <a:pt x="14716" y="8982"/>
                    <a:pt x="16519" y="11542"/>
                    <a:pt x="17673" y="13742"/>
                  </a:cubicBezTo>
                  <a:cubicBezTo>
                    <a:pt x="18791" y="15942"/>
                    <a:pt x="19260" y="17746"/>
                    <a:pt x="19260" y="18828"/>
                  </a:cubicBezTo>
                  <a:cubicBezTo>
                    <a:pt x="19260" y="18936"/>
                    <a:pt x="19224" y="19044"/>
                    <a:pt x="19224" y="19152"/>
                  </a:cubicBezTo>
                  <a:cubicBezTo>
                    <a:pt x="19188" y="19693"/>
                    <a:pt x="19008" y="20018"/>
                    <a:pt x="18791" y="20198"/>
                  </a:cubicBezTo>
                  <a:cubicBezTo>
                    <a:pt x="18690" y="20320"/>
                    <a:pt x="18555" y="20396"/>
                    <a:pt x="18404" y="20446"/>
                  </a:cubicBezTo>
                  <a:lnTo>
                    <a:pt x="18404" y="20446"/>
                  </a:lnTo>
                  <a:cubicBezTo>
                    <a:pt x="18458" y="19939"/>
                    <a:pt x="18503" y="19388"/>
                    <a:pt x="18503" y="18792"/>
                  </a:cubicBezTo>
                  <a:cubicBezTo>
                    <a:pt x="18503" y="17926"/>
                    <a:pt x="18395" y="16988"/>
                    <a:pt x="17998" y="16159"/>
                  </a:cubicBezTo>
                  <a:cubicBezTo>
                    <a:pt x="17709" y="15510"/>
                    <a:pt x="17060" y="14464"/>
                    <a:pt x="16159" y="13237"/>
                  </a:cubicBezTo>
                  <a:cubicBezTo>
                    <a:pt x="14788" y="11398"/>
                    <a:pt x="12949" y="9162"/>
                    <a:pt x="11037" y="7178"/>
                  </a:cubicBezTo>
                  <a:cubicBezTo>
                    <a:pt x="9125" y="5194"/>
                    <a:pt x="7178" y="3499"/>
                    <a:pt x="5627" y="2778"/>
                  </a:cubicBezTo>
                  <a:cubicBezTo>
                    <a:pt x="4365" y="2201"/>
                    <a:pt x="3210" y="1985"/>
                    <a:pt x="2273" y="1985"/>
                  </a:cubicBezTo>
                  <a:cubicBezTo>
                    <a:pt x="1678" y="1985"/>
                    <a:pt x="1158" y="2059"/>
                    <a:pt x="712" y="2167"/>
                  </a:cubicBezTo>
                  <a:lnTo>
                    <a:pt x="712" y="2167"/>
                  </a:lnTo>
                  <a:cubicBezTo>
                    <a:pt x="825" y="1737"/>
                    <a:pt x="994" y="1388"/>
                    <a:pt x="1263" y="1119"/>
                  </a:cubicBezTo>
                  <a:cubicBezTo>
                    <a:pt x="1551" y="794"/>
                    <a:pt x="2020" y="614"/>
                    <a:pt x="2705" y="614"/>
                  </a:cubicBezTo>
                  <a:close/>
                  <a:moveTo>
                    <a:pt x="2705" y="1"/>
                  </a:moveTo>
                  <a:cubicBezTo>
                    <a:pt x="1912" y="1"/>
                    <a:pt x="1227" y="253"/>
                    <a:pt x="794" y="722"/>
                  </a:cubicBezTo>
                  <a:cubicBezTo>
                    <a:pt x="361" y="1191"/>
                    <a:pt x="145" y="1840"/>
                    <a:pt x="37" y="2562"/>
                  </a:cubicBezTo>
                  <a:cubicBezTo>
                    <a:pt x="0" y="2670"/>
                    <a:pt x="73" y="2778"/>
                    <a:pt x="145" y="2850"/>
                  </a:cubicBezTo>
                  <a:cubicBezTo>
                    <a:pt x="196" y="2876"/>
                    <a:pt x="265" y="2901"/>
                    <a:pt x="339" y="2901"/>
                  </a:cubicBezTo>
                  <a:cubicBezTo>
                    <a:pt x="370" y="2901"/>
                    <a:pt x="402" y="2897"/>
                    <a:pt x="433" y="2886"/>
                  </a:cubicBezTo>
                  <a:cubicBezTo>
                    <a:pt x="902" y="2706"/>
                    <a:pt x="1515" y="2598"/>
                    <a:pt x="2273" y="2598"/>
                  </a:cubicBezTo>
                  <a:cubicBezTo>
                    <a:pt x="3138" y="2598"/>
                    <a:pt x="4184" y="2778"/>
                    <a:pt x="5374" y="3319"/>
                  </a:cubicBezTo>
                  <a:cubicBezTo>
                    <a:pt x="6312" y="3752"/>
                    <a:pt x="7502" y="4617"/>
                    <a:pt x="8729" y="5735"/>
                  </a:cubicBezTo>
                  <a:cubicBezTo>
                    <a:pt x="10568" y="7431"/>
                    <a:pt x="12552" y="9631"/>
                    <a:pt x="14175" y="11687"/>
                  </a:cubicBezTo>
                  <a:cubicBezTo>
                    <a:pt x="15004" y="12696"/>
                    <a:pt x="15726" y="13634"/>
                    <a:pt x="16267" y="14464"/>
                  </a:cubicBezTo>
                  <a:cubicBezTo>
                    <a:pt x="16844" y="15293"/>
                    <a:pt x="17277" y="15979"/>
                    <a:pt x="17457" y="16411"/>
                  </a:cubicBezTo>
                  <a:cubicBezTo>
                    <a:pt x="17782" y="17133"/>
                    <a:pt x="17890" y="17962"/>
                    <a:pt x="17890" y="18792"/>
                  </a:cubicBezTo>
                  <a:cubicBezTo>
                    <a:pt x="17890" y="19477"/>
                    <a:pt x="17818" y="20162"/>
                    <a:pt x="17745" y="20775"/>
                  </a:cubicBezTo>
                  <a:cubicBezTo>
                    <a:pt x="17745" y="20884"/>
                    <a:pt x="17782" y="20956"/>
                    <a:pt x="17818" y="21028"/>
                  </a:cubicBezTo>
                  <a:cubicBezTo>
                    <a:pt x="17890" y="21100"/>
                    <a:pt x="17998" y="21136"/>
                    <a:pt x="18070" y="21136"/>
                  </a:cubicBezTo>
                  <a:cubicBezTo>
                    <a:pt x="18467" y="21100"/>
                    <a:pt x="18900" y="20956"/>
                    <a:pt x="19224" y="20631"/>
                  </a:cubicBezTo>
                  <a:cubicBezTo>
                    <a:pt x="19549" y="20307"/>
                    <a:pt x="19765" y="19838"/>
                    <a:pt x="19837" y="19225"/>
                  </a:cubicBezTo>
                  <a:cubicBezTo>
                    <a:pt x="19837" y="19116"/>
                    <a:pt x="19837" y="18972"/>
                    <a:pt x="19837" y="18828"/>
                  </a:cubicBezTo>
                  <a:cubicBezTo>
                    <a:pt x="19837" y="17566"/>
                    <a:pt x="19368" y="15726"/>
                    <a:pt x="18178" y="13454"/>
                  </a:cubicBezTo>
                  <a:cubicBezTo>
                    <a:pt x="17024" y="11218"/>
                    <a:pt x="15185" y="8585"/>
                    <a:pt x="12444" y="5880"/>
                  </a:cubicBezTo>
                  <a:cubicBezTo>
                    <a:pt x="10352" y="3752"/>
                    <a:pt x="8476" y="2309"/>
                    <a:pt x="6817" y="1371"/>
                  </a:cubicBezTo>
                  <a:cubicBezTo>
                    <a:pt x="5194" y="434"/>
                    <a:pt x="3824" y="1"/>
                    <a:pt x="2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3" name="Google Shape;4823;p64"/>
            <p:cNvSpPr/>
            <p:nvPr/>
          </p:nvSpPr>
          <p:spPr>
            <a:xfrm>
              <a:off x="4674700" y="3104025"/>
              <a:ext cx="162325" cy="244525"/>
            </a:xfrm>
            <a:custGeom>
              <a:avLst/>
              <a:gdLst/>
              <a:ahLst/>
              <a:cxnLst/>
              <a:rect l="l" t="t" r="r" b="b"/>
              <a:pathLst>
                <a:path w="6493" h="9781" extrusionOk="0">
                  <a:moveTo>
                    <a:pt x="5667" y="0"/>
                  </a:moveTo>
                  <a:cubicBezTo>
                    <a:pt x="5576" y="0"/>
                    <a:pt x="5485" y="29"/>
                    <a:pt x="5410" y="94"/>
                  </a:cubicBezTo>
                  <a:lnTo>
                    <a:pt x="145" y="4386"/>
                  </a:lnTo>
                  <a:cubicBezTo>
                    <a:pt x="36" y="4458"/>
                    <a:pt x="0" y="4602"/>
                    <a:pt x="0" y="4746"/>
                  </a:cubicBezTo>
                  <a:lnTo>
                    <a:pt x="181" y="9363"/>
                  </a:lnTo>
                  <a:cubicBezTo>
                    <a:pt x="181" y="9616"/>
                    <a:pt x="395" y="9781"/>
                    <a:pt x="622" y="9781"/>
                  </a:cubicBezTo>
                  <a:cubicBezTo>
                    <a:pt x="718" y="9781"/>
                    <a:pt x="816" y="9752"/>
                    <a:pt x="902" y="9687"/>
                  </a:cubicBezTo>
                  <a:lnTo>
                    <a:pt x="6312" y="5323"/>
                  </a:lnTo>
                  <a:cubicBezTo>
                    <a:pt x="6420" y="5251"/>
                    <a:pt x="6492" y="5107"/>
                    <a:pt x="6456" y="4963"/>
                  </a:cubicBezTo>
                  <a:lnTo>
                    <a:pt x="6096" y="418"/>
                  </a:lnTo>
                  <a:cubicBezTo>
                    <a:pt x="6096" y="164"/>
                    <a:pt x="5882" y="0"/>
                    <a:pt x="5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4" name="Google Shape;4824;p64"/>
            <p:cNvSpPr/>
            <p:nvPr/>
          </p:nvSpPr>
          <p:spPr>
            <a:xfrm>
              <a:off x="4667475" y="3096425"/>
              <a:ext cx="176750" cy="259725"/>
            </a:xfrm>
            <a:custGeom>
              <a:avLst/>
              <a:gdLst/>
              <a:ahLst/>
              <a:cxnLst/>
              <a:rect l="l" t="t" r="r" b="b"/>
              <a:pathLst>
                <a:path w="7070" h="10389" extrusionOk="0">
                  <a:moveTo>
                    <a:pt x="5952" y="614"/>
                  </a:moveTo>
                  <a:lnTo>
                    <a:pt x="6060" y="650"/>
                  </a:lnTo>
                  <a:lnTo>
                    <a:pt x="6096" y="722"/>
                  </a:lnTo>
                  <a:lnTo>
                    <a:pt x="6457" y="5303"/>
                  </a:lnTo>
                  <a:lnTo>
                    <a:pt x="6421" y="5411"/>
                  </a:lnTo>
                  <a:lnTo>
                    <a:pt x="975" y="9775"/>
                  </a:lnTo>
                  <a:lnTo>
                    <a:pt x="902" y="9811"/>
                  </a:lnTo>
                  <a:lnTo>
                    <a:pt x="794" y="9775"/>
                  </a:lnTo>
                  <a:lnTo>
                    <a:pt x="758" y="9667"/>
                  </a:lnTo>
                  <a:lnTo>
                    <a:pt x="578" y="5014"/>
                  </a:lnTo>
                  <a:lnTo>
                    <a:pt x="650" y="4906"/>
                  </a:lnTo>
                  <a:lnTo>
                    <a:pt x="5880" y="650"/>
                  </a:lnTo>
                  <a:lnTo>
                    <a:pt x="5952" y="614"/>
                  </a:lnTo>
                  <a:close/>
                  <a:moveTo>
                    <a:pt x="5952" y="1"/>
                  </a:moveTo>
                  <a:cubicBezTo>
                    <a:pt x="5808" y="1"/>
                    <a:pt x="5627" y="73"/>
                    <a:pt x="5519" y="181"/>
                  </a:cubicBezTo>
                  <a:lnTo>
                    <a:pt x="253" y="4437"/>
                  </a:lnTo>
                  <a:cubicBezTo>
                    <a:pt x="73" y="4581"/>
                    <a:pt x="1" y="4798"/>
                    <a:pt x="1" y="5014"/>
                  </a:cubicBezTo>
                  <a:lnTo>
                    <a:pt x="1" y="5086"/>
                  </a:lnTo>
                  <a:lnTo>
                    <a:pt x="2" y="5086"/>
                  </a:lnTo>
                  <a:lnTo>
                    <a:pt x="2" y="5086"/>
                  </a:lnTo>
                  <a:lnTo>
                    <a:pt x="181" y="9703"/>
                  </a:lnTo>
                  <a:cubicBezTo>
                    <a:pt x="181" y="9883"/>
                    <a:pt x="253" y="10064"/>
                    <a:pt x="398" y="10208"/>
                  </a:cubicBezTo>
                  <a:cubicBezTo>
                    <a:pt x="542" y="10316"/>
                    <a:pt x="722" y="10388"/>
                    <a:pt x="902" y="10388"/>
                  </a:cubicBezTo>
                  <a:cubicBezTo>
                    <a:pt x="1047" y="10388"/>
                    <a:pt x="1227" y="10352"/>
                    <a:pt x="1371" y="10244"/>
                  </a:cubicBezTo>
                  <a:lnTo>
                    <a:pt x="6781" y="5880"/>
                  </a:lnTo>
                  <a:cubicBezTo>
                    <a:pt x="6962" y="5735"/>
                    <a:pt x="7070" y="5519"/>
                    <a:pt x="7070" y="5303"/>
                  </a:cubicBezTo>
                  <a:lnTo>
                    <a:pt x="7070" y="5231"/>
                  </a:lnTo>
                  <a:lnTo>
                    <a:pt x="6709" y="686"/>
                  </a:lnTo>
                  <a:cubicBezTo>
                    <a:pt x="6673" y="470"/>
                    <a:pt x="6601" y="325"/>
                    <a:pt x="6457" y="181"/>
                  </a:cubicBezTo>
                  <a:cubicBezTo>
                    <a:pt x="6313" y="73"/>
                    <a:pt x="6132" y="1"/>
                    <a:pt x="5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5" name="Google Shape;4825;p64"/>
            <p:cNvSpPr/>
            <p:nvPr/>
          </p:nvSpPr>
          <p:spPr>
            <a:xfrm>
              <a:off x="4739591" y="-166683"/>
              <a:ext cx="18104" cy="2089879"/>
            </a:xfrm>
            <a:custGeom>
              <a:avLst/>
              <a:gdLst/>
              <a:ahLst/>
              <a:cxnLst/>
              <a:rect l="l" t="t" r="r" b="b"/>
              <a:pathLst>
                <a:path w="722" h="67410" extrusionOk="0">
                  <a:moveTo>
                    <a:pt x="433" y="0"/>
                  </a:moveTo>
                  <a:cubicBezTo>
                    <a:pt x="253" y="0"/>
                    <a:pt x="108" y="144"/>
                    <a:pt x="108" y="289"/>
                  </a:cubicBezTo>
                  <a:cubicBezTo>
                    <a:pt x="36" y="11325"/>
                    <a:pt x="0" y="22362"/>
                    <a:pt x="0" y="33506"/>
                  </a:cubicBezTo>
                  <a:cubicBezTo>
                    <a:pt x="0" y="44651"/>
                    <a:pt x="36" y="55832"/>
                    <a:pt x="108" y="67085"/>
                  </a:cubicBezTo>
                  <a:cubicBezTo>
                    <a:pt x="108" y="67265"/>
                    <a:pt x="253" y="67409"/>
                    <a:pt x="433" y="67409"/>
                  </a:cubicBezTo>
                  <a:cubicBezTo>
                    <a:pt x="577" y="67409"/>
                    <a:pt x="722" y="67265"/>
                    <a:pt x="722" y="67085"/>
                  </a:cubicBezTo>
                  <a:cubicBezTo>
                    <a:pt x="649" y="55832"/>
                    <a:pt x="613" y="44651"/>
                    <a:pt x="613" y="33506"/>
                  </a:cubicBezTo>
                  <a:cubicBezTo>
                    <a:pt x="613" y="22362"/>
                    <a:pt x="649" y="11325"/>
                    <a:pt x="722" y="289"/>
                  </a:cubicBezTo>
                  <a:cubicBezTo>
                    <a:pt x="722" y="144"/>
                    <a:pt x="577"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6" name="Google Shape;4826;p64"/>
            <p:cNvSpPr/>
            <p:nvPr/>
          </p:nvSpPr>
          <p:spPr>
            <a:xfrm>
              <a:off x="4742325" y="1908025"/>
              <a:ext cx="15350" cy="1251550"/>
            </a:xfrm>
            <a:custGeom>
              <a:avLst/>
              <a:gdLst/>
              <a:ahLst/>
              <a:cxnLst/>
              <a:rect l="l" t="t" r="r" b="b"/>
              <a:pathLst>
                <a:path w="614" h="50062" extrusionOk="0">
                  <a:moveTo>
                    <a:pt x="325" y="0"/>
                  </a:moveTo>
                  <a:cubicBezTo>
                    <a:pt x="145" y="0"/>
                    <a:pt x="0" y="145"/>
                    <a:pt x="0" y="289"/>
                  </a:cubicBezTo>
                  <a:lnTo>
                    <a:pt x="0" y="49773"/>
                  </a:lnTo>
                  <a:cubicBezTo>
                    <a:pt x="0" y="49953"/>
                    <a:pt x="145" y="50061"/>
                    <a:pt x="325" y="50061"/>
                  </a:cubicBezTo>
                  <a:cubicBezTo>
                    <a:pt x="469" y="50061"/>
                    <a:pt x="614" y="49953"/>
                    <a:pt x="614" y="49773"/>
                  </a:cubicBezTo>
                  <a:lnTo>
                    <a:pt x="614" y="289"/>
                  </a:lnTo>
                  <a:cubicBezTo>
                    <a:pt x="614" y="145"/>
                    <a:pt x="469"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7" name="Google Shape;4827;p64"/>
            <p:cNvSpPr/>
            <p:nvPr/>
          </p:nvSpPr>
          <p:spPr>
            <a:xfrm>
              <a:off x="3923552" y="-166737"/>
              <a:ext cx="18104" cy="2984732"/>
            </a:xfrm>
            <a:custGeom>
              <a:avLst/>
              <a:gdLst/>
              <a:ahLst/>
              <a:cxnLst/>
              <a:rect l="l" t="t" r="r" b="b"/>
              <a:pathLst>
                <a:path w="722" h="103153" extrusionOk="0">
                  <a:moveTo>
                    <a:pt x="325" y="0"/>
                  </a:moveTo>
                  <a:cubicBezTo>
                    <a:pt x="145" y="0"/>
                    <a:pt x="0" y="108"/>
                    <a:pt x="0" y="289"/>
                  </a:cubicBezTo>
                  <a:cubicBezTo>
                    <a:pt x="73" y="17312"/>
                    <a:pt x="109" y="34372"/>
                    <a:pt x="109" y="51468"/>
                  </a:cubicBezTo>
                  <a:cubicBezTo>
                    <a:pt x="109" y="68564"/>
                    <a:pt x="73" y="85696"/>
                    <a:pt x="0" y="102864"/>
                  </a:cubicBezTo>
                  <a:cubicBezTo>
                    <a:pt x="0" y="103008"/>
                    <a:pt x="145" y="103152"/>
                    <a:pt x="325" y="103152"/>
                  </a:cubicBezTo>
                  <a:cubicBezTo>
                    <a:pt x="469" y="103152"/>
                    <a:pt x="614" y="103008"/>
                    <a:pt x="614" y="102864"/>
                  </a:cubicBezTo>
                  <a:cubicBezTo>
                    <a:pt x="686" y="85696"/>
                    <a:pt x="722" y="68564"/>
                    <a:pt x="722" y="51468"/>
                  </a:cubicBezTo>
                  <a:cubicBezTo>
                    <a:pt x="722" y="34372"/>
                    <a:pt x="686" y="17312"/>
                    <a:pt x="614" y="289"/>
                  </a:cubicBezTo>
                  <a:cubicBezTo>
                    <a:pt x="614" y="108"/>
                    <a:pt x="469"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8" name="Google Shape;4828;p64"/>
            <p:cNvSpPr/>
            <p:nvPr/>
          </p:nvSpPr>
          <p:spPr>
            <a:xfrm>
              <a:off x="3599900" y="4261400"/>
              <a:ext cx="339050" cy="267825"/>
            </a:xfrm>
            <a:custGeom>
              <a:avLst/>
              <a:gdLst/>
              <a:ahLst/>
              <a:cxnLst/>
              <a:rect l="l" t="t" r="r" b="b"/>
              <a:pathLst>
                <a:path w="13562" h="10713" extrusionOk="0">
                  <a:moveTo>
                    <a:pt x="3102" y="1"/>
                  </a:moveTo>
                  <a:cubicBezTo>
                    <a:pt x="2128" y="1732"/>
                    <a:pt x="1010" y="3607"/>
                    <a:pt x="0" y="5375"/>
                  </a:cubicBezTo>
                  <a:cubicBezTo>
                    <a:pt x="1840" y="5663"/>
                    <a:pt x="4617" y="6348"/>
                    <a:pt x="6312" y="7863"/>
                  </a:cubicBezTo>
                  <a:cubicBezTo>
                    <a:pt x="7466" y="8909"/>
                    <a:pt x="8260" y="9883"/>
                    <a:pt x="8801" y="10712"/>
                  </a:cubicBezTo>
                  <a:cubicBezTo>
                    <a:pt x="10207" y="9847"/>
                    <a:pt x="11830" y="8909"/>
                    <a:pt x="13562" y="8007"/>
                  </a:cubicBezTo>
                  <a:cubicBezTo>
                    <a:pt x="12588" y="6132"/>
                    <a:pt x="10748" y="3210"/>
                    <a:pt x="7899" y="1696"/>
                  </a:cubicBezTo>
                  <a:cubicBezTo>
                    <a:pt x="5266" y="325"/>
                    <a:pt x="3860" y="37"/>
                    <a:pt x="3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9" name="Google Shape;4829;p64"/>
            <p:cNvSpPr/>
            <p:nvPr/>
          </p:nvSpPr>
          <p:spPr>
            <a:xfrm>
              <a:off x="3591775" y="4254175"/>
              <a:ext cx="355300" cy="282700"/>
            </a:xfrm>
            <a:custGeom>
              <a:avLst/>
              <a:gdLst/>
              <a:ahLst/>
              <a:cxnLst/>
              <a:rect l="l" t="t" r="r" b="b"/>
              <a:pathLst>
                <a:path w="14212" h="11308" extrusionOk="0">
                  <a:moveTo>
                    <a:pt x="3576" y="618"/>
                  </a:moveTo>
                  <a:cubicBezTo>
                    <a:pt x="4280" y="655"/>
                    <a:pt x="5666" y="966"/>
                    <a:pt x="8080" y="2273"/>
                  </a:cubicBezTo>
                  <a:cubicBezTo>
                    <a:pt x="10683" y="3643"/>
                    <a:pt x="12473" y="6282"/>
                    <a:pt x="13480" y="8150"/>
                  </a:cubicBezTo>
                  <a:lnTo>
                    <a:pt x="13480" y="8150"/>
                  </a:lnTo>
                  <a:cubicBezTo>
                    <a:pt x="11945" y="8987"/>
                    <a:pt x="10500" y="9821"/>
                    <a:pt x="9223" y="10601"/>
                  </a:cubicBezTo>
                  <a:lnTo>
                    <a:pt x="9223" y="10601"/>
                  </a:lnTo>
                  <a:cubicBezTo>
                    <a:pt x="8661" y="9816"/>
                    <a:pt x="7907" y="8891"/>
                    <a:pt x="6854" y="7936"/>
                  </a:cubicBezTo>
                  <a:cubicBezTo>
                    <a:pt x="5187" y="6469"/>
                    <a:pt x="2659" y="5773"/>
                    <a:pt x="804" y="5419"/>
                  </a:cubicBezTo>
                  <a:lnTo>
                    <a:pt x="804" y="5419"/>
                  </a:lnTo>
                  <a:cubicBezTo>
                    <a:pt x="1717" y="3856"/>
                    <a:pt x="2700" y="2171"/>
                    <a:pt x="3576" y="618"/>
                  </a:cubicBezTo>
                  <a:close/>
                  <a:moveTo>
                    <a:pt x="3427" y="1"/>
                  </a:moveTo>
                  <a:cubicBezTo>
                    <a:pt x="3319" y="1"/>
                    <a:pt x="3211" y="73"/>
                    <a:pt x="3175" y="145"/>
                  </a:cubicBezTo>
                  <a:cubicBezTo>
                    <a:pt x="2201" y="1840"/>
                    <a:pt x="1083" y="3752"/>
                    <a:pt x="73" y="5483"/>
                  </a:cubicBezTo>
                  <a:cubicBezTo>
                    <a:pt x="1" y="5591"/>
                    <a:pt x="1" y="5700"/>
                    <a:pt x="37" y="5772"/>
                  </a:cubicBezTo>
                  <a:cubicBezTo>
                    <a:pt x="73" y="5880"/>
                    <a:pt x="181" y="5916"/>
                    <a:pt x="253" y="5952"/>
                  </a:cubicBezTo>
                  <a:cubicBezTo>
                    <a:pt x="2093" y="6241"/>
                    <a:pt x="4834" y="6926"/>
                    <a:pt x="6421" y="8405"/>
                  </a:cubicBezTo>
                  <a:cubicBezTo>
                    <a:pt x="7539" y="9378"/>
                    <a:pt x="8332" y="10352"/>
                    <a:pt x="8873" y="11182"/>
                  </a:cubicBezTo>
                  <a:cubicBezTo>
                    <a:pt x="8920" y="11252"/>
                    <a:pt x="9013" y="11307"/>
                    <a:pt x="9112" y="11307"/>
                  </a:cubicBezTo>
                  <a:cubicBezTo>
                    <a:pt x="9165" y="11307"/>
                    <a:pt x="9220" y="11292"/>
                    <a:pt x="9270" y="11254"/>
                  </a:cubicBezTo>
                  <a:cubicBezTo>
                    <a:pt x="10713" y="10388"/>
                    <a:pt x="12300" y="9487"/>
                    <a:pt x="14031" y="8549"/>
                  </a:cubicBezTo>
                  <a:cubicBezTo>
                    <a:pt x="14175" y="8477"/>
                    <a:pt x="14211" y="8296"/>
                    <a:pt x="14139" y="8152"/>
                  </a:cubicBezTo>
                  <a:cubicBezTo>
                    <a:pt x="13165" y="6241"/>
                    <a:pt x="11290" y="3319"/>
                    <a:pt x="8332" y="1732"/>
                  </a:cubicBezTo>
                  <a:cubicBezTo>
                    <a:pt x="5735" y="326"/>
                    <a:pt x="4257" y="1"/>
                    <a:pt x="3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0" name="Google Shape;4830;p64"/>
            <p:cNvSpPr/>
            <p:nvPr/>
          </p:nvSpPr>
          <p:spPr>
            <a:xfrm>
              <a:off x="3592675" y="4213600"/>
              <a:ext cx="394975" cy="349875"/>
            </a:xfrm>
            <a:custGeom>
              <a:avLst/>
              <a:gdLst/>
              <a:ahLst/>
              <a:cxnLst/>
              <a:rect l="l" t="t" r="r" b="b"/>
              <a:pathLst>
                <a:path w="15799" h="13995" extrusionOk="0">
                  <a:moveTo>
                    <a:pt x="8801" y="1"/>
                  </a:moveTo>
                  <a:lnTo>
                    <a:pt x="1" y="10569"/>
                  </a:lnTo>
                  <a:lnTo>
                    <a:pt x="5375" y="13995"/>
                  </a:lnTo>
                  <a:lnTo>
                    <a:pt x="15798" y="3572"/>
                  </a:lnTo>
                  <a:lnTo>
                    <a:pt x="8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1" name="Google Shape;4831;p64"/>
            <p:cNvSpPr/>
            <p:nvPr/>
          </p:nvSpPr>
          <p:spPr>
            <a:xfrm>
              <a:off x="3584575" y="4205450"/>
              <a:ext cx="411175" cy="365600"/>
            </a:xfrm>
            <a:custGeom>
              <a:avLst/>
              <a:gdLst/>
              <a:ahLst/>
              <a:cxnLst/>
              <a:rect l="l" t="t" r="r" b="b"/>
              <a:pathLst>
                <a:path w="16447" h="14624" extrusionOk="0">
                  <a:moveTo>
                    <a:pt x="9192" y="687"/>
                  </a:moveTo>
                  <a:lnTo>
                    <a:pt x="15617" y="3970"/>
                  </a:lnTo>
                  <a:lnTo>
                    <a:pt x="5663" y="13960"/>
                  </a:lnTo>
                  <a:lnTo>
                    <a:pt x="758" y="10822"/>
                  </a:lnTo>
                  <a:lnTo>
                    <a:pt x="9192" y="687"/>
                  </a:lnTo>
                  <a:close/>
                  <a:moveTo>
                    <a:pt x="9118" y="1"/>
                  </a:moveTo>
                  <a:cubicBezTo>
                    <a:pt x="9028" y="1"/>
                    <a:pt x="8943" y="41"/>
                    <a:pt x="8873" y="111"/>
                  </a:cubicBezTo>
                  <a:lnTo>
                    <a:pt x="72" y="10714"/>
                  </a:lnTo>
                  <a:cubicBezTo>
                    <a:pt x="36" y="10786"/>
                    <a:pt x="0" y="10859"/>
                    <a:pt x="36" y="10967"/>
                  </a:cubicBezTo>
                  <a:cubicBezTo>
                    <a:pt x="36" y="11039"/>
                    <a:pt x="72" y="11111"/>
                    <a:pt x="145" y="11147"/>
                  </a:cubicBezTo>
                  <a:lnTo>
                    <a:pt x="5555" y="14573"/>
                  </a:lnTo>
                  <a:cubicBezTo>
                    <a:pt x="5603" y="14606"/>
                    <a:pt x="5659" y="14624"/>
                    <a:pt x="5716" y="14624"/>
                  </a:cubicBezTo>
                  <a:cubicBezTo>
                    <a:pt x="5785" y="14624"/>
                    <a:pt x="5856" y="14597"/>
                    <a:pt x="5915" y="14537"/>
                  </a:cubicBezTo>
                  <a:lnTo>
                    <a:pt x="16339" y="4114"/>
                  </a:lnTo>
                  <a:cubicBezTo>
                    <a:pt x="16411" y="4042"/>
                    <a:pt x="16447" y="3934"/>
                    <a:pt x="16411" y="3862"/>
                  </a:cubicBezTo>
                  <a:cubicBezTo>
                    <a:pt x="16411" y="3753"/>
                    <a:pt x="16339" y="3681"/>
                    <a:pt x="16266" y="3645"/>
                  </a:cubicBezTo>
                  <a:lnTo>
                    <a:pt x="9269" y="38"/>
                  </a:lnTo>
                  <a:cubicBezTo>
                    <a:pt x="9218" y="13"/>
                    <a:pt x="9167" y="1"/>
                    <a:pt x="9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2" name="Google Shape;4832;p64"/>
            <p:cNvSpPr/>
            <p:nvPr/>
          </p:nvSpPr>
          <p:spPr>
            <a:xfrm>
              <a:off x="3659400" y="4259600"/>
              <a:ext cx="255200" cy="233550"/>
            </a:xfrm>
            <a:custGeom>
              <a:avLst/>
              <a:gdLst/>
              <a:ahLst/>
              <a:cxnLst/>
              <a:rect l="l" t="t" r="r" b="b"/>
              <a:pathLst>
                <a:path w="10208" h="9342" extrusionOk="0">
                  <a:moveTo>
                    <a:pt x="6601" y="0"/>
                  </a:moveTo>
                  <a:lnTo>
                    <a:pt x="1" y="7827"/>
                  </a:lnTo>
                  <a:lnTo>
                    <a:pt x="2598" y="9342"/>
                  </a:lnTo>
                  <a:lnTo>
                    <a:pt x="10208" y="1623"/>
                  </a:lnTo>
                  <a:lnTo>
                    <a:pt x="66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3" name="Google Shape;4833;p64"/>
            <p:cNvSpPr/>
            <p:nvPr/>
          </p:nvSpPr>
          <p:spPr>
            <a:xfrm>
              <a:off x="3651300" y="4252025"/>
              <a:ext cx="271425" cy="248425"/>
            </a:xfrm>
            <a:custGeom>
              <a:avLst/>
              <a:gdLst/>
              <a:ahLst/>
              <a:cxnLst/>
              <a:rect l="l" t="t" r="r" b="b"/>
              <a:pathLst>
                <a:path w="10857" h="9937" extrusionOk="0">
                  <a:moveTo>
                    <a:pt x="7032" y="655"/>
                  </a:moveTo>
                  <a:lnTo>
                    <a:pt x="10027" y="2035"/>
                  </a:lnTo>
                  <a:lnTo>
                    <a:pt x="2886" y="9284"/>
                  </a:lnTo>
                  <a:lnTo>
                    <a:pt x="758" y="8058"/>
                  </a:lnTo>
                  <a:lnTo>
                    <a:pt x="7032" y="655"/>
                  </a:lnTo>
                  <a:close/>
                  <a:moveTo>
                    <a:pt x="6955" y="1"/>
                  </a:moveTo>
                  <a:cubicBezTo>
                    <a:pt x="6853" y="1"/>
                    <a:pt x="6761" y="34"/>
                    <a:pt x="6709" y="87"/>
                  </a:cubicBezTo>
                  <a:lnTo>
                    <a:pt x="72" y="7914"/>
                  </a:lnTo>
                  <a:cubicBezTo>
                    <a:pt x="36" y="7986"/>
                    <a:pt x="0" y="8094"/>
                    <a:pt x="0" y="8166"/>
                  </a:cubicBezTo>
                  <a:cubicBezTo>
                    <a:pt x="36" y="8274"/>
                    <a:pt x="72" y="8346"/>
                    <a:pt x="144" y="8382"/>
                  </a:cubicBezTo>
                  <a:lnTo>
                    <a:pt x="2777" y="9897"/>
                  </a:lnTo>
                  <a:cubicBezTo>
                    <a:pt x="2819" y="9925"/>
                    <a:pt x="2865" y="9937"/>
                    <a:pt x="2913" y="9937"/>
                  </a:cubicBezTo>
                  <a:cubicBezTo>
                    <a:pt x="2991" y="9937"/>
                    <a:pt x="3071" y="9906"/>
                    <a:pt x="3138" y="9861"/>
                  </a:cubicBezTo>
                  <a:lnTo>
                    <a:pt x="10748" y="2143"/>
                  </a:lnTo>
                  <a:cubicBezTo>
                    <a:pt x="10820" y="2071"/>
                    <a:pt x="10856" y="1962"/>
                    <a:pt x="10820" y="1890"/>
                  </a:cubicBezTo>
                  <a:cubicBezTo>
                    <a:pt x="10820" y="1782"/>
                    <a:pt x="10748" y="1710"/>
                    <a:pt x="10640" y="1638"/>
                  </a:cubicBezTo>
                  <a:lnTo>
                    <a:pt x="7069" y="15"/>
                  </a:lnTo>
                  <a:cubicBezTo>
                    <a:pt x="7031" y="5"/>
                    <a:pt x="6992" y="1"/>
                    <a:pt x="6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4" name="Google Shape;4834;p64"/>
            <p:cNvSpPr/>
            <p:nvPr/>
          </p:nvSpPr>
          <p:spPr>
            <a:xfrm>
              <a:off x="2214925" y="4282725"/>
              <a:ext cx="151500" cy="319300"/>
            </a:xfrm>
            <a:custGeom>
              <a:avLst/>
              <a:gdLst/>
              <a:ahLst/>
              <a:cxnLst/>
              <a:rect l="l" t="t" r="r" b="b"/>
              <a:pathLst>
                <a:path w="6060" h="12772" extrusionOk="0">
                  <a:moveTo>
                    <a:pt x="2113" y="0"/>
                  </a:moveTo>
                  <a:cubicBezTo>
                    <a:pt x="1723" y="0"/>
                    <a:pt x="1333" y="155"/>
                    <a:pt x="974" y="482"/>
                  </a:cubicBezTo>
                  <a:cubicBezTo>
                    <a:pt x="0" y="1384"/>
                    <a:pt x="577" y="3440"/>
                    <a:pt x="830" y="4522"/>
                  </a:cubicBezTo>
                  <a:cubicBezTo>
                    <a:pt x="1227" y="6469"/>
                    <a:pt x="1551" y="8453"/>
                    <a:pt x="2200" y="10328"/>
                  </a:cubicBezTo>
                  <a:cubicBezTo>
                    <a:pt x="2489" y="11086"/>
                    <a:pt x="2814" y="12528"/>
                    <a:pt x="3751" y="12709"/>
                  </a:cubicBezTo>
                  <a:cubicBezTo>
                    <a:pt x="3943" y="12751"/>
                    <a:pt x="4121" y="12772"/>
                    <a:pt x="4285" y="12772"/>
                  </a:cubicBezTo>
                  <a:cubicBezTo>
                    <a:pt x="5503" y="12772"/>
                    <a:pt x="5956" y="11638"/>
                    <a:pt x="5987" y="10112"/>
                  </a:cubicBezTo>
                  <a:cubicBezTo>
                    <a:pt x="6060" y="7371"/>
                    <a:pt x="4761" y="3295"/>
                    <a:pt x="4473" y="2430"/>
                  </a:cubicBezTo>
                  <a:cubicBezTo>
                    <a:pt x="3988" y="899"/>
                    <a:pt x="3053" y="0"/>
                    <a:pt x="2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5" name="Google Shape;4835;p64"/>
            <p:cNvSpPr/>
            <p:nvPr/>
          </p:nvSpPr>
          <p:spPr>
            <a:xfrm>
              <a:off x="2218525" y="4275825"/>
              <a:ext cx="153300" cy="333650"/>
            </a:xfrm>
            <a:custGeom>
              <a:avLst/>
              <a:gdLst/>
              <a:ahLst/>
              <a:cxnLst/>
              <a:rect l="l" t="t" r="r" b="b"/>
              <a:pathLst>
                <a:path w="6132" h="13346" extrusionOk="0">
                  <a:moveTo>
                    <a:pt x="1984" y="578"/>
                  </a:moveTo>
                  <a:cubicBezTo>
                    <a:pt x="2345" y="578"/>
                    <a:pt x="2742" y="758"/>
                    <a:pt x="3102" y="1119"/>
                  </a:cubicBezTo>
                  <a:cubicBezTo>
                    <a:pt x="3463" y="1515"/>
                    <a:pt x="3824" y="2056"/>
                    <a:pt x="4040" y="2814"/>
                  </a:cubicBezTo>
                  <a:cubicBezTo>
                    <a:pt x="4329" y="3643"/>
                    <a:pt x="5555" y="7539"/>
                    <a:pt x="5555" y="10208"/>
                  </a:cubicBezTo>
                  <a:cubicBezTo>
                    <a:pt x="5555" y="10280"/>
                    <a:pt x="5555" y="10316"/>
                    <a:pt x="5555" y="10388"/>
                  </a:cubicBezTo>
                  <a:cubicBezTo>
                    <a:pt x="5519" y="11145"/>
                    <a:pt x="5411" y="11758"/>
                    <a:pt x="5194" y="12155"/>
                  </a:cubicBezTo>
                  <a:cubicBezTo>
                    <a:pt x="5050" y="12336"/>
                    <a:pt x="4942" y="12480"/>
                    <a:pt x="4761" y="12588"/>
                  </a:cubicBezTo>
                  <a:cubicBezTo>
                    <a:pt x="4581" y="12696"/>
                    <a:pt x="4401" y="12768"/>
                    <a:pt x="4112" y="12768"/>
                  </a:cubicBezTo>
                  <a:cubicBezTo>
                    <a:pt x="4004" y="12768"/>
                    <a:pt x="3824" y="12732"/>
                    <a:pt x="3679" y="12696"/>
                  </a:cubicBezTo>
                  <a:cubicBezTo>
                    <a:pt x="3499" y="12660"/>
                    <a:pt x="3355" y="12588"/>
                    <a:pt x="3211" y="12444"/>
                  </a:cubicBezTo>
                  <a:cubicBezTo>
                    <a:pt x="3030" y="12227"/>
                    <a:pt x="2850" y="11903"/>
                    <a:pt x="2706" y="11542"/>
                  </a:cubicBezTo>
                  <a:cubicBezTo>
                    <a:pt x="2561" y="11181"/>
                    <a:pt x="2453" y="10785"/>
                    <a:pt x="2345" y="10496"/>
                  </a:cubicBezTo>
                  <a:cubicBezTo>
                    <a:pt x="1696" y="8657"/>
                    <a:pt x="1371" y="6709"/>
                    <a:pt x="974" y="4761"/>
                  </a:cubicBezTo>
                  <a:cubicBezTo>
                    <a:pt x="830" y="4112"/>
                    <a:pt x="578" y="3175"/>
                    <a:pt x="578" y="2345"/>
                  </a:cubicBezTo>
                  <a:cubicBezTo>
                    <a:pt x="578" y="1768"/>
                    <a:pt x="722" y="1299"/>
                    <a:pt x="1047" y="1010"/>
                  </a:cubicBezTo>
                  <a:cubicBezTo>
                    <a:pt x="1371" y="722"/>
                    <a:pt x="1660" y="578"/>
                    <a:pt x="1984" y="578"/>
                  </a:cubicBezTo>
                  <a:close/>
                  <a:moveTo>
                    <a:pt x="1984" y="1"/>
                  </a:moveTo>
                  <a:cubicBezTo>
                    <a:pt x="1515" y="1"/>
                    <a:pt x="1047" y="181"/>
                    <a:pt x="650" y="542"/>
                  </a:cubicBezTo>
                  <a:cubicBezTo>
                    <a:pt x="109" y="1010"/>
                    <a:pt x="1" y="1696"/>
                    <a:pt x="1" y="2345"/>
                  </a:cubicBezTo>
                  <a:cubicBezTo>
                    <a:pt x="1" y="3283"/>
                    <a:pt x="253" y="4257"/>
                    <a:pt x="397" y="4870"/>
                  </a:cubicBezTo>
                  <a:cubicBezTo>
                    <a:pt x="794" y="6817"/>
                    <a:pt x="1083" y="8801"/>
                    <a:pt x="1804" y="10713"/>
                  </a:cubicBezTo>
                  <a:cubicBezTo>
                    <a:pt x="1912" y="11073"/>
                    <a:pt x="2056" y="11614"/>
                    <a:pt x="2309" y="12155"/>
                  </a:cubicBezTo>
                  <a:cubicBezTo>
                    <a:pt x="2453" y="12408"/>
                    <a:pt x="2597" y="12660"/>
                    <a:pt x="2778" y="12840"/>
                  </a:cubicBezTo>
                  <a:cubicBezTo>
                    <a:pt x="2994" y="13057"/>
                    <a:pt x="3247" y="13237"/>
                    <a:pt x="3535" y="13309"/>
                  </a:cubicBezTo>
                  <a:cubicBezTo>
                    <a:pt x="3752" y="13345"/>
                    <a:pt x="3932" y="13345"/>
                    <a:pt x="4112" y="13345"/>
                  </a:cubicBezTo>
                  <a:cubicBezTo>
                    <a:pt x="4473" y="13345"/>
                    <a:pt x="4798" y="13273"/>
                    <a:pt x="5086" y="13129"/>
                  </a:cubicBezTo>
                  <a:cubicBezTo>
                    <a:pt x="5483" y="12877"/>
                    <a:pt x="5735" y="12480"/>
                    <a:pt x="5916" y="12011"/>
                  </a:cubicBezTo>
                  <a:cubicBezTo>
                    <a:pt x="6060" y="11542"/>
                    <a:pt x="6132" y="11001"/>
                    <a:pt x="6132" y="10424"/>
                  </a:cubicBezTo>
                  <a:cubicBezTo>
                    <a:pt x="6132" y="10352"/>
                    <a:pt x="6132" y="10280"/>
                    <a:pt x="6132" y="10208"/>
                  </a:cubicBezTo>
                  <a:cubicBezTo>
                    <a:pt x="6132" y="7358"/>
                    <a:pt x="4906" y="3499"/>
                    <a:pt x="4617" y="2633"/>
                  </a:cubicBezTo>
                  <a:cubicBezTo>
                    <a:pt x="4365" y="1804"/>
                    <a:pt x="4004" y="1155"/>
                    <a:pt x="3535" y="722"/>
                  </a:cubicBezTo>
                  <a:cubicBezTo>
                    <a:pt x="3102" y="253"/>
                    <a:pt x="2561" y="1"/>
                    <a:pt x="19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6" name="Google Shape;4836;p64"/>
            <p:cNvSpPr/>
            <p:nvPr/>
          </p:nvSpPr>
          <p:spPr>
            <a:xfrm>
              <a:off x="2166225" y="4403450"/>
              <a:ext cx="113650" cy="239800"/>
            </a:xfrm>
            <a:custGeom>
              <a:avLst/>
              <a:gdLst/>
              <a:ahLst/>
              <a:cxnLst/>
              <a:rect l="l" t="t" r="r" b="b"/>
              <a:pathLst>
                <a:path w="4546" h="9592" extrusionOk="0">
                  <a:moveTo>
                    <a:pt x="1591" y="1"/>
                  </a:moveTo>
                  <a:cubicBezTo>
                    <a:pt x="1297" y="1"/>
                    <a:pt x="1000" y="121"/>
                    <a:pt x="722" y="378"/>
                  </a:cubicBezTo>
                  <a:cubicBezTo>
                    <a:pt x="1" y="1063"/>
                    <a:pt x="433" y="2578"/>
                    <a:pt x="614" y="3407"/>
                  </a:cubicBezTo>
                  <a:cubicBezTo>
                    <a:pt x="902" y="4850"/>
                    <a:pt x="1155" y="6329"/>
                    <a:pt x="1660" y="7772"/>
                  </a:cubicBezTo>
                  <a:cubicBezTo>
                    <a:pt x="1876" y="8313"/>
                    <a:pt x="2093" y="9395"/>
                    <a:pt x="2814" y="9539"/>
                  </a:cubicBezTo>
                  <a:cubicBezTo>
                    <a:pt x="2965" y="9574"/>
                    <a:pt x="3104" y="9591"/>
                    <a:pt x="3231" y="9591"/>
                  </a:cubicBezTo>
                  <a:cubicBezTo>
                    <a:pt x="4141" y="9591"/>
                    <a:pt x="4477" y="8730"/>
                    <a:pt x="4509" y="7591"/>
                  </a:cubicBezTo>
                  <a:cubicBezTo>
                    <a:pt x="4545" y="5535"/>
                    <a:pt x="3571" y="2470"/>
                    <a:pt x="3355" y="1820"/>
                  </a:cubicBezTo>
                  <a:cubicBezTo>
                    <a:pt x="2974" y="679"/>
                    <a:pt x="2290" y="1"/>
                    <a:pt x="1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7" name="Google Shape;4837;p64"/>
            <p:cNvSpPr/>
            <p:nvPr/>
          </p:nvSpPr>
          <p:spPr>
            <a:xfrm>
              <a:off x="2166225" y="4395750"/>
              <a:ext cx="119950" cy="255200"/>
            </a:xfrm>
            <a:custGeom>
              <a:avLst/>
              <a:gdLst/>
              <a:ahLst/>
              <a:cxnLst/>
              <a:rect l="l" t="t" r="r" b="b"/>
              <a:pathLst>
                <a:path w="4798" h="10208" extrusionOk="0">
                  <a:moveTo>
                    <a:pt x="1588" y="614"/>
                  </a:moveTo>
                  <a:cubicBezTo>
                    <a:pt x="1840" y="614"/>
                    <a:pt x="2129" y="722"/>
                    <a:pt x="2381" y="1010"/>
                  </a:cubicBezTo>
                  <a:cubicBezTo>
                    <a:pt x="2670" y="1263"/>
                    <a:pt x="2886" y="1696"/>
                    <a:pt x="3066" y="2237"/>
                  </a:cubicBezTo>
                  <a:cubicBezTo>
                    <a:pt x="3283" y="2850"/>
                    <a:pt x="4184" y="5771"/>
                    <a:pt x="4184" y="7755"/>
                  </a:cubicBezTo>
                  <a:lnTo>
                    <a:pt x="4184" y="7899"/>
                  </a:lnTo>
                  <a:cubicBezTo>
                    <a:pt x="4184" y="8440"/>
                    <a:pt x="4076" y="8909"/>
                    <a:pt x="3932" y="9198"/>
                  </a:cubicBezTo>
                  <a:cubicBezTo>
                    <a:pt x="3860" y="9342"/>
                    <a:pt x="3752" y="9414"/>
                    <a:pt x="3643" y="9486"/>
                  </a:cubicBezTo>
                  <a:cubicBezTo>
                    <a:pt x="3535" y="9558"/>
                    <a:pt x="3391" y="9594"/>
                    <a:pt x="3211" y="9594"/>
                  </a:cubicBezTo>
                  <a:cubicBezTo>
                    <a:pt x="3102" y="9594"/>
                    <a:pt x="2994" y="9594"/>
                    <a:pt x="2886" y="9558"/>
                  </a:cubicBezTo>
                  <a:cubicBezTo>
                    <a:pt x="2778" y="9558"/>
                    <a:pt x="2670" y="9486"/>
                    <a:pt x="2561" y="9378"/>
                  </a:cubicBezTo>
                  <a:cubicBezTo>
                    <a:pt x="2453" y="9234"/>
                    <a:pt x="2309" y="8981"/>
                    <a:pt x="2201" y="8729"/>
                  </a:cubicBezTo>
                  <a:cubicBezTo>
                    <a:pt x="2093" y="8476"/>
                    <a:pt x="2020" y="8188"/>
                    <a:pt x="1948" y="7971"/>
                  </a:cubicBezTo>
                  <a:cubicBezTo>
                    <a:pt x="1443" y="6601"/>
                    <a:pt x="1227" y="5122"/>
                    <a:pt x="902" y="3643"/>
                  </a:cubicBezTo>
                  <a:cubicBezTo>
                    <a:pt x="794" y="3174"/>
                    <a:pt x="614" y="2453"/>
                    <a:pt x="614" y="1876"/>
                  </a:cubicBezTo>
                  <a:cubicBezTo>
                    <a:pt x="614" y="1443"/>
                    <a:pt x="722" y="1083"/>
                    <a:pt x="938" y="902"/>
                  </a:cubicBezTo>
                  <a:cubicBezTo>
                    <a:pt x="1155" y="686"/>
                    <a:pt x="1371" y="614"/>
                    <a:pt x="1588" y="614"/>
                  </a:cubicBezTo>
                  <a:close/>
                  <a:moveTo>
                    <a:pt x="1588" y="1"/>
                  </a:moveTo>
                  <a:cubicBezTo>
                    <a:pt x="1227" y="1"/>
                    <a:pt x="830" y="181"/>
                    <a:pt x="542" y="469"/>
                  </a:cubicBezTo>
                  <a:cubicBezTo>
                    <a:pt x="109" y="830"/>
                    <a:pt x="1" y="1371"/>
                    <a:pt x="1" y="1876"/>
                  </a:cubicBezTo>
                  <a:cubicBezTo>
                    <a:pt x="1" y="2561"/>
                    <a:pt x="217" y="3319"/>
                    <a:pt x="325" y="3788"/>
                  </a:cubicBezTo>
                  <a:cubicBezTo>
                    <a:pt x="614" y="5230"/>
                    <a:pt x="866" y="6709"/>
                    <a:pt x="1371" y="8152"/>
                  </a:cubicBezTo>
                  <a:cubicBezTo>
                    <a:pt x="1479" y="8440"/>
                    <a:pt x="1588" y="8873"/>
                    <a:pt x="1768" y="9234"/>
                  </a:cubicBezTo>
                  <a:cubicBezTo>
                    <a:pt x="1876" y="9450"/>
                    <a:pt x="1984" y="9630"/>
                    <a:pt x="2129" y="9811"/>
                  </a:cubicBezTo>
                  <a:cubicBezTo>
                    <a:pt x="2309" y="9955"/>
                    <a:pt x="2489" y="10099"/>
                    <a:pt x="2742" y="10171"/>
                  </a:cubicBezTo>
                  <a:cubicBezTo>
                    <a:pt x="2922" y="10171"/>
                    <a:pt x="3066" y="10208"/>
                    <a:pt x="3211" y="10208"/>
                  </a:cubicBezTo>
                  <a:cubicBezTo>
                    <a:pt x="3499" y="10208"/>
                    <a:pt x="3752" y="10135"/>
                    <a:pt x="3932" y="10027"/>
                  </a:cubicBezTo>
                  <a:cubicBezTo>
                    <a:pt x="4257" y="9811"/>
                    <a:pt x="4473" y="9486"/>
                    <a:pt x="4617" y="9126"/>
                  </a:cubicBezTo>
                  <a:cubicBezTo>
                    <a:pt x="4725" y="8765"/>
                    <a:pt x="4798" y="8368"/>
                    <a:pt x="4798" y="7899"/>
                  </a:cubicBezTo>
                  <a:lnTo>
                    <a:pt x="4798" y="7755"/>
                  </a:lnTo>
                  <a:cubicBezTo>
                    <a:pt x="4798" y="5627"/>
                    <a:pt x="3860" y="2706"/>
                    <a:pt x="3643" y="2056"/>
                  </a:cubicBezTo>
                  <a:cubicBezTo>
                    <a:pt x="3463" y="1443"/>
                    <a:pt x="3175" y="938"/>
                    <a:pt x="2814" y="578"/>
                  </a:cubicBezTo>
                  <a:cubicBezTo>
                    <a:pt x="2453" y="217"/>
                    <a:pt x="2057"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8" name="Google Shape;4838;p64"/>
            <p:cNvSpPr/>
            <p:nvPr/>
          </p:nvSpPr>
          <p:spPr>
            <a:xfrm>
              <a:off x="2527800" y="4365100"/>
              <a:ext cx="239875" cy="326075"/>
            </a:xfrm>
            <a:custGeom>
              <a:avLst/>
              <a:gdLst/>
              <a:ahLst/>
              <a:cxnLst/>
              <a:rect l="l" t="t" r="r" b="b"/>
              <a:pathLst>
                <a:path w="9595" h="13043" extrusionOk="0">
                  <a:moveTo>
                    <a:pt x="289" y="0"/>
                  </a:moveTo>
                  <a:cubicBezTo>
                    <a:pt x="289" y="1"/>
                    <a:pt x="1" y="5302"/>
                    <a:pt x="686" y="5699"/>
                  </a:cubicBezTo>
                  <a:cubicBezTo>
                    <a:pt x="1371" y="6096"/>
                    <a:pt x="3896" y="6781"/>
                    <a:pt x="4220" y="6853"/>
                  </a:cubicBezTo>
                  <a:cubicBezTo>
                    <a:pt x="4509" y="6961"/>
                    <a:pt x="4293" y="7358"/>
                    <a:pt x="3896" y="8728"/>
                  </a:cubicBezTo>
                  <a:cubicBezTo>
                    <a:pt x="3535" y="10099"/>
                    <a:pt x="3896" y="11975"/>
                    <a:pt x="5086" y="12660"/>
                  </a:cubicBezTo>
                  <a:cubicBezTo>
                    <a:pt x="5525" y="12913"/>
                    <a:pt x="5920" y="13043"/>
                    <a:pt x="6250" y="13043"/>
                  </a:cubicBezTo>
                  <a:cubicBezTo>
                    <a:pt x="6812" y="13043"/>
                    <a:pt x="7182" y="12663"/>
                    <a:pt x="7250" y="11866"/>
                  </a:cubicBezTo>
                  <a:cubicBezTo>
                    <a:pt x="7358" y="10604"/>
                    <a:pt x="9594" y="6961"/>
                    <a:pt x="8909" y="5879"/>
                  </a:cubicBezTo>
                  <a:cubicBezTo>
                    <a:pt x="8224" y="4797"/>
                    <a:pt x="7142" y="3715"/>
                    <a:pt x="4978" y="3427"/>
                  </a:cubicBezTo>
                  <a:cubicBezTo>
                    <a:pt x="2850" y="3138"/>
                    <a:pt x="289" y="0"/>
                    <a:pt x="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9" name="Google Shape;4839;p64"/>
            <p:cNvSpPr/>
            <p:nvPr/>
          </p:nvSpPr>
          <p:spPr>
            <a:xfrm>
              <a:off x="2526000" y="4357550"/>
              <a:ext cx="235350" cy="341200"/>
            </a:xfrm>
            <a:custGeom>
              <a:avLst/>
              <a:gdLst/>
              <a:ahLst/>
              <a:cxnLst/>
              <a:rect l="l" t="t" r="r" b="b"/>
              <a:pathLst>
                <a:path w="9414" h="13648" extrusionOk="0">
                  <a:moveTo>
                    <a:pt x="613" y="1069"/>
                  </a:moveTo>
                  <a:cubicBezTo>
                    <a:pt x="885" y="1369"/>
                    <a:pt x="1254" y="1751"/>
                    <a:pt x="1696" y="2142"/>
                  </a:cubicBezTo>
                  <a:cubicBezTo>
                    <a:pt x="2633" y="2971"/>
                    <a:pt x="3824" y="3873"/>
                    <a:pt x="5014" y="4053"/>
                  </a:cubicBezTo>
                  <a:cubicBezTo>
                    <a:pt x="6060" y="4161"/>
                    <a:pt x="6817" y="4486"/>
                    <a:pt x="7394" y="4919"/>
                  </a:cubicBezTo>
                  <a:cubicBezTo>
                    <a:pt x="7971" y="5316"/>
                    <a:pt x="8404" y="5821"/>
                    <a:pt x="8729" y="6362"/>
                  </a:cubicBezTo>
                  <a:cubicBezTo>
                    <a:pt x="8765" y="6434"/>
                    <a:pt x="8801" y="6542"/>
                    <a:pt x="8801" y="6722"/>
                  </a:cubicBezTo>
                  <a:cubicBezTo>
                    <a:pt x="8801" y="7047"/>
                    <a:pt x="8729" y="7480"/>
                    <a:pt x="8548" y="7948"/>
                  </a:cubicBezTo>
                  <a:cubicBezTo>
                    <a:pt x="8332" y="8670"/>
                    <a:pt x="7971" y="9463"/>
                    <a:pt x="7647" y="10221"/>
                  </a:cubicBezTo>
                  <a:cubicBezTo>
                    <a:pt x="7502" y="10617"/>
                    <a:pt x="7358" y="10942"/>
                    <a:pt x="7214" y="11267"/>
                  </a:cubicBezTo>
                  <a:cubicBezTo>
                    <a:pt x="7106" y="11591"/>
                    <a:pt x="7034" y="11880"/>
                    <a:pt x="7034" y="12132"/>
                  </a:cubicBezTo>
                  <a:cubicBezTo>
                    <a:pt x="6997" y="12493"/>
                    <a:pt x="6889" y="12745"/>
                    <a:pt x="6781" y="12854"/>
                  </a:cubicBezTo>
                  <a:cubicBezTo>
                    <a:pt x="6673" y="12998"/>
                    <a:pt x="6529" y="13034"/>
                    <a:pt x="6312" y="13034"/>
                  </a:cubicBezTo>
                  <a:cubicBezTo>
                    <a:pt x="6060" y="13034"/>
                    <a:pt x="5735" y="12926"/>
                    <a:pt x="5302" y="12709"/>
                  </a:cubicBezTo>
                  <a:cubicBezTo>
                    <a:pt x="4942" y="12493"/>
                    <a:pt x="4653" y="12096"/>
                    <a:pt x="4437" y="11663"/>
                  </a:cubicBezTo>
                  <a:cubicBezTo>
                    <a:pt x="4256" y="11195"/>
                    <a:pt x="4148" y="10654"/>
                    <a:pt x="4148" y="10113"/>
                  </a:cubicBezTo>
                  <a:cubicBezTo>
                    <a:pt x="4148" y="9788"/>
                    <a:pt x="4184" y="9427"/>
                    <a:pt x="4256" y="9103"/>
                  </a:cubicBezTo>
                  <a:cubicBezTo>
                    <a:pt x="4401" y="8670"/>
                    <a:pt x="4509" y="8309"/>
                    <a:pt x="4581" y="8057"/>
                  </a:cubicBezTo>
                  <a:cubicBezTo>
                    <a:pt x="4653" y="7768"/>
                    <a:pt x="4725" y="7588"/>
                    <a:pt x="4725" y="7407"/>
                  </a:cubicBezTo>
                  <a:cubicBezTo>
                    <a:pt x="4725" y="7299"/>
                    <a:pt x="4689" y="7191"/>
                    <a:pt x="4653" y="7083"/>
                  </a:cubicBezTo>
                  <a:cubicBezTo>
                    <a:pt x="4581" y="6975"/>
                    <a:pt x="4473" y="6903"/>
                    <a:pt x="4365" y="6866"/>
                  </a:cubicBezTo>
                  <a:cubicBezTo>
                    <a:pt x="4292" y="6866"/>
                    <a:pt x="4076" y="6794"/>
                    <a:pt x="3788" y="6722"/>
                  </a:cubicBezTo>
                  <a:cubicBezTo>
                    <a:pt x="3355" y="6578"/>
                    <a:pt x="2742" y="6398"/>
                    <a:pt x="2164" y="6217"/>
                  </a:cubicBezTo>
                  <a:cubicBezTo>
                    <a:pt x="1623" y="6037"/>
                    <a:pt x="1119" y="5857"/>
                    <a:pt x="902" y="5748"/>
                  </a:cubicBezTo>
                  <a:cubicBezTo>
                    <a:pt x="902" y="5712"/>
                    <a:pt x="830" y="5604"/>
                    <a:pt x="794" y="5388"/>
                  </a:cubicBezTo>
                  <a:cubicBezTo>
                    <a:pt x="650" y="4811"/>
                    <a:pt x="578" y="3693"/>
                    <a:pt x="578" y="2683"/>
                  </a:cubicBezTo>
                  <a:cubicBezTo>
                    <a:pt x="578" y="2091"/>
                    <a:pt x="611" y="1499"/>
                    <a:pt x="613" y="1069"/>
                  </a:cubicBezTo>
                  <a:close/>
                  <a:moveTo>
                    <a:pt x="354" y="0"/>
                  </a:moveTo>
                  <a:cubicBezTo>
                    <a:pt x="323" y="0"/>
                    <a:pt x="289" y="5"/>
                    <a:pt x="253" y="14"/>
                  </a:cubicBezTo>
                  <a:cubicBezTo>
                    <a:pt x="145" y="50"/>
                    <a:pt x="73" y="158"/>
                    <a:pt x="73" y="302"/>
                  </a:cubicBezTo>
                  <a:cubicBezTo>
                    <a:pt x="73" y="302"/>
                    <a:pt x="0" y="1420"/>
                    <a:pt x="0" y="2683"/>
                  </a:cubicBezTo>
                  <a:cubicBezTo>
                    <a:pt x="0" y="3440"/>
                    <a:pt x="0" y="4197"/>
                    <a:pt x="73" y="4847"/>
                  </a:cubicBezTo>
                  <a:cubicBezTo>
                    <a:pt x="109" y="5171"/>
                    <a:pt x="181" y="5460"/>
                    <a:pt x="217" y="5676"/>
                  </a:cubicBezTo>
                  <a:cubicBezTo>
                    <a:pt x="253" y="5784"/>
                    <a:pt x="289" y="5893"/>
                    <a:pt x="361" y="6001"/>
                  </a:cubicBezTo>
                  <a:cubicBezTo>
                    <a:pt x="397" y="6109"/>
                    <a:pt x="469" y="6181"/>
                    <a:pt x="614" y="6253"/>
                  </a:cubicBezTo>
                  <a:cubicBezTo>
                    <a:pt x="794" y="6362"/>
                    <a:pt x="1082" y="6470"/>
                    <a:pt x="1443" y="6614"/>
                  </a:cubicBezTo>
                  <a:cubicBezTo>
                    <a:pt x="1984" y="6794"/>
                    <a:pt x="2597" y="6975"/>
                    <a:pt x="3138" y="7155"/>
                  </a:cubicBezTo>
                  <a:cubicBezTo>
                    <a:pt x="3565" y="7277"/>
                    <a:pt x="3940" y="7373"/>
                    <a:pt x="4111" y="7422"/>
                  </a:cubicBezTo>
                  <a:lnTo>
                    <a:pt x="4111" y="7422"/>
                  </a:lnTo>
                  <a:cubicBezTo>
                    <a:pt x="4105" y="7478"/>
                    <a:pt x="4069" y="7648"/>
                    <a:pt x="4004" y="7876"/>
                  </a:cubicBezTo>
                  <a:cubicBezTo>
                    <a:pt x="3932" y="8129"/>
                    <a:pt x="3824" y="8489"/>
                    <a:pt x="3679" y="8958"/>
                  </a:cubicBezTo>
                  <a:cubicBezTo>
                    <a:pt x="3571" y="9319"/>
                    <a:pt x="3535" y="9716"/>
                    <a:pt x="3535" y="10113"/>
                  </a:cubicBezTo>
                  <a:cubicBezTo>
                    <a:pt x="3535" y="10726"/>
                    <a:pt x="3643" y="11339"/>
                    <a:pt x="3896" y="11880"/>
                  </a:cubicBezTo>
                  <a:cubicBezTo>
                    <a:pt x="4148" y="12421"/>
                    <a:pt x="4509" y="12926"/>
                    <a:pt x="5014" y="13214"/>
                  </a:cubicBezTo>
                  <a:cubicBezTo>
                    <a:pt x="5483" y="13467"/>
                    <a:pt x="5915" y="13647"/>
                    <a:pt x="6312" y="13647"/>
                  </a:cubicBezTo>
                  <a:cubicBezTo>
                    <a:pt x="6673" y="13647"/>
                    <a:pt x="6997" y="13503"/>
                    <a:pt x="7250" y="13250"/>
                  </a:cubicBezTo>
                  <a:cubicBezTo>
                    <a:pt x="7466" y="12998"/>
                    <a:pt x="7575" y="12637"/>
                    <a:pt x="7611" y="12204"/>
                  </a:cubicBezTo>
                  <a:cubicBezTo>
                    <a:pt x="7647" y="11988"/>
                    <a:pt x="7755" y="11591"/>
                    <a:pt x="7899" y="11158"/>
                  </a:cubicBezTo>
                  <a:cubicBezTo>
                    <a:pt x="8152" y="10509"/>
                    <a:pt x="8548" y="9680"/>
                    <a:pt x="8837" y="8922"/>
                  </a:cubicBezTo>
                  <a:cubicBezTo>
                    <a:pt x="9162" y="8129"/>
                    <a:pt x="9414" y="7371"/>
                    <a:pt x="9414" y="6722"/>
                  </a:cubicBezTo>
                  <a:cubicBezTo>
                    <a:pt x="9414" y="6470"/>
                    <a:pt x="9378" y="6253"/>
                    <a:pt x="9234" y="6037"/>
                  </a:cubicBezTo>
                  <a:cubicBezTo>
                    <a:pt x="8873" y="5460"/>
                    <a:pt x="8404" y="4883"/>
                    <a:pt x="7755" y="4414"/>
                  </a:cubicBezTo>
                  <a:cubicBezTo>
                    <a:pt x="7070" y="3945"/>
                    <a:pt x="6240" y="3584"/>
                    <a:pt x="5086" y="3440"/>
                  </a:cubicBezTo>
                  <a:cubicBezTo>
                    <a:pt x="4148" y="3332"/>
                    <a:pt x="2994" y="2502"/>
                    <a:pt x="2092" y="1673"/>
                  </a:cubicBezTo>
                  <a:cubicBezTo>
                    <a:pt x="1660" y="1276"/>
                    <a:pt x="1263" y="879"/>
                    <a:pt x="1010" y="591"/>
                  </a:cubicBezTo>
                  <a:cubicBezTo>
                    <a:pt x="866" y="447"/>
                    <a:pt x="758" y="338"/>
                    <a:pt x="686" y="230"/>
                  </a:cubicBezTo>
                  <a:cubicBezTo>
                    <a:pt x="614" y="158"/>
                    <a:pt x="578" y="122"/>
                    <a:pt x="578" y="122"/>
                  </a:cubicBezTo>
                  <a:cubicBezTo>
                    <a:pt x="523" y="41"/>
                    <a:pt x="449"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0" name="Google Shape;4840;p64"/>
            <p:cNvSpPr/>
            <p:nvPr/>
          </p:nvSpPr>
          <p:spPr>
            <a:xfrm>
              <a:off x="2313200" y="4261075"/>
              <a:ext cx="151500" cy="319325"/>
            </a:xfrm>
            <a:custGeom>
              <a:avLst/>
              <a:gdLst/>
              <a:ahLst/>
              <a:cxnLst/>
              <a:rect l="l" t="t" r="r" b="b"/>
              <a:pathLst>
                <a:path w="6060" h="12773" extrusionOk="0">
                  <a:moveTo>
                    <a:pt x="2142" y="1"/>
                  </a:moveTo>
                  <a:cubicBezTo>
                    <a:pt x="1757" y="1"/>
                    <a:pt x="1370" y="155"/>
                    <a:pt x="1011" y="482"/>
                  </a:cubicBezTo>
                  <a:cubicBezTo>
                    <a:pt x="1" y="1384"/>
                    <a:pt x="614" y="3440"/>
                    <a:pt x="830" y="4522"/>
                  </a:cubicBezTo>
                  <a:cubicBezTo>
                    <a:pt x="1263" y="6470"/>
                    <a:pt x="1552" y="8453"/>
                    <a:pt x="2237" y="10329"/>
                  </a:cubicBezTo>
                  <a:cubicBezTo>
                    <a:pt x="2525" y="11086"/>
                    <a:pt x="2850" y="12529"/>
                    <a:pt x="3788" y="12709"/>
                  </a:cubicBezTo>
                  <a:cubicBezTo>
                    <a:pt x="3980" y="12752"/>
                    <a:pt x="4157" y="12772"/>
                    <a:pt x="4321" y="12772"/>
                  </a:cubicBezTo>
                  <a:cubicBezTo>
                    <a:pt x="5540" y="12772"/>
                    <a:pt x="5992" y="11639"/>
                    <a:pt x="6024" y="10112"/>
                  </a:cubicBezTo>
                  <a:cubicBezTo>
                    <a:pt x="6060" y="7371"/>
                    <a:pt x="4798" y="3296"/>
                    <a:pt x="4509" y="2430"/>
                  </a:cubicBezTo>
                  <a:cubicBezTo>
                    <a:pt x="3999" y="900"/>
                    <a:pt x="3074" y="1"/>
                    <a:pt x="2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1" name="Google Shape;4841;p64"/>
            <p:cNvSpPr/>
            <p:nvPr/>
          </p:nvSpPr>
          <p:spPr>
            <a:xfrm>
              <a:off x="2316800" y="4254175"/>
              <a:ext cx="154225" cy="333650"/>
            </a:xfrm>
            <a:custGeom>
              <a:avLst/>
              <a:gdLst/>
              <a:ahLst/>
              <a:cxnLst/>
              <a:rect l="l" t="t" r="r" b="b"/>
              <a:pathLst>
                <a:path w="6169" h="13346" extrusionOk="0">
                  <a:moveTo>
                    <a:pt x="2021" y="578"/>
                  </a:moveTo>
                  <a:cubicBezTo>
                    <a:pt x="2381" y="578"/>
                    <a:pt x="2778" y="758"/>
                    <a:pt x="3139" y="1119"/>
                  </a:cubicBezTo>
                  <a:cubicBezTo>
                    <a:pt x="3499" y="1516"/>
                    <a:pt x="3824" y="2057"/>
                    <a:pt x="4076" y="2814"/>
                  </a:cubicBezTo>
                  <a:cubicBezTo>
                    <a:pt x="4365" y="3644"/>
                    <a:pt x="5591" y="7539"/>
                    <a:pt x="5555" y="10208"/>
                  </a:cubicBezTo>
                  <a:cubicBezTo>
                    <a:pt x="5555" y="10280"/>
                    <a:pt x="5555" y="10316"/>
                    <a:pt x="5555" y="10388"/>
                  </a:cubicBezTo>
                  <a:cubicBezTo>
                    <a:pt x="5555" y="11146"/>
                    <a:pt x="5447" y="11759"/>
                    <a:pt x="5195" y="12156"/>
                  </a:cubicBezTo>
                  <a:cubicBezTo>
                    <a:pt x="5086" y="12336"/>
                    <a:pt x="4942" y="12516"/>
                    <a:pt x="4798" y="12588"/>
                  </a:cubicBezTo>
                  <a:cubicBezTo>
                    <a:pt x="4617" y="12697"/>
                    <a:pt x="4401" y="12769"/>
                    <a:pt x="4149" y="12769"/>
                  </a:cubicBezTo>
                  <a:cubicBezTo>
                    <a:pt x="4004" y="12769"/>
                    <a:pt x="3860" y="12733"/>
                    <a:pt x="3680" y="12697"/>
                  </a:cubicBezTo>
                  <a:cubicBezTo>
                    <a:pt x="3535" y="12661"/>
                    <a:pt x="3391" y="12588"/>
                    <a:pt x="3247" y="12444"/>
                  </a:cubicBezTo>
                  <a:cubicBezTo>
                    <a:pt x="3031" y="12228"/>
                    <a:pt x="2886" y="11903"/>
                    <a:pt x="2742" y="11542"/>
                  </a:cubicBezTo>
                  <a:cubicBezTo>
                    <a:pt x="2598" y="11182"/>
                    <a:pt x="2490" y="10785"/>
                    <a:pt x="2381" y="10497"/>
                  </a:cubicBezTo>
                  <a:cubicBezTo>
                    <a:pt x="1696" y="8657"/>
                    <a:pt x="1408" y="6709"/>
                    <a:pt x="975" y="4762"/>
                  </a:cubicBezTo>
                  <a:cubicBezTo>
                    <a:pt x="867" y="4113"/>
                    <a:pt x="614" y="3175"/>
                    <a:pt x="614" y="2345"/>
                  </a:cubicBezTo>
                  <a:cubicBezTo>
                    <a:pt x="614" y="1768"/>
                    <a:pt x="722" y="1299"/>
                    <a:pt x="1047" y="1011"/>
                  </a:cubicBezTo>
                  <a:cubicBezTo>
                    <a:pt x="1371" y="722"/>
                    <a:pt x="1696" y="578"/>
                    <a:pt x="2021" y="578"/>
                  </a:cubicBezTo>
                  <a:close/>
                  <a:moveTo>
                    <a:pt x="2021" y="1"/>
                  </a:moveTo>
                  <a:cubicBezTo>
                    <a:pt x="1516" y="1"/>
                    <a:pt x="1047" y="181"/>
                    <a:pt x="650" y="542"/>
                  </a:cubicBezTo>
                  <a:cubicBezTo>
                    <a:pt x="145" y="1011"/>
                    <a:pt x="1" y="1696"/>
                    <a:pt x="1" y="2345"/>
                  </a:cubicBezTo>
                  <a:cubicBezTo>
                    <a:pt x="1" y="3283"/>
                    <a:pt x="289" y="4257"/>
                    <a:pt x="398" y="4870"/>
                  </a:cubicBezTo>
                  <a:cubicBezTo>
                    <a:pt x="830" y="6818"/>
                    <a:pt x="1119" y="8801"/>
                    <a:pt x="1804" y="10713"/>
                  </a:cubicBezTo>
                  <a:cubicBezTo>
                    <a:pt x="1949" y="11074"/>
                    <a:pt x="2093" y="11615"/>
                    <a:pt x="2345" y="12156"/>
                  </a:cubicBezTo>
                  <a:cubicBezTo>
                    <a:pt x="2453" y="12408"/>
                    <a:pt x="2634" y="12661"/>
                    <a:pt x="2814" y="12841"/>
                  </a:cubicBezTo>
                  <a:cubicBezTo>
                    <a:pt x="2994" y="13057"/>
                    <a:pt x="3247" y="13238"/>
                    <a:pt x="3572" y="13274"/>
                  </a:cubicBezTo>
                  <a:cubicBezTo>
                    <a:pt x="3788" y="13346"/>
                    <a:pt x="3968" y="13346"/>
                    <a:pt x="4149" y="13346"/>
                  </a:cubicBezTo>
                  <a:cubicBezTo>
                    <a:pt x="4509" y="13346"/>
                    <a:pt x="4834" y="13274"/>
                    <a:pt x="5086" y="13129"/>
                  </a:cubicBezTo>
                  <a:cubicBezTo>
                    <a:pt x="5483" y="12877"/>
                    <a:pt x="5772" y="12480"/>
                    <a:pt x="5916" y="12011"/>
                  </a:cubicBezTo>
                  <a:cubicBezTo>
                    <a:pt x="6096" y="11542"/>
                    <a:pt x="6168" y="11001"/>
                    <a:pt x="6168" y="10424"/>
                  </a:cubicBezTo>
                  <a:cubicBezTo>
                    <a:pt x="6168" y="10352"/>
                    <a:pt x="6168" y="10280"/>
                    <a:pt x="6168" y="10208"/>
                  </a:cubicBezTo>
                  <a:cubicBezTo>
                    <a:pt x="6168" y="7359"/>
                    <a:pt x="4942" y="3499"/>
                    <a:pt x="4654" y="2634"/>
                  </a:cubicBezTo>
                  <a:cubicBezTo>
                    <a:pt x="4401" y="1804"/>
                    <a:pt x="4004" y="1155"/>
                    <a:pt x="3572" y="722"/>
                  </a:cubicBezTo>
                  <a:cubicBezTo>
                    <a:pt x="3103" y="253"/>
                    <a:pt x="2562" y="1"/>
                    <a:pt x="2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2" name="Google Shape;4842;p64"/>
            <p:cNvSpPr/>
            <p:nvPr/>
          </p:nvSpPr>
          <p:spPr>
            <a:xfrm>
              <a:off x="2431325" y="4289025"/>
              <a:ext cx="151500" cy="319325"/>
            </a:xfrm>
            <a:custGeom>
              <a:avLst/>
              <a:gdLst/>
              <a:ahLst/>
              <a:cxnLst/>
              <a:rect l="l" t="t" r="r" b="b"/>
              <a:pathLst>
                <a:path w="6060" h="12773" extrusionOk="0">
                  <a:moveTo>
                    <a:pt x="2113" y="1"/>
                  </a:moveTo>
                  <a:cubicBezTo>
                    <a:pt x="1723" y="1"/>
                    <a:pt x="1333" y="155"/>
                    <a:pt x="974" y="482"/>
                  </a:cubicBezTo>
                  <a:cubicBezTo>
                    <a:pt x="0" y="1384"/>
                    <a:pt x="577" y="3440"/>
                    <a:pt x="830" y="4522"/>
                  </a:cubicBezTo>
                  <a:cubicBezTo>
                    <a:pt x="1227" y="6470"/>
                    <a:pt x="1515" y="8453"/>
                    <a:pt x="2201" y="10329"/>
                  </a:cubicBezTo>
                  <a:cubicBezTo>
                    <a:pt x="2489" y="11086"/>
                    <a:pt x="2814" y="12493"/>
                    <a:pt x="3751" y="12709"/>
                  </a:cubicBezTo>
                  <a:cubicBezTo>
                    <a:pt x="3944" y="12752"/>
                    <a:pt x="4121" y="12772"/>
                    <a:pt x="4285" y="12772"/>
                  </a:cubicBezTo>
                  <a:cubicBezTo>
                    <a:pt x="5503" y="12772"/>
                    <a:pt x="5956" y="11639"/>
                    <a:pt x="5988" y="10112"/>
                  </a:cubicBezTo>
                  <a:cubicBezTo>
                    <a:pt x="6060" y="7335"/>
                    <a:pt x="4761" y="3296"/>
                    <a:pt x="4473" y="2430"/>
                  </a:cubicBezTo>
                  <a:cubicBezTo>
                    <a:pt x="3988" y="900"/>
                    <a:pt x="3053" y="1"/>
                    <a:pt x="2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3" name="Google Shape;4843;p64"/>
            <p:cNvSpPr/>
            <p:nvPr/>
          </p:nvSpPr>
          <p:spPr>
            <a:xfrm>
              <a:off x="2434025" y="4281225"/>
              <a:ext cx="154225" cy="334550"/>
            </a:xfrm>
            <a:custGeom>
              <a:avLst/>
              <a:gdLst/>
              <a:ahLst/>
              <a:cxnLst/>
              <a:rect l="l" t="t" r="r" b="b"/>
              <a:pathLst>
                <a:path w="6169" h="13382" extrusionOk="0">
                  <a:moveTo>
                    <a:pt x="2020" y="614"/>
                  </a:moveTo>
                  <a:cubicBezTo>
                    <a:pt x="2381" y="614"/>
                    <a:pt x="2778" y="794"/>
                    <a:pt x="3138" y="1155"/>
                  </a:cubicBezTo>
                  <a:cubicBezTo>
                    <a:pt x="3499" y="1516"/>
                    <a:pt x="3860" y="2093"/>
                    <a:pt x="4076" y="2814"/>
                  </a:cubicBezTo>
                  <a:cubicBezTo>
                    <a:pt x="4365" y="3680"/>
                    <a:pt x="5591" y="7539"/>
                    <a:pt x="5591" y="10208"/>
                  </a:cubicBezTo>
                  <a:cubicBezTo>
                    <a:pt x="5591" y="10280"/>
                    <a:pt x="5591" y="10352"/>
                    <a:pt x="5591" y="10424"/>
                  </a:cubicBezTo>
                  <a:cubicBezTo>
                    <a:pt x="5555" y="11146"/>
                    <a:pt x="5447" y="11759"/>
                    <a:pt x="5230" y="12192"/>
                  </a:cubicBezTo>
                  <a:cubicBezTo>
                    <a:pt x="5086" y="12372"/>
                    <a:pt x="4978" y="12516"/>
                    <a:pt x="4798" y="12624"/>
                  </a:cubicBezTo>
                  <a:cubicBezTo>
                    <a:pt x="4617" y="12733"/>
                    <a:pt x="4437" y="12769"/>
                    <a:pt x="4148" y="12769"/>
                  </a:cubicBezTo>
                  <a:cubicBezTo>
                    <a:pt x="4040" y="12769"/>
                    <a:pt x="3860" y="12769"/>
                    <a:pt x="3716" y="12733"/>
                  </a:cubicBezTo>
                  <a:cubicBezTo>
                    <a:pt x="3535" y="12697"/>
                    <a:pt x="3391" y="12588"/>
                    <a:pt x="3247" y="12444"/>
                  </a:cubicBezTo>
                  <a:cubicBezTo>
                    <a:pt x="3066" y="12264"/>
                    <a:pt x="2886" y="11903"/>
                    <a:pt x="2742" y="11542"/>
                  </a:cubicBezTo>
                  <a:cubicBezTo>
                    <a:pt x="2597" y="11182"/>
                    <a:pt x="2489" y="10821"/>
                    <a:pt x="2381" y="10533"/>
                  </a:cubicBezTo>
                  <a:cubicBezTo>
                    <a:pt x="1732" y="8693"/>
                    <a:pt x="1407" y="6746"/>
                    <a:pt x="1010" y="4762"/>
                  </a:cubicBezTo>
                  <a:cubicBezTo>
                    <a:pt x="866" y="4113"/>
                    <a:pt x="614" y="3175"/>
                    <a:pt x="614" y="2381"/>
                  </a:cubicBezTo>
                  <a:cubicBezTo>
                    <a:pt x="614" y="1804"/>
                    <a:pt x="758" y="1299"/>
                    <a:pt x="1083" y="1011"/>
                  </a:cubicBezTo>
                  <a:cubicBezTo>
                    <a:pt x="1407" y="722"/>
                    <a:pt x="1696" y="614"/>
                    <a:pt x="2020" y="614"/>
                  </a:cubicBezTo>
                  <a:close/>
                  <a:moveTo>
                    <a:pt x="2020" y="1"/>
                  </a:moveTo>
                  <a:cubicBezTo>
                    <a:pt x="1551" y="1"/>
                    <a:pt x="1083" y="217"/>
                    <a:pt x="650" y="578"/>
                  </a:cubicBezTo>
                  <a:cubicBezTo>
                    <a:pt x="145" y="1047"/>
                    <a:pt x="1" y="1732"/>
                    <a:pt x="1" y="2381"/>
                  </a:cubicBezTo>
                  <a:cubicBezTo>
                    <a:pt x="37" y="3319"/>
                    <a:pt x="289" y="4257"/>
                    <a:pt x="397" y="4906"/>
                  </a:cubicBezTo>
                  <a:cubicBezTo>
                    <a:pt x="830" y="6818"/>
                    <a:pt x="1119" y="8801"/>
                    <a:pt x="1840" y="10749"/>
                  </a:cubicBezTo>
                  <a:cubicBezTo>
                    <a:pt x="1948" y="11074"/>
                    <a:pt x="2093" y="11651"/>
                    <a:pt x="2345" y="12156"/>
                  </a:cubicBezTo>
                  <a:cubicBezTo>
                    <a:pt x="2489" y="12408"/>
                    <a:pt x="2634" y="12661"/>
                    <a:pt x="2814" y="12877"/>
                  </a:cubicBezTo>
                  <a:cubicBezTo>
                    <a:pt x="3030" y="13093"/>
                    <a:pt x="3283" y="13238"/>
                    <a:pt x="3571" y="13310"/>
                  </a:cubicBezTo>
                  <a:cubicBezTo>
                    <a:pt x="3788" y="13346"/>
                    <a:pt x="3968" y="13382"/>
                    <a:pt x="4148" y="13382"/>
                  </a:cubicBezTo>
                  <a:cubicBezTo>
                    <a:pt x="4509" y="13382"/>
                    <a:pt x="4834" y="13310"/>
                    <a:pt x="5122" y="13129"/>
                  </a:cubicBezTo>
                  <a:cubicBezTo>
                    <a:pt x="5519" y="12877"/>
                    <a:pt x="5771" y="12480"/>
                    <a:pt x="5916" y="12047"/>
                  </a:cubicBezTo>
                  <a:cubicBezTo>
                    <a:pt x="6096" y="11579"/>
                    <a:pt x="6168" y="11038"/>
                    <a:pt x="6168" y="10424"/>
                  </a:cubicBezTo>
                  <a:cubicBezTo>
                    <a:pt x="6168" y="10352"/>
                    <a:pt x="6168" y="10280"/>
                    <a:pt x="6168" y="10208"/>
                  </a:cubicBezTo>
                  <a:cubicBezTo>
                    <a:pt x="6168" y="7395"/>
                    <a:pt x="4942" y="3500"/>
                    <a:pt x="4653" y="2634"/>
                  </a:cubicBezTo>
                  <a:cubicBezTo>
                    <a:pt x="4401" y="1840"/>
                    <a:pt x="4040" y="1191"/>
                    <a:pt x="3571" y="722"/>
                  </a:cubicBezTo>
                  <a:cubicBezTo>
                    <a:pt x="3138" y="290"/>
                    <a:pt x="2597" y="1"/>
                    <a:pt x="2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4" name="Google Shape;4844;p64"/>
            <p:cNvSpPr/>
            <p:nvPr/>
          </p:nvSpPr>
          <p:spPr>
            <a:xfrm>
              <a:off x="3493500" y="4624625"/>
              <a:ext cx="241675" cy="332750"/>
            </a:xfrm>
            <a:custGeom>
              <a:avLst/>
              <a:gdLst/>
              <a:ahLst/>
              <a:cxnLst/>
              <a:rect l="l" t="t" r="r" b="b"/>
              <a:pathLst>
                <a:path w="9667" h="13310" extrusionOk="0">
                  <a:moveTo>
                    <a:pt x="7152" y="0"/>
                  </a:moveTo>
                  <a:cubicBezTo>
                    <a:pt x="6332" y="0"/>
                    <a:pt x="5421" y="554"/>
                    <a:pt x="4653" y="1630"/>
                  </a:cubicBezTo>
                  <a:cubicBezTo>
                    <a:pt x="4076" y="2459"/>
                    <a:pt x="1371" y="6246"/>
                    <a:pt x="541" y="9312"/>
                  </a:cubicBezTo>
                  <a:cubicBezTo>
                    <a:pt x="0" y="11223"/>
                    <a:pt x="181" y="12846"/>
                    <a:pt x="2020" y="13279"/>
                  </a:cubicBezTo>
                  <a:cubicBezTo>
                    <a:pt x="2105" y="13300"/>
                    <a:pt x="2188" y="13309"/>
                    <a:pt x="2269" y="13309"/>
                  </a:cubicBezTo>
                  <a:cubicBezTo>
                    <a:pt x="3193" y="13309"/>
                    <a:pt x="3903" y="12070"/>
                    <a:pt x="4401" y="11440"/>
                  </a:cubicBezTo>
                  <a:cubicBezTo>
                    <a:pt x="5735" y="9709"/>
                    <a:pt x="6709" y="7725"/>
                    <a:pt x="7791" y="5777"/>
                  </a:cubicBezTo>
                  <a:cubicBezTo>
                    <a:pt x="8368" y="4695"/>
                    <a:pt x="9666" y="2784"/>
                    <a:pt x="8945" y="1305"/>
                  </a:cubicBezTo>
                  <a:cubicBezTo>
                    <a:pt x="8523" y="428"/>
                    <a:pt x="7873"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5" name="Google Shape;4845;p64"/>
            <p:cNvSpPr/>
            <p:nvPr/>
          </p:nvSpPr>
          <p:spPr>
            <a:xfrm>
              <a:off x="3492600" y="4617575"/>
              <a:ext cx="237175" cy="347150"/>
            </a:xfrm>
            <a:custGeom>
              <a:avLst/>
              <a:gdLst/>
              <a:ahLst/>
              <a:cxnLst/>
              <a:rect l="l" t="t" r="r" b="b"/>
              <a:pathLst>
                <a:path w="9487" h="13886" extrusionOk="0">
                  <a:moveTo>
                    <a:pt x="7178" y="577"/>
                  </a:moveTo>
                  <a:cubicBezTo>
                    <a:pt x="7502" y="577"/>
                    <a:pt x="7755" y="685"/>
                    <a:pt x="8007" y="866"/>
                  </a:cubicBezTo>
                  <a:cubicBezTo>
                    <a:pt x="8260" y="1046"/>
                    <a:pt x="8512" y="1298"/>
                    <a:pt x="8693" y="1695"/>
                  </a:cubicBezTo>
                  <a:cubicBezTo>
                    <a:pt x="8837" y="1984"/>
                    <a:pt x="8909" y="2236"/>
                    <a:pt x="8909" y="2561"/>
                  </a:cubicBezTo>
                  <a:cubicBezTo>
                    <a:pt x="8909" y="3138"/>
                    <a:pt x="8693" y="3751"/>
                    <a:pt x="8404" y="4364"/>
                  </a:cubicBezTo>
                  <a:cubicBezTo>
                    <a:pt x="8115" y="4941"/>
                    <a:pt x="7791" y="5482"/>
                    <a:pt x="7538" y="5915"/>
                  </a:cubicBezTo>
                  <a:cubicBezTo>
                    <a:pt x="6456" y="7863"/>
                    <a:pt x="5519" y="9846"/>
                    <a:pt x="4220" y="11542"/>
                  </a:cubicBezTo>
                  <a:cubicBezTo>
                    <a:pt x="3932" y="11866"/>
                    <a:pt x="3643" y="12335"/>
                    <a:pt x="3319" y="12696"/>
                  </a:cubicBezTo>
                  <a:cubicBezTo>
                    <a:pt x="3138" y="12876"/>
                    <a:pt x="2958" y="13020"/>
                    <a:pt x="2814" y="13128"/>
                  </a:cubicBezTo>
                  <a:cubicBezTo>
                    <a:pt x="2633" y="13237"/>
                    <a:pt x="2453" y="13309"/>
                    <a:pt x="2309" y="13309"/>
                  </a:cubicBezTo>
                  <a:cubicBezTo>
                    <a:pt x="2237" y="13309"/>
                    <a:pt x="2200" y="13273"/>
                    <a:pt x="2128" y="13273"/>
                  </a:cubicBezTo>
                  <a:cubicBezTo>
                    <a:pt x="1551" y="13128"/>
                    <a:pt x="1191" y="12876"/>
                    <a:pt x="974" y="12551"/>
                  </a:cubicBezTo>
                  <a:cubicBezTo>
                    <a:pt x="722" y="12227"/>
                    <a:pt x="614" y="11758"/>
                    <a:pt x="614" y="11253"/>
                  </a:cubicBezTo>
                  <a:cubicBezTo>
                    <a:pt x="614" y="10784"/>
                    <a:pt x="722" y="10243"/>
                    <a:pt x="866" y="9666"/>
                  </a:cubicBezTo>
                  <a:cubicBezTo>
                    <a:pt x="1696" y="6709"/>
                    <a:pt x="4328" y="2885"/>
                    <a:pt x="4942" y="2092"/>
                  </a:cubicBezTo>
                  <a:cubicBezTo>
                    <a:pt x="5663" y="1082"/>
                    <a:pt x="6529" y="577"/>
                    <a:pt x="7178" y="577"/>
                  </a:cubicBezTo>
                  <a:close/>
                  <a:moveTo>
                    <a:pt x="7178" y="0"/>
                  </a:moveTo>
                  <a:cubicBezTo>
                    <a:pt x="6240" y="0"/>
                    <a:pt x="5266" y="613"/>
                    <a:pt x="4437" y="1731"/>
                  </a:cubicBezTo>
                  <a:cubicBezTo>
                    <a:pt x="3860" y="2597"/>
                    <a:pt x="1155" y="6348"/>
                    <a:pt x="289" y="9522"/>
                  </a:cubicBezTo>
                  <a:cubicBezTo>
                    <a:pt x="109" y="10099"/>
                    <a:pt x="0" y="10712"/>
                    <a:pt x="0" y="11253"/>
                  </a:cubicBezTo>
                  <a:cubicBezTo>
                    <a:pt x="0" y="11866"/>
                    <a:pt x="145" y="12407"/>
                    <a:pt x="469" y="12876"/>
                  </a:cubicBezTo>
                  <a:cubicBezTo>
                    <a:pt x="794" y="13345"/>
                    <a:pt x="1299" y="13669"/>
                    <a:pt x="1984" y="13850"/>
                  </a:cubicBezTo>
                  <a:cubicBezTo>
                    <a:pt x="2092" y="13886"/>
                    <a:pt x="2200" y="13886"/>
                    <a:pt x="2309" y="13886"/>
                  </a:cubicBezTo>
                  <a:cubicBezTo>
                    <a:pt x="2597" y="13886"/>
                    <a:pt x="2886" y="13778"/>
                    <a:pt x="3102" y="13633"/>
                  </a:cubicBezTo>
                  <a:cubicBezTo>
                    <a:pt x="3463" y="13417"/>
                    <a:pt x="3787" y="13092"/>
                    <a:pt x="4040" y="12768"/>
                  </a:cubicBezTo>
                  <a:cubicBezTo>
                    <a:pt x="4292" y="12443"/>
                    <a:pt x="4509" y="12119"/>
                    <a:pt x="4689" y="11902"/>
                  </a:cubicBezTo>
                  <a:cubicBezTo>
                    <a:pt x="6024" y="10135"/>
                    <a:pt x="6997" y="8151"/>
                    <a:pt x="8079" y="6204"/>
                  </a:cubicBezTo>
                  <a:cubicBezTo>
                    <a:pt x="8296" y="5807"/>
                    <a:pt x="8656" y="5230"/>
                    <a:pt x="8945" y="4617"/>
                  </a:cubicBezTo>
                  <a:cubicBezTo>
                    <a:pt x="9234" y="3967"/>
                    <a:pt x="9486" y="3282"/>
                    <a:pt x="9486" y="2561"/>
                  </a:cubicBezTo>
                  <a:cubicBezTo>
                    <a:pt x="9486" y="2164"/>
                    <a:pt x="9414" y="1803"/>
                    <a:pt x="9234" y="1443"/>
                  </a:cubicBezTo>
                  <a:cubicBezTo>
                    <a:pt x="9017" y="974"/>
                    <a:pt x="8729" y="613"/>
                    <a:pt x="8368" y="361"/>
                  </a:cubicBezTo>
                  <a:cubicBezTo>
                    <a:pt x="8007" y="108"/>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6" name="Google Shape;4846;p64"/>
            <p:cNvSpPr/>
            <p:nvPr/>
          </p:nvSpPr>
          <p:spPr>
            <a:xfrm>
              <a:off x="3610725" y="4730250"/>
              <a:ext cx="182150" cy="250325"/>
            </a:xfrm>
            <a:custGeom>
              <a:avLst/>
              <a:gdLst/>
              <a:ahLst/>
              <a:cxnLst/>
              <a:rect l="l" t="t" r="r" b="b"/>
              <a:pathLst>
                <a:path w="7286" h="10013" extrusionOk="0">
                  <a:moveTo>
                    <a:pt x="5370" y="1"/>
                  </a:moveTo>
                  <a:cubicBezTo>
                    <a:pt x="4757" y="1"/>
                    <a:pt x="4076" y="419"/>
                    <a:pt x="3499" y="1228"/>
                  </a:cubicBezTo>
                  <a:cubicBezTo>
                    <a:pt x="3066" y="1841"/>
                    <a:pt x="1046" y="4690"/>
                    <a:pt x="397" y="6998"/>
                  </a:cubicBezTo>
                  <a:cubicBezTo>
                    <a:pt x="0" y="8441"/>
                    <a:pt x="144" y="9631"/>
                    <a:pt x="1515" y="9992"/>
                  </a:cubicBezTo>
                  <a:cubicBezTo>
                    <a:pt x="1577" y="10006"/>
                    <a:pt x="1637" y="10013"/>
                    <a:pt x="1697" y="10013"/>
                  </a:cubicBezTo>
                  <a:cubicBezTo>
                    <a:pt x="2403" y="10013"/>
                    <a:pt x="2952" y="9084"/>
                    <a:pt x="3318" y="8585"/>
                  </a:cubicBezTo>
                  <a:cubicBezTo>
                    <a:pt x="4328" y="7323"/>
                    <a:pt x="5050" y="5808"/>
                    <a:pt x="5843" y="4366"/>
                  </a:cubicBezTo>
                  <a:cubicBezTo>
                    <a:pt x="6312" y="3536"/>
                    <a:pt x="7286" y="2093"/>
                    <a:pt x="6709" y="975"/>
                  </a:cubicBezTo>
                  <a:cubicBezTo>
                    <a:pt x="6389" y="320"/>
                    <a:pt x="5905" y="1"/>
                    <a:pt x="5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7" name="Google Shape;4847;p64"/>
            <p:cNvSpPr/>
            <p:nvPr/>
          </p:nvSpPr>
          <p:spPr>
            <a:xfrm>
              <a:off x="3608925" y="4723050"/>
              <a:ext cx="181250" cy="265125"/>
            </a:xfrm>
            <a:custGeom>
              <a:avLst/>
              <a:gdLst/>
              <a:ahLst/>
              <a:cxnLst/>
              <a:rect l="l" t="t" r="r" b="b"/>
              <a:pathLst>
                <a:path w="7250" h="10605" extrusionOk="0">
                  <a:moveTo>
                    <a:pt x="5446" y="614"/>
                  </a:moveTo>
                  <a:cubicBezTo>
                    <a:pt x="5663" y="614"/>
                    <a:pt x="5843" y="650"/>
                    <a:pt x="6023" y="794"/>
                  </a:cubicBezTo>
                  <a:cubicBezTo>
                    <a:pt x="6204" y="903"/>
                    <a:pt x="6384" y="1119"/>
                    <a:pt x="6528" y="1408"/>
                  </a:cubicBezTo>
                  <a:cubicBezTo>
                    <a:pt x="6600" y="1588"/>
                    <a:pt x="6672" y="1804"/>
                    <a:pt x="6672" y="2021"/>
                  </a:cubicBezTo>
                  <a:cubicBezTo>
                    <a:pt x="6672" y="2417"/>
                    <a:pt x="6492" y="2886"/>
                    <a:pt x="6312" y="3319"/>
                  </a:cubicBezTo>
                  <a:cubicBezTo>
                    <a:pt x="6095" y="3752"/>
                    <a:pt x="5843" y="4185"/>
                    <a:pt x="5663" y="4509"/>
                  </a:cubicBezTo>
                  <a:cubicBezTo>
                    <a:pt x="4833" y="5952"/>
                    <a:pt x="4112" y="7467"/>
                    <a:pt x="3138" y="8693"/>
                  </a:cubicBezTo>
                  <a:cubicBezTo>
                    <a:pt x="2958" y="8946"/>
                    <a:pt x="2741" y="9306"/>
                    <a:pt x="2489" y="9559"/>
                  </a:cubicBezTo>
                  <a:cubicBezTo>
                    <a:pt x="2344" y="9703"/>
                    <a:pt x="2236" y="9811"/>
                    <a:pt x="2128" y="9883"/>
                  </a:cubicBezTo>
                  <a:cubicBezTo>
                    <a:pt x="1984" y="9955"/>
                    <a:pt x="1876" y="9991"/>
                    <a:pt x="1767" y="9991"/>
                  </a:cubicBezTo>
                  <a:lnTo>
                    <a:pt x="1659" y="9991"/>
                  </a:lnTo>
                  <a:cubicBezTo>
                    <a:pt x="1226" y="9883"/>
                    <a:pt x="1010" y="9703"/>
                    <a:pt x="830" y="9450"/>
                  </a:cubicBezTo>
                  <a:cubicBezTo>
                    <a:pt x="685" y="9234"/>
                    <a:pt x="577" y="8909"/>
                    <a:pt x="577" y="8549"/>
                  </a:cubicBezTo>
                  <a:cubicBezTo>
                    <a:pt x="577" y="8188"/>
                    <a:pt x="649" y="7791"/>
                    <a:pt x="757" y="7359"/>
                  </a:cubicBezTo>
                  <a:cubicBezTo>
                    <a:pt x="1371" y="5158"/>
                    <a:pt x="3390" y="2309"/>
                    <a:pt x="3823" y="1696"/>
                  </a:cubicBezTo>
                  <a:cubicBezTo>
                    <a:pt x="4364" y="939"/>
                    <a:pt x="4977" y="614"/>
                    <a:pt x="5446" y="614"/>
                  </a:cubicBezTo>
                  <a:close/>
                  <a:moveTo>
                    <a:pt x="5446" y="1"/>
                  </a:moveTo>
                  <a:cubicBezTo>
                    <a:pt x="4689" y="1"/>
                    <a:pt x="3931" y="506"/>
                    <a:pt x="3318" y="1371"/>
                  </a:cubicBezTo>
                  <a:cubicBezTo>
                    <a:pt x="2885" y="1985"/>
                    <a:pt x="866" y="4834"/>
                    <a:pt x="180" y="7214"/>
                  </a:cubicBezTo>
                  <a:cubicBezTo>
                    <a:pt x="72" y="7683"/>
                    <a:pt x="0" y="8116"/>
                    <a:pt x="0" y="8549"/>
                  </a:cubicBezTo>
                  <a:cubicBezTo>
                    <a:pt x="0" y="8982"/>
                    <a:pt x="72" y="9450"/>
                    <a:pt x="325" y="9811"/>
                  </a:cubicBezTo>
                  <a:cubicBezTo>
                    <a:pt x="577" y="10172"/>
                    <a:pt x="1010" y="10424"/>
                    <a:pt x="1515" y="10569"/>
                  </a:cubicBezTo>
                  <a:cubicBezTo>
                    <a:pt x="1623" y="10569"/>
                    <a:pt x="1695" y="10605"/>
                    <a:pt x="1767" y="10605"/>
                  </a:cubicBezTo>
                  <a:cubicBezTo>
                    <a:pt x="2020" y="10605"/>
                    <a:pt x="2236" y="10496"/>
                    <a:pt x="2417" y="10388"/>
                  </a:cubicBezTo>
                  <a:cubicBezTo>
                    <a:pt x="2705" y="10208"/>
                    <a:pt x="2921" y="9955"/>
                    <a:pt x="3138" y="9739"/>
                  </a:cubicBezTo>
                  <a:cubicBezTo>
                    <a:pt x="3318" y="9487"/>
                    <a:pt x="3499" y="9234"/>
                    <a:pt x="3607" y="9054"/>
                  </a:cubicBezTo>
                  <a:cubicBezTo>
                    <a:pt x="4653" y="7755"/>
                    <a:pt x="5374" y="6241"/>
                    <a:pt x="6168" y="4798"/>
                  </a:cubicBezTo>
                  <a:cubicBezTo>
                    <a:pt x="6348" y="4473"/>
                    <a:pt x="6600" y="4040"/>
                    <a:pt x="6853" y="3572"/>
                  </a:cubicBezTo>
                  <a:cubicBezTo>
                    <a:pt x="7069" y="3103"/>
                    <a:pt x="7250" y="2562"/>
                    <a:pt x="7250" y="2021"/>
                  </a:cubicBezTo>
                  <a:cubicBezTo>
                    <a:pt x="7250" y="1732"/>
                    <a:pt x="7213" y="1408"/>
                    <a:pt x="7069" y="1119"/>
                  </a:cubicBezTo>
                  <a:cubicBezTo>
                    <a:pt x="6889" y="758"/>
                    <a:pt x="6636" y="506"/>
                    <a:pt x="6384" y="289"/>
                  </a:cubicBezTo>
                  <a:cubicBezTo>
                    <a:pt x="6095" y="109"/>
                    <a:pt x="5771" y="1"/>
                    <a:pt x="5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8" name="Google Shape;4848;p64"/>
            <p:cNvSpPr/>
            <p:nvPr/>
          </p:nvSpPr>
          <p:spPr>
            <a:xfrm>
              <a:off x="3129225" y="4525600"/>
              <a:ext cx="300275" cy="286350"/>
            </a:xfrm>
            <a:custGeom>
              <a:avLst/>
              <a:gdLst/>
              <a:ahLst/>
              <a:cxnLst/>
              <a:rect l="l" t="t" r="r" b="b"/>
              <a:pathLst>
                <a:path w="12011" h="11454" extrusionOk="0">
                  <a:moveTo>
                    <a:pt x="12011" y="0"/>
                  </a:moveTo>
                  <a:cubicBezTo>
                    <a:pt x="12010" y="0"/>
                    <a:pt x="9320" y="1568"/>
                    <a:pt x="7073" y="1568"/>
                  </a:cubicBezTo>
                  <a:cubicBezTo>
                    <a:pt x="6680" y="1568"/>
                    <a:pt x="6301" y="1520"/>
                    <a:pt x="5951" y="1407"/>
                  </a:cubicBezTo>
                  <a:cubicBezTo>
                    <a:pt x="5202" y="1153"/>
                    <a:pt x="4541" y="1047"/>
                    <a:pt x="3953" y="1047"/>
                  </a:cubicBezTo>
                  <a:cubicBezTo>
                    <a:pt x="2702" y="1047"/>
                    <a:pt x="1782" y="1528"/>
                    <a:pt x="1046" y="2092"/>
                  </a:cubicBezTo>
                  <a:cubicBezTo>
                    <a:pt x="0" y="2922"/>
                    <a:pt x="1154" y="8043"/>
                    <a:pt x="830" y="9486"/>
                  </a:cubicBezTo>
                  <a:cubicBezTo>
                    <a:pt x="535" y="10797"/>
                    <a:pt x="1223" y="11453"/>
                    <a:pt x="2435" y="11453"/>
                  </a:cubicBezTo>
                  <a:cubicBezTo>
                    <a:pt x="2556" y="11453"/>
                    <a:pt x="2682" y="11447"/>
                    <a:pt x="2814" y="11433"/>
                  </a:cubicBezTo>
                  <a:cubicBezTo>
                    <a:pt x="4256" y="11289"/>
                    <a:pt x="5302" y="9450"/>
                    <a:pt x="5338" y="7719"/>
                  </a:cubicBezTo>
                  <a:cubicBezTo>
                    <a:pt x="5373" y="6079"/>
                    <a:pt x="5307" y="5553"/>
                    <a:pt x="5596" y="5553"/>
                  </a:cubicBezTo>
                  <a:cubicBezTo>
                    <a:pt x="5606" y="5553"/>
                    <a:pt x="5616" y="5553"/>
                    <a:pt x="5627" y="5555"/>
                  </a:cubicBezTo>
                  <a:cubicBezTo>
                    <a:pt x="5955" y="5587"/>
                    <a:pt x="8371" y="6038"/>
                    <a:pt x="9430" y="6038"/>
                  </a:cubicBezTo>
                  <a:cubicBezTo>
                    <a:pt x="9535" y="6038"/>
                    <a:pt x="9627" y="6033"/>
                    <a:pt x="9702" y="6023"/>
                  </a:cubicBezTo>
                  <a:cubicBezTo>
                    <a:pt x="10568" y="5951"/>
                    <a:pt x="12011" y="0"/>
                    <a:pt x="120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9" name="Google Shape;4849;p64"/>
            <p:cNvSpPr/>
            <p:nvPr/>
          </p:nvSpPr>
          <p:spPr>
            <a:xfrm>
              <a:off x="3136425" y="4518300"/>
              <a:ext cx="300300" cy="301275"/>
            </a:xfrm>
            <a:custGeom>
              <a:avLst/>
              <a:gdLst/>
              <a:ahLst/>
              <a:cxnLst/>
              <a:rect l="l" t="t" r="r" b="b"/>
              <a:pathLst>
                <a:path w="12012" h="12051" extrusionOk="0">
                  <a:moveTo>
                    <a:pt x="11248" y="899"/>
                  </a:moveTo>
                  <a:cubicBezTo>
                    <a:pt x="11228" y="980"/>
                    <a:pt x="11206" y="1067"/>
                    <a:pt x="11182" y="1158"/>
                  </a:cubicBezTo>
                  <a:cubicBezTo>
                    <a:pt x="10965" y="1987"/>
                    <a:pt x="10605" y="3250"/>
                    <a:pt x="10244" y="4296"/>
                  </a:cubicBezTo>
                  <a:cubicBezTo>
                    <a:pt x="10064" y="4801"/>
                    <a:pt x="9847" y="5269"/>
                    <a:pt x="9667" y="5594"/>
                  </a:cubicBezTo>
                  <a:cubicBezTo>
                    <a:pt x="9595" y="5774"/>
                    <a:pt x="9523" y="5883"/>
                    <a:pt x="9450" y="5955"/>
                  </a:cubicBezTo>
                  <a:lnTo>
                    <a:pt x="9378" y="6027"/>
                  </a:lnTo>
                  <a:lnTo>
                    <a:pt x="9198" y="6027"/>
                  </a:lnTo>
                  <a:cubicBezTo>
                    <a:pt x="8729" y="6027"/>
                    <a:pt x="7827" y="5919"/>
                    <a:pt x="7070" y="5810"/>
                  </a:cubicBezTo>
                  <a:cubicBezTo>
                    <a:pt x="6673" y="5738"/>
                    <a:pt x="6277" y="5702"/>
                    <a:pt x="5988" y="5630"/>
                  </a:cubicBezTo>
                  <a:cubicBezTo>
                    <a:pt x="5699" y="5594"/>
                    <a:pt x="5483" y="5558"/>
                    <a:pt x="5375" y="5558"/>
                  </a:cubicBezTo>
                  <a:lnTo>
                    <a:pt x="5303" y="5522"/>
                  </a:lnTo>
                  <a:cubicBezTo>
                    <a:pt x="5231" y="5522"/>
                    <a:pt x="5122" y="5558"/>
                    <a:pt x="5050" y="5630"/>
                  </a:cubicBezTo>
                  <a:cubicBezTo>
                    <a:pt x="4906" y="5702"/>
                    <a:pt x="4870" y="5847"/>
                    <a:pt x="4834" y="5991"/>
                  </a:cubicBezTo>
                  <a:cubicBezTo>
                    <a:pt x="4798" y="6171"/>
                    <a:pt x="4762" y="6424"/>
                    <a:pt x="4762" y="6748"/>
                  </a:cubicBezTo>
                  <a:cubicBezTo>
                    <a:pt x="4762" y="7073"/>
                    <a:pt x="4762" y="7470"/>
                    <a:pt x="4762" y="8011"/>
                  </a:cubicBezTo>
                  <a:cubicBezTo>
                    <a:pt x="4726" y="8804"/>
                    <a:pt x="4473" y="9670"/>
                    <a:pt x="4076" y="10283"/>
                  </a:cubicBezTo>
                  <a:cubicBezTo>
                    <a:pt x="3644" y="10932"/>
                    <a:pt x="3103" y="11365"/>
                    <a:pt x="2490" y="11437"/>
                  </a:cubicBezTo>
                  <a:lnTo>
                    <a:pt x="2129" y="11437"/>
                  </a:lnTo>
                  <a:cubicBezTo>
                    <a:pt x="1660" y="11437"/>
                    <a:pt x="1299" y="11329"/>
                    <a:pt x="1119" y="11148"/>
                  </a:cubicBezTo>
                  <a:cubicBezTo>
                    <a:pt x="903" y="11004"/>
                    <a:pt x="758" y="10752"/>
                    <a:pt x="758" y="10355"/>
                  </a:cubicBezTo>
                  <a:cubicBezTo>
                    <a:pt x="758" y="10211"/>
                    <a:pt x="794" y="10030"/>
                    <a:pt x="830" y="9850"/>
                  </a:cubicBezTo>
                  <a:cubicBezTo>
                    <a:pt x="866" y="9634"/>
                    <a:pt x="903" y="9345"/>
                    <a:pt x="903" y="9057"/>
                  </a:cubicBezTo>
                  <a:cubicBezTo>
                    <a:pt x="903" y="7794"/>
                    <a:pt x="614" y="5847"/>
                    <a:pt x="614" y="4368"/>
                  </a:cubicBezTo>
                  <a:cubicBezTo>
                    <a:pt x="614" y="3899"/>
                    <a:pt x="650" y="3502"/>
                    <a:pt x="686" y="3178"/>
                  </a:cubicBezTo>
                  <a:cubicBezTo>
                    <a:pt x="758" y="2889"/>
                    <a:pt x="866" y="2709"/>
                    <a:pt x="975" y="2637"/>
                  </a:cubicBezTo>
                  <a:cubicBezTo>
                    <a:pt x="1660" y="2096"/>
                    <a:pt x="2490" y="1663"/>
                    <a:pt x="3680" y="1627"/>
                  </a:cubicBezTo>
                  <a:cubicBezTo>
                    <a:pt x="4221" y="1627"/>
                    <a:pt x="4870" y="1735"/>
                    <a:pt x="5591" y="1987"/>
                  </a:cubicBezTo>
                  <a:cubicBezTo>
                    <a:pt x="5952" y="2096"/>
                    <a:pt x="6385" y="2168"/>
                    <a:pt x="6818" y="2168"/>
                  </a:cubicBezTo>
                  <a:cubicBezTo>
                    <a:pt x="8008" y="2168"/>
                    <a:pt x="9234" y="1735"/>
                    <a:pt x="10208" y="1338"/>
                  </a:cubicBezTo>
                  <a:cubicBezTo>
                    <a:pt x="10615" y="1187"/>
                    <a:pt x="10971" y="1031"/>
                    <a:pt x="11248" y="899"/>
                  </a:cubicBezTo>
                  <a:close/>
                  <a:moveTo>
                    <a:pt x="11678" y="0"/>
                  </a:moveTo>
                  <a:cubicBezTo>
                    <a:pt x="11630" y="0"/>
                    <a:pt x="11584" y="12"/>
                    <a:pt x="11542" y="40"/>
                  </a:cubicBezTo>
                  <a:cubicBezTo>
                    <a:pt x="11542" y="40"/>
                    <a:pt x="11506" y="76"/>
                    <a:pt x="11434" y="112"/>
                  </a:cubicBezTo>
                  <a:cubicBezTo>
                    <a:pt x="11182" y="256"/>
                    <a:pt x="10496" y="617"/>
                    <a:pt x="9631" y="941"/>
                  </a:cubicBezTo>
                  <a:cubicBezTo>
                    <a:pt x="8765" y="1266"/>
                    <a:pt x="7719" y="1555"/>
                    <a:pt x="6818" y="1555"/>
                  </a:cubicBezTo>
                  <a:cubicBezTo>
                    <a:pt x="6421" y="1555"/>
                    <a:pt x="6096" y="1518"/>
                    <a:pt x="5772" y="1410"/>
                  </a:cubicBezTo>
                  <a:cubicBezTo>
                    <a:pt x="4978" y="1158"/>
                    <a:pt x="4293" y="1050"/>
                    <a:pt x="3680" y="1050"/>
                  </a:cubicBezTo>
                  <a:cubicBezTo>
                    <a:pt x="2345" y="1050"/>
                    <a:pt x="1335" y="1555"/>
                    <a:pt x="578" y="2168"/>
                  </a:cubicBezTo>
                  <a:cubicBezTo>
                    <a:pt x="325" y="2384"/>
                    <a:pt x="181" y="2709"/>
                    <a:pt x="109" y="3069"/>
                  </a:cubicBezTo>
                  <a:cubicBezTo>
                    <a:pt x="37" y="3430"/>
                    <a:pt x="1" y="3863"/>
                    <a:pt x="1" y="4368"/>
                  </a:cubicBezTo>
                  <a:cubicBezTo>
                    <a:pt x="1" y="5883"/>
                    <a:pt x="289" y="7866"/>
                    <a:pt x="289" y="9057"/>
                  </a:cubicBezTo>
                  <a:cubicBezTo>
                    <a:pt x="289" y="9345"/>
                    <a:pt x="289" y="9561"/>
                    <a:pt x="253" y="9706"/>
                  </a:cubicBezTo>
                  <a:cubicBezTo>
                    <a:pt x="181" y="9922"/>
                    <a:pt x="181" y="10139"/>
                    <a:pt x="181" y="10355"/>
                  </a:cubicBezTo>
                  <a:cubicBezTo>
                    <a:pt x="181" y="10860"/>
                    <a:pt x="362" y="11329"/>
                    <a:pt x="722" y="11617"/>
                  </a:cubicBezTo>
                  <a:cubicBezTo>
                    <a:pt x="1083" y="11906"/>
                    <a:pt x="1552" y="12050"/>
                    <a:pt x="2129" y="12050"/>
                  </a:cubicBezTo>
                  <a:cubicBezTo>
                    <a:pt x="2273" y="12050"/>
                    <a:pt x="2417" y="12050"/>
                    <a:pt x="2562" y="12014"/>
                  </a:cubicBezTo>
                  <a:cubicBezTo>
                    <a:pt x="3391" y="11942"/>
                    <a:pt x="4076" y="11365"/>
                    <a:pt x="4581" y="10607"/>
                  </a:cubicBezTo>
                  <a:cubicBezTo>
                    <a:pt x="5050" y="9886"/>
                    <a:pt x="5303" y="8948"/>
                    <a:pt x="5339" y="8047"/>
                  </a:cubicBezTo>
                  <a:cubicBezTo>
                    <a:pt x="5375" y="7217"/>
                    <a:pt x="5375" y="6640"/>
                    <a:pt x="5375" y="6351"/>
                  </a:cubicBezTo>
                  <a:cubicBezTo>
                    <a:pt x="5394" y="6256"/>
                    <a:pt x="5403" y="6191"/>
                    <a:pt x="5407" y="6145"/>
                  </a:cubicBezTo>
                  <a:lnTo>
                    <a:pt x="5407" y="6145"/>
                  </a:lnTo>
                  <a:cubicBezTo>
                    <a:pt x="5514" y="6160"/>
                    <a:pt x="5679" y="6193"/>
                    <a:pt x="5880" y="6243"/>
                  </a:cubicBezTo>
                  <a:cubicBezTo>
                    <a:pt x="6782" y="6388"/>
                    <a:pt x="8368" y="6640"/>
                    <a:pt x="9198" y="6640"/>
                  </a:cubicBezTo>
                  <a:lnTo>
                    <a:pt x="9450" y="6640"/>
                  </a:lnTo>
                  <a:cubicBezTo>
                    <a:pt x="9595" y="6604"/>
                    <a:pt x="9703" y="6568"/>
                    <a:pt x="9775" y="6496"/>
                  </a:cubicBezTo>
                  <a:cubicBezTo>
                    <a:pt x="9955" y="6351"/>
                    <a:pt x="10064" y="6171"/>
                    <a:pt x="10172" y="5919"/>
                  </a:cubicBezTo>
                  <a:cubicBezTo>
                    <a:pt x="10605" y="5125"/>
                    <a:pt x="11073" y="3755"/>
                    <a:pt x="11398" y="2564"/>
                  </a:cubicBezTo>
                  <a:cubicBezTo>
                    <a:pt x="11759" y="1374"/>
                    <a:pt x="12011" y="364"/>
                    <a:pt x="12011" y="364"/>
                  </a:cubicBezTo>
                  <a:cubicBezTo>
                    <a:pt x="12011" y="256"/>
                    <a:pt x="11975" y="148"/>
                    <a:pt x="11903" y="76"/>
                  </a:cubicBezTo>
                  <a:cubicBezTo>
                    <a:pt x="11836" y="31"/>
                    <a:pt x="11756" y="0"/>
                    <a:pt x="11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0" name="Google Shape;4850;p64"/>
            <p:cNvSpPr/>
            <p:nvPr/>
          </p:nvSpPr>
          <p:spPr>
            <a:xfrm>
              <a:off x="3441200" y="4492850"/>
              <a:ext cx="241675" cy="331975"/>
            </a:xfrm>
            <a:custGeom>
              <a:avLst/>
              <a:gdLst/>
              <a:ahLst/>
              <a:cxnLst/>
              <a:rect l="l" t="t" r="r" b="b"/>
              <a:pathLst>
                <a:path w="9667" h="13279" extrusionOk="0">
                  <a:moveTo>
                    <a:pt x="7141" y="0"/>
                  </a:moveTo>
                  <a:cubicBezTo>
                    <a:pt x="6323" y="0"/>
                    <a:pt x="5408" y="554"/>
                    <a:pt x="4617" y="1635"/>
                  </a:cubicBezTo>
                  <a:cubicBezTo>
                    <a:pt x="4040" y="2428"/>
                    <a:pt x="1371" y="6215"/>
                    <a:pt x="542" y="9281"/>
                  </a:cubicBezTo>
                  <a:cubicBezTo>
                    <a:pt x="1" y="11193"/>
                    <a:pt x="181" y="12816"/>
                    <a:pt x="2020" y="13248"/>
                  </a:cubicBezTo>
                  <a:cubicBezTo>
                    <a:pt x="2102" y="13269"/>
                    <a:pt x="2182" y="13278"/>
                    <a:pt x="2261" y="13278"/>
                  </a:cubicBezTo>
                  <a:cubicBezTo>
                    <a:pt x="3162" y="13278"/>
                    <a:pt x="3903" y="12039"/>
                    <a:pt x="4401" y="11409"/>
                  </a:cubicBezTo>
                  <a:cubicBezTo>
                    <a:pt x="5735" y="9714"/>
                    <a:pt x="6673" y="7694"/>
                    <a:pt x="7755" y="5783"/>
                  </a:cubicBezTo>
                  <a:cubicBezTo>
                    <a:pt x="8368" y="4701"/>
                    <a:pt x="9667" y="2753"/>
                    <a:pt x="8909" y="1274"/>
                  </a:cubicBezTo>
                  <a:cubicBezTo>
                    <a:pt x="8490" y="419"/>
                    <a:pt x="7852" y="0"/>
                    <a:pt x="7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1" name="Google Shape;4851;p64"/>
            <p:cNvSpPr/>
            <p:nvPr/>
          </p:nvSpPr>
          <p:spPr>
            <a:xfrm>
              <a:off x="3440300" y="4485025"/>
              <a:ext cx="237175" cy="348075"/>
            </a:xfrm>
            <a:custGeom>
              <a:avLst/>
              <a:gdLst/>
              <a:ahLst/>
              <a:cxnLst/>
              <a:rect l="l" t="t" r="r" b="b"/>
              <a:pathLst>
                <a:path w="9487" h="13923" extrusionOk="0">
                  <a:moveTo>
                    <a:pt x="7178" y="613"/>
                  </a:moveTo>
                  <a:cubicBezTo>
                    <a:pt x="7466" y="613"/>
                    <a:pt x="7755" y="685"/>
                    <a:pt x="8007" y="866"/>
                  </a:cubicBezTo>
                  <a:cubicBezTo>
                    <a:pt x="8260" y="1046"/>
                    <a:pt x="8512" y="1335"/>
                    <a:pt x="8693" y="1731"/>
                  </a:cubicBezTo>
                  <a:cubicBezTo>
                    <a:pt x="8837" y="1984"/>
                    <a:pt x="8873" y="2272"/>
                    <a:pt x="8873" y="2561"/>
                  </a:cubicBezTo>
                  <a:cubicBezTo>
                    <a:pt x="8873" y="3138"/>
                    <a:pt x="8657" y="3751"/>
                    <a:pt x="8404" y="4364"/>
                  </a:cubicBezTo>
                  <a:cubicBezTo>
                    <a:pt x="8116" y="4941"/>
                    <a:pt x="7791" y="5518"/>
                    <a:pt x="7539" y="5951"/>
                  </a:cubicBezTo>
                  <a:cubicBezTo>
                    <a:pt x="6457" y="7863"/>
                    <a:pt x="5483" y="9883"/>
                    <a:pt x="4184" y="11542"/>
                  </a:cubicBezTo>
                  <a:cubicBezTo>
                    <a:pt x="3932" y="11866"/>
                    <a:pt x="3643" y="12335"/>
                    <a:pt x="3283" y="12696"/>
                  </a:cubicBezTo>
                  <a:cubicBezTo>
                    <a:pt x="3138" y="12876"/>
                    <a:pt x="2958" y="13056"/>
                    <a:pt x="2778" y="13129"/>
                  </a:cubicBezTo>
                  <a:cubicBezTo>
                    <a:pt x="2597" y="13237"/>
                    <a:pt x="2453" y="13309"/>
                    <a:pt x="2273" y="13309"/>
                  </a:cubicBezTo>
                  <a:cubicBezTo>
                    <a:pt x="2237" y="13309"/>
                    <a:pt x="2165" y="13309"/>
                    <a:pt x="2128" y="13273"/>
                  </a:cubicBezTo>
                  <a:cubicBezTo>
                    <a:pt x="1551" y="13129"/>
                    <a:pt x="1191" y="12876"/>
                    <a:pt x="938" y="12552"/>
                  </a:cubicBezTo>
                  <a:cubicBezTo>
                    <a:pt x="722" y="12227"/>
                    <a:pt x="614" y="11794"/>
                    <a:pt x="614" y="11253"/>
                  </a:cubicBezTo>
                  <a:cubicBezTo>
                    <a:pt x="614" y="10784"/>
                    <a:pt x="686" y="10243"/>
                    <a:pt x="866" y="9666"/>
                  </a:cubicBezTo>
                  <a:cubicBezTo>
                    <a:pt x="1660" y="6709"/>
                    <a:pt x="4329" y="2922"/>
                    <a:pt x="4906" y="2128"/>
                  </a:cubicBezTo>
                  <a:cubicBezTo>
                    <a:pt x="5663" y="1082"/>
                    <a:pt x="6493" y="613"/>
                    <a:pt x="7178" y="613"/>
                  </a:cubicBezTo>
                  <a:close/>
                  <a:moveTo>
                    <a:pt x="7178" y="0"/>
                  </a:moveTo>
                  <a:cubicBezTo>
                    <a:pt x="6204" y="0"/>
                    <a:pt x="5230" y="649"/>
                    <a:pt x="4437" y="1767"/>
                  </a:cubicBezTo>
                  <a:cubicBezTo>
                    <a:pt x="3824" y="2597"/>
                    <a:pt x="1155" y="6384"/>
                    <a:pt x="253" y="9522"/>
                  </a:cubicBezTo>
                  <a:cubicBezTo>
                    <a:pt x="109" y="10135"/>
                    <a:pt x="0" y="10712"/>
                    <a:pt x="0" y="11253"/>
                  </a:cubicBezTo>
                  <a:cubicBezTo>
                    <a:pt x="0" y="11866"/>
                    <a:pt x="145" y="12443"/>
                    <a:pt x="433" y="12912"/>
                  </a:cubicBezTo>
                  <a:cubicBezTo>
                    <a:pt x="758" y="13345"/>
                    <a:pt x="1299" y="13706"/>
                    <a:pt x="1984" y="13850"/>
                  </a:cubicBezTo>
                  <a:cubicBezTo>
                    <a:pt x="2092" y="13886"/>
                    <a:pt x="2201" y="13922"/>
                    <a:pt x="2273" y="13922"/>
                  </a:cubicBezTo>
                  <a:cubicBezTo>
                    <a:pt x="2597" y="13922"/>
                    <a:pt x="2850" y="13814"/>
                    <a:pt x="3102" y="13670"/>
                  </a:cubicBezTo>
                  <a:cubicBezTo>
                    <a:pt x="3463" y="13417"/>
                    <a:pt x="3751" y="13129"/>
                    <a:pt x="4004" y="12804"/>
                  </a:cubicBezTo>
                  <a:cubicBezTo>
                    <a:pt x="4256" y="12479"/>
                    <a:pt x="4509" y="12155"/>
                    <a:pt x="4653" y="11902"/>
                  </a:cubicBezTo>
                  <a:cubicBezTo>
                    <a:pt x="6024" y="10171"/>
                    <a:pt x="6998" y="8151"/>
                    <a:pt x="8043" y="6240"/>
                  </a:cubicBezTo>
                  <a:cubicBezTo>
                    <a:pt x="8296" y="5807"/>
                    <a:pt x="8657" y="5266"/>
                    <a:pt x="8945" y="4617"/>
                  </a:cubicBezTo>
                  <a:cubicBezTo>
                    <a:pt x="9234" y="3968"/>
                    <a:pt x="9486" y="3282"/>
                    <a:pt x="9486" y="2561"/>
                  </a:cubicBezTo>
                  <a:cubicBezTo>
                    <a:pt x="9486" y="2200"/>
                    <a:pt x="9414" y="1804"/>
                    <a:pt x="9234" y="1443"/>
                  </a:cubicBezTo>
                  <a:cubicBezTo>
                    <a:pt x="9017" y="974"/>
                    <a:pt x="8693" y="613"/>
                    <a:pt x="8368" y="361"/>
                  </a:cubicBezTo>
                  <a:cubicBezTo>
                    <a:pt x="8007" y="144"/>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2" name="Google Shape;4852;p64"/>
            <p:cNvSpPr/>
            <p:nvPr/>
          </p:nvSpPr>
          <p:spPr>
            <a:xfrm>
              <a:off x="3309550" y="4463625"/>
              <a:ext cx="241675" cy="332350"/>
            </a:xfrm>
            <a:custGeom>
              <a:avLst/>
              <a:gdLst/>
              <a:ahLst/>
              <a:cxnLst/>
              <a:rect l="l" t="t" r="r" b="b"/>
              <a:pathLst>
                <a:path w="9667" h="13294" extrusionOk="0">
                  <a:moveTo>
                    <a:pt x="7156" y="1"/>
                  </a:moveTo>
                  <a:cubicBezTo>
                    <a:pt x="6330" y="1"/>
                    <a:pt x="5411" y="565"/>
                    <a:pt x="4617" y="1650"/>
                  </a:cubicBezTo>
                  <a:cubicBezTo>
                    <a:pt x="4040" y="2443"/>
                    <a:pt x="1371" y="6230"/>
                    <a:pt x="542" y="9296"/>
                  </a:cubicBezTo>
                  <a:cubicBezTo>
                    <a:pt x="1" y="11207"/>
                    <a:pt x="181" y="12830"/>
                    <a:pt x="2021" y="13263"/>
                  </a:cubicBezTo>
                  <a:cubicBezTo>
                    <a:pt x="2102" y="13284"/>
                    <a:pt x="2182" y="13293"/>
                    <a:pt x="2262" y="13293"/>
                  </a:cubicBezTo>
                  <a:cubicBezTo>
                    <a:pt x="3163" y="13293"/>
                    <a:pt x="3904" y="12054"/>
                    <a:pt x="4401" y="11424"/>
                  </a:cubicBezTo>
                  <a:cubicBezTo>
                    <a:pt x="5735" y="9729"/>
                    <a:pt x="6673" y="7709"/>
                    <a:pt x="7755" y="5797"/>
                  </a:cubicBezTo>
                  <a:cubicBezTo>
                    <a:pt x="8368" y="4715"/>
                    <a:pt x="9667" y="2768"/>
                    <a:pt x="8945" y="1289"/>
                  </a:cubicBezTo>
                  <a:cubicBezTo>
                    <a:pt x="8511" y="421"/>
                    <a:pt x="7868" y="1"/>
                    <a:pt x="7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3" name="Google Shape;4853;p64"/>
            <p:cNvSpPr/>
            <p:nvPr/>
          </p:nvSpPr>
          <p:spPr>
            <a:xfrm>
              <a:off x="3308650" y="4456175"/>
              <a:ext cx="237175" cy="347150"/>
            </a:xfrm>
            <a:custGeom>
              <a:avLst/>
              <a:gdLst/>
              <a:ahLst/>
              <a:cxnLst/>
              <a:rect l="l" t="t" r="r" b="b"/>
              <a:pathLst>
                <a:path w="9487" h="13886" extrusionOk="0">
                  <a:moveTo>
                    <a:pt x="7109" y="611"/>
                  </a:moveTo>
                  <a:cubicBezTo>
                    <a:pt x="7132" y="611"/>
                    <a:pt x="7155" y="612"/>
                    <a:pt x="7178" y="613"/>
                  </a:cubicBezTo>
                  <a:cubicBezTo>
                    <a:pt x="7467" y="613"/>
                    <a:pt x="7755" y="685"/>
                    <a:pt x="8008" y="866"/>
                  </a:cubicBezTo>
                  <a:cubicBezTo>
                    <a:pt x="8260" y="1046"/>
                    <a:pt x="8513" y="1298"/>
                    <a:pt x="8693" y="1695"/>
                  </a:cubicBezTo>
                  <a:cubicBezTo>
                    <a:pt x="8837" y="1984"/>
                    <a:pt x="8873" y="2272"/>
                    <a:pt x="8873" y="2561"/>
                  </a:cubicBezTo>
                  <a:cubicBezTo>
                    <a:pt x="8873" y="3138"/>
                    <a:pt x="8657" y="3751"/>
                    <a:pt x="8404" y="4364"/>
                  </a:cubicBezTo>
                  <a:cubicBezTo>
                    <a:pt x="8116" y="4941"/>
                    <a:pt x="7791" y="5482"/>
                    <a:pt x="7539" y="5951"/>
                  </a:cubicBezTo>
                  <a:cubicBezTo>
                    <a:pt x="6457" y="7863"/>
                    <a:pt x="5483" y="9846"/>
                    <a:pt x="4184" y="11542"/>
                  </a:cubicBezTo>
                  <a:cubicBezTo>
                    <a:pt x="3932" y="11866"/>
                    <a:pt x="3643" y="12335"/>
                    <a:pt x="3319" y="12696"/>
                  </a:cubicBezTo>
                  <a:cubicBezTo>
                    <a:pt x="3139" y="12876"/>
                    <a:pt x="2958" y="13020"/>
                    <a:pt x="2778" y="13128"/>
                  </a:cubicBezTo>
                  <a:cubicBezTo>
                    <a:pt x="2634" y="13237"/>
                    <a:pt x="2453" y="13309"/>
                    <a:pt x="2309" y="13309"/>
                  </a:cubicBezTo>
                  <a:cubicBezTo>
                    <a:pt x="2237" y="13309"/>
                    <a:pt x="2165" y="13309"/>
                    <a:pt x="2129" y="13273"/>
                  </a:cubicBezTo>
                  <a:cubicBezTo>
                    <a:pt x="1552" y="13128"/>
                    <a:pt x="1191" y="12876"/>
                    <a:pt x="938" y="12551"/>
                  </a:cubicBezTo>
                  <a:cubicBezTo>
                    <a:pt x="722" y="12227"/>
                    <a:pt x="614" y="11794"/>
                    <a:pt x="614" y="11253"/>
                  </a:cubicBezTo>
                  <a:cubicBezTo>
                    <a:pt x="614" y="10784"/>
                    <a:pt x="686" y="10243"/>
                    <a:pt x="866" y="9666"/>
                  </a:cubicBezTo>
                  <a:cubicBezTo>
                    <a:pt x="1660" y="6709"/>
                    <a:pt x="4329" y="2921"/>
                    <a:pt x="4906" y="2092"/>
                  </a:cubicBezTo>
                  <a:cubicBezTo>
                    <a:pt x="5638" y="1116"/>
                    <a:pt x="6437" y="611"/>
                    <a:pt x="7109" y="611"/>
                  </a:cubicBezTo>
                  <a:close/>
                  <a:moveTo>
                    <a:pt x="7178" y="0"/>
                  </a:moveTo>
                  <a:cubicBezTo>
                    <a:pt x="6204" y="0"/>
                    <a:pt x="5230" y="613"/>
                    <a:pt x="4437" y="1767"/>
                  </a:cubicBezTo>
                  <a:cubicBezTo>
                    <a:pt x="3824" y="2597"/>
                    <a:pt x="1155" y="6384"/>
                    <a:pt x="289" y="9522"/>
                  </a:cubicBezTo>
                  <a:cubicBezTo>
                    <a:pt x="109" y="10135"/>
                    <a:pt x="1" y="10712"/>
                    <a:pt x="1" y="11253"/>
                  </a:cubicBezTo>
                  <a:cubicBezTo>
                    <a:pt x="1" y="11866"/>
                    <a:pt x="145" y="12443"/>
                    <a:pt x="470" y="12876"/>
                  </a:cubicBezTo>
                  <a:cubicBezTo>
                    <a:pt x="758" y="13345"/>
                    <a:pt x="1299" y="13706"/>
                    <a:pt x="1984" y="13850"/>
                  </a:cubicBezTo>
                  <a:cubicBezTo>
                    <a:pt x="2093" y="13886"/>
                    <a:pt x="2201" y="13886"/>
                    <a:pt x="2309" y="13886"/>
                  </a:cubicBezTo>
                  <a:cubicBezTo>
                    <a:pt x="2598" y="13886"/>
                    <a:pt x="2850" y="13814"/>
                    <a:pt x="3102" y="13633"/>
                  </a:cubicBezTo>
                  <a:cubicBezTo>
                    <a:pt x="3463" y="13417"/>
                    <a:pt x="3752" y="13092"/>
                    <a:pt x="4004" y="12768"/>
                  </a:cubicBezTo>
                  <a:cubicBezTo>
                    <a:pt x="4257" y="12443"/>
                    <a:pt x="4509" y="12119"/>
                    <a:pt x="4653" y="11902"/>
                  </a:cubicBezTo>
                  <a:cubicBezTo>
                    <a:pt x="6024" y="10171"/>
                    <a:pt x="6998" y="8151"/>
                    <a:pt x="8044" y="6240"/>
                  </a:cubicBezTo>
                  <a:cubicBezTo>
                    <a:pt x="8296" y="5807"/>
                    <a:pt x="8657" y="5230"/>
                    <a:pt x="8945" y="4617"/>
                  </a:cubicBezTo>
                  <a:cubicBezTo>
                    <a:pt x="9234" y="3967"/>
                    <a:pt x="9486" y="3282"/>
                    <a:pt x="9486" y="2561"/>
                  </a:cubicBezTo>
                  <a:cubicBezTo>
                    <a:pt x="9486" y="2200"/>
                    <a:pt x="9414" y="1803"/>
                    <a:pt x="9234" y="1443"/>
                  </a:cubicBezTo>
                  <a:cubicBezTo>
                    <a:pt x="9017" y="974"/>
                    <a:pt x="8693" y="613"/>
                    <a:pt x="8368" y="361"/>
                  </a:cubicBezTo>
                  <a:cubicBezTo>
                    <a:pt x="8008" y="108"/>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4" name="Google Shape;4854;p64"/>
            <p:cNvSpPr/>
            <p:nvPr/>
          </p:nvSpPr>
          <p:spPr>
            <a:xfrm>
              <a:off x="1841625" y="4237050"/>
              <a:ext cx="1703300" cy="1232625"/>
            </a:xfrm>
            <a:custGeom>
              <a:avLst/>
              <a:gdLst/>
              <a:ahLst/>
              <a:cxnLst/>
              <a:rect l="l" t="t" r="r" b="b"/>
              <a:pathLst>
                <a:path w="68132" h="49305" extrusionOk="0">
                  <a:moveTo>
                    <a:pt x="1" y="1"/>
                  </a:moveTo>
                  <a:lnTo>
                    <a:pt x="10712" y="29287"/>
                  </a:lnTo>
                  <a:lnTo>
                    <a:pt x="68131" y="49304"/>
                  </a:lnTo>
                  <a:lnTo>
                    <a:pt x="64849" y="21352"/>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5" name="Google Shape;4855;p64"/>
            <p:cNvSpPr/>
            <p:nvPr/>
          </p:nvSpPr>
          <p:spPr>
            <a:xfrm>
              <a:off x="1833500" y="4229500"/>
              <a:ext cx="1718625" cy="1247750"/>
            </a:xfrm>
            <a:custGeom>
              <a:avLst/>
              <a:gdLst/>
              <a:ahLst/>
              <a:cxnLst/>
              <a:rect l="l" t="t" r="r" b="b"/>
              <a:pathLst>
                <a:path w="68745" h="49910" extrusionOk="0">
                  <a:moveTo>
                    <a:pt x="828" y="780"/>
                  </a:moveTo>
                  <a:lnTo>
                    <a:pt x="64886" y="21871"/>
                  </a:lnTo>
                  <a:lnTo>
                    <a:pt x="68096" y="49174"/>
                  </a:lnTo>
                  <a:lnTo>
                    <a:pt x="11254" y="29337"/>
                  </a:lnTo>
                  <a:lnTo>
                    <a:pt x="828" y="780"/>
                  </a:lnTo>
                  <a:close/>
                  <a:moveTo>
                    <a:pt x="341" y="0"/>
                  </a:moveTo>
                  <a:cubicBezTo>
                    <a:pt x="253" y="0"/>
                    <a:pt x="162" y="34"/>
                    <a:pt x="109" y="86"/>
                  </a:cubicBezTo>
                  <a:cubicBezTo>
                    <a:pt x="37" y="195"/>
                    <a:pt x="1" y="303"/>
                    <a:pt x="37" y="411"/>
                  </a:cubicBezTo>
                  <a:lnTo>
                    <a:pt x="10749" y="29697"/>
                  </a:lnTo>
                  <a:cubicBezTo>
                    <a:pt x="10785" y="29770"/>
                    <a:pt x="10857" y="29842"/>
                    <a:pt x="10929" y="29878"/>
                  </a:cubicBezTo>
                  <a:lnTo>
                    <a:pt x="68348" y="49895"/>
                  </a:lnTo>
                  <a:cubicBezTo>
                    <a:pt x="68380" y="49906"/>
                    <a:pt x="68411" y="49910"/>
                    <a:pt x="68442" y="49910"/>
                  </a:cubicBezTo>
                  <a:cubicBezTo>
                    <a:pt x="68517" y="49910"/>
                    <a:pt x="68586" y="49884"/>
                    <a:pt x="68637" y="49859"/>
                  </a:cubicBezTo>
                  <a:cubicBezTo>
                    <a:pt x="68709" y="49787"/>
                    <a:pt x="68745" y="49679"/>
                    <a:pt x="68745" y="49570"/>
                  </a:cubicBezTo>
                  <a:lnTo>
                    <a:pt x="65463" y="21618"/>
                  </a:lnTo>
                  <a:cubicBezTo>
                    <a:pt x="65427" y="21510"/>
                    <a:pt x="65355" y="21402"/>
                    <a:pt x="65246" y="21366"/>
                  </a:cubicBezTo>
                  <a:lnTo>
                    <a:pt x="434" y="14"/>
                  </a:lnTo>
                  <a:cubicBezTo>
                    <a:pt x="405" y="5"/>
                    <a:pt x="373" y="0"/>
                    <a:pt x="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6" name="Google Shape;4856;p64"/>
            <p:cNvSpPr/>
            <p:nvPr/>
          </p:nvSpPr>
          <p:spPr>
            <a:xfrm>
              <a:off x="5068725" y="3813275"/>
              <a:ext cx="471600" cy="14450"/>
            </a:xfrm>
            <a:custGeom>
              <a:avLst/>
              <a:gdLst/>
              <a:ahLst/>
              <a:cxnLst/>
              <a:rect l="l" t="t" r="r" b="b"/>
              <a:pathLst>
                <a:path w="18864" h="578" extrusionOk="0">
                  <a:moveTo>
                    <a:pt x="325" y="0"/>
                  </a:moveTo>
                  <a:cubicBezTo>
                    <a:pt x="145" y="0"/>
                    <a:pt x="1" y="108"/>
                    <a:pt x="1" y="289"/>
                  </a:cubicBezTo>
                  <a:cubicBezTo>
                    <a:pt x="1" y="469"/>
                    <a:pt x="145" y="577"/>
                    <a:pt x="325" y="577"/>
                  </a:cubicBezTo>
                  <a:lnTo>
                    <a:pt x="18539" y="577"/>
                  </a:lnTo>
                  <a:cubicBezTo>
                    <a:pt x="18719" y="577"/>
                    <a:pt x="18864" y="469"/>
                    <a:pt x="18864" y="289"/>
                  </a:cubicBezTo>
                  <a:cubicBezTo>
                    <a:pt x="18864" y="108"/>
                    <a:pt x="18719" y="0"/>
                    <a:pt x="18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7" name="Google Shape;4857;p64"/>
            <p:cNvSpPr/>
            <p:nvPr/>
          </p:nvSpPr>
          <p:spPr>
            <a:xfrm>
              <a:off x="4743225" y="3813275"/>
              <a:ext cx="174050" cy="14450"/>
            </a:xfrm>
            <a:custGeom>
              <a:avLst/>
              <a:gdLst/>
              <a:ahLst/>
              <a:cxnLst/>
              <a:rect l="l" t="t" r="r" b="b"/>
              <a:pathLst>
                <a:path w="6962" h="578" extrusionOk="0">
                  <a:moveTo>
                    <a:pt x="289" y="0"/>
                  </a:moveTo>
                  <a:cubicBezTo>
                    <a:pt x="145" y="0"/>
                    <a:pt x="0" y="108"/>
                    <a:pt x="0" y="289"/>
                  </a:cubicBezTo>
                  <a:cubicBezTo>
                    <a:pt x="0" y="469"/>
                    <a:pt x="145" y="577"/>
                    <a:pt x="289" y="577"/>
                  </a:cubicBezTo>
                  <a:lnTo>
                    <a:pt x="6673" y="577"/>
                  </a:lnTo>
                  <a:cubicBezTo>
                    <a:pt x="6853" y="577"/>
                    <a:pt x="6961" y="469"/>
                    <a:pt x="6961" y="289"/>
                  </a:cubicBezTo>
                  <a:cubicBezTo>
                    <a:pt x="6961" y="108"/>
                    <a:pt x="6853" y="0"/>
                    <a:pt x="6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8" name="Google Shape;4858;p64"/>
            <p:cNvSpPr/>
            <p:nvPr/>
          </p:nvSpPr>
          <p:spPr>
            <a:xfrm>
              <a:off x="5445625" y="3896225"/>
              <a:ext cx="94700" cy="15350"/>
            </a:xfrm>
            <a:custGeom>
              <a:avLst/>
              <a:gdLst/>
              <a:ahLst/>
              <a:cxnLst/>
              <a:rect l="l" t="t" r="r" b="b"/>
              <a:pathLst>
                <a:path w="3788" h="614" extrusionOk="0">
                  <a:moveTo>
                    <a:pt x="289" y="0"/>
                  </a:moveTo>
                  <a:cubicBezTo>
                    <a:pt x="145" y="0"/>
                    <a:pt x="1" y="145"/>
                    <a:pt x="1" y="289"/>
                  </a:cubicBezTo>
                  <a:cubicBezTo>
                    <a:pt x="1" y="469"/>
                    <a:pt x="145" y="613"/>
                    <a:pt x="289" y="613"/>
                  </a:cubicBezTo>
                  <a:lnTo>
                    <a:pt x="3463" y="613"/>
                  </a:lnTo>
                  <a:cubicBezTo>
                    <a:pt x="3643" y="613"/>
                    <a:pt x="3788" y="469"/>
                    <a:pt x="3788" y="289"/>
                  </a:cubicBezTo>
                  <a:cubicBezTo>
                    <a:pt x="3788" y="145"/>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9" name="Google Shape;4859;p64"/>
            <p:cNvSpPr/>
            <p:nvPr/>
          </p:nvSpPr>
          <p:spPr>
            <a:xfrm>
              <a:off x="5221125" y="3896225"/>
              <a:ext cx="174025" cy="15350"/>
            </a:xfrm>
            <a:custGeom>
              <a:avLst/>
              <a:gdLst/>
              <a:ahLst/>
              <a:cxnLst/>
              <a:rect l="l" t="t" r="r" b="b"/>
              <a:pathLst>
                <a:path w="6961" h="614" extrusionOk="0">
                  <a:moveTo>
                    <a:pt x="289" y="0"/>
                  </a:moveTo>
                  <a:cubicBezTo>
                    <a:pt x="144" y="0"/>
                    <a:pt x="0" y="145"/>
                    <a:pt x="0" y="289"/>
                  </a:cubicBezTo>
                  <a:cubicBezTo>
                    <a:pt x="0" y="469"/>
                    <a:pt x="144" y="613"/>
                    <a:pt x="289" y="613"/>
                  </a:cubicBezTo>
                  <a:lnTo>
                    <a:pt x="6672" y="613"/>
                  </a:lnTo>
                  <a:cubicBezTo>
                    <a:pt x="6817" y="613"/>
                    <a:pt x="6961" y="469"/>
                    <a:pt x="6961" y="289"/>
                  </a:cubicBezTo>
                  <a:cubicBezTo>
                    <a:pt x="6961" y="145"/>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0" name="Google Shape;4860;p64"/>
            <p:cNvSpPr/>
            <p:nvPr/>
          </p:nvSpPr>
          <p:spPr>
            <a:xfrm>
              <a:off x="4743225" y="3896225"/>
              <a:ext cx="384150" cy="15350"/>
            </a:xfrm>
            <a:custGeom>
              <a:avLst/>
              <a:gdLst/>
              <a:ahLst/>
              <a:cxnLst/>
              <a:rect l="l" t="t" r="r" b="b"/>
              <a:pathLst>
                <a:path w="15366" h="614" extrusionOk="0">
                  <a:moveTo>
                    <a:pt x="289" y="0"/>
                  </a:moveTo>
                  <a:cubicBezTo>
                    <a:pt x="145" y="0"/>
                    <a:pt x="0" y="145"/>
                    <a:pt x="0" y="289"/>
                  </a:cubicBezTo>
                  <a:cubicBezTo>
                    <a:pt x="0" y="469"/>
                    <a:pt x="145" y="613"/>
                    <a:pt x="289" y="613"/>
                  </a:cubicBezTo>
                  <a:lnTo>
                    <a:pt x="15077" y="613"/>
                  </a:lnTo>
                  <a:cubicBezTo>
                    <a:pt x="15221" y="613"/>
                    <a:pt x="15365" y="469"/>
                    <a:pt x="15365" y="289"/>
                  </a:cubicBezTo>
                  <a:cubicBezTo>
                    <a:pt x="15365" y="145"/>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1" name="Google Shape;4861;p64"/>
            <p:cNvSpPr/>
            <p:nvPr/>
          </p:nvSpPr>
          <p:spPr>
            <a:xfrm>
              <a:off x="5120125" y="3979175"/>
              <a:ext cx="420200" cy="15350"/>
            </a:xfrm>
            <a:custGeom>
              <a:avLst/>
              <a:gdLst/>
              <a:ahLst/>
              <a:cxnLst/>
              <a:rect l="l" t="t" r="r" b="b"/>
              <a:pathLst>
                <a:path w="16808" h="614" extrusionOk="0">
                  <a:moveTo>
                    <a:pt x="289" y="1"/>
                  </a:moveTo>
                  <a:cubicBezTo>
                    <a:pt x="109" y="1"/>
                    <a:pt x="1" y="145"/>
                    <a:pt x="1" y="325"/>
                  </a:cubicBezTo>
                  <a:cubicBezTo>
                    <a:pt x="1" y="469"/>
                    <a:pt x="109" y="614"/>
                    <a:pt x="289" y="614"/>
                  </a:cubicBezTo>
                  <a:lnTo>
                    <a:pt x="16483" y="614"/>
                  </a:lnTo>
                  <a:cubicBezTo>
                    <a:pt x="16663" y="614"/>
                    <a:pt x="16808" y="469"/>
                    <a:pt x="16808" y="325"/>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2" name="Google Shape;4862;p64"/>
            <p:cNvSpPr/>
            <p:nvPr/>
          </p:nvSpPr>
          <p:spPr>
            <a:xfrm>
              <a:off x="4743225" y="3979175"/>
              <a:ext cx="304800" cy="15350"/>
            </a:xfrm>
            <a:custGeom>
              <a:avLst/>
              <a:gdLst/>
              <a:ahLst/>
              <a:cxnLst/>
              <a:rect l="l" t="t" r="r" b="b"/>
              <a:pathLst>
                <a:path w="12192" h="614" extrusionOk="0">
                  <a:moveTo>
                    <a:pt x="289" y="1"/>
                  </a:moveTo>
                  <a:cubicBezTo>
                    <a:pt x="145" y="1"/>
                    <a:pt x="0" y="145"/>
                    <a:pt x="0" y="325"/>
                  </a:cubicBezTo>
                  <a:cubicBezTo>
                    <a:pt x="0" y="469"/>
                    <a:pt x="145" y="614"/>
                    <a:pt x="289" y="614"/>
                  </a:cubicBezTo>
                  <a:lnTo>
                    <a:pt x="11903" y="614"/>
                  </a:lnTo>
                  <a:cubicBezTo>
                    <a:pt x="12047" y="614"/>
                    <a:pt x="12191" y="469"/>
                    <a:pt x="12191" y="325"/>
                  </a:cubicBezTo>
                  <a:cubicBezTo>
                    <a:pt x="12191" y="145"/>
                    <a:pt x="12047" y="1"/>
                    <a:pt x="11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3" name="Google Shape;4863;p64"/>
            <p:cNvSpPr/>
            <p:nvPr/>
          </p:nvSpPr>
          <p:spPr>
            <a:xfrm>
              <a:off x="5350950" y="4062125"/>
              <a:ext cx="189375" cy="15350"/>
            </a:xfrm>
            <a:custGeom>
              <a:avLst/>
              <a:gdLst/>
              <a:ahLst/>
              <a:cxnLst/>
              <a:rect l="l" t="t" r="r" b="b"/>
              <a:pathLst>
                <a:path w="7575" h="614" extrusionOk="0">
                  <a:moveTo>
                    <a:pt x="325" y="1"/>
                  </a:moveTo>
                  <a:cubicBezTo>
                    <a:pt x="145" y="1"/>
                    <a:pt x="1" y="145"/>
                    <a:pt x="1" y="325"/>
                  </a:cubicBezTo>
                  <a:cubicBezTo>
                    <a:pt x="1" y="470"/>
                    <a:pt x="145" y="614"/>
                    <a:pt x="325" y="614"/>
                  </a:cubicBezTo>
                  <a:lnTo>
                    <a:pt x="7250" y="614"/>
                  </a:lnTo>
                  <a:cubicBezTo>
                    <a:pt x="7430" y="614"/>
                    <a:pt x="7575" y="470"/>
                    <a:pt x="7575" y="325"/>
                  </a:cubicBezTo>
                  <a:cubicBezTo>
                    <a:pt x="7575" y="145"/>
                    <a:pt x="7430"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4" name="Google Shape;4864;p64"/>
            <p:cNvSpPr/>
            <p:nvPr/>
          </p:nvSpPr>
          <p:spPr>
            <a:xfrm>
              <a:off x="4917250" y="4062125"/>
              <a:ext cx="376925" cy="15350"/>
            </a:xfrm>
            <a:custGeom>
              <a:avLst/>
              <a:gdLst/>
              <a:ahLst/>
              <a:cxnLst/>
              <a:rect l="l" t="t" r="r" b="b"/>
              <a:pathLst>
                <a:path w="15077" h="614" extrusionOk="0">
                  <a:moveTo>
                    <a:pt x="289" y="1"/>
                  </a:moveTo>
                  <a:cubicBezTo>
                    <a:pt x="109" y="1"/>
                    <a:pt x="0" y="145"/>
                    <a:pt x="0" y="325"/>
                  </a:cubicBezTo>
                  <a:cubicBezTo>
                    <a:pt x="0" y="470"/>
                    <a:pt x="109" y="614"/>
                    <a:pt x="289" y="614"/>
                  </a:cubicBezTo>
                  <a:lnTo>
                    <a:pt x="14752" y="614"/>
                  </a:lnTo>
                  <a:cubicBezTo>
                    <a:pt x="14932" y="614"/>
                    <a:pt x="15076" y="470"/>
                    <a:pt x="15076" y="325"/>
                  </a:cubicBezTo>
                  <a:cubicBezTo>
                    <a:pt x="15076" y="145"/>
                    <a:pt x="14932" y="1"/>
                    <a:pt x="14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5" name="Google Shape;4865;p64"/>
            <p:cNvSpPr/>
            <p:nvPr/>
          </p:nvSpPr>
          <p:spPr>
            <a:xfrm>
              <a:off x="4743225" y="4062125"/>
              <a:ext cx="109125" cy="15350"/>
            </a:xfrm>
            <a:custGeom>
              <a:avLst/>
              <a:gdLst/>
              <a:ahLst/>
              <a:cxnLst/>
              <a:rect l="l" t="t" r="r" b="b"/>
              <a:pathLst>
                <a:path w="4365" h="614" extrusionOk="0">
                  <a:moveTo>
                    <a:pt x="289" y="1"/>
                  </a:moveTo>
                  <a:cubicBezTo>
                    <a:pt x="145" y="1"/>
                    <a:pt x="0" y="145"/>
                    <a:pt x="0" y="325"/>
                  </a:cubicBezTo>
                  <a:cubicBezTo>
                    <a:pt x="0" y="470"/>
                    <a:pt x="145" y="614"/>
                    <a:pt x="289" y="614"/>
                  </a:cubicBezTo>
                  <a:lnTo>
                    <a:pt x="4076" y="614"/>
                  </a:lnTo>
                  <a:cubicBezTo>
                    <a:pt x="4220" y="614"/>
                    <a:pt x="4365" y="470"/>
                    <a:pt x="4365" y="325"/>
                  </a:cubicBezTo>
                  <a:cubicBezTo>
                    <a:pt x="4365" y="145"/>
                    <a:pt x="4220" y="1"/>
                    <a:pt x="4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6" name="Google Shape;4866;p64"/>
            <p:cNvSpPr/>
            <p:nvPr/>
          </p:nvSpPr>
          <p:spPr>
            <a:xfrm>
              <a:off x="5068725" y="4135175"/>
              <a:ext cx="471600" cy="15350"/>
            </a:xfrm>
            <a:custGeom>
              <a:avLst/>
              <a:gdLst/>
              <a:ahLst/>
              <a:cxnLst/>
              <a:rect l="l" t="t" r="r" b="b"/>
              <a:pathLst>
                <a:path w="18864" h="614" extrusionOk="0">
                  <a:moveTo>
                    <a:pt x="325" y="0"/>
                  </a:moveTo>
                  <a:cubicBezTo>
                    <a:pt x="145" y="0"/>
                    <a:pt x="1" y="144"/>
                    <a:pt x="1" y="325"/>
                  </a:cubicBezTo>
                  <a:cubicBezTo>
                    <a:pt x="1" y="469"/>
                    <a:pt x="145" y="613"/>
                    <a:pt x="325" y="613"/>
                  </a:cubicBezTo>
                  <a:lnTo>
                    <a:pt x="18539" y="613"/>
                  </a:lnTo>
                  <a:cubicBezTo>
                    <a:pt x="18719" y="613"/>
                    <a:pt x="18864" y="469"/>
                    <a:pt x="18864" y="325"/>
                  </a:cubicBezTo>
                  <a:cubicBezTo>
                    <a:pt x="18864" y="144"/>
                    <a:pt x="18719" y="0"/>
                    <a:pt x="18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7" name="Google Shape;4867;p64"/>
            <p:cNvSpPr/>
            <p:nvPr/>
          </p:nvSpPr>
          <p:spPr>
            <a:xfrm>
              <a:off x="4743225" y="4135175"/>
              <a:ext cx="174050" cy="15350"/>
            </a:xfrm>
            <a:custGeom>
              <a:avLst/>
              <a:gdLst/>
              <a:ahLst/>
              <a:cxnLst/>
              <a:rect l="l" t="t" r="r" b="b"/>
              <a:pathLst>
                <a:path w="6962" h="614" extrusionOk="0">
                  <a:moveTo>
                    <a:pt x="289" y="0"/>
                  </a:moveTo>
                  <a:cubicBezTo>
                    <a:pt x="145" y="0"/>
                    <a:pt x="0" y="144"/>
                    <a:pt x="0" y="325"/>
                  </a:cubicBezTo>
                  <a:cubicBezTo>
                    <a:pt x="0" y="469"/>
                    <a:pt x="145" y="613"/>
                    <a:pt x="289" y="613"/>
                  </a:cubicBezTo>
                  <a:lnTo>
                    <a:pt x="6673" y="613"/>
                  </a:lnTo>
                  <a:cubicBezTo>
                    <a:pt x="6853" y="613"/>
                    <a:pt x="6961" y="469"/>
                    <a:pt x="6961" y="325"/>
                  </a:cubicBezTo>
                  <a:cubicBezTo>
                    <a:pt x="6961" y="144"/>
                    <a:pt x="6853" y="0"/>
                    <a:pt x="6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8" name="Google Shape;4868;p64"/>
            <p:cNvSpPr/>
            <p:nvPr/>
          </p:nvSpPr>
          <p:spPr>
            <a:xfrm>
              <a:off x="5445625" y="4218125"/>
              <a:ext cx="94700" cy="15350"/>
            </a:xfrm>
            <a:custGeom>
              <a:avLst/>
              <a:gdLst/>
              <a:ahLst/>
              <a:cxnLst/>
              <a:rect l="l" t="t" r="r" b="b"/>
              <a:pathLst>
                <a:path w="3788" h="614" extrusionOk="0">
                  <a:moveTo>
                    <a:pt x="289" y="0"/>
                  </a:moveTo>
                  <a:cubicBezTo>
                    <a:pt x="145" y="0"/>
                    <a:pt x="1" y="145"/>
                    <a:pt x="1" y="325"/>
                  </a:cubicBezTo>
                  <a:cubicBezTo>
                    <a:pt x="1" y="469"/>
                    <a:pt x="145" y="613"/>
                    <a:pt x="289" y="613"/>
                  </a:cubicBezTo>
                  <a:lnTo>
                    <a:pt x="3463" y="613"/>
                  </a:lnTo>
                  <a:cubicBezTo>
                    <a:pt x="3643" y="613"/>
                    <a:pt x="3788" y="469"/>
                    <a:pt x="3788" y="325"/>
                  </a:cubicBezTo>
                  <a:cubicBezTo>
                    <a:pt x="3788" y="145"/>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9" name="Google Shape;4869;p64"/>
            <p:cNvSpPr/>
            <p:nvPr/>
          </p:nvSpPr>
          <p:spPr>
            <a:xfrm>
              <a:off x="5221125" y="4218125"/>
              <a:ext cx="174025" cy="15350"/>
            </a:xfrm>
            <a:custGeom>
              <a:avLst/>
              <a:gdLst/>
              <a:ahLst/>
              <a:cxnLst/>
              <a:rect l="l" t="t" r="r" b="b"/>
              <a:pathLst>
                <a:path w="6961" h="614" extrusionOk="0">
                  <a:moveTo>
                    <a:pt x="289" y="0"/>
                  </a:moveTo>
                  <a:cubicBezTo>
                    <a:pt x="144" y="0"/>
                    <a:pt x="0" y="145"/>
                    <a:pt x="0" y="325"/>
                  </a:cubicBezTo>
                  <a:cubicBezTo>
                    <a:pt x="0" y="469"/>
                    <a:pt x="144" y="613"/>
                    <a:pt x="289" y="613"/>
                  </a:cubicBezTo>
                  <a:lnTo>
                    <a:pt x="6672" y="613"/>
                  </a:lnTo>
                  <a:cubicBezTo>
                    <a:pt x="6817" y="613"/>
                    <a:pt x="6961" y="469"/>
                    <a:pt x="6961" y="325"/>
                  </a:cubicBezTo>
                  <a:cubicBezTo>
                    <a:pt x="6961" y="145"/>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0" name="Google Shape;4870;p64"/>
            <p:cNvSpPr/>
            <p:nvPr/>
          </p:nvSpPr>
          <p:spPr>
            <a:xfrm>
              <a:off x="4743225" y="4218125"/>
              <a:ext cx="384150" cy="15350"/>
            </a:xfrm>
            <a:custGeom>
              <a:avLst/>
              <a:gdLst/>
              <a:ahLst/>
              <a:cxnLst/>
              <a:rect l="l" t="t" r="r" b="b"/>
              <a:pathLst>
                <a:path w="15366" h="614" extrusionOk="0">
                  <a:moveTo>
                    <a:pt x="289" y="0"/>
                  </a:moveTo>
                  <a:cubicBezTo>
                    <a:pt x="145" y="0"/>
                    <a:pt x="0" y="145"/>
                    <a:pt x="0" y="325"/>
                  </a:cubicBezTo>
                  <a:cubicBezTo>
                    <a:pt x="0" y="469"/>
                    <a:pt x="145" y="613"/>
                    <a:pt x="289" y="613"/>
                  </a:cubicBezTo>
                  <a:lnTo>
                    <a:pt x="15077" y="613"/>
                  </a:lnTo>
                  <a:cubicBezTo>
                    <a:pt x="15221" y="613"/>
                    <a:pt x="15365" y="469"/>
                    <a:pt x="15365" y="325"/>
                  </a:cubicBezTo>
                  <a:cubicBezTo>
                    <a:pt x="15365" y="145"/>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1" name="Google Shape;4871;p64"/>
            <p:cNvSpPr/>
            <p:nvPr/>
          </p:nvSpPr>
          <p:spPr>
            <a:xfrm>
              <a:off x="5120125" y="4301975"/>
              <a:ext cx="420200" cy="14450"/>
            </a:xfrm>
            <a:custGeom>
              <a:avLst/>
              <a:gdLst/>
              <a:ahLst/>
              <a:cxnLst/>
              <a:rect l="l" t="t" r="r" b="b"/>
              <a:pathLst>
                <a:path w="16808" h="578" extrusionOk="0">
                  <a:moveTo>
                    <a:pt x="289" y="1"/>
                  </a:moveTo>
                  <a:cubicBezTo>
                    <a:pt x="109" y="1"/>
                    <a:pt x="1" y="109"/>
                    <a:pt x="1" y="289"/>
                  </a:cubicBezTo>
                  <a:cubicBezTo>
                    <a:pt x="1" y="469"/>
                    <a:pt x="109" y="578"/>
                    <a:pt x="289" y="578"/>
                  </a:cubicBezTo>
                  <a:lnTo>
                    <a:pt x="16483" y="578"/>
                  </a:lnTo>
                  <a:cubicBezTo>
                    <a:pt x="16663" y="578"/>
                    <a:pt x="16808" y="469"/>
                    <a:pt x="16808" y="289"/>
                  </a:cubicBezTo>
                  <a:cubicBezTo>
                    <a:pt x="16808" y="109"/>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2" name="Google Shape;4872;p64"/>
            <p:cNvSpPr/>
            <p:nvPr/>
          </p:nvSpPr>
          <p:spPr>
            <a:xfrm>
              <a:off x="4743225" y="4301975"/>
              <a:ext cx="304800" cy="14450"/>
            </a:xfrm>
            <a:custGeom>
              <a:avLst/>
              <a:gdLst/>
              <a:ahLst/>
              <a:cxnLst/>
              <a:rect l="l" t="t" r="r" b="b"/>
              <a:pathLst>
                <a:path w="12192" h="578" extrusionOk="0">
                  <a:moveTo>
                    <a:pt x="289" y="1"/>
                  </a:moveTo>
                  <a:cubicBezTo>
                    <a:pt x="145" y="1"/>
                    <a:pt x="0" y="109"/>
                    <a:pt x="0" y="289"/>
                  </a:cubicBezTo>
                  <a:cubicBezTo>
                    <a:pt x="0" y="469"/>
                    <a:pt x="145" y="578"/>
                    <a:pt x="289" y="578"/>
                  </a:cubicBezTo>
                  <a:lnTo>
                    <a:pt x="11903" y="578"/>
                  </a:lnTo>
                  <a:cubicBezTo>
                    <a:pt x="12047" y="578"/>
                    <a:pt x="12191" y="469"/>
                    <a:pt x="12191" y="289"/>
                  </a:cubicBezTo>
                  <a:cubicBezTo>
                    <a:pt x="12191" y="109"/>
                    <a:pt x="12047" y="1"/>
                    <a:pt x="11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3" name="Google Shape;4873;p64"/>
            <p:cNvSpPr/>
            <p:nvPr/>
          </p:nvSpPr>
          <p:spPr>
            <a:xfrm>
              <a:off x="5445625" y="4457975"/>
              <a:ext cx="94700" cy="15350"/>
            </a:xfrm>
            <a:custGeom>
              <a:avLst/>
              <a:gdLst/>
              <a:ahLst/>
              <a:cxnLst/>
              <a:rect l="l" t="t" r="r" b="b"/>
              <a:pathLst>
                <a:path w="3788" h="614" extrusionOk="0">
                  <a:moveTo>
                    <a:pt x="289" y="0"/>
                  </a:moveTo>
                  <a:cubicBezTo>
                    <a:pt x="145" y="0"/>
                    <a:pt x="1" y="144"/>
                    <a:pt x="1" y="289"/>
                  </a:cubicBezTo>
                  <a:cubicBezTo>
                    <a:pt x="1" y="469"/>
                    <a:pt x="145" y="613"/>
                    <a:pt x="289" y="613"/>
                  </a:cubicBezTo>
                  <a:lnTo>
                    <a:pt x="3463" y="613"/>
                  </a:lnTo>
                  <a:cubicBezTo>
                    <a:pt x="3643" y="613"/>
                    <a:pt x="3788" y="469"/>
                    <a:pt x="3788" y="289"/>
                  </a:cubicBezTo>
                  <a:cubicBezTo>
                    <a:pt x="3788" y="144"/>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4" name="Google Shape;4874;p64"/>
            <p:cNvSpPr/>
            <p:nvPr/>
          </p:nvSpPr>
          <p:spPr>
            <a:xfrm>
              <a:off x="5221125" y="4457975"/>
              <a:ext cx="174025" cy="15350"/>
            </a:xfrm>
            <a:custGeom>
              <a:avLst/>
              <a:gdLst/>
              <a:ahLst/>
              <a:cxnLst/>
              <a:rect l="l" t="t" r="r" b="b"/>
              <a:pathLst>
                <a:path w="6961" h="614" extrusionOk="0">
                  <a:moveTo>
                    <a:pt x="289" y="0"/>
                  </a:moveTo>
                  <a:cubicBezTo>
                    <a:pt x="144" y="0"/>
                    <a:pt x="0" y="144"/>
                    <a:pt x="0" y="289"/>
                  </a:cubicBezTo>
                  <a:cubicBezTo>
                    <a:pt x="0" y="469"/>
                    <a:pt x="144" y="613"/>
                    <a:pt x="289" y="613"/>
                  </a:cubicBezTo>
                  <a:lnTo>
                    <a:pt x="6672" y="613"/>
                  </a:lnTo>
                  <a:cubicBezTo>
                    <a:pt x="6817" y="613"/>
                    <a:pt x="6961" y="469"/>
                    <a:pt x="6961" y="289"/>
                  </a:cubicBezTo>
                  <a:cubicBezTo>
                    <a:pt x="6961" y="144"/>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5" name="Google Shape;4875;p64"/>
            <p:cNvSpPr/>
            <p:nvPr/>
          </p:nvSpPr>
          <p:spPr>
            <a:xfrm>
              <a:off x="4743225" y="4457975"/>
              <a:ext cx="384150" cy="15350"/>
            </a:xfrm>
            <a:custGeom>
              <a:avLst/>
              <a:gdLst/>
              <a:ahLst/>
              <a:cxnLst/>
              <a:rect l="l" t="t" r="r" b="b"/>
              <a:pathLst>
                <a:path w="15366" h="614" extrusionOk="0">
                  <a:moveTo>
                    <a:pt x="289" y="0"/>
                  </a:moveTo>
                  <a:cubicBezTo>
                    <a:pt x="145" y="0"/>
                    <a:pt x="0" y="144"/>
                    <a:pt x="0" y="289"/>
                  </a:cubicBezTo>
                  <a:cubicBezTo>
                    <a:pt x="0" y="469"/>
                    <a:pt x="145" y="613"/>
                    <a:pt x="289" y="613"/>
                  </a:cubicBezTo>
                  <a:lnTo>
                    <a:pt x="15077" y="613"/>
                  </a:lnTo>
                  <a:cubicBezTo>
                    <a:pt x="15221" y="613"/>
                    <a:pt x="15365" y="469"/>
                    <a:pt x="15365" y="289"/>
                  </a:cubicBezTo>
                  <a:cubicBezTo>
                    <a:pt x="15365" y="144"/>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6" name="Google Shape;4876;p64"/>
            <p:cNvSpPr/>
            <p:nvPr/>
          </p:nvSpPr>
          <p:spPr>
            <a:xfrm>
              <a:off x="5120125" y="4540925"/>
              <a:ext cx="420200" cy="15350"/>
            </a:xfrm>
            <a:custGeom>
              <a:avLst/>
              <a:gdLst/>
              <a:ahLst/>
              <a:cxnLst/>
              <a:rect l="l" t="t" r="r" b="b"/>
              <a:pathLst>
                <a:path w="16808" h="614" extrusionOk="0">
                  <a:moveTo>
                    <a:pt x="289" y="0"/>
                  </a:moveTo>
                  <a:cubicBezTo>
                    <a:pt x="109" y="0"/>
                    <a:pt x="1" y="145"/>
                    <a:pt x="1" y="325"/>
                  </a:cubicBezTo>
                  <a:cubicBezTo>
                    <a:pt x="1" y="469"/>
                    <a:pt x="109" y="613"/>
                    <a:pt x="289" y="613"/>
                  </a:cubicBezTo>
                  <a:lnTo>
                    <a:pt x="16483" y="613"/>
                  </a:lnTo>
                  <a:cubicBezTo>
                    <a:pt x="16663" y="613"/>
                    <a:pt x="16808" y="469"/>
                    <a:pt x="16808" y="325"/>
                  </a:cubicBezTo>
                  <a:cubicBezTo>
                    <a:pt x="16808" y="145"/>
                    <a:pt x="16663" y="0"/>
                    <a:pt x="16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7" name="Google Shape;4877;p64"/>
            <p:cNvSpPr/>
            <p:nvPr/>
          </p:nvSpPr>
          <p:spPr>
            <a:xfrm>
              <a:off x="4743225" y="4540925"/>
              <a:ext cx="304800" cy="15350"/>
            </a:xfrm>
            <a:custGeom>
              <a:avLst/>
              <a:gdLst/>
              <a:ahLst/>
              <a:cxnLst/>
              <a:rect l="l" t="t" r="r" b="b"/>
              <a:pathLst>
                <a:path w="12192" h="614" extrusionOk="0">
                  <a:moveTo>
                    <a:pt x="289" y="0"/>
                  </a:moveTo>
                  <a:cubicBezTo>
                    <a:pt x="145" y="0"/>
                    <a:pt x="0" y="145"/>
                    <a:pt x="0" y="325"/>
                  </a:cubicBezTo>
                  <a:cubicBezTo>
                    <a:pt x="0" y="469"/>
                    <a:pt x="145" y="613"/>
                    <a:pt x="289" y="613"/>
                  </a:cubicBezTo>
                  <a:lnTo>
                    <a:pt x="11903" y="613"/>
                  </a:lnTo>
                  <a:cubicBezTo>
                    <a:pt x="12047" y="613"/>
                    <a:pt x="12191" y="469"/>
                    <a:pt x="12191" y="325"/>
                  </a:cubicBezTo>
                  <a:cubicBezTo>
                    <a:pt x="12191" y="145"/>
                    <a:pt x="12047" y="0"/>
                    <a:pt x="11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8" name="Google Shape;4878;p64"/>
            <p:cNvSpPr/>
            <p:nvPr/>
          </p:nvSpPr>
          <p:spPr>
            <a:xfrm>
              <a:off x="5350950" y="4623875"/>
              <a:ext cx="189375" cy="15350"/>
            </a:xfrm>
            <a:custGeom>
              <a:avLst/>
              <a:gdLst/>
              <a:ahLst/>
              <a:cxnLst/>
              <a:rect l="l" t="t" r="r" b="b"/>
              <a:pathLst>
                <a:path w="7575" h="614" extrusionOk="0">
                  <a:moveTo>
                    <a:pt x="325" y="1"/>
                  </a:moveTo>
                  <a:cubicBezTo>
                    <a:pt x="145" y="1"/>
                    <a:pt x="1" y="145"/>
                    <a:pt x="1" y="325"/>
                  </a:cubicBezTo>
                  <a:cubicBezTo>
                    <a:pt x="1" y="469"/>
                    <a:pt x="145" y="614"/>
                    <a:pt x="325" y="614"/>
                  </a:cubicBezTo>
                  <a:lnTo>
                    <a:pt x="7250" y="614"/>
                  </a:lnTo>
                  <a:cubicBezTo>
                    <a:pt x="7430" y="614"/>
                    <a:pt x="7575" y="469"/>
                    <a:pt x="7575" y="325"/>
                  </a:cubicBezTo>
                  <a:cubicBezTo>
                    <a:pt x="7575" y="145"/>
                    <a:pt x="7430"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9" name="Google Shape;4879;p64"/>
            <p:cNvSpPr/>
            <p:nvPr/>
          </p:nvSpPr>
          <p:spPr>
            <a:xfrm>
              <a:off x="4917250" y="4623875"/>
              <a:ext cx="376925" cy="15350"/>
            </a:xfrm>
            <a:custGeom>
              <a:avLst/>
              <a:gdLst/>
              <a:ahLst/>
              <a:cxnLst/>
              <a:rect l="l" t="t" r="r" b="b"/>
              <a:pathLst>
                <a:path w="15077" h="614" extrusionOk="0">
                  <a:moveTo>
                    <a:pt x="289" y="1"/>
                  </a:moveTo>
                  <a:cubicBezTo>
                    <a:pt x="109" y="1"/>
                    <a:pt x="0" y="145"/>
                    <a:pt x="0" y="325"/>
                  </a:cubicBezTo>
                  <a:cubicBezTo>
                    <a:pt x="0" y="469"/>
                    <a:pt x="109" y="614"/>
                    <a:pt x="289" y="614"/>
                  </a:cubicBezTo>
                  <a:lnTo>
                    <a:pt x="14752" y="614"/>
                  </a:lnTo>
                  <a:cubicBezTo>
                    <a:pt x="14932" y="614"/>
                    <a:pt x="15076" y="469"/>
                    <a:pt x="15076" y="325"/>
                  </a:cubicBezTo>
                  <a:cubicBezTo>
                    <a:pt x="15076" y="145"/>
                    <a:pt x="14932" y="1"/>
                    <a:pt x="14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0" name="Google Shape;4880;p64"/>
            <p:cNvSpPr/>
            <p:nvPr/>
          </p:nvSpPr>
          <p:spPr>
            <a:xfrm>
              <a:off x="4743225" y="4623875"/>
              <a:ext cx="109125" cy="15350"/>
            </a:xfrm>
            <a:custGeom>
              <a:avLst/>
              <a:gdLst/>
              <a:ahLst/>
              <a:cxnLst/>
              <a:rect l="l" t="t" r="r" b="b"/>
              <a:pathLst>
                <a:path w="4365" h="614" extrusionOk="0">
                  <a:moveTo>
                    <a:pt x="289" y="1"/>
                  </a:moveTo>
                  <a:cubicBezTo>
                    <a:pt x="145" y="1"/>
                    <a:pt x="0" y="145"/>
                    <a:pt x="0" y="325"/>
                  </a:cubicBezTo>
                  <a:cubicBezTo>
                    <a:pt x="0" y="469"/>
                    <a:pt x="145" y="614"/>
                    <a:pt x="289" y="614"/>
                  </a:cubicBezTo>
                  <a:lnTo>
                    <a:pt x="4076" y="614"/>
                  </a:lnTo>
                  <a:cubicBezTo>
                    <a:pt x="4220" y="614"/>
                    <a:pt x="4365" y="469"/>
                    <a:pt x="4365" y="325"/>
                  </a:cubicBezTo>
                  <a:cubicBezTo>
                    <a:pt x="4365" y="145"/>
                    <a:pt x="4220" y="1"/>
                    <a:pt x="4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1" name="Google Shape;4881;p64"/>
            <p:cNvSpPr/>
            <p:nvPr/>
          </p:nvSpPr>
          <p:spPr>
            <a:xfrm>
              <a:off x="5068725" y="4696900"/>
              <a:ext cx="471600" cy="15375"/>
            </a:xfrm>
            <a:custGeom>
              <a:avLst/>
              <a:gdLst/>
              <a:ahLst/>
              <a:cxnLst/>
              <a:rect l="l" t="t" r="r" b="b"/>
              <a:pathLst>
                <a:path w="18864" h="615" extrusionOk="0">
                  <a:moveTo>
                    <a:pt x="325" y="1"/>
                  </a:moveTo>
                  <a:cubicBezTo>
                    <a:pt x="145" y="1"/>
                    <a:pt x="1" y="145"/>
                    <a:pt x="1" y="289"/>
                  </a:cubicBezTo>
                  <a:cubicBezTo>
                    <a:pt x="1" y="470"/>
                    <a:pt x="145" y="614"/>
                    <a:pt x="325" y="614"/>
                  </a:cubicBezTo>
                  <a:lnTo>
                    <a:pt x="18539" y="614"/>
                  </a:lnTo>
                  <a:cubicBezTo>
                    <a:pt x="18719" y="614"/>
                    <a:pt x="18864" y="470"/>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2" name="Google Shape;4882;p64"/>
            <p:cNvSpPr/>
            <p:nvPr/>
          </p:nvSpPr>
          <p:spPr>
            <a:xfrm>
              <a:off x="4743225" y="4696900"/>
              <a:ext cx="174050" cy="15375"/>
            </a:xfrm>
            <a:custGeom>
              <a:avLst/>
              <a:gdLst/>
              <a:ahLst/>
              <a:cxnLst/>
              <a:rect l="l" t="t" r="r" b="b"/>
              <a:pathLst>
                <a:path w="6962" h="615" extrusionOk="0">
                  <a:moveTo>
                    <a:pt x="289" y="1"/>
                  </a:moveTo>
                  <a:cubicBezTo>
                    <a:pt x="145" y="1"/>
                    <a:pt x="0" y="145"/>
                    <a:pt x="0" y="289"/>
                  </a:cubicBezTo>
                  <a:cubicBezTo>
                    <a:pt x="0" y="470"/>
                    <a:pt x="145" y="614"/>
                    <a:pt x="289" y="614"/>
                  </a:cubicBezTo>
                  <a:lnTo>
                    <a:pt x="6673" y="614"/>
                  </a:lnTo>
                  <a:cubicBezTo>
                    <a:pt x="6853" y="614"/>
                    <a:pt x="6961" y="470"/>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3" name="Google Shape;4883;p64"/>
            <p:cNvSpPr/>
            <p:nvPr/>
          </p:nvSpPr>
          <p:spPr>
            <a:xfrm>
              <a:off x="5445625" y="4779875"/>
              <a:ext cx="94700" cy="15350"/>
            </a:xfrm>
            <a:custGeom>
              <a:avLst/>
              <a:gdLst/>
              <a:ahLst/>
              <a:cxnLst/>
              <a:rect l="l" t="t" r="r" b="b"/>
              <a:pathLst>
                <a:path w="3788" h="614" extrusionOk="0">
                  <a:moveTo>
                    <a:pt x="289" y="0"/>
                  </a:moveTo>
                  <a:cubicBezTo>
                    <a:pt x="145" y="0"/>
                    <a:pt x="1" y="144"/>
                    <a:pt x="1" y="325"/>
                  </a:cubicBezTo>
                  <a:cubicBezTo>
                    <a:pt x="1" y="469"/>
                    <a:pt x="145" y="613"/>
                    <a:pt x="289" y="613"/>
                  </a:cubicBezTo>
                  <a:lnTo>
                    <a:pt x="3463" y="613"/>
                  </a:lnTo>
                  <a:cubicBezTo>
                    <a:pt x="3643" y="613"/>
                    <a:pt x="3788" y="469"/>
                    <a:pt x="3788" y="325"/>
                  </a:cubicBezTo>
                  <a:cubicBezTo>
                    <a:pt x="3788" y="144"/>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4" name="Google Shape;4884;p64"/>
            <p:cNvSpPr/>
            <p:nvPr/>
          </p:nvSpPr>
          <p:spPr>
            <a:xfrm>
              <a:off x="5221125" y="4779875"/>
              <a:ext cx="174025" cy="15350"/>
            </a:xfrm>
            <a:custGeom>
              <a:avLst/>
              <a:gdLst/>
              <a:ahLst/>
              <a:cxnLst/>
              <a:rect l="l" t="t" r="r" b="b"/>
              <a:pathLst>
                <a:path w="6961" h="614" extrusionOk="0">
                  <a:moveTo>
                    <a:pt x="289" y="0"/>
                  </a:moveTo>
                  <a:cubicBezTo>
                    <a:pt x="144" y="0"/>
                    <a:pt x="0" y="144"/>
                    <a:pt x="0" y="325"/>
                  </a:cubicBezTo>
                  <a:cubicBezTo>
                    <a:pt x="0" y="469"/>
                    <a:pt x="144" y="613"/>
                    <a:pt x="289" y="613"/>
                  </a:cubicBezTo>
                  <a:lnTo>
                    <a:pt x="6672" y="613"/>
                  </a:lnTo>
                  <a:cubicBezTo>
                    <a:pt x="6817" y="613"/>
                    <a:pt x="6961" y="469"/>
                    <a:pt x="6961" y="325"/>
                  </a:cubicBezTo>
                  <a:cubicBezTo>
                    <a:pt x="6961" y="144"/>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5" name="Google Shape;4885;p64"/>
            <p:cNvSpPr/>
            <p:nvPr/>
          </p:nvSpPr>
          <p:spPr>
            <a:xfrm>
              <a:off x="4743225" y="4779875"/>
              <a:ext cx="384150" cy="15350"/>
            </a:xfrm>
            <a:custGeom>
              <a:avLst/>
              <a:gdLst/>
              <a:ahLst/>
              <a:cxnLst/>
              <a:rect l="l" t="t" r="r" b="b"/>
              <a:pathLst>
                <a:path w="15366" h="614" extrusionOk="0">
                  <a:moveTo>
                    <a:pt x="289" y="0"/>
                  </a:moveTo>
                  <a:cubicBezTo>
                    <a:pt x="145" y="0"/>
                    <a:pt x="0" y="144"/>
                    <a:pt x="0" y="325"/>
                  </a:cubicBezTo>
                  <a:cubicBezTo>
                    <a:pt x="0" y="469"/>
                    <a:pt x="145" y="613"/>
                    <a:pt x="289" y="613"/>
                  </a:cubicBezTo>
                  <a:lnTo>
                    <a:pt x="15077" y="613"/>
                  </a:lnTo>
                  <a:cubicBezTo>
                    <a:pt x="15221" y="613"/>
                    <a:pt x="15365" y="469"/>
                    <a:pt x="15365" y="325"/>
                  </a:cubicBezTo>
                  <a:cubicBezTo>
                    <a:pt x="15365" y="144"/>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6" name="Google Shape;4886;p64"/>
            <p:cNvSpPr/>
            <p:nvPr/>
          </p:nvSpPr>
          <p:spPr>
            <a:xfrm>
              <a:off x="5619650" y="3718600"/>
              <a:ext cx="671775" cy="1228275"/>
            </a:xfrm>
            <a:custGeom>
              <a:avLst/>
              <a:gdLst/>
              <a:ahLst/>
              <a:cxnLst/>
              <a:rect l="l" t="t" r="r" b="b"/>
              <a:pathLst>
                <a:path w="26871" h="49131" extrusionOk="0">
                  <a:moveTo>
                    <a:pt x="17529" y="0"/>
                  </a:moveTo>
                  <a:cubicBezTo>
                    <a:pt x="17385" y="0"/>
                    <a:pt x="17277" y="108"/>
                    <a:pt x="17241" y="253"/>
                  </a:cubicBezTo>
                  <a:lnTo>
                    <a:pt x="12408" y="36428"/>
                  </a:lnTo>
                  <a:lnTo>
                    <a:pt x="8440" y="16302"/>
                  </a:lnTo>
                  <a:cubicBezTo>
                    <a:pt x="8404" y="16158"/>
                    <a:pt x="8296" y="16050"/>
                    <a:pt x="8152" y="16050"/>
                  </a:cubicBezTo>
                  <a:cubicBezTo>
                    <a:pt x="7972" y="16050"/>
                    <a:pt x="7863" y="16158"/>
                    <a:pt x="7863" y="16302"/>
                  </a:cubicBezTo>
                  <a:lnTo>
                    <a:pt x="4870" y="43569"/>
                  </a:lnTo>
                  <a:lnTo>
                    <a:pt x="2958" y="38159"/>
                  </a:lnTo>
                  <a:cubicBezTo>
                    <a:pt x="2927" y="38065"/>
                    <a:pt x="2815" y="37972"/>
                    <a:pt x="2691" y="37972"/>
                  </a:cubicBezTo>
                  <a:cubicBezTo>
                    <a:pt x="2672" y="37972"/>
                    <a:pt x="2653" y="37974"/>
                    <a:pt x="2634" y="37979"/>
                  </a:cubicBezTo>
                  <a:cubicBezTo>
                    <a:pt x="2525" y="37979"/>
                    <a:pt x="2417" y="38087"/>
                    <a:pt x="2381" y="38195"/>
                  </a:cubicBezTo>
                  <a:lnTo>
                    <a:pt x="37" y="48763"/>
                  </a:lnTo>
                  <a:cubicBezTo>
                    <a:pt x="1" y="48943"/>
                    <a:pt x="109" y="49087"/>
                    <a:pt x="253" y="49124"/>
                  </a:cubicBezTo>
                  <a:cubicBezTo>
                    <a:pt x="277" y="49128"/>
                    <a:pt x="300" y="49131"/>
                    <a:pt x="322" y="49131"/>
                  </a:cubicBezTo>
                  <a:cubicBezTo>
                    <a:pt x="470" y="49131"/>
                    <a:pt x="582" y="49032"/>
                    <a:pt x="614" y="48907"/>
                  </a:cubicBezTo>
                  <a:lnTo>
                    <a:pt x="2742" y="39349"/>
                  </a:lnTo>
                  <a:lnTo>
                    <a:pt x="4725" y="45012"/>
                  </a:lnTo>
                  <a:cubicBezTo>
                    <a:pt x="4798" y="45156"/>
                    <a:pt x="4906" y="45228"/>
                    <a:pt x="5050" y="45228"/>
                  </a:cubicBezTo>
                  <a:cubicBezTo>
                    <a:pt x="5194" y="45192"/>
                    <a:pt x="5303" y="45084"/>
                    <a:pt x="5303" y="44940"/>
                  </a:cubicBezTo>
                  <a:lnTo>
                    <a:pt x="8224" y="18358"/>
                  </a:lnTo>
                  <a:lnTo>
                    <a:pt x="12155" y="38339"/>
                  </a:lnTo>
                  <a:cubicBezTo>
                    <a:pt x="12191" y="38484"/>
                    <a:pt x="12300" y="38556"/>
                    <a:pt x="12444" y="38556"/>
                  </a:cubicBezTo>
                  <a:cubicBezTo>
                    <a:pt x="12624" y="38556"/>
                    <a:pt x="12732" y="38448"/>
                    <a:pt x="12732" y="38303"/>
                  </a:cubicBezTo>
                  <a:lnTo>
                    <a:pt x="17529" y="2633"/>
                  </a:lnTo>
                  <a:lnTo>
                    <a:pt x="22723" y="44182"/>
                  </a:lnTo>
                  <a:cubicBezTo>
                    <a:pt x="22723" y="44291"/>
                    <a:pt x="22831" y="44399"/>
                    <a:pt x="22975" y="44435"/>
                  </a:cubicBezTo>
                  <a:cubicBezTo>
                    <a:pt x="22995" y="44441"/>
                    <a:pt x="23015" y="44444"/>
                    <a:pt x="23036" y="44444"/>
                  </a:cubicBezTo>
                  <a:cubicBezTo>
                    <a:pt x="23131" y="44444"/>
                    <a:pt x="23234" y="44380"/>
                    <a:pt x="23264" y="44291"/>
                  </a:cubicBezTo>
                  <a:lnTo>
                    <a:pt x="25176" y="40792"/>
                  </a:lnTo>
                  <a:lnTo>
                    <a:pt x="26258" y="48474"/>
                  </a:lnTo>
                  <a:cubicBezTo>
                    <a:pt x="26258" y="48631"/>
                    <a:pt x="26367" y="48734"/>
                    <a:pt x="26514" y="48734"/>
                  </a:cubicBezTo>
                  <a:cubicBezTo>
                    <a:pt x="26536" y="48734"/>
                    <a:pt x="26559" y="48731"/>
                    <a:pt x="26582" y="48727"/>
                  </a:cubicBezTo>
                  <a:cubicBezTo>
                    <a:pt x="26726" y="48727"/>
                    <a:pt x="26871" y="48583"/>
                    <a:pt x="26835" y="48402"/>
                  </a:cubicBezTo>
                  <a:lnTo>
                    <a:pt x="25680" y="39782"/>
                  </a:lnTo>
                  <a:cubicBezTo>
                    <a:pt x="25644" y="39674"/>
                    <a:pt x="25536" y="39566"/>
                    <a:pt x="25428" y="39530"/>
                  </a:cubicBezTo>
                  <a:cubicBezTo>
                    <a:pt x="25284" y="39530"/>
                    <a:pt x="25176" y="39566"/>
                    <a:pt x="25103" y="39674"/>
                  </a:cubicBezTo>
                  <a:lnTo>
                    <a:pt x="23192" y="43172"/>
                  </a:lnTo>
                  <a:lnTo>
                    <a:pt x="17854" y="289"/>
                  </a:lnTo>
                  <a:cubicBezTo>
                    <a:pt x="17818" y="108"/>
                    <a:pt x="17710" y="0"/>
                    <a:pt x="17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7" name="Google Shape;4887;p64"/>
            <p:cNvSpPr/>
            <p:nvPr/>
          </p:nvSpPr>
          <p:spPr>
            <a:xfrm>
              <a:off x="4803625" y="3226950"/>
              <a:ext cx="1458050" cy="440500"/>
            </a:xfrm>
            <a:custGeom>
              <a:avLst/>
              <a:gdLst/>
              <a:ahLst/>
              <a:cxnLst/>
              <a:rect l="l" t="t" r="r" b="b"/>
              <a:pathLst>
                <a:path w="58322" h="17620" extrusionOk="0">
                  <a:moveTo>
                    <a:pt x="57979" y="1"/>
                  </a:moveTo>
                  <a:cubicBezTo>
                    <a:pt x="57907" y="1"/>
                    <a:pt x="57835" y="28"/>
                    <a:pt x="57780" y="82"/>
                  </a:cubicBezTo>
                  <a:lnTo>
                    <a:pt x="44508" y="14112"/>
                  </a:lnTo>
                  <a:lnTo>
                    <a:pt x="32281" y="4879"/>
                  </a:lnTo>
                  <a:cubicBezTo>
                    <a:pt x="32216" y="4846"/>
                    <a:pt x="32151" y="4828"/>
                    <a:pt x="32090" y="4828"/>
                  </a:cubicBezTo>
                  <a:cubicBezTo>
                    <a:pt x="32014" y="4828"/>
                    <a:pt x="31944" y="4855"/>
                    <a:pt x="31884" y="4915"/>
                  </a:cubicBezTo>
                  <a:lnTo>
                    <a:pt x="23697" y="12344"/>
                  </a:lnTo>
                  <a:lnTo>
                    <a:pt x="13995" y="3652"/>
                  </a:lnTo>
                  <a:cubicBezTo>
                    <a:pt x="13941" y="3598"/>
                    <a:pt x="13869" y="3571"/>
                    <a:pt x="13797" y="3571"/>
                  </a:cubicBezTo>
                  <a:cubicBezTo>
                    <a:pt x="13724" y="3571"/>
                    <a:pt x="13652" y="3598"/>
                    <a:pt x="13598" y="3652"/>
                  </a:cubicBezTo>
                  <a:lnTo>
                    <a:pt x="145" y="17105"/>
                  </a:lnTo>
                  <a:cubicBezTo>
                    <a:pt x="1" y="17214"/>
                    <a:pt x="1" y="17430"/>
                    <a:pt x="145" y="17538"/>
                  </a:cubicBezTo>
                  <a:cubicBezTo>
                    <a:pt x="199" y="17592"/>
                    <a:pt x="271" y="17619"/>
                    <a:pt x="344" y="17619"/>
                  </a:cubicBezTo>
                  <a:cubicBezTo>
                    <a:pt x="416" y="17619"/>
                    <a:pt x="488" y="17592"/>
                    <a:pt x="542" y="17538"/>
                  </a:cubicBezTo>
                  <a:lnTo>
                    <a:pt x="13815" y="4265"/>
                  </a:lnTo>
                  <a:lnTo>
                    <a:pt x="23517" y="12958"/>
                  </a:lnTo>
                  <a:cubicBezTo>
                    <a:pt x="23571" y="13012"/>
                    <a:pt x="23643" y="13039"/>
                    <a:pt x="23715" y="13039"/>
                  </a:cubicBezTo>
                  <a:cubicBezTo>
                    <a:pt x="23787" y="13039"/>
                    <a:pt x="23859" y="13012"/>
                    <a:pt x="23913" y="12958"/>
                  </a:cubicBezTo>
                  <a:lnTo>
                    <a:pt x="32101" y="5528"/>
                  </a:lnTo>
                  <a:lnTo>
                    <a:pt x="44327" y="14761"/>
                  </a:lnTo>
                  <a:cubicBezTo>
                    <a:pt x="44388" y="14806"/>
                    <a:pt x="44455" y="14826"/>
                    <a:pt x="44520" y="14826"/>
                  </a:cubicBezTo>
                  <a:cubicBezTo>
                    <a:pt x="44610" y="14826"/>
                    <a:pt x="44697" y="14788"/>
                    <a:pt x="44760" y="14725"/>
                  </a:cubicBezTo>
                  <a:lnTo>
                    <a:pt x="58213" y="514"/>
                  </a:lnTo>
                  <a:cubicBezTo>
                    <a:pt x="58321" y="406"/>
                    <a:pt x="58321" y="190"/>
                    <a:pt x="58177" y="82"/>
                  </a:cubicBezTo>
                  <a:cubicBezTo>
                    <a:pt x="58123" y="28"/>
                    <a:pt x="58051" y="1"/>
                    <a:pt x="57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8" name="Google Shape;4888;p64"/>
            <p:cNvSpPr/>
            <p:nvPr/>
          </p:nvSpPr>
          <p:spPr>
            <a:xfrm>
              <a:off x="5103900" y="3278575"/>
              <a:ext cx="89275" cy="89275"/>
            </a:xfrm>
            <a:custGeom>
              <a:avLst/>
              <a:gdLst/>
              <a:ahLst/>
              <a:cxnLst/>
              <a:rect l="l" t="t" r="r" b="b"/>
              <a:pathLst>
                <a:path w="3571" h="3571" extrusionOk="0">
                  <a:moveTo>
                    <a:pt x="1804" y="0"/>
                  </a:moveTo>
                  <a:cubicBezTo>
                    <a:pt x="794" y="0"/>
                    <a:pt x="0" y="830"/>
                    <a:pt x="0" y="1804"/>
                  </a:cubicBezTo>
                  <a:cubicBezTo>
                    <a:pt x="0" y="2778"/>
                    <a:pt x="794" y="3571"/>
                    <a:pt x="1804" y="3571"/>
                  </a:cubicBezTo>
                  <a:cubicBezTo>
                    <a:pt x="2777" y="3571"/>
                    <a:pt x="3571" y="2778"/>
                    <a:pt x="3571" y="1804"/>
                  </a:cubicBezTo>
                  <a:cubicBezTo>
                    <a:pt x="3571" y="830"/>
                    <a:pt x="2777"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9" name="Google Shape;4889;p64"/>
            <p:cNvSpPr/>
            <p:nvPr/>
          </p:nvSpPr>
          <p:spPr>
            <a:xfrm>
              <a:off x="5096675" y="3271350"/>
              <a:ext cx="103725" cy="103725"/>
            </a:xfrm>
            <a:custGeom>
              <a:avLst/>
              <a:gdLst/>
              <a:ahLst/>
              <a:cxnLst/>
              <a:rect l="l" t="t" r="r" b="b"/>
              <a:pathLst>
                <a:path w="4149" h="4149" extrusionOk="0">
                  <a:moveTo>
                    <a:pt x="2093" y="614"/>
                  </a:moveTo>
                  <a:cubicBezTo>
                    <a:pt x="2886" y="614"/>
                    <a:pt x="3571" y="1263"/>
                    <a:pt x="3571" y="2093"/>
                  </a:cubicBezTo>
                  <a:cubicBezTo>
                    <a:pt x="3571" y="2886"/>
                    <a:pt x="2886" y="3571"/>
                    <a:pt x="2093" y="3571"/>
                  </a:cubicBezTo>
                  <a:cubicBezTo>
                    <a:pt x="1263" y="3571"/>
                    <a:pt x="614" y="2886"/>
                    <a:pt x="614" y="2093"/>
                  </a:cubicBezTo>
                  <a:cubicBezTo>
                    <a:pt x="614" y="1263"/>
                    <a:pt x="1263" y="614"/>
                    <a:pt x="2093" y="614"/>
                  </a:cubicBezTo>
                  <a:close/>
                  <a:moveTo>
                    <a:pt x="2093" y="1"/>
                  </a:moveTo>
                  <a:cubicBezTo>
                    <a:pt x="939" y="1"/>
                    <a:pt x="1" y="939"/>
                    <a:pt x="1" y="2093"/>
                  </a:cubicBezTo>
                  <a:cubicBezTo>
                    <a:pt x="1" y="3247"/>
                    <a:pt x="939"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0" name="Google Shape;4890;p64"/>
            <p:cNvSpPr/>
            <p:nvPr/>
          </p:nvSpPr>
          <p:spPr>
            <a:xfrm>
              <a:off x="5561050" y="3311025"/>
              <a:ext cx="89275" cy="88400"/>
            </a:xfrm>
            <a:custGeom>
              <a:avLst/>
              <a:gdLst/>
              <a:ahLst/>
              <a:cxnLst/>
              <a:rect l="l" t="t" r="r" b="b"/>
              <a:pathLst>
                <a:path w="3571" h="3536" extrusionOk="0">
                  <a:moveTo>
                    <a:pt x="1804" y="1"/>
                  </a:moveTo>
                  <a:cubicBezTo>
                    <a:pt x="794" y="1"/>
                    <a:pt x="0" y="794"/>
                    <a:pt x="0" y="1768"/>
                  </a:cubicBezTo>
                  <a:cubicBezTo>
                    <a:pt x="0" y="2742"/>
                    <a:pt x="794" y="3535"/>
                    <a:pt x="1804" y="3535"/>
                  </a:cubicBezTo>
                  <a:cubicBezTo>
                    <a:pt x="2777" y="3535"/>
                    <a:pt x="3571" y="2742"/>
                    <a:pt x="3571" y="1768"/>
                  </a:cubicBezTo>
                  <a:cubicBezTo>
                    <a:pt x="3571" y="794"/>
                    <a:pt x="2777" y="1"/>
                    <a:pt x="1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1" name="Google Shape;4891;p64"/>
            <p:cNvSpPr/>
            <p:nvPr/>
          </p:nvSpPr>
          <p:spPr>
            <a:xfrm>
              <a:off x="5553825" y="3302925"/>
              <a:ext cx="103725" cy="104600"/>
            </a:xfrm>
            <a:custGeom>
              <a:avLst/>
              <a:gdLst/>
              <a:ahLst/>
              <a:cxnLst/>
              <a:rect l="l" t="t" r="r" b="b"/>
              <a:pathLst>
                <a:path w="4149" h="4184" extrusionOk="0">
                  <a:moveTo>
                    <a:pt x="2093" y="613"/>
                  </a:moveTo>
                  <a:cubicBezTo>
                    <a:pt x="2886" y="613"/>
                    <a:pt x="3535" y="1263"/>
                    <a:pt x="3535" y="2092"/>
                  </a:cubicBezTo>
                  <a:cubicBezTo>
                    <a:pt x="3535" y="2922"/>
                    <a:pt x="2886" y="3571"/>
                    <a:pt x="2093" y="3571"/>
                  </a:cubicBezTo>
                  <a:cubicBezTo>
                    <a:pt x="1263" y="3571"/>
                    <a:pt x="614" y="2922"/>
                    <a:pt x="614" y="2092"/>
                  </a:cubicBezTo>
                  <a:cubicBezTo>
                    <a:pt x="614" y="1263"/>
                    <a:pt x="1263" y="613"/>
                    <a:pt x="2093" y="613"/>
                  </a:cubicBezTo>
                  <a:close/>
                  <a:moveTo>
                    <a:pt x="2093" y="0"/>
                  </a:moveTo>
                  <a:cubicBezTo>
                    <a:pt x="939" y="0"/>
                    <a:pt x="1" y="938"/>
                    <a:pt x="1" y="2092"/>
                  </a:cubicBezTo>
                  <a:cubicBezTo>
                    <a:pt x="1" y="3246"/>
                    <a:pt x="939" y="4184"/>
                    <a:pt x="2093" y="4184"/>
                  </a:cubicBezTo>
                  <a:cubicBezTo>
                    <a:pt x="3211" y="4184"/>
                    <a:pt x="4148" y="3246"/>
                    <a:pt x="4148" y="2092"/>
                  </a:cubicBezTo>
                  <a:cubicBezTo>
                    <a:pt x="4148" y="938"/>
                    <a:pt x="3211" y="0"/>
                    <a:pt x="2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2" name="Google Shape;4892;p64"/>
            <p:cNvSpPr/>
            <p:nvPr/>
          </p:nvSpPr>
          <p:spPr>
            <a:xfrm>
              <a:off x="5872125" y="3545475"/>
              <a:ext cx="89300" cy="89275"/>
            </a:xfrm>
            <a:custGeom>
              <a:avLst/>
              <a:gdLst/>
              <a:ahLst/>
              <a:cxnLst/>
              <a:rect l="l" t="t" r="r" b="b"/>
              <a:pathLst>
                <a:path w="3572" h="3571" extrusionOk="0">
                  <a:moveTo>
                    <a:pt x="1768" y="0"/>
                  </a:moveTo>
                  <a:cubicBezTo>
                    <a:pt x="794" y="0"/>
                    <a:pt x="0" y="794"/>
                    <a:pt x="0" y="1768"/>
                  </a:cubicBezTo>
                  <a:cubicBezTo>
                    <a:pt x="0" y="2777"/>
                    <a:pt x="794" y="3571"/>
                    <a:pt x="1768" y="3571"/>
                  </a:cubicBezTo>
                  <a:cubicBezTo>
                    <a:pt x="2778" y="3571"/>
                    <a:pt x="3571" y="2777"/>
                    <a:pt x="3571" y="1768"/>
                  </a:cubicBezTo>
                  <a:cubicBezTo>
                    <a:pt x="3571" y="794"/>
                    <a:pt x="2778" y="0"/>
                    <a:pt x="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3" name="Google Shape;4893;p64"/>
            <p:cNvSpPr/>
            <p:nvPr/>
          </p:nvSpPr>
          <p:spPr>
            <a:xfrm>
              <a:off x="5864900" y="3538250"/>
              <a:ext cx="103725" cy="103725"/>
            </a:xfrm>
            <a:custGeom>
              <a:avLst/>
              <a:gdLst/>
              <a:ahLst/>
              <a:cxnLst/>
              <a:rect l="l" t="t" r="r" b="b"/>
              <a:pathLst>
                <a:path w="4149" h="4149" extrusionOk="0">
                  <a:moveTo>
                    <a:pt x="2057" y="578"/>
                  </a:moveTo>
                  <a:cubicBezTo>
                    <a:pt x="2886" y="614"/>
                    <a:pt x="3535" y="1263"/>
                    <a:pt x="3535" y="2057"/>
                  </a:cubicBezTo>
                  <a:cubicBezTo>
                    <a:pt x="3535" y="2886"/>
                    <a:pt x="2886" y="3535"/>
                    <a:pt x="2057" y="3535"/>
                  </a:cubicBezTo>
                  <a:cubicBezTo>
                    <a:pt x="1263" y="3535"/>
                    <a:pt x="614" y="2886"/>
                    <a:pt x="614" y="2057"/>
                  </a:cubicBezTo>
                  <a:cubicBezTo>
                    <a:pt x="614" y="1263"/>
                    <a:pt x="1263" y="614"/>
                    <a:pt x="2057" y="578"/>
                  </a:cubicBezTo>
                  <a:close/>
                  <a:moveTo>
                    <a:pt x="2057" y="1"/>
                  </a:moveTo>
                  <a:cubicBezTo>
                    <a:pt x="939" y="1"/>
                    <a:pt x="1" y="938"/>
                    <a:pt x="1" y="2057"/>
                  </a:cubicBezTo>
                  <a:cubicBezTo>
                    <a:pt x="1" y="3211"/>
                    <a:pt x="939" y="4148"/>
                    <a:pt x="2057" y="4148"/>
                  </a:cubicBezTo>
                  <a:cubicBezTo>
                    <a:pt x="3211" y="4148"/>
                    <a:pt x="4149" y="3211"/>
                    <a:pt x="4149" y="2057"/>
                  </a:cubicBezTo>
                  <a:cubicBezTo>
                    <a:pt x="4149" y="938"/>
                    <a:pt x="3211" y="1"/>
                    <a:pt x="2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4" name="Google Shape;4894;p64"/>
            <p:cNvSpPr/>
            <p:nvPr/>
          </p:nvSpPr>
          <p:spPr>
            <a:xfrm>
              <a:off x="6202150" y="3190200"/>
              <a:ext cx="89275" cy="88400"/>
            </a:xfrm>
            <a:custGeom>
              <a:avLst/>
              <a:gdLst/>
              <a:ahLst/>
              <a:cxnLst/>
              <a:rect l="l" t="t" r="r" b="b"/>
              <a:pathLst>
                <a:path w="3571" h="3536" extrusionOk="0">
                  <a:moveTo>
                    <a:pt x="1803" y="1"/>
                  </a:moveTo>
                  <a:cubicBezTo>
                    <a:pt x="793" y="1"/>
                    <a:pt x="0" y="794"/>
                    <a:pt x="0" y="1768"/>
                  </a:cubicBezTo>
                  <a:cubicBezTo>
                    <a:pt x="0" y="2742"/>
                    <a:pt x="793" y="3535"/>
                    <a:pt x="1803" y="3535"/>
                  </a:cubicBezTo>
                  <a:cubicBezTo>
                    <a:pt x="2777" y="3535"/>
                    <a:pt x="3571" y="2742"/>
                    <a:pt x="3571" y="1768"/>
                  </a:cubicBezTo>
                  <a:cubicBezTo>
                    <a:pt x="3571" y="794"/>
                    <a:pt x="2777" y="1"/>
                    <a:pt x="1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5" name="Google Shape;4895;p64"/>
            <p:cNvSpPr/>
            <p:nvPr/>
          </p:nvSpPr>
          <p:spPr>
            <a:xfrm>
              <a:off x="6194925" y="3183000"/>
              <a:ext cx="103725" cy="103700"/>
            </a:xfrm>
            <a:custGeom>
              <a:avLst/>
              <a:gdLst/>
              <a:ahLst/>
              <a:cxnLst/>
              <a:rect l="l" t="t" r="r" b="b"/>
              <a:pathLst>
                <a:path w="4149" h="4148" extrusionOk="0">
                  <a:moveTo>
                    <a:pt x="2092" y="577"/>
                  </a:moveTo>
                  <a:cubicBezTo>
                    <a:pt x="2886" y="577"/>
                    <a:pt x="3535" y="1263"/>
                    <a:pt x="3535" y="2056"/>
                  </a:cubicBezTo>
                  <a:cubicBezTo>
                    <a:pt x="3535" y="2886"/>
                    <a:pt x="2886" y="3535"/>
                    <a:pt x="2092" y="3535"/>
                  </a:cubicBezTo>
                  <a:cubicBezTo>
                    <a:pt x="1263" y="3535"/>
                    <a:pt x="614" y="2886"/>
                    <a:pt x="614" y="2056"/>
                  </a:cubicBezTo>
                  <a:cubicBezTo>
                    <a:pt x="614" y="1263"/>
                    <a:pt x="1263" y="577"/>
                    <a:pt x="2092" y="577"/>
                  </a:cubicBezTo>
                  <a:close/>
                  <a:moveTo>
                    <a:pt x="2092" y="0"/>
                  </a:moveTo>
                  <a:cubicBezTo>
                    <a:pt x="938" y="0"/>
                    <a:pt x="0" y="902"/>
                    <a:pt x="0" y="2056"/>
                  </a:cubicBezTo>
                  <a:cubicBezTo>
                    <a:pt x="0" y="3210"/>
                    <a:pt x="938" y="4148"/>
                    <a:pt x="2092" y="4148"/>
                  </a:cubicBezTo>
                  <a:cubicBezTo>
                    <a:pt x="3210" y="4148"/>
                    <a:pt x="4148" y="3210"/>
                    <a:pt x="4148" y="2056"/>
                  </a:cubicBezTo>
                  <a:cubicBezTo>
                    <a:pt x="4148" y="902"/>
                    <a:pt x="3210" y="0"/>
                    <a:pt x="2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6" name="Google Shape;4896;p64"/>
            <p:cNvSpPr/>
            <p:nvPr/>
          </p:nvSpPr>
          <p:spPr>
            <a:xfrm>
              <a:off x="4767575" y="3615800"/>
              <a:ext cx="89275" cy="88400"/>
            </a:xfrm>
            <a:custGeom>
              <a:avLst/>
              <a:gdLst/>
              <a:ahLst/>
              <a:cxnLst/>
              <a:rect l="l" t="t" r="r" b="b"/>
              <a:pathLst>
                <a:path w="3571" h="3536" extrusionOk="0">
                  <a:moveTo>
                    <a:pt x="1804" y="0"/>
                  </a:moveTo>
                  <a:cubicBezTo>
                    <a:pt x="794" y="0"/>
                    <a:pt x="0" y="794"/>
                    <a:pt x="0" y="1768"/>
                  </a:cubicBezTo>
                  <a:cubicBezTo>
                    <a:pt x="0" y="2742"/>
                    <a:pt x="794" y="3535"/>
                    <a:pt x="1804" y="3535"/>
                  </a:cubicBezTo>
                  <a:cubicBezTo>
                    <a:pt x="2777" y="3535"/>
                    <a:pt x="3571" y="2742"/>
                    <a:pt x="3571" y="1768"/>
                  </a:cubicBezTo>
                  <a:cubicBezTo>
                    <a:pt x="3571" y="794"/>
                    <a:pt x="2777"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7" name="Google Shape;4897;p64"/>
            <p:cNvSpPr/>
            <p:nvPr/>
          </p:nvSpPr>
          <p:spPr>
            <a:xfrm>
              <a:off x="4760350" y="3607675"/>
              <a:ext cx="103725" cy="103725"/>
            </a:xfrm>
            <a:custGeom>
              <a:avLst/>
              <a:gdLst/>
              <a:ahLst/>
              <a:cxnLst/>
              <a:rect l="l" t="t" r="r" b="b"/>
              <a:pathLst>
                <a:path w="4149" h="4149" extrusionOk="0">
                  <a:moveTo>
                    <a:pt x="2093" y="614"/>
                  </a:moveTo>
                  <a:cubicBezTo>
                    <a:pt x="2886" y="614"/>
                    <a:pt x="3535" y="1263"/>
                    <a:pt x="3571" y="2093"/>
                  </a:cubicBezTo>
                  <a:cubicBezTo>
                    <a:pt x="3535" y="2886"/>
                    <a:pt x="2886" y="3572"/>
                    <a:pt x="2093" y="3572"/>
                  </a:cubicBezTo>
                  <a:cubicBezTo>
                    <a:pt x="1263" y="3572"/>
                    <a:pt x="614" y="2886"/>
                    <a:pt x="614" y="2093"/>
                  </a:cubicBezTo>
                  <a:cubicBezTo>
                    <a:pt x="614" y="1263"/>
                    <a:pt x="1263" y="614"/>
                    <a:pt x="2093" y="614"/>
                  </a:cubicBezTo>
                  <a:close/>
                  <a:moveTo>
                    <a:pt x="2093" y="1"/>
                  </a:moveTo>
                  <a:cubicBezTo>
                    <a:pt x="938" y="1"/>
                    <a:pt x="1" y="939"/>
                    <a:pt x="1" y="2093"/>
                  </a:cubicBezTo>
                  <a:cubicBezTo>
                    <a:pt x="1" y="3247"/>
                    <a:pt x="938"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8" name="Google Shape;4898;p64"/>
            <p:cNvSpPr/>
            <p:nvPr/>
          </p:nvSpPr>
          <p:spPr>
            <a:xfrm>
              <a:off x="5351850" y="3488650"/>
              <a:ext cx="89300" cy="88400"/>
            </a:xfrm>
            <a:custGeom>
              <a:avLst/>
              <a:gdLst/>
              <a:ahLst/>
              <a:cxnLst/>
              <a:rect l="l" t="t" r="r" b="b"/>
              <a:pathLst>
                <a:path w="3572" h="3536" extrusionOk="0">
                  <a:moveTo>
                    <a:pt x="1768" y="1"/>
                  </a:moveTo>
                  <a:cubicBezTo>
                    <a:pt x="794" y="1"/>
                    <a:pt x="1" y="794"/>
                    <a:pt x="1" y="1768"/>
                  </a:cubicBezTo>
                  <a:cubicBezTo>
                    <a:pt x="1" y="2742"/>
                    <a:pt x="794" y="3536"/>
                    <a:pt x="1768" y="3536"/>
                  </a:cubicBezTo>
                  <a:cubicBezTo>
                    <a:pt x="2742" y="3536"/>
                    <a:pt x="3571" y="2742"/>
                    <a:pt x="3571" y="1768"/>
                  </a:cubicBezTo>
                  <a:cubicBezTo>
                    <a:pt x="3571" y="794"/>
                    <a:pt x="2742"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9" name="Google Shape;4899;p64"/>
            <p:cNvSpPr/>
            <p:nvPr/>
          </p:nvSpPr>
          <p:spPr>
            <a:xfrm>
              <a:off x="5344650" y="3480550"/>
              <a:ext cx="103700" cy="104625"/>
            </a:xfrm>
            <a:custGeom>
              <a:avLst/>
              <a:gdLst/>
              <a:ahLst/>
              <a:cxnLst/>
              <a:rect l="l" t="t" r="r" b="b"/>
              <a:pathLst>
                <a:path w="4148" h="4185" extrusionOk="0">
                  <a:moveTo>
                    <a:pt x="2056" y="614"/>
                  </a:moveTo>
                  <a:cubicBezTo>
                    <a:pt x="2886" y="614"/>
                    <a:pt x="3535" y="1263"/>
                    <a:pt x="3535" y="2092"/>
                  </a:cubicBezTo>
                  <a:cubicBezTo>
                    <a:pt x="3535" y="2922"/>
                    <a:pt x="2886" y="3571"/>
                    <a:pt x="2056" y="3571"/>
                  </a:cubicBezTo>
                  <a:cubicBezTo>
                    <a:pt x="1263" y="3571"/>
                    <a:pt x="577" y="2922"/>
                    <a:pt x="577" y="2092"/>
                  </a:cubicBezTo>
                  <a:cubicBezTo>
                    <a:pt x="577" y="1263"/>
                    <a:pt x="1263" y="614"/>
                    <a:pt x="2056" y="614"/>
                  </a:cubicBezTo>
                  <a:close/>
                  <a:moveTo>
                    <a:pt x="2056" y="0"/>
                  </a:moveTo>
                  <a:cubicBezTo>
                    <a:pt x="902" y="0"/>
                    <a:pt x="0" y="938"/>
                    <a:pt x="0" y="2092"/>
                  </a:cubicBezTo>
                  <a:cubicBezTo>
                    <a:pt x="0" y="3246"/>
                    <a:pt x="902" y="4184"/>
                    <a:pt x="2056" y="4184"/>
                  </a:cubicBezTo>
                  <a:cubicBezTo>
                    <a:pt x="3210" y="4184"/>
                    <a:pt x="4148" y="3246"/>
                    <a:pt x="4148" y="2092"/>
                  </a:cubicBezTo>
                  <a:cubicBezTo>
                    <a:pt x="4148" y="938"/>
                    <a:pt x="3210" y="0"/>
                    <a:pt x="2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0" name="Google Shape;4900;p64"/>
            <p:cNvSpPr/>
            <p:nvPr/>
          </p:nvSpPr>
          <p:spPr>
            <a:xfrm>
              <a:off x="2393450" y="2124425"/>
              <a:ext cx="147900" cy="90200"/>
            </a:xfrm>
            <a:custGeom>
              <a:avLst/>
              <a:gdLst/>
              <a:ahLst/>
              <a:cxnLst/>
              <a:rect l="l" t="t" r="r" b="b"/>
              <a:pathLst>
                <a:path w="5916" h="3608" extrusionOk="0">
                  <a:moveTo>
                    <a:pt x="5563" y="0"/>
                  </a:moveTo>
                  <a:cubicBezTo>
                    <a:pt x="5511" y="0"/>
                    <a:pt x="5459" y="12"/>
                    <a:pt x="5411" y="36"/>
                  </a:cubicBezTo>
                  <a:lnTo>
                    <a:pt x="181" y="3066"/>
                  </a:lnTo>
                  <a:cubicBezTo>
                    <a:pt x="37" y="3138"/>
                    <a:pt x="1" y="3319"/>
                    <a:pt x="73" y="3463"/>
                  </a:cubicBezTo>
                  <a:cubicBezTo>
                    <a:pt x="145" y="3559"/>
                    <a:pt x="249" y="3607"/>
                    <a:pt x="353" y="3607"/>
                  </a:cubicBezTo>
                  <a:cubicBezTo>
                    <a:pt x="405" y="3607"/>
                    <a:pt x="457" y="3595"/>
                    <a:pt x="506" y="3571"/>
                  </a:cubicBezTo>
                  <a:lnTo>
                    <a:pt x="5735" y="578"/>
                  </a:lnTo>
                  <a:cubicBezTo>
                    <a:pt x="5880" y="469"/>
                    <a:pt x="5916" y="289"/>
                    <a:pt x="5843" y="145"/>
                  </a:cubicBezTo>
                  <a:cubicBezTo>
                    <a:pt x="5771" y="49"/>
                    <a:pt x="5667" y="0"/>
                    <a:pt x="5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1" name="Google Shape;4901;p64"/>
            <p:cNvSpPr/>
            <p:nvPr/>
          </p:nvSpPr>
          <p:spPr>
            <a:xfrm>
              <a:off x="1756875" y="1902825"/>
              <a:ext cx="783575" cy="901950"/>
            </a:xfrm>
            <a:custGeom>
              <a:avLst/>
              <a:gdLst/>
              <a:ahLst/>
              <a:cxnLst/>
              <a:rect l="l" t="t" r="r" b="b"/>
              <a:pathLst>
                <a:path w="31343" h="36078" extrusionOk="0">
                  <a:moveTo>
                    <a:pt x="15653" y="641"/>
                  </a:moveTo>
                  <a:lnTo>
                    <a:pt x="30729" y="9333"/>
                  </a:lnTo>
                  <a:lnTo>
                    <a:pt x="30729" y="26718"/>
                  </a:lnTo>
                  <a:lnTo>
                    <a:pt x="15653" y="35446"/>
                  </a:lnTo>
                  <a:lnTo>
                    <a:pt x="613" y="26718"/>
                  </a:lnTo>
                  <a:lnTo>
                    <a:pt x="613" y="9358"/>
                  </a:lnTo>
                  <a:lnTo>
                    <a:pt x="15653" y="641"/>
                  </a:lnTo>
                  <a:close/>
                  <a:moveTo>
                    <a:pt x="15671" y="1"/>
                  </a:moveTo>
                  <a:cubicBezTo>
                    <a:pt x="15617" y="1"/>
                    <a:pt x="15563" y="10"/>
                    <a:pt x="15509" y="28"/>
                  </a:cubicBezTo>
                  <a:lnTo>
                    <a:pt x="144" y="8900"/>
                  </a:lnTo>
                  <a:cubicBezTo>
                    <a:pt x="72" y="8973"/>
                    <a:pt x="0" y="9045"/>
                    <a:pt x="0" y="9153"/>
                  </a:cubicBezTo>
                  <a:lnTo>
                    <a:pt x="0" y="26898"/>
                  </a:lnTo>
                  <a:cubicBezTo>
                    <a:pt x="0" y="27006"/>
                    <a:pt x="72" y="27114"/>
                    <a:pt x="144" y="27150"/>
                  </a:cubicBezTo>
                  <a:lnTo>
                    <a:pt x="15509" y="36023"/>
                  </a:lnTo>
                  <a:cubicBezTo>
                    <a:pt x="15563" y="36059"/>
                    <a:pt x="15617" y="36077"/>
                    <a:pt x="15671" y="36077"/>
                  </a:cubicBezTo>
                  <a:cubicBezTo>
                    <a:pt x="15725" y="36077"/>
                    <a:pt x="15780" y="36059"/>
                    <a:pt x="15834" y="36023"/>
                  </a:cubicBezTo>
                  <a:lnTo>
                    <a:pt x="31198" y="27150"/>
                  </a:lnTo>
                  <a:cubicBezTo>
                    <a:pt x="31270" y="27114"/>
                    <a:pt x="31343" y="27006"/>
                    <a:pt x="31343" y="26898"/>
                  </a:cubicBezTo>
                  <a:lnTo>
                    <a:pt x="31343" y="9153"/>
                  </a:lnTo>
                  <a:cubicBezTo>
                    <a:pt x="31343" y="9045"/>
                    <a:pt x="31270" y="8973"/>
                    <a:pt x="31198" y="8900"/>
                  </a:cubicBezTo>
                  <a:lnTo>
                    <a:pt x="15834" y="28"/>
                  </a:lnTo>
                  <a:cubicBezTo>
                    <a:pt x="15780" y="10"/>
                    <a:pt x="15725" y="1"/>
                    <a:pt x="15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2" name="Google Shape;4902;p64"/>
            <p:cNvSpPr/>
            <p:nvPr/>
          </p:nvSpPr>
          <p:spPr>
            <a:xfrm>
              <a:off x="1887600" y="2053425"/>
              <a:ext cx="522100" cy="600750"/>
            </a:xfrm>
            <a:custGeom>
              <a:avLst/>
              <a:gdLst/>
              <a:ahLst/>
              <a:cxnLst/>
              <a:rect l="l" t="t" r="r" b="b"/>
              <a:pathLst>
                <a:path w="20884" h="24030" extrusionOk="0">
                  <a:moveTo>
                    <a:pt x="10424" y="640"/>
                  </a:moveTo>
                  <a:lnTo>
                    <a:pt x="20271" y="6339"/>
                  </a:lnTo>
                  <a:lnTo>
                    <a:pt x="20271" y="17700"/>
                  </a:lnTo>
                  <a:lnTo>
                    <a:pt x="10424" y="23363"/>
                  </a:lnTo>
                  <a:lnTo>
                    <a:pt x="614" y="17700"/>
                  </a:lnTo>
                  <a:lnTo>
                    <a:pt x="614" y="6307"/>
                  </a:lnTo>
                  <a:lnTo>
                    <a:pt x="10424" y="640"/>
                  </a:lnTo>
                  <a:close/>
                  <a:moveTo>
                    <a:pt x="10442" y="0"/>
                  </a:moveTo>
                  <a:cubicBezTo>
                    <a:pt x="10388" y="0"/>
                    <a:pt x="10334" y="9"/>
                    <a:pt x="10280" y="27"/>
                  </a:cubicBezTo>
                  <a:lnTo>
                    <a:pt x="145" y="5906"/>
                  </a:lnTo>
                  <a:cubicBezTo>
                    <a:pt x="73" y="5942"/>
                    <a:pt x="1" y="6050"/>
                    <a:pt x="1" y="6159"/>
                  </a:cubicBezTo>
                  <a:lnTo>
                    <a:pt x="1" y="17880"/>
                  </a:lnTo>
                  <a:cubicBezTo>
                    <a:pt x="1" y="17989"/>
                    <a:pt x="73" y="18061"/>
                    <a:pt x="145" y="18133"/>
                  </a:cubicBezTo>
                  <a:lnTo>
                    <a:pt x="10280" y="23976"/>
                  </a:lnTo>
                  <a:cubicBezTo>
                    <a:pt x="10334" y="24012"/>
                    <a:pt x="10388" y="24030"/>
                    <a:pt x="10442" y="24030"/>
                  </a:cubicBezTo>
                  <a:cubicBezTo>
                    <a:pt x="10496" y="24030"/>
                    <a:pt x="10551" y="24012"/>
                    <a:pt x="10605" y="23976"/>
                  </a:cubicBezTo>
                  <a:lnTo>
                    <a:pt x="20740" y="18133"/>
                  </a:lnTo>
                  <a:cubicBezTo>
                    <a:pt x="20812" y="18061"/>
                    <a:pt x="20884" y="17989"/>
                    <a:pt x="20884" y="17880"/>
                  </a:cubicBezTo>
                  <a:lnTo>
                    <a:pt x="20884" y="6159"/>
                  </a:lnTo>
                  <a:cubicBezTo>
                    <a:pt x="20884" y="6050"/>
                    <a:pt x="20812" y="5942"/>
                    <a:pt x="20740" y="5906"/>
                  </a:cubicBezTo>
                  <a:lnTo>
                    <a:pt x="10605" y="27"/>
                  </a:lnTo>
                  <a:cubicBezTo>
                    <a:pt x="10551" y="9"/>
                    <a:pt x="10496" y="0"/>
                    <a:pt x="10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3" name="Google Shape;4903;p64"/>
            <p:cNvSpPr/>
            <p:nvPr/>
          </p:nvSpPr>
          <p:spPr>
            <a:xfrm>
              <a:off x="2140975" y="1573500"/>
              <a:ext cx="15350" cy="344475"/>
            </a:xfrm>
            <a:custGeom>
              <a:avLst/>
              <a:gdLst/>
              <a:ahLst/>
              <a:cxnLst/>
              <a:rect l="l" t="t" r="r" b="b"/>
              <a:pathLst>
                <a:path w="614" h="13779" extrusionOk="0">
                  <a:moveTo>
                    <a:pt x="289" y="0"/>
                  </a:moveTo>
                  <a:cubicBezTo>
                    <a:pt x="145" y="0"/>
                    <a:pt x="1" y="109"/>
                    <a:pt x="1" y="289"/>
                  </a:cubicBezTo>
                  <a:lnTo>
                    <a:pt x="1" y="13453"/>
                  </a:lnTo>
                  <a:cubicBezTo>
                    <a:pt x="1" y="13634"/>
                    <a:pt x="145" y="13778"/>
                    <a:pt x="289" y="13778"/>
                  </a:cubicBezTo>
                  <a:cubicBezTo>
                    <a:pt x="470" y="13778"/>
                    <a:pt x="614" y="13634"/>
                    <a:pt x="614" y="13453"/>
                  </a:cubicBezTo>
                  <a:lnTo>
                    <a:pt x="614" y="289"/>
                  </a:lnTo>
                  <a:cubicBezTo>
                    <a:pt x="614" y="109"/>
                    <a:pt x="470"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4" name="Google Shape;4904;p64"/>
            <p:cNvSpPr/>
            <p:nvPr/>
          </p:nvSpPr>
          <p:spPr>
            <a:xfrm>
              <a:off x="2083275" y="1499550"/>
              <a:ext cx="129875" cy="129875"/>
            </a:xfrm>
            <a:custGeom>
              <a:avLst/>
              <a:gdLst/>
              <a:ahLst/>
              <a:cxnLst/>
              <a:rect l="l" t="t" r="r" b="b"/>
              <a:pathLst>
                <a:path w="5195" h="5195" extrusionOk="0">
                  <a:moveTo>
                    <a:pt x="2597" y="1"/>
                  </a:moveTo>
                  <a:cubicBezTo>
                    <a:pt x="1191" y="1"/>
                    <a:pt x="1" y="1155"/>
                    <a:pt x="1" y="2598"/>
                  </a:cubicBezTo>
                  <a:cubicBezTo>
                    <a:pt x="1" y="4040"/>
                    <a:pt x="1191" y="5195"/>
                    <a:pt x="2597" y="5195"/>
                  </a:cubicBezTo>
                  <a:cubicBezTo>
                    <a:pt x="4040" y="5195"/>
                    <a:pt x="5194" y="4040"/>
                    <a:pt x="5194" y="2598"/>
                  </a:cubicBezTo>
                  <a:cubicBezTo>
                    <a:pt x="5194" y="1155"/>
                    <a:pt x="4040" y="1"/>
                    <a:pt x="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5" name="Google Shape;4905;p64"/>
            <p:cNvSpPr/>
            <p:nvPr/>
          </p:nvSpPr>
          <p:spPr>
            <a:xfrm>
              <a:off x="2076050" y="1492350"/>
              <a:ext cx="145200" cy="144300"/>
            </a:xfrm>
            <a:custGeom>
              <a:avLst/>
              <a:gdLst/>
              <a:ahLst/>
              <a:cxnLst/>
              <a:rect l="l" t="t" r="r" b="b"/>
              <a:pathLst>
                <a:path w="5808" h="5772" extrusionOk="0">
                  <a:moveTo>
                    <a:pt x="2886" y="577"/>
                  </a:moveTo>
                  <a:cubicBezTo>
                    <a:pt x="3536" y="577"/>
                    <a:pt x="4113" y="830"/>
                    <a:pt x="4509" y="1263"/>
                  </a:cubicBezTo>
                  <a:cubicBezTo>
                    <a:pt x="4942" y="1659"/>
                    <a:pt x="5195" y="2237"/>
                    <a:pt x="5195" y="2886"/>
                  </a:cubicBezTo>
                  <a:cubicBezTo>
                    <a:pt x="5195" y="3499"/>
                    <a:pt x="4942" y="4076"/>
                    <a:pt x="4509" y="4509"/>
                  </a:cubicBezTo>
                  <a:cubicBezTo>
                    <a:pt x="4113" y="4906"/>
                    <a:pt x="3536" y="5158"/>
                    <a:pt x="2886" y="5158"/>
                  </a:cubicBezTo>
                  <a:cubicBezTo>
                    <a:pt x="2273" y="5158"/>
                    <a:pt x="1696" y="4906"/>
                    <a:pt x="1263" y="4509"/>
                  </a:cubicBezTo>
                  <a:cubicBezTo>
                    <a:pt x="867" y="4076"/>
                    <a:pt x="614" y="3499"/>
                    <a:pt x="614" y="2886"/>
                  </a:cubicBezTo>
                  <a:cubicBezTo>
                    <a:pt x="614" y="2237"/>
                    <a:pt x="867" y="1659"/>
                    <a:pt x="1263" y="1263"/>
                  </a:cubicBezTo>
                  <a:cubicBezTo>
                    <a:pt x="1696" y="830"/>
                    <a:pt x="2273" y="577"/>
                    <a:pt x="2886" y="577"/>
                  </a:cubicBezTo>
                  <a:close/>
                  <a:moveTo>
                    <a:pt x="2886" y="0"/>
                  </a:moveTo>
                  <a:cubicBezTo>
                    <a:pt x="1299" y="0"/>
                    <a:pt x="1" y="1299"/>
                    <a:pt x="1" y="2886"/>
                  </a:cubicBezTo>
                  <a:cubicBezTo>
                    <a:pt x="1" y="4473"/>
                    <a:pt x="1299" y="5771"/>
                    <a:pt x="2886" y="5771"/>
                  </a:cubicBezTo>
                  <a:cubicBezTo>
                    <a:pt x="4509" y="5771"/>
                    <a:pt x="5808" y="4473"/>
                    <a:pt x="5808" y="2886"/>
                  </a:cubicBezTo>
                  <a:cubicBezTo>
                    <a:pt x="5808" y="1299"/>
                    <a:pt x="4509" y="0"/>
                    <a:pt x="2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6" name="Google Shape;4906;p64"/>
            <p:cNvSpPr/>
            <p:nvPr/>
          </p:nvSpPr>
          <p:spPr>
            <a:xfrm>
              <a:off x="2140975" y="2779950"/>
              <a:ext cx="15350" cy="345350"/>
            </a:xfrm>
            <a:custGeom>
              <a:avLst/>
              <a:gdLst/>
              <a:ahLst/>
              <a:cxnLst/>
              <a:rect l="l" t="t" r="r" b="b"/>
              <a:pathLst>
                <a:path w="614" h="13814" extrusionOk="0">
                  <a:moveTo>
                    <a:pt x="289" y="0"/>
                  </a:moveTo>
                  <a:cubicBezTo>
                    <a:pt x="145" y="0"/>
                    <a:pt x="1" y="144"/>
                    <a:pt x="1" y="325"/>
                  </a:cubicBezTo>
                  <a:lnTo>
                    <a:pt x="1" y="13489"/>
                  </a:lnTo>
                  <a:cubicBezTo>
                    <a:pt x="1" y="13670"/>
                    <a:pt x="145" y="13814"/>
                    <a:pt x="289" y="13814"/>
                  </a:cubicBezTo>
                  <a:cubicBezTo>
                    <a:pt x="470" y="13814"/>
                    <a:pt x="614" y="13670"/>
                    <a:pt x="614" y="13489"/>
                  </a:cubicBezTo>
                  <a:lnTo>
                    <a:pt x="614" y="325"/>
                  </a:lnTo>
                  <a:cubicBezTo>
                    <a:pt x="614" y="144"/>
                    <a:pt x="470"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7" name="Google Shape;4907;p64"/>
            <p:cNvSpPr/>
            <p:nvPr/>
          </p:nvSpPr>
          <p:spPr>
            <a:xfrm>
              <a:off x="2083275" y="3068475"/>
              <a:ext cx="129875" cy="129875"/>
            </a:xfrm>
            <a:custGeom>
              <a:avLst/>
              <a:gdLst/>
              <a:ahLst/>
              <a:cxnLst/>
              <a:rect l="l" t="t" r="r" b="b"/>
              <a:pathLst>
                <a:path w="5195" h="5195" extrusionOk="0">
                  <a:moveTo>
                    <a:pt x="2597" y="1"/>
                  </a:moveTo>
                  <a:cubicBezTo>
                    <a:pt x="1191" y="1"/>
                    <a:pt x="1" y="1191"/>
                    <a:pt x="1" y="2598"/>
                  </a:cubicBezTo>
                  <a:cubicBezTo>
                    <a:pt x="1" y="4040"/>
                    <a:pt x="1191" y="5194"/>
                    <a:pt x="2597" y="5194"/>
                  </a:cubicBezTo>
                  <a:cubicBezTo>
                    <a:pt x="4040" y="5194"/>
                    <a:pt x="5194" y="4040"/>
                    <a:pt x="5194" y="2598"/>
                  </a:cubicBezTo>
                  <a:cubicBezTo>
                    <a:pt x="5194" y="1191"/>
                    <a:pt x="4040" y="1"/>
                    <a:pt x="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8" name="Google Shape;4908;p64"/>
            <p:cNvSpPr/>
            <p:nvPr/>
          </p:nvSpPr>
          <p:spPr>
            <a:xfrm>
              <a:off x="2076050" y="3061275"/>
              <a:ext cx="145200" cy="145175"/>
            </a:xfrm>
            <a:custGeom>
              <a:avLst/>
              <a:gdLst/>
              <a:ahLst/>
              <a:cxnLst/>
              <a:rect l="l" t="t" r="r" b="b"/>
              <a:pathLst>
                <a:path w="5808" h="5807" extrusionOk="0">
                  <a:moveTo>
                    <a:pt x="2886" y="613"/>
                  </a:moveTo>
                  <a:cubicBezTo>
                    <a:pt x="3536" y="613"/>
                    <a:pt x="4113" y="866"/>
                    <a:pt x="4509" y="1263"/>
                  </a:cubicBezTo>
                  <a:cubicBezTo>
                    <a:pt x="4942" y="1695"/>
                    <a:pt x="5195" y="2272"/>
                    <a:pt x="5195" y="2886"/>
                  </a:cubicBezTo>
                  <a:cubicBezTo>
                    <a:pt x="5195" y="3535"/>
                    <a:pt x="4942" y="4112"/>
                    <a:pt x="4509" y="4509"/>
                  </a:cubicBezTo>
                  <a:cubicBezTo>
                    <a:pt x="4113" y="4941"/>
                    <a:pt x="3536" y="5194"/>
                    <a:pt x="2886" y="5194"/>
                  </a:cubicBezTo>
                  <a:cubicBezTo>
                    <a:pt x="2273" y="5194"/>
                    <a:pt x="1696" y="4941"/>
                    <a:pt x="1263" y="4509"/>
                  </a:cubicBezTo>
                  <a:cubicBezTo>
                    <a:pt x="867" y="4112"/>
                    <a:pt x="614" y="3535"/>
                    <a:pt x="614" y="2886"/>
                  </a:cubicBezTo>
                  <a:cubicBezTo>
                    <a:pt x="614" y="2272"/>
                    <a:pt x="867" y="1695"/>
                    <a:pt x="1263" y="1263"/>
                  </a:cubicBezTo>
                  <a:cubicBezTo>
                    <a:pt x="1696" y="866"/>
                    <a:pt x="2273" y="613"/>
                    <a:pt x="2886" y="613"/>
                  </a:cubicBezTo>
                  <a:close/>
                  <a:moveTo>
                    <a:pt x="2886" y="0"/>
                  </a:moveTo>
                  <a:cubicBezTo>
                    <a:pt x="1299" y="0"/>
                    <a:pt x="1" y="1299"/>
                    <a:pt x="1" y="2886"/>
                  </a:cubicBezTo>
                  <a:cubicBezTo>
                    <a:pt x="1" y="4509"/>
                    <a:pt x="1299" y="5771"/>
                    <a:pt x="2886" y="5807"/>
                  </a:cubicBezTo>
                  <a:cubicBezTo>
                    <a:pt x="4509" y="5771"/>
                    <a:pt x="5808" y="4509"/>
                    <a:pt x="5808" y="2886"/>
                  </a:cubicBezTo>
                  <a:cubicBezTo>
                    <a:pt x="5808" y="1299"/>
                    <a:pt x="4509" y="0"/>
                    <a:pt x="2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9" name="Google Shape;4909;p64"/>
            <p:cNvSpPr/>
            <p:nvPr/>
          </p:nvSpPr>
          <p:spPr>
            <a:xfrm>
              <a:off x="1755975" y="2124425"/>
              <a:ext cx="147900" cy="90200"/>
            </a:xfrm>
            <a:custGeom>
              <a:avLst/>
              <a:gdLst/>
              <a:ahLst/>
              <a:cxnLst/>
              <a:rect l="l" t="t" r="r" b="b"/>
              <a:pathLst>
                <a:path w="5916" h="3608" extrusionOk="0">
                  <a:moveTo>
                    <a:pt x="345" y="0"/>
                  </a:moveTo>
                  <a:cubicBezTo>
                    <a:pt x="233" y="0"/>
                    <a:pt x="120" y="49"/>
                    <a:pt x="72" y="145"/>
                  </a:cubicBezTo>
                  <a:cubicBezTo>
                    <a:pt x="0" y="289"/>
                    <a:pt x="36" y="469"/>
                    <a:pt x="180" y="578"/>
                  </a:cubicBezTo>
                  <a:lnTo>
                    <a:pt x="5410" y="3571"/>
                  </a:lnTo>
                  <a:cubicBezTo>
                    <a:pt x="5458" y="3595"/>
                    <a:pt x="5510" y="3607"/>
                    <a:pt x="5563" y="3607"/>
                  </a:cubicBezTo>
                  <a:cubicBezTo>
                    <a:pt x="5667" y="3607"/>
                    <a:pt x="5771" y="3559"/>
                    <a:pt x="5843" y="3463"/>
                  </a:cubicBezTo>
                  <a:cubicBezTo>
                    <a:pt x="5915" y="3319"/>
                    <a:pt x="5843" y="3138"/>
                    <a:pt x="5699" y="3066"/>
                  </a:cubicBezTo>
                  <a:lnTo>
                    <a:pt x="505" y="36"/>
                  </a:lnTo>
                  <a:cubicBezTo>
                    <a:pt x="457" y="12"/>
                    <a:pt x="401" y="0"/>
                    <a:pt x="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0" name="Google Shape;4910;p64"/>
            <p:cNvSpPr/>
            <p:nvPr/>
          </p:nvSpPr>
          <p:spPr>
            <a:xfrm>
              <a:off x="1897525" y="2348350"/>
              <a:ext cx="513075" cy="161125"/>
            </a:xfrm>
            <a:custGeom>
              <a:avLst/>
              <a:gdLst/>
              <a:ahLst/>
              <a:cxnLst/>
              <a:rect l="l" t="t" r="r" b="b"/>
              <a:pathLst>
                <a:path w="20523" h="6445" extrusionOk="0">
                  <a:moveTo>
                    <a:pt x="10450" y="0"/>
                  </a:moveTo>
                  <a:cubicBezTo>
                    <a:pt x="10406" y="0"/>
                    <a:pt x="10361" y="9"/>
                    <a:pt x="10316" y="24"/>
                  </a:cubicBezTo>
                  <a:lnTo>
                    <a:pt x="181" y="5903"/>
                  </a:lnTo>
                  <a:cubicBezTo>
                    <a:pt x="37" y="5975"/>
                    <a:pt x="1" y="6156"/>
                    <a:pt x="73" y="6300"/>
                  </a:cubicBezTo>
                  <a:cubicBezTo>
                    <a:pt x="145" y="6396"/>
                    <a:pt x="249" y="6444"/>
                    <a:pt x="353" y="6444"/>
                  </a:cubicBezTo>
                  <a:cubicBezTo>
                    <a:pt x="405" y="6444"/>
                    <a:pt x="458" y="6432"/>
                    <a:pt x="506" y="6408"/>
                  </a:cubicBezTo>
                  <a:lnTo>
                    <a:pt x="10496" y="637"/>
                  </a:lnTo>
                  <a:lnTo>
                    <a:pt x="20018" y="6336"/>
                  </a:lnTo>
                  <a:cubicBezTo>
                    <a:pt x="20066" y="6360"/>
                    <a:pt x="20118" y="6372"/>
                    <a:pt x="20170" y="6372"/>
                  </a:cubicBezTo>
                  <a:cubicBezTo>
                    <a:pt x="20274" y="6372"/>
                    <a:pt x="20379" y="6324"/>
                    <a:pt x="20451" y="6228"/>
                  </a:cubicBezTo>
                  <a:cubicBezTo>
                    <a:pt x="20523" y="6083"/>
                    <a:pt x="20487" y="5903"/>
                    <a:pt x="20343" y="5795"/>
                  </a:cubicBezTo>
                  <a:lnTo>
                    <a:pt x="10640" y="60"/>
                  </a:lnTo>
                  <a:cubicBezTo>
                    <a:pt x="10577" y="18"/>
                    <a:pt x="10514" y="0"/>
                    <a:pt x="10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1" name="Google Shape;4911;p64"/>
            <p:cNvSpPr/>
            <p:nvPr/>
          </p:nvSpPr>
          <p:spPr>
            <a:xfrm>
              <a:off x="2151800" y="2053200"/>
              <a:ext cx="15350" cy="310200"/>
            </a:xfrm>
            <a:custGeom>
              <a:avLst/>
              <a:gdLst/>
              <a:ahLst/>
              <a:cxnLst/>
              <a:rect l="l" t="t" r="r" b="b"/>
              <a:pathLst>
                <a:path w="614" h="12408" extrusionOk="0">
                  <a:moveTo>
                    <a:pt x="325" y="0"/>
                  </a:moveTo>
                  <a:cubicBezTo>
                    <a:pt x="145" y="0"/>
                    <a:pt x="1" y="144"/>
                    <a:pt x="1" y="325"/>
                  </a:cubicBezTo>
                  <a:lnTo>
                    <a:pt x="1" y="12119"/>
                  </a:lnTo>
                  <a:cubicBezTo>
                    <a:pt x="1" y="12263"/>
                    <a:pt x="145" y="12407"/>
                    <a:pt x="325" y="12407"/>
                  </a:cubicBezTo>
                  <a:cubicBezTo>
                    <a:pt x="469" y="12407"/>
                    <a:pt x="614" y="12263"/>
                    <a:pt x="614" y="12119"/>
                  </a:cubicBezTo>
                  <a:lnTo>
                    <a:pt x="614" y="325"/>
                  </a:lnTo>
                  <a:cubicBezTo>
                    <a:pt x="614" y="144"/>
                    <a:pt x="469"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2" name="Google Shape;4912;p64"/>
            <p:cNvSpPr/>
            <p:nvPr/>
          </p:nvSpPr>
          <p:spPr>
            <a:xfrm>
              <a:off x="2929950" y="911675"/>
              <a:ext cx="189375" cy="15350"/>
            </a:xfrm>
            <a:custGeom>
              <a:avLst/>
              <a:gdLst/>
              <a:ahLst/>
              <a:cxnLst/>
              <a:rect l="l" t="t" r="r" b="b"/>
              <a:pathLst>
                <a:path w="7575" h="614" extrusionOk="0">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3" name="Google Shape;4913;p64"/>
            <p:cNvSpPr/>
            <p:nvPr/>
          </p:nvSpPr>
          <p:spPr>
            <a:xfrm>
              <a:off x="2496250" y="911675"/>
              <a:ext cx="376925" cy="15350"/>
            </a:xfrm>
            <a:custGeom>
              <a:avLst/>
              <a:gdLst/>
              <a:ahLst/>
              <a:cxnLst/>
              <a:rect l="l" t="t" r="r" b="b"/>
              <a:pathLst>
                <a:path w="15077" h="614" extrusionOk="0">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4" name="Google Shape;4914;p64"/>
            <p:cNvSpPr/>
            <p:nvPr/>
          </p:nvSpPr>
          <p:spPr>
            <a:xfrm>
              <a:off x="2322225" y="911675"/>
              <a:ext cx="109125" cy="15350"/>
            </a:xfrm>
            <a:custGeom>
              <a:avLst/>
              <a:gdLst/>
              <a:ahLst/>
              <a:cxnLst/>
              <a:rect l="l" t="t" r="r" b="b"/>
              <a:pathLst>
                <a:path w="4365" h="614" extrusionOk="0">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5" name="Google Shape;4915;p64"/>
            <p:cNvSpPr/>
            <p:nvPr/>
          </p:nvSpPr>
          <p:spPr>
            <a:xfrm>
              <a:off x="2647725" y="984700"/>
              <a:ext cx="471600" cy="15350"/>
            </a:xfrm>
            <a:custGeom>
              <a:avLst/>
              <a:gdLst/>
              <a:ahLst/>
              <a:cxnLst/>
              <a:rect l="l" t="t" r="r" b="b"/>
              <a:pathLst>
                <a:path w="18864" h="614" extrusionOk="0">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6" name="Google Shape;4916;p64"/>
            <p:cNvSpPr/>
            <p:nvPr/>
          </p:nvSpPr>
          <p:spPr>
            <a:xfrm>
              <a:off x="2322225" y="984700"/>
              <a:ext cx="174050" cy="15350"/>
            </a:xfrm>
            <a:custGeom>
              <a:avLst/>
              <a:gdLst/>
              <a:ahLst/>
              <a:cxnLst/>
              <a:rect l="l" t="t" r="r" b="b"/>
              <a:pathLst>
                <a:path w="6962" h="614" extrusionOk="0">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7" name="Google Shape;4917;p64"/>
            <p:cNvSpPr/>
            <p:nvPr/>
          </p:nvSpPr>
          <p:spPr>
            <a:xfrm>
              <a:off x="3024625" y="1067650"/>
              <a:ext cx="94700" cy="15350"/>
            </a:xfrm>
            <a:custGeom>
              <a:avLst/>
              <a:gdLst/>
              <a:ahLst/>
              <a:cxnLst/>
              <a:rect l="l" t="t" r="r" b="b"/>
              <a:pathLst>
                <a:path w="3788" h="614" extrusionOk="0">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8" name="Google Shape;4918;p64"/>
            <p:cNvSpPr/>
            <p:nvPr/>
          </p:nvSpPr>
          <p:spPr>
            <a:xfrm>
              <a:off x="2800100" y="1067650"/>
              <a:ext cx="174050" cy="15350"/>
            </a:xfrm>
            <a:custGeom>
              <a:avLst/>
              <a:gdLst/>
              <a:ahLst/>
              <a:cxnLst/>
              <a:rect l="l" t="t" r="r" b="b"/>
              <a:pathLst>
                <a:path w="6962" h="614" extrusionOk="0">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9" name="Google Shape;4919;p64"/>
            <p:cNvSpPr/>
            <p:nvPr/>
          </p:nvSpPr>
          <p:spPr>
            <a:xfrm>
              <a:off x="2322225" y="1067650"/>
              <a:ext cx="384125" cy="15350"/>
            </a:xfrm>
            <a:custGeom>
              <a:avLst/>
              <a:gdLst/>
              <a:ahLst/>
              <a:cxnLst/>
              <a:rect l="l" t="t" r="r" b="b"/>
              <a:pathLst>
                <a:path w="15365" h="614" extrusionOk="0">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0" name="Google Shape;4920;p64"/>
            <p:cNvSpPr/>
            <p:nvPr/>
          </p:nvSpPr>
          <p:spPr>
            <a:xfrm>
              <a:off x="2699125" y="1151525"/>
              <a:ext cx="420200" cy="14450"/>
            </a:xfrm>
            <a:custGeom>
              <a:avLst/>
              <a:gdLst/>
              <a:ahLst/>
              <a:cxnLst/>
              <a:rect l="l" t="t" r="r" b="b"/>
              <a:pathLst>
                <a:path w="16808" h="578" extrusionOk="0">
                  <a:moveTo>
                    <a:pt x="289" y="0"/>
                  </a:moveTo>
                  <a:cubicBezTo>
                    <a:pt x="109" y="0"/>
                    <a:pt x="0" y="108"/>
                    <a:pt x="0" y="289"/>
                  </a:cubicBezTo>
                  <a:cubicBezTo>
                    <a:pt x="0" y="433"/>
                    <a:pt x="109" y="577"/>
                    <a:pt x="289" y="577"/>
                  </a:cubicBezTo>
                  <a:lnTo>
                    <a:pt x="16483" y="577"/>
                  </a:lnTo>
                  <a:cubicBezTo>
                    <a:pt x="16663" y="577"/>
                    <a:pt x="16808" y="433"/>
                    <a:pt x="16808" y="289"/>
                  </a:cubicBezTo>
                  <a:cubicBezTo>
                    <a:pt x="16808" y="108"/>
                    <a:pt x="16663" y="0"/>
                    <a:pt x="16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1" name="Google Shape;4921;p64"/>
            <p:cNvSpPr/>
            <p:nvPr/>
          </p:nvSpPr>
          <p:spPr>
            <a:xfrm>
              <a:off x="2322225" y="1151525"/>
              <a:ext cx="304775" cy="14450"/>
            </a:xfrm>
            <a:custGeom>
              <a:avLst/>
              <a:gdLst/>
              <a:ahLst/>
              <a:cxnLst/>
              <a:rect l="l" t="t" r="r" b="b"/>
              <a:pathLst>
                <a:path w="12191" h="578" extrusionOk="0">
                  <a:moveTo>
                    <a:pt x="289" y="0"/>
                  </a:moveTo>
                  <a:cubicBezTo>
                    <a:pt x="145" y="0"/>
                    <a:pt x="0" y="108"/>
                    <a:pt x="0" y="289"/>
                  </a:cubicBezTo>
                  <a:cubicBezTo>
                    <a:pt x="0" y="433"/>
                    <a:pt x="145" y="577"/>
                    <a:pt x="289" y="577"/>
                  </a:cubicBezTo>
                  <a:lnTo>
                    <a:pt x="11902" y="577"/>
                  </a:lnTo>
                  <a:cubicBezTo>
                    <a:pt x="12047" y="577"/>
                    <a:pt x="12191" y="433"/>
                    <a:pt x="12191" y="289"/>
                  </a:cubicBezTo>
                  <a:cubicBezTo>
                    <a:pt x="12191" y="108"/>
                    <a:pt x="12047" y="0"/>
                    <a:pt x="1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2" name="Google Shape;4922;p64"/>
            <p:cNvSpPr/>
            <p:nvPr/>
          </p:nvSpPr>
          <p:spPr>
            <a:xfrm>
              <a:off x="2929950" y="1234475"/>
              <a:ext cx="189375" cy="14450"/>
            </a:xfrm>
            <a:custGeom>
              <a:avLst/>
              <a:gdLst/>
              <a:ahLst/>
              <a:cxnLst/>
              <a:rect l="l" t="t" r="r" b="b"/>
              <a:pathLst>
                <a:path w="7575" h="578" extrusionOk="0">
                  <a:moveTo>
                    <a:pt x="325" y="0"/>
                  </a:moveTo>
                  <a:cubicBezTo>
                    <a:pt x="145" y="0"/>
                    <a:pt x="1" y="144"/>
                    <a:pt x="1" y="289"/>
                  </a:cubicBezTo>
                  <a:cubicBezTo>
                    <a:pt x="1" y="469"/>
                    <a:pt x="145" y="577"/>
                    <a:pt x="325" y="577"/>
                  </a:cubicBezTo>
                  <a:lnTo>
                    <a:pt x="7250" y="577"/>
                  </a:lnTo>
                  <a:cubicBezTo>
                    <a:pt x="7430" y="577"/>
                    <a:pt x="7575" y="469"/>
                    <a:pt x="7575" y="289"/>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3" name="Google Shape;4923;p64"/>
            <p:cNvSpPr/>
            <p:nvPr/>
          </p:nvSpPr>
          <p:spPr>
            <a:xfrm>
              <a:off x="2496250" y="1234475"/>
              <a:ext cx="376925" cy="14450"/>
            </a:xfrm>
            <a:custGeom>
              <a:avLst/>
              <a:gdLst/>
              <a:ahLst/>
              <a:cxnLst/>
              <a:rect l="l" t="t" r="r" b="b"/>
              <a:pathLst>
                <a:path w="15077" h="578" extrusionOk="0">
                  <a:moveTo>
                    <a:pt x="289" y="0"/>
                  </a:moveTo>
                  <a:cubicBezTo>
                    <a:pt x="108" y="0"/>
                    <a:pt x="0" y="144"/>
                    <a:pt x="0" y="289"/>
                  </a:cubicBezTo>
                  <a:cubicBezTo>
                    <a:pt x="0" y="469"/>
                    <a:pt x="108" y="577"/>
                    <a:pt x="289" y="577"/>
                  </a:cubicBezTo>
                  <a:lnTo>
                    <a:pt x="14788" y="577"/>
                  </a:lnTo>
                  <a:cubicBezTo>
                    <a:pt x="14932" y="577"/>
                    <a:pt x="15076" y="469"/>
                    <a:pt x="15076" y="289"/>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4" name="Google Shape;4924;p64"/>
            <p:cNvSpPr/>
            <p:nvPr/>
          </p:nvSpPr>
          <p:spPr>
            <a:xfrm>
              <a:off x="2322225" y="1234475"/>
              <a:ext cx="109125" cy="14450"/>
            </a:xfrm>
            <a:custGeom>
              <a:avLst/>
              <a:gdLst/>
              <a:ahLst/>
              <a:cxnLst/>
              <a:rect l="l" t="t" r="r" b="b"/>
              <a:pathLst>
                <a:path w="4365" h="578" extrusionOk="0">
                  <a:moveTo>
                    <a:pt x="289" y="0"/>
                  </a:moveTo>
                  <a:cubicBezTo>
                    <a:pt x="145" y="0"/>
                    <a:pt x="0" y="144"/>
                    <a:pt x="0" y="289"/>
                  </a:cubicBezTo>
                  <a:cubicBezTo>
                    <a:pt x="0" y="469"/>
                    <a:pt x="145" y="577"/>
                    <a:pt x="289" y="577"/>
                  </a:cubicBezTo>
                  <a:lnTo>
                    <a:pt x="4076" y="577"/>
                  </a:lnTo>
                  <a:cubicBezTo>
                    <a:pt x="4220" y="577"/>
                    <a:pt x="4364" y="469"/>
                    <a:pt x="4364" y="289"/>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5" name="Google Shape;4925;p64"/>
            <p:cNvSpPr/>
            <p:nvPr/>
          </p:nvSpPr>
          <p:spPr>
            <a:xfrm>
              <a:off x="2647725" y="1306600"/>
              <a:ext cx="471600" cy="15350"/>
            </a:xfrm>
            <a:custGeom>
              <a:avLst/>
              <a:gdLst/>
              <a:ahLst/>
              <a:cxnLst/>
              <a:rect l="l" t="t" r="r" b="b"/>
              <a:pathLst>
                <a:path w="18864" h="614" extrusionOk="0">
                  <a:moveTo>
                    <a:pt x="325" y="1"/>
                  </a:moveTo>
                  <a:cubicBezTo>
                    <a:pt x="145" y="1"/>
                    <a:pt x="1" y="145"/>
                    <a:pt x="1" y="325"/>
                  </a:cubicBezTo>
                  <a:cubicBezTo>
                    <a:pt x="1" y="469"/>
                    <a:pt x="145" y="614"/>
                    <a:pt x="325" y="614"/>
                  </a:cubicBezTo>
                  <a:lnTo>
                    <a:pt x="18539" y="614"/>
                  </a:lnTo>
                  <a:cubicBezTo>
                    <a:pt x="18719" y="614"/>
                    <a:pt x="18864" y="469"/>
                    <a:pt x="18864" y="325"/>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6" name="Google Shape;4926;p64"/>
            <p:cNvSpPr/>
            <p:nvPr/>
          </p:nvSpPr>
          <p:spPr>
            <a:xfrm>
              <a:off x="2322225" y="1306600"/>
              <a:ext cx="174050" cy="15350"/>
            </a:xfrm>
            <a:custGeom>
              <a:avLst/>
              <a:gdLst/>
              <a:ahLst/>
              <a:cxnLst/>
              <a:rect l="l" t="t" r="r" b="b"/>
              <a:pathLst>
                <a:path w="6962" h="614" extrusionOk="0">
                  <a:moveTo>
                    <a:pt x="289" y="1"/>
                  </a:moveTo>
                  <a:cubicBezTo>
                    <a:pt x="145" y="1"/>
                    <a:pt x="0" y="145"/>
                    <a:pt x="0" y="325"/>
                  </a:cubicBezTo>
                  <a:cubicBezTo>
                    <a:pt x="0" y="469"/>
                    <a:pt x="145" y="614"/>
                    <a:pt x="289" y="614"/>
                  </a:cubicBezTo>
                  <a:lnTo>
                    <a:pt x="6673" y="614"/>
                  </a:lnTo>
                  <a:cubicBezTo>
                    <a:pt x="6853" y="614"/>
                    <a:pt x="6961" y="469"/>
                    <a:pt x="6961" y="325"/>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7" name="Google Shape;4927;p64"/>
            <p:cNvSpPr/>
            <p:nvPr/>
          </p:nvSpPr>
          <p:spPr>
            <a:xfrm>
              <a:off x="3024625" y="1390450"/>
              <a:ext cx="94700" cy="14450"/>
            </a:xfrm>
            <a:custGeom>
              <a:avLst/>
              <a:gdLst/>
              <a:ahLst/>
              <a:cxnLst/>
              <a:rect l="l" t="t" r="r" b="b"/>
              <a:pathLst>
                <a:path w="3788" h="578" extrusionOk="0">
                  <a:moveTo>
                    <a:pt x="289" y="1"/>
                  </a:moveTo>
                  <a:cubicBezTo>
                    <a:pt x="145" y="1"/>
                    <a:pt x="1" y="109"/>
                    <a:pt x="1" y="289"/>
                  </a:cubicBezTo>
                  <a:cubicBezTo>
                    <a:pt x="1" y="470"/>
                    <a:pt x="145" y="578"/>
                    <a:pt x="289" y="578"/>
                  </a:cubicBezTo>
                  <a:lnTo>
                    <a:pt x="3463" y="578"/>
                  </a:lnTo>
                  <a:cubicBezTo>
                    <a:pt x="3643" y="578"/>
                    <a:pt x="3788" y="470"/>
                    <a:pt x="3788" y="289"/>
                  </a:cubicBezTo>
                  <a:cubicBezTo>
                    <a:pt x="3788" y="109"/>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8" name="Google Shape;4928;p64"/>
            <p:cNvSpPr/>
            <p:nvPr/>
          </p:nvSpPr>
          <p:spPr>
            <a:xfrm>
              <a:off x="2800100" y="1390450"/>
              <a:ext cx="174050" cy="14450"/>
            </a:xfrm>
            <a:custGeom>
              <a:avLst/>
              <a:gdLst/>
              <a:ahLst/>
              <a:cxnLst/>
              <a:rect l="l" t="t" r="r" b="b"/>
              <a:pathLst>
                <a:path w="6962" h="578" extrusionOk="0">
                  <a:moveTo>
                    <a:pt x="289" y="1"/>
                  </a:moveTo>
                  <a:cubicBezTo>
                    <a:pt x="145" y="1"/>
                    <a:pt x="1" y="109"/>
                    <a:pt x="1" y="289"/>
                  </a:cubicBezTo>
                  <a:cubicBezTo>
                    <a:pt x="1" y="470"/>
                    <a:pt x="145" y="578"/>
                    <a:pt x="289" y="578"/>
                  </a:cubicBezTo>
                  <a:lnTo>
                    <a:pt x="6673" y="578"/>
                  </a:lnTo>
                  <a:cubicBezTo>
                    <a:pt x="6854" y="578"/>
                    <a:pt x="6962" y="470"/>
                    <a:pt x="6962" y="289"/>
                  </a:cubicBezTo>
                  <a:cubicBezTo>
                    <a:pt x="6962" y="109"/>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9" name="Google Shape;4929;p64"/>
            <p:cNvSpPr/>
            <p:nvPr/>
          </p:nvSpPr>
          <p:spPr>
            <a:xfrm>
              <a:off x="2322225" y="1390450"/>
              <a:ext cx="384125" cy="14450"/>
            </a:xfrm>
            <a:custGeom>
              <a:avLst/>
              <a:gdLst/>
              <a:ahLst/>
              <a:cxnLst/>
              <a:rect l="l" t="t" r="r" b="b"/>
              <a:pathLst>
                <a:path w="15365" h="578" extrusionOk="0">
                  <a:moveTo>
                    <a:pt x="289" y="1"/>
                  </a:moveTo>
                  <a:cubicBezTo>
                    <a:pt x="145" y="1"/>
                    <a:pt x="0" y="109"/>
                    <a:pt x="0" y="289"/>
                  </a:cubicBezTo>
                  <a:cubicBezTo>
                    <a:pt x="0" y="470"/>
                    <a:pt x="145" y="578"/>
                    <a:pt x="289" y="578"/>
                  </a:cubicBezTo>
                  <a:lnTo>
                    <a:pt x="15076" y="578"/>
                  </a:lnTo>
                  <a:cubicBezTo>
                    <a:pt x="15221" y="578"/>
                    <a:pt x="15365" y="470"/>
                    <a:pt x="15365" y="289"/>
                  </a:cubicBezTo>
                  <a:cubicBezTo>
                    <a:pt x="15365" y="109"/>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0" name="Google Shape;4930;p64"/>
            <p:cNvSpPr/>
            <p:nvPr/>
          </p:nvSpPr>
          <p:spPr>
            <a:xfrm>
              <a:off x="2699125" y="1473400"/>
              <a:ext cx="420200" cy="15375"/>
            </a:xfrm>
            <a:custGeom>
              <a:avLst/>
              <a:gdLst/>
              <a:ahLst/>
              <a:cxnLst/>
              <a:rect l="l" t="t" r="r" b="b"/>
              <a:pathLst>
                <a:path w="16808" h="615" extrusionOk="0">
                  <a:moveTo>
                    <a:pt x="289" y="1"/>
                  </a:moveTo>
                  <a:cubicBezTo>
                    <a:pt x="109" y="1"/>
                    <a:pt x="0" y="145"/>
                    <a:pt x="0" y="290"/>
                  </a:cubicBezTo>
                  <a:cubicBezTo>
                    <a:pt x="0" y="470"/>
                    <a:pt x="109" y="614"/>
                    <a:pt x="289" y="614"/>
                  </a:cubicBezTo>
                  <a:lnTo>
                    <a:pt x="16483" y="614"/>
                  </a:lnTo>
                  <a:cubicBezTo>
                    <a:pt x="16663" y="614"/>
                    <a:pt x="16808" y="470"/>
                    <a:pt x="16808" y="290"/>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1" name="Google Shape;4931;p64"/>
            <p:cNvSpPr/>
            <p:nvPr/>
          </p:nvSpPr>
          <p:spPr>
            <a:xfrm>
              <a:off x="2322225" y="1473400"/>
              <a:ext cx="304775" cy="15375"/>
            </a:xfrm>
            <a:custGeom>
              <a:avLst/>
              <a:gdLst/>
              <a:ahLst/>
              <a:cxnLst/>
              <a:rect l="l" t="t" r="r" b="b"/>
              <a:pathLst>
                <a:path w="12191" h="615" extrusionOk="0">
                  <a:moveTo>
                    <a:pt x="289" y="1"/>
                  </a:moveTo>
                  <a:cubicBezTo>
                    <a:pt x="145" y="1"/>
                    <a:pt x="0" y="145"/>
                    <a:pt x="0" y="290"/>
                  </a:cubicBezTo>
                  <a:cubicBezTo>
                    <a:pt x="0" y="470"/>
                    <a:pt x="145" y="614"/>
                    <a:pt x="289" y="614"/>
                  </a:cubicBezTo>
                  <a:lnTo>
                    <a:pt x="11902" y="614"/>
                  </a:lnTo>
                  <a:cubicBezTo>
                    <a:pt x="12047" y="614"/>
                    <a:pt x="12191" y="470"/>
                    <a:pt x="12191" y="290"/>
                  </a:cubicBezTo>
                  <a:cubicBezTo>
                    <a:pt x="12191" y="145"/>
                    <a:pt x="12047" y="1"/>
                    <a:pt x="11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2" name="Google Shape;4932;p64"/>
            <p:cNvSpPr/>
            <p:nvPr/>
          </p:nvSpPr>
          <p:spPr>
            <a:xfrm>
              <a:off x="2929950" y="1556375"/>
              <a:ext cx="189375" cy="15350"/>
            </a:xfrm>
            <a:custGeom>
              <a:avLst/>
              <a:gdLst/>
              <a:ahLst/>
              <a:cxnLst/>
              <a:rect l="l" t="t" r="r" b="b"/>
              <a:pathLst>
                <a:path w="7575" h="614" extrusionOk="0">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3" name="Google Shape;4933;p64"/>
            <p:cNvSpPr/>
            <p:nvPr/>
          </p:nvSpPr>
          <p:spPr>
            <a:xfrm>
              <a:off x="2496250" y="1556375"/>
              <a:ext cx="376925" cy="15350"/>
            </a:xfrm>
            <a:custGeom>
              <a:avLst/>
              <a:gdLst/>
              <a:ahLst/>
              <a:cxnLst/>
              <a:rect l="l" t="t" r="r" b="b"/>
              <a:pathLst>
                <a:path w="15077" h="614" extrusionOk="0">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4" name="Google Shape;4934;p64"/>
            <p:cNvSpPr/>
            <p:nvPr/>
          </p:nvSpPr>
          <p:spPr>
            <a:xfrm>
              <a:off x="2322225" y="1556375"/>
              <a:ext cx="109125" cy="15350"/>
            </a:xfrm>
            <a:custGeom>
              <a:avLst/>
              <a:gdLst/>
              <a:ahLst/>
              <a:cxnLst/>
              <a:rect l="l" t="t" r="r" b="b"/>
              <a:pathLst>
                <a:path w="4365" h="614" extrusionOk="0">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5" name="Google Shape;4935;p64"/>
            <p:cNvSpPr/>
            <p:nvPr/>
          </p:nvSpPr>
          <p:spPr>
            <a:xfrm>
              <a:off x="2647725" y="1629400"/>
              <a:ext cx="471600" cy="15350"/>
            </a:xfrm>
            <a:custGeom>
              <a:avLst/>
              <a:gdLst/>
              <a:ahLst/>
              <a:cxnLst/>
              <a:rect l="l" t="t" r="r" b="b"/>
              <a:pathLst>
                <a:path w="18864" h="614" extrusionOk="0">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6" name="Google Shape;4936;p64"/>
            <p:cNvSpPr/>
            <p:nvPr/>
          </p:nvSpPr>
          <p:spPr>
            <a:xfrm>
              <a:off x="2322225" y="1629400"/>
              <a:ext cx="174050" cy="15350"/>
            </a:xfrm>
            <a:custGeom>
              <a:avLst/>
              <a:gdLst/>
              <a:ahLst/>
              <a:cxnLst/>
              <a:rect l="l" t="t" r="r" b="b"/>
              <a:pathLst>
                <a:path w="6962" h="614" extrusionOk="0">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7" name="Google Shape;4937;p64"/>
            <p:cNvSpPr/>
            <p:nvPr/>
          </p:nvSpPr>
          <p:spPr>
            <a:xfrm>
              <a:off x="3024625" y="1712350"/>
              <a:ext cx="94700" cy="15350"/>
            </a:xfrm>
            <a:custGeom>
              <a:avLst/>
              <a:gdLst/>
              <a:ahLst/>
              <a:cxnLst/>
              <a:rect l="l" t="t" r="r" b="b"/>
              <a:pathLst>
                <a:path w="3788" h="614" extrusionOk="0">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8" name="Google Shape;4938;p64"/>
            <p:cNvSpPr/>
            <p:nvPr/>
          </p:nvSpPr>
          <p:spPr>
            <a:xfrm>
              <a:off x="2800100" y="1712350"/>
              <a:ext cx="174050" cy="15350"/>
            </a:xfrm>
            <a:custGeom>
              <a:avLst/>
              <a:gdLst/>
              <a:ahLst/>
              <a:cxnLst/>
              <a:rect l="l" t="t" r="r" b="b"/>
              <a:pathLst>
                <a:path w="6962" h="614" extrusionOk="0">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9" name="Google Shape;4939;p64"/>
            <p:cNvSpPr/>
            <p:nvPr/>
          </p:nvSpPr>
          <p:spPr>
            <a:xfrm>
              <a:off x="2322225" y="1712350"/>
              <a:ext cx="384125" cy="15350"/>
            </a:xfrm>
            <a:custGeom>
              <a:avLst/>
              <a:gdLst/>
              <a:ahLst/>
              <a:cxnLst/>
              <a:rect l="l" t="t" r="r" b="b"/>
              <a:pathLst>
                <a:path w="15365" h="614" extrusionOk="0">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0" name="Google Shape;4940;p64"/>
            <p:cNvSpPr/>
            <p:nvPr/>
          </p:nvSpPr>
          <p:spPr>
            <a:xfrm>
              <a:off x="2699125" y="1795300"/>
              <a:ext cx="420200" cy="15375"/>
            </a:xfrm>
            <a:custGeom>
              <a:avLst/>
              <a:gdLst/>
              <a:ahLst/>
              <a:cxnLst/>
              <a:rect l="l" t="t" r="r" b="b"/>
              <a:pathLst>
                <a:path w="16808" h="615" extrusionOk="0">
                  <a:moveTo>
                    <a:pt x="289" y="1"/>
                  </a:moveTo>
                  <a:cubicBezTo>
                    <a:pt x="109" y="1"/>
                    <a:pt x="0" y="145"/>
                    <a:pt x="0" y="326"/>
                  </a:cubicBezTo>
                  <a:cubicBezTo>
                    <a:pt x="0" y="470"/>
                    <a:pt x="109" y="614"/>
                    <a:pt x="289" y="614"/>
                  </a:cubicBezTo>
                  <a:lnTo>
                    <a:pt x="16483" y="614"/>
                  </a:lnTo>
                  <a:cubicBezTo>
                    <a:pt x="16663" y="614"/>
                    <a:pt x="16808" y="470"/>
                    <a:pt x="16808" y="326"/>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1" name="Google Shape;4941;p64"/>
            <p:cNvSpPr/>
            <p:nvPr/>
          </p:nvSpPr>
          <p:spPr>
            <a:xfrm>
              <a:off x="2322225" y="1795300"/>
              <a:ext cx="304775" cy="15375"/>
            </a:xfrm>
            <a:custGeom>
              <a:avLst/>
              <a:gdLst/>
              <a:ahLst/>
              <a:cxnLst/>
              <a:rect l="l" t="t" r="r" b="b"/>
              <a:pathLst>
                <a:path w="12191" h="615" extrusionOk="0">
                  <a:moveTo>
                    <a:pt x="289" y="1"/>
                  </a:moveTo>
                  <a:cubicBezTo>
                    <a:pt x="145" y="1"/>
                    <a:pt x="0" y="145"/>
                    <a:pt x="0" y="326"/>
                  </a:cubicBezTo>
                  <a:cubicBezTo>
                    <a:pt x="0" y="470"/>
                    <a:pt x="145" y="614"/>
                    <a:pt x="289" y="614"/>
                  </a:cubicBezTo>
                  <a:lnTo>
                    <a:pt x="11902" y="614"/>
                  </a:lnTo>
                  <a:cubicBezTo>
                    <a:pt x="12047" y="614"/>
                    <a:pt x="12191" y="470"/>
                    <a:pt x="12191" y="326"/>
                  </a:cubicBezTo>
                  <a:cubicBezTo>
                    <a:pt x="12191" y="145"/>
                    <a:pt x="12047" y="1"/>
                    <a:pt x="11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2" name="Google Shape;4942;p64"/>
            <p:cNvSpPr/>
            <p:nvPr/>
          </p:nvSpPr>
          <p:spPr>
            <a:xfrm>
              <a:off x="2929950" y="1879175"/>
              <a:ext cx="189375" cy="14450"/>
            </a:xfrm>
            <a:custGeom>
              <a:avLst/>
              <a:gdLst/>
              <a:ahLst/>
              <a:cxnLst/>
              <a:rect l="l" t="t" r="r" b="b"/>
              <a:pathLst>
                <a:path w="7575" h="578" extrusionOk="0">
                  <a:moveTo>
                    <a:pt x="325" y="0"/>
                  </a:moveTo>
                  <a:cubicBezTo>
                    <a:pt x="145" y="0"/>
                    <a:pt x="1" y="108"/>
                    <a:pt x="1" y="289"/>
                  </a:cubicBezTo>
                  <a:cubicBezTo>
                    <a:pt x="1" y="469"/>
                    <a:pt x="145" y="577"/>
                    <a:pt x="325" y="577"/>
                  </a:cubicBezTo>
                  <a:lnTo>
                    <a:pt x="7250" y="577"/>
                  </a:lnTo>
                  <a:cubicBezTo>
                    <a:pt x="7430" y="577"/>
                    <a:pt x="7575" y="469"/>
                    <a:pt x="7575" y="289"/>
                  </a:cubicBezTo>
                  <a:cubicBezTo>
                    <a:pt x="7575" y="108"/>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3" name="Google Shape;4943;p64"/>
            <p:cNvSpPr/>
            <p:nvPr/>
          </p:nvSpPr>
          <p:spPr>
            <a:xfrm>
              <a:off x="2496250" y="1879175"/>
              <a:ext cx="376925" cy="14450"/>
            </a:xfrm>
            <a:custGeom>
              <a:avLst/>
              <a:gdLst/>
              <a:ahLst/>
              <a:cxnLst/>
              <a:rect l="l" t="t" r="r" b="b"/>
              <a:pathLst>
                <a:path w="15077" h="578" extrusionOk="0">
                  <a:moveTo>
                    <a:pt x="289" y="0"/>
                  </a:moveTo>
                  <a:cubicBezTo>
                    <a:pt x="108" y="0"/>
                    <a:pt x="0" y="108"/>
                    <a:pt x="0" y="289"/>
                  </a:cubicBezTo>
                  <a:cubicBezTo>
                    <a:pt x="0" y="469"/>
                    <a:pt x="108" y="577"/>
                    <a:pt x="289" y="577"/>
                  </a:cubicBezTo>
                  <a:lnTo>
                    <a:pt x="14788" y="577"/>
                  </a:lnTo>
                  <a:cubicBezTo>
                    <a:pt x="14932" y="577"/>
                    <a:pt x="15076" y="469"/>
                    <a:pt x="15076" y="289"/>
                  </a:cubicBezTo>
                  <a:cubicBezTo>
                    <a:pt x="15076" y="108"/>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4" name="Google Shape;4944;p64"/>
            <p:cNvSpPr/>
            <p:nvPr/>
          </p:nvSpPr>
          <p:spPr>
            <a:xfrm>
              <a:off x="2322225" y="1879175"/>
              <a:ext cx="109125" cy="14450"/>
            </a:xfrm>
            <a:custGeom>
              <a:avLst/>
              <a:gdLst/>
              <a:ahLst/>
              <a:cxnLst/>
              <a:rect l="l" t="t" r="r" b="b"/>
              <a:pathLst>
                <a:path w="4365" h="578" extrusionOk="0">
                  <a:moveTo>
                    <a:pt x="289" y="0"/>
                  </a:moveTo>
                  <a:cubicBezTo>
                    <a:pt x="145" y="0"/>
                    <a:pt x="0" y="108"/>
                    <a:pt x="0" y="289"/>
                  </a:cubicBezTo>
                  <a:cubicBezTo>
                    <a:pt x="0" y="469"/>
                    <a:pt x="145" y="577"/>
                    <a:pt x="289" y="577"/>
                  </a:cubicBezTo>
                  <a:lnTo>
                    <a:pt x="4076" y="577"/>
                  </a:lnTo>
                  <a:cubicBezTo>
                    <a:pt x="4220" y="577"/>
                    <a:pt x="4364" y="469"/>
                    <a:pt x="4364" y="289"/>
                  </a:cubicBezTo>
                  <a:cubicBezTo>
                    <a:pt x="4364" y="108"/>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45" name="Google Shape;4945;p64"/>
          <p:cNvSpPr txBox="1"/>
          <p:nvPr/>
        </p:nvSpPr>
        <p:spPr>
          <a:xfrm>
            <a:off x="2254525" y="4381342"/>
            <a:ext cx="4721700" cy="42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50">
                <a:solidFill>
                  <a:schemeClr val="dk2"/>
                </a:solidFill>
                <a:latin typeface="Barlow Semi Condensed"/>
                <a:ea typeface="Barlow Semi Condensed"/>
                <a:cs typeface="Barlow Semi Condensed"/>
                <a:sym typeface="Barlow Semi Condensed"/>
              </a:rPr>
              <a:t> Find more illustrations like these on</a:t>
            </a:r>
            <a:r>
              <a:rPr lang="en" sz="1150">
                <a:solidFill>
                  <a:srgbClr val="1D1C1D"/>
                </a:solidFill>
                <a:latin typeface="Barlow Semi Condensed Light"/>
                <a:ea typeface="Barlow Semi Condensed Light"/>
                <a:cs typeface="Barlow Semi Condensed Light"/>
                <a:sym typeface="Barlow Semi Condensed Light"/>
              </a:rPr>
              <a:t> </a:t>
            </a:r>
            <a:r>
              <a:rPr lang="en" sz="1150">
                <a:solidFill>
                  <a:schemeClr val="hlink"/>
                </a:solidFill>
                <a:uFill>
                  <a:noFill/>
                </a:uFill>
                <a:latin typeface="Barlow Semi Condensed Medium"/>
                <a:ea typeface="Barlow Semi Condensed Medium"/>
                <a:cs typeface="Barlow Semi Condensed Medium"/>
                <a:sym typeface="Barlow Semi Condensed Medium"/>
                <a:hlinkClick r:id="rId3"/>
              </a:rPr>
              <a:t>Stories by Freepik</a:t>
            </a:r>
            <a:endParaRPr dirty="0">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28250" y="368759"/>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Problemática</a:t>
            </a:r>
            <a:endParaRPr dirty="0"/>
          </a:p>
        </p:txBody>
      </p:sp>
      <p:sp>
        <p:nvSpPr>
          <p:cNvPr id="7" name="Rectangle: Rounded Corners 6">
            <a:extLst>
              <a:ext uri="{FF2B5EF4-FFF2-40B4-BE49-F238E27FC236}">
                <a16:creationId xmlns:a16="http://schemas.microsoft.com/office/drawing/2014/main" id="{B21C7314-01A2-06D3-A066-6C7F71CE31C9}"/>
              </a:ext>
            </a:extLst>
          </p:cNvPr>
          <p:cNvSpPr/>
          <p:nvPr/>
        </p:nvSpPr>
        <p:spPr>
          <a:xfrm>
            <a:off x="761556" y="1434204"/>
            <a:ext cx="1655618" cy="949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Redes sociales con poca interaccion</a:t>
            </a:r>
          </a:p>
        </p:txBody>
      </p:sp>
      <p:sp>
        <p:nvSpPr>
          <p:cNvPr id="8" name="Rectangle: Rounded Corners 7">
            <a:extLst>
              <a:ext uri="{FF2B5EF4-FFF2-40B4-BE49-F238E27FC236}">
                <a16:creationId xmlns:a16="http://schemas.microsoft.com/office/drawing/2014/main" id="{C3B5A8DF-86CE-D716-23EB-17738A438117}"/>
              </a:ext>
            </a:extLst>
          </p:cNvPr>
          <p:cNvSpPr/>
          <p:nvPr/>
        </p:nvSpPr>
        <p:spPr>
          <a:xfrm>
            <a:off x="3744191" y="1434203"/>
            <a:ext cx="1655618" cy="949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tiempo en ventas</a:t>
            </a:r>
          </a:p>
        </p:txBody>
      </p:sp>
      <p:sp>
        <p:nvSpPr>
          <p:cNvPr id="9" name="Rectangle: Rounded Corners 8">
            <a:extLst>
              <a:ext uri="{FF2B5EF4-FFF2-40B4-BE49-F238E27FC236}">
                <a16:creationId xmlns:a16="http://schemas.microsoft.com/office/drawing/2014/main" id="{95FACC54-BD53-180A-C6B9-91E12122DFD9}"/>
              </a:ext>
            </a:extLst>
          </p:cNvPr>
          <p:cNvSpPr/>
          <p:nvPr/>
        </p:nvSpPr>
        <p:spPr>
          <a:xfrm>
            <a:off x="6792190" y="1434203"/>
            <a:ext cx="1655618" cy="949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Pocas alternativas de venta</a:t>
            </a:r>
          </a:p>
        </p:txBody>
      </p:sp>
      <p:sp>
        <p:nvSpPr>
          <p:cNvPr id="10" name="Rectangle: Rounded Corners 9">
            <a:extLst>
              <a:ext uri="{FF2B5EF4-FFF2-40B4-BE49-F238E27FC236}">
                <a16:creationId xmlns:a16="http://schemas.microsoft.com/office/drawing/2014/main" id="{B777D975-759F-2CE6-E4FD-7D09EA6739DF}"/>
              </a:ext>
            </a:extLst>
          </p:cNvPr>
          <p:cNvSpPr/>
          <p:nvPr/>
        </p:nvSpPr>
        <p:spPr>
          <a:xfrm>
            <a:off x="3744191" y="2930236"/>
            <a:ext cx="1655618"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latin typeface="Barlow Semi Condensed" panose="00000506000000000000" pitchFamily="2" charset="0"/>
              </a:rPr>
              <a:t>Poca exposición de Productos</a:t>
            </a:r>
            <a:endParaRPr lang="en-US" dirty="0">
              <a:latin typeface="Barlow Semi Condensed" panose="00000506000000000000" pitchFamily="2" charset="0"/>
            </a:endParaRPr>
          </a:p>
        </p:txBody>
      </p:sp>
      <p:sp>
        <p:nvSpPr>
          <p:cNvPr id="11" name="Rectangle: Rounded Corners 10">
            <a:extLst>
              <a:ext uri="{FF2B5EF4-FFF2-40B4-BE49-F238E27FC236}">
                <a16:creationId xmlns:a16="http://schemas.microsoft.com/office/drawing/2014/main" id="{E3373A5C-898C-1CBE-789E-06376C41653F}"/>
              </a:ext>
            </a:extLst>
          </p:cNvPr>
          <p:cNvSpPr/>
          <p:nvPr/>
        </p:nvSpPr>
        <p:spPr>
          <a:xfrm>
            <a:off x="761556" y="2833255"/>
            <a:ext cx="1655619"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informacion</a:t>
            </a:r>
          </a:p>
        </p:txBody>
      </p:sp>
      <p:sp>
        <p:nvSpPr>
          <p:cNvPr id="12" name="Rectangle: Rounded Corners 11">
            <a:extLst>
              <a:ext uri="{FF2B5EF4-FFF2-40B4-BE49-F238E27FC236}">
                <a16:creationId xmlns:a16="http://schemas.microsoft.com/office/drawing/2014/main" id="{55CE9693-123E-F491-C1AD-598CD8FF2FE7}"/>
              </a:ext>
            </a:extLst>
          </p:cNvPr>
          <p:cNvSpPr/>
          <p:nvPr/>
        </p:nvSpPr>
        <p:spPr>
          <a:xfrm>
            <a:off x="6792190" y="2930236"/>
            <a:ext cx="1655618"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Barlow Semi Condensed" panose="00000506000000000000" pitchFamily="2" charset="0"/>
              </a:rPr>
              <a:t>Ingresos</a:t>
            </a:r>
            <a:endParaRPr lang="en-US" dirty="0">
              <a:latin typeface="Barlow Semi Condensed" panose="00000506000000000000" pitchFamily="2" charset="0"/>
            </a:endParaRPr>
          </a:p>
        </p:txBody>
      </p:sp>
      <p:sp>
        <p:nvSpPr>
          <p:cNvPr id="15" name="Rectangle: Rounded Corners 14">
            <a:extLst>
              <a:ext uri="{FF2B5EF4-FFF2-40B4-BE49-F238E27FC236}">
                <a16:creationId xmlns:a16="http://schemas.microsoft.com/office/drawing/2014/main" id="{4C201A57-049C-0A83-679D-8DBFA7EBD170}"/>
              </a:ext>
            </a:extLst>
          </p:cNvPr>
          <p:cNvSpPr/>
          <p:nvPr/>
        </p:nvSpPr>
        <p:spPr>
          <a:xfrm>
            <a:off x="3716482" y="3973313"/>
            <a:ext cx="1711036" cy="858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Clientes</a:t>
            </a:r>
          </a:p>
        </p:txBody>
      </p:sp>
      <p:sp>
        <p:nvSpPr>
          <p:cNvPr id="2" name="CuadroTexto 1">
            <a:extLst>
              <a:ext uri="{FF2B5EF4-FFF2-40B4-BE49-F238E27FC236}">
                <a16:creationId xmlns:a16="http://schemas.microsoft.com/office/drawing/2014/main" id="{3A6514E8-0883-46AB-AAF6-E7EEA774274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87" name="Google Shape;2187;p40"/>
          <p:cNvGrpSpPr/>
          <p:nvPr/>
        </p:nvGrpSpPr>
        <p:grpSpPr>
          <a:xfrm>
            <a:off x="4484494" y="3893828"/>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Objetivo General</a:t>
            </a:r>
            <a:endParaRPr dirty="0"/>
          </a:p>
        </p:txBody>
      </p:sp>
      <p:sp>
        <p:nvSpPr>
          <p:cNvPr id="14" name="Google Shape;2178;p39">
            <a:extLst>
              <a:ext uri="{FF2B5EF4-FFF2-40B4-BE49-F238E27FC236}">
                <a16:creationId xmlns:a16="http://schemas.microsoft.com/office/drawing/2014/main" id="{6167F517-7340-DB54-53DC-38A8B5080421}"/>
              </a:ext>
            </a:extLst>
          </p:cNvPr>
          <p:cNvSpPr txBox="1">
            <a:spLocks noGrp="1"/>
          </p:cNvSpPr>
          <p:nvPr>
            <p:ph type="subTitle" idx="1"/>
          </p:nvPr>
        </p:nvSpPr>
        <p:spPr>
          <a:xfrm>
            <a:off x="900907" y="1222672"/>
            <a:ext cx="7517199" cy="2779239"/>
          </a:xfrm>
          <a:prstGeom prst="rect">
            <a:avLst/>
          </a:prstGeom>
        </p:spPr>
        <p:txBody>
          <a:bodyPr spcFirstLastPara="1" wrap="square" lIns="91425" tIns="91425" rIns="91425" bIns="91425" anchor="t" anchorCtr="0">
            <a:noAutofit/>
          </a:bodyPr>
          <a:lstStyle/>
          <a:p>
            <a:pPr lvl="0" algn="just" rtl="0">
              <a:spcBef>
                <a:spcPts val="0"/>
              </a:spcBef>
              <a:spcAft>
                <a:spcPts val="0"/>
              </a:spcAft>
            </a:pPr>
            <a:endParaRPr lang="en-US" dirty="0">
              <a:solidFill>
                <a:schemeClr val="tx2">
                  <a:lumMod val="50000"/>
                </a:schemeClr>
              </a:solidFill>
            </a:endParaRPr>
          </a:p>
          <a:p>
            <a:pPr algn="just">
              <a:lnSpc>
                <a:spcPct val="150000"/>
              </a:lnSpc>
            </a:pPr>
            <a:r>
              <a:rPr lang="es-BO"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rPr>
              <a:t>Implementar una página web donde el cliente pueda acceder fácilmente a la visualización de los productos y también a las características de dicho producto con el objetivo de incrementar ventas y facilitar al cliente los distintos métodos que hay hoy en día para poder realizar una compra o simplemente ver que productos o servicios me ofrece dicha empresa. Y así lograr incrementar el movimiento de los productos que llegaría a ser el aumento de ventas.</a:t>
            </a:r>
            <a:endParaRPr lang="en-US"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endParaRPr>
          </a:p>
          <a:p>
            <a:pPr lvl="0" algn="l" rtl="0">
              <a:spcBef>
                <a:spcPts val="0"/>
              </a:spcBef>
              <a:spcAft>
                <a:spcPts val="0"/>
              </a:spcAft>
            </a:pPr>
            <a:endParaRPr lang="en-US" dirty="0"/>
          </a:p>
        </p:txBody>
      </p:sp>
      <p:sp>
        <p:nvSpPr>
          <p:cNvPr id="2" name="CuadroTexto 1">
            <a:extLst>
              <a:ext uri="{FF2B5EF4-FFF2-40B4-BE49-F238E27FC236}">
                <a16:creationId xmlns:a16="http://schemas.microsoft.com/office/drawing/2014/main" id="{9A6C3055-CEC4-1CA4-0DB8-2D458DFA8A4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48990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195;p40">
            <a:extLst>
              <a:ext uri="{FF2B5EF4-FFF2-40B4-BE49-F238E27FC236}">
                <a16:creationId xmlns:a16="http://schemas.microsoft.com/office/drawing/2014/main" id="{EFCE0B19-F7C3-A6E7-C622-E0F5D9A4C252}"/>
              </a:ext>
            </a:extLst>
          </p:cNvPr>
          <p:cNvSpPr txBox="1">
            <a:spLocks/>
          </p:cNvSpPr>
          <p:nvPr/>
        </p:nvSpPr>
        <p:spPr>
          <a:xfrm>
            <a:off x="1783050" y="396273"/>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a:t>Objetivos Especifícos</a:t>
            </a:r>
          </a:p>
        </p:txBody>
      </p:sp>
      <p:sp>
        <p:nvSpPr>
          <p:cNvPr id="10" name="Google Shape;2178;p39">
            <a:extLst>
              <a:ext uri="{FF2B5EF4-FFF2-40B4-BE49-F238E27FC236}">
                <a16:creationId xmlns:a16="http://schemas.microsoft.com/office/drawing/2014/main" id="{04449A00-D86E-2905-D94F-10A2F55789A4}"/>
              </a:ext>
            </a:extLst>
          </p:cNvPr>
          <p:cNvSpPr txBox="1">
            <a:spLocks/>
          </p:cNvSpPr>
          <p:nvPr/>
        </p:nvSpPr>
        <p:spPr>
          <a:xfrm>
            <a:off x="813400" y="1061341"/>
            <a:ext cx="7517199" cy="2949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just"/>
            <a:endParaRPr lang="en-US" dirty="0">
              <a:solidFill>
                <a:schemeClr val="tx2">
                  <a:lumMod val="50000"/>
                </a:schemeClr>
              </a:solidFill>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Realizar los talleres de capacitación en un tiempo mínimo para facilitar el uso de la pagina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100"/>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Implementar un base de datos para el almacenamiento de los clientes y administradores de la página web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Categorizar los productos para tener un mayor orden en la pagina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Realizar un diseño intuitivo y creativo para llamar la atención del cliente y así facilitar las acciones con la página web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Lograr que el cliente logre visualizar todos los productos existentes en ambas sucursales de la empresa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Lograr que cada producto debe tener la mayor información posible para llamar la atención del cliente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Contar con todos los métodos de pagos disponibles para la comodidad del cliente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80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Realizar un mantenimiento recurrente a la página para poder tener la página actualizada y optimizada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algn="l"/>
            <a:endParaRPr lang="en-US" dirty="0"/>
          </a:p>
        </p:txBody>
      </p:sp>
      <p:sp>
        <p:nvSpPr>
          <p:cNvPr id="2" name="CuadroTexto 1">
            <a:extLst>
              <a:ext uri="{FF2B5EF4-FFF2-40B4-BE49-F238E27FC236}">
                <a16:creationId xmlns:a16="http://schemas.microsoft.com/office/drawing/2014/main" id="{A4AD41A9-734F-FC36-3739-629A5853B095}"/>
              </a:ext>
            </a:extLst>
          </p:cNvPr>
          <p:cNvSpPr txBox="1"/>
          <p:nvPr/>
        </p:nvSpPr>
        <p:spPr>
          <a:xfrm>
            <a:off x="3548470" y="4874890"/>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354345089"/>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5580</TotalTime>
  <Words>2506</Words>
  <Application>Microsoft Office PowerPoint</Application>
  <PresentationFormat>Presentación en pantalla (16:9)</PresentationFormat>
  <Paragraphs>405</Paragraphs>
  <Slides>60</Slides>
  <Notes>31</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60</vt:i4>
      </vt:variant>
    </vt:vector>
  </HeadingPairs>
  <TitlesOfParts>
    <vt:vector size="73" baseType="lpstr">
      <vt:lpstr>Arial</vt:lpstr>
      <vt:lpstr>Bahnschrift</vt:lpstr>
      <vt:lpstr>Barlow Semi Condensed</vt:lpstr>
      <vt:lpstr>Barlow Semi Condensed Light</vt:lpstr>
      <vt:lpstr>Barlow Semi Condensed Medium</vt:lpstr>
      <vt:lpstr>Calibri</vt:lpstr>
      <vt:lpstr>consolas</vt:lpstr>
      <vt:lpstr>consolas</vt:lpstr>
      <vt:lpstr>Fjalla One</vt:lpstr>
      <vt:lpstr>Roboto Condensed Light</vt:lpstr>
      <vt:lpstr>Symbol</vt:lpstr>
      <vt:lpstr>Tahoma</vt:lpstr>
      <vt:lpstr>Technology Consulting by Slidesgo</vt:lpstr>
      <vt:lpstr>APLICACIÓN WEB PARA LA COTIZACION Y VENTA DE COMPONENTES ELECTRONICOS PARA LA EMPRESA MXT-TECHONOLOGY  Estudiante: Pinto Mora Victor Angel Tutor: Alejandro Wills Mercado </vt:lpstr>
      <vt:lpstr>CONTENIDOS</vt:lpstr>
      <vt:lpstr>MXT TECHNOLOGY</vt:lpstr>
      <vt:lpstr>Misión y Visión</vt:lpstr>
      <vt:lpstr>Objetivo </vt:lpstr>
      <vt:lpstr>¿Por qué una pagina web?</vt:lpstr>
      <vt:lpstr>Problemática</vt:lpstr>
      <vt:lpstr>Objetivo General</vt:lpstr>
      <vt:lpstr>Presentación de PowerPoint</vt:lpstr>
      <vt:lpstr>Justificación</vt:lpstr>
      <vt:lpstr>Justificación Tecnica</vt:lpstr>
      <vt:lpstr>Justificación Social</vt:lpstr>
      <vt:lpstr>Justificación Economica</vt:lpstr>
      <vt:lpstr>Límites</vt:lpstr>
      <vt:lpstr>HERRAMIENTAS DE DESARROLLO</vt:lpstr>
      <vt:lpstr>PHP</vt:lpstr>
      <vt:lpstr>SERVIDORES DE HOSTINGS Y ALOJAMIENTO</vt:lpstr>
      <vt:lpstr>Presentación de PowerPoint</vt:lpstr>
      <vt:lpstr>METODOLOGÍA DE DESARROLLO</vt:lpstr>
      <vt:lpstr>SCRUM</vt:lpstr>
      <vt:lpstr>ROLES SCRUM</vt:lpstr>
      <vt:lpstr>MARCO APLICATIVO</vt:lpstr>
      <vt:lpstr>HISTORIAS DE USUARIO</vt:lpstr>
      <vt:lpstr>Historias de Usuario</vt:lpstr>
      <vt:lpstr>Historias de Usuario</vt:lpstr>
      <vt:lpstr>SPRINTS</vt:lpstr>
      <vt:lpstr>Planificación de Sprints</vt:lpstr>
      <vt:lpstr>Cronograma de Reuniones</vt:lpstr>
      <vt:lpstr>DIAGRAMAS</vt:lpstr>
      <vt:lpstr>DIAGRAMA CASOS DE USO  INGRESO AL SISTEMA</vt:lpstr>
      <vt:lpstr>DIAGRAMA CASOS DE USO  REGISTRO DE CLIENTE</vt:lpstr>
      <vt:lpstr>DIAGRAMA CASOS DE USO  COMPRA DE PRODUCTOS</vt:lpstr>
      <vt:lpstr>DIAGRAMA CASOS DE USO  VER ACCIONES ADMINISTRATIVAS</vt:lpstr>
      <vt:lpstr>DIAGRAMA CASOS DE USO  VER ACCIONES ADMINISTRATIVAS</vt:lpstr>
      <vt:lpstr>DIAGRAMA ENTIDAD RELACION</vt:lpstr>
      <vt:lpstr>DIAGRAMA DE DESPLIEGUE</vt:lpstr>
      <vt:lpstr>DIAGRAMA DE ESTADOS</vt:lpstr>
      <vt:lpstr>DIAGRAMA DE SECUENCIA</vt:lpstr>
      <vt:lpstr>DIAGRAMA DE SECUENCIA</vt:lpstr>
      <vt:lpstr>CONCLUSIÓNES</vt:lpstr>
      <vt:lpstr>Presentación de PowerPoint</vt:lpstr>
      <vt:lpstr>RECOMENDACIONES</vt:lpstr>
      <vt:lpstr>RECOMENDACIONES TÉCNICAS</vt:lpstr>
      <vt:lpstr>RECOMENDACIONES DE INSTALACIÓN</vt:lpstr>
      <vt:lpstr>RECOMENDACIONES ACERCA DEL USO DEL SISTEMA</vt:lpstr>
      <vt:lpstr>NO RECOMENDAMOS REALIZAR LAS SIGUIENTES ACCIONES</vt:lpstr>
      <vt:lpstr>RECOMENDACIONES ACERCA DE LAS ACTUALIZACIONES</vt:lpstr>
      <vt:lpstr>GRACIAS POR SU ATENCIÓN!</vt:lpstr>
      <vt:lpstr>Target</vt:lpstr>
      <vt:lpstr>Our Process</vt:lpstr>
      <vt:lpstr>Our Partners</vt:lpstr>
      <vt:lpstr>Testimonials</vt:lpstr>
      <vt:lpstr>Awards</vt:lpstr>
      <vt:lpstr>Upcoming Goals</vt:lpstr>
      <vt:lpstr>The Slide Title Goes Here! </vt:lpstr>
      <vt:lpstr>Infographics Make Your Idea Understandable… </vt:lpstr>
      <vt:lpstr>…And the Same Goes for Tables</vt:lpstr>
      <vt:lpstr>Maybe You Need to Divide the Content </vt:lpstr>
      <vt:lpstr>Desktop Software</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WEB PARA LA COTIZACION Y VENTA DE COMPONENTES ELECTRONICOS PARA LA EMPRESA MXT-TECHONOLOGY  Estudiante: Pinto Mora Victor Angel Tutor: Alejandro Wills Mercado</dc:title>
  <dc:creator>Victor Pinto</dc:creator>
  <cp:lastModifiedBy>Victor Pinto</cp:lastModifiedBy>
  <cp:revision>46</cp:revision>
  <dcterms:modified xsi:type="dcterms:W3CDTF">2022-10-25T21:04:40Z</dcterms:modified>
</cp:coreProperties>
</file>