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1"/>
  </p:notesMasterIdLst>
  <p:sldIdLst>
    <p:sldId id="256" r:id="rId2"/>
    <p:sldId id="306" r:id="rId3"/>
    <p:sldId id="257" r:id="rId4"/>
    <p:sldId id="307" r:id="rId5"/>
    <p:sldId id="308" r:id="rId6"/>
    <p:sldId id="258" r:id="rId7"/>
    <p:sldId id="259" r:id="rId8"/>
    <p:sldId id="304" r:id="rId9"/>
    <p:sldId id="305" r:id="rId10"/>
    <p:sldId id="260" r:id="rId11"/>
    <p:sldId id="261" r:id="rId12"/>
    <p:sldId id="335" r:id="rId13"/>
    <p:sldId id="262" r:id="rId14"/>
    <p:sldId id="309" r:id="rId15"/>
    <p:sldId id="272" r:id="rId16"/>
    <p:sldId id="263" r:id="rId17"/>
    <p:sldId id="310" r:id="rId18"/>
    <p:sldId id="336" r:id="rId19"/>
    <p:sldId id="311" r:id="rId20"/>
    <p:sldId id="313" r:id="rId21"/>
    <p:sldId id="322" r:id="rId22"/>
    <p:sldId id="323" r:id="rId23"/>
    <p:sldId id="324" r:id="rId24"/>
    <p:sldId id="325" r:id="rId25"/>
    <p:sldId id="326" r:id="rId26"/>
    <p:sldId id="315" r:id="rId27"/>
    <p:sldId id="314" r:id="rId28"/>
    <p:sldId id="327" r:id="rId29"/>
    <p:sldId id="266" r:id="rId30"/>
    <p:sldId id="268" r:id="rId31"/>
    <p:sldId id="271" r:id="rId32"/>
    <p:sldId id="329" r:id="rId33"/>
    <p:sldId id="332" r:id="rId34"/>
    <p:sldId id="330" r:id="rId35"/>
    <p:sldId id="331" r:id="rId36"/>
    <p:sldId id="334" r:id="rId37"/>
    <p:sldId id="333" r:id="rId38"/>
    <p:sldId id="269" r:id="rId39"/>
    <p:sldId id="270" r:id="rId40"/>
    <p:sldId id="273" r:id="rId41"/>
    <p:sldId id="274" r:id="rId42"/>
    <p:sldId id="275" r:id="rId43"/>
    <p:sldId id="277" r:id="rId44"/>
    <p:sldId id="278" r:id="rId45"/>
    <p:sldId id="280" r:id="rId46"/>
    <p:sldId id="281" r:id="rId47"/>
    <p:sldId id="282" r:id="rId48"/>
    <p:sldId id="283" r:id="rId49"/>
    <p:sldId id="285"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18838"/>
    <a:srgbClr val="70E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660"/>
  </p:normalViewPr>
  <p:slideViewPr>
    <p:cSldViewPr snapToGrid="0">
      <p:cViewPr varScale="1">
        <p:scale>
          <a:sx n="110" d="100"/>
          <a:sy n="110" d="100"/>
        </p:scale>
        <p:origin x="720" y="62"/>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7" r:id="rId16"/>
    <p:sldLayoutId id="2147483668" r:id="rId17"/>
    <p:sldLayoutId id="2147483669" r:id="rId18"/>
    <p:sldLayoutId id="2147483670" r:id="rId19"/>
    <p:sldLayoutId id="2147483672" r:id="rId20"/>
    <p:sldLayoutId id="2147483673" r:id="rId21"/>
    <p:sldLayoutId id="2147483674" r:id="rId22"/>
    <p:sldLayoutId id="2147483675" r:id="rId23"/>
    <p:sldLayoutId id="2147483676" r:id="rId24"/>
    <p:sldLayoutId id="2147483683" r:id="rId25"/>
    <p:sldLayoutId id="214748368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oogle.com/spreadsheets/d/18BqcyjkIiJBqlCaDbLT11PKpCvkuHRg8Nuyg-PaR-rA/copy"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s://stories.freepik.com/bro/?utm_source=slidesgo_template&amp;utm_medium=referral-link&amp;utm_campaign=sg_resources&amp;utm_content=stories#77c6fc"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LIMITES</a:t>
            </a:r>
            <a:endParaRPr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marR="0" lvl="0" indent="-342900" algn="just" fontAlgn="base">
              <a:lnSpc>
                <a:spcPct val="150000"/>
              </a:lnSpc>
              <a:spcBef>
                <a:spcPts val="0"/>
              </a:spcBef>
              <a:spcAft>
                <a:spcPts val="100"/>
              </a:spcAft>
              <a:buClr>
                <a:srgbClr val="000000"/>
              </a:buClr>
              <a:buSzPts val="1200"/>
              <a:buFont typeface="Arial" panose="020B0604020202020204" pitchFamily="34" charset="0"/>
              <a:buChar char="•"/>
            </a:pPr>
            <a:r>
              <a:rPr lang="es-BO"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El personal de la empresa no podrá tener acceso o libertad para realizar modificaciones en las publicaciones que se vayan a realizar en la página web. </a:t>
            </a:r>
            <a:endParaRPr lang="en-US"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342900" marR="0" lvl="0" indent="-342900" algn="just" fontAlgn="base">
              <a:lnSpc>
                <a:spcPct val="150000"/>
              </a:lnSpc>
              <a:spcBef>
                <a:spcPts val="0"/>
              </a:spcBef>
              <a:spcAft>
                <a:spcPts val="100"/>
              </a:spcAft>
              <a:buClr>
                <a:srgbClr val="000000"/>
              </a:buClr>
              <a:buSzPts val="1200"/>
              <a:buFont typeface="Arial" panose="020B0604020202020204" pitchFamily="34" charset="0"/>
              <a:buChar char="•"/>
            </a:pPr>
            <a:r>
              <a:rPr lang="es-BO"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Todo el diseño o publicaciones debe ser coordinado con el desarrollador de la página web o administrador que será el encargado de incluir los productos a la página. </a:t>
            </a:r>
            <a:endParaRPr lang="en-US"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342900" marR="0" lvl="0" indent="-342900" algn="just" fontAlgn="base">
              <a:lnSpc>
                <a:spcPct val="150000"/>
              </a:lnSpc>
              <a:spcBef>
                <a:spcPts val="0"/>
              </a:spcBef>
              <a:spcAft>
                <a:spcPts val="100"/>
              </a:spcAft>
              <a:buClr>
                <a:srgbClr val="000000"/>
              </a:buClr>
              <a:buSzPts val="1200"/>
              <a:buFont typeface="Arial" panose="020B0604020202020204" pitchFamily="34" charset="0"/>
              <a:buChar char="•"/>
            </a:pPr>
            <a:r>
              <a:rPr lang="es-BO"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Solo el desarrollador tendrá acceso a las cuentas tanto como de clientes como de desarrolladores. </a:t>
            </a:r>
            <a:endParaRPr lang="en-US"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342900" marR="0" lvl="0" indent="-342900" algn="just" fontAlgn="base">
              <a:lnSpc>
                <a:spcPct val="150000"/>
              </a:lnSpc>
              <a:spcBef>
                <a:spcPts val="0"/>
              </a:spcBef>
              <a:spcAft>
                <a:spcPts val="100"/>
              </a:spcAft>
              <a:buClr>
                <a:srgbClr val="000000"/>
              </a:buClr>
              <a:buSzPts val="1200"/>
              <a:buFont typeface="Arial" panose="020B0604020202020204" pitchFamily="34" charset="0"/>
              <a:buChar char="•"/>
            </a:pPr>
            <a:r>
              <a:rPr lang="es-BO"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El sistema solo tendrá registrado a los clientes y al desarrollador. </a:t>
            </a:r>
            <a:endParaRPr lang="en-US"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HERRAMIENTAS DE DESARROLLO</a:t>
            </a:r>
            <a:endParaRPr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Tree>
    <p:extLst>
      <p:ext uri="{BB962C8B-B14F-4D97-AF65-F5344CB8AC3E}">
        <p14:creationId xmlns:p14="http://schemas.microsoft.com/office/powerpoint/2010/main" val="263856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METODOLOGIA DE DESARROLLO</a:t>
            </a:r>
            <a:endParaRPr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317045" y="1484859"/>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260272" y="1859859"/>
            <a:ext cx="2744309" cy="1261872"/>
          </a:xfrm>
        </p:spPr>
        <p:txBody>
          <a:bodyPr/>
          <a:lstStyle/>
          <a:p>
            <a:r>
              <a:rPr lang="en-US" dirty="0"/>
              <a:t>Elaborado por Ikujiro Nonaka y Takeuchi a principios de los 80, se adopto el nombre scrum debido a la formacion de los jugadores de rugby, se usa para proyectos inestables o proyectos que requieren rapidez y flexibilidad</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Caracteristicas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317045" y="3309231"/>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372615" y="3624046"/>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313240" y="3579738"/>
            <a:ext cx="2542417" cy="1261872"/>
          </a:xfrm>
        </p:spPr>
        <p:txBody>
          <a:bodyPr/>
          <a:lstStyle/>
          <a:p>
            <a:r>
              <a:rPr lang="es-BO" sz="1100" dirty="0">
                <a:latin typeface="Barlow Semi Condensed" panose="00000506000000000000" pitchFamily="2" charset="0"/>
                <a:ea typeface="Calibri" panose="020F0502020204030204" pitchFamily="34" charset="0"/>
                <a:cs typeface="Times New Roman" panose="02020603050405020304" pitchFamily="18" charset="0"/>
              </a:rPr>
              <a:t>E</a:t>
            </a: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 una herramienta que nos permitirá resolver problemas, existen 3 tipos de artefacto: el trabajo pendiente del producto, el trabajo pudiente del sprint y el incremento del producto.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Reuniones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03727"/>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Durante el sprint, el equipo trabajará en las tareas pendientes que has establecido durante la sesión de planificación del sprint.</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157484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ROLES SCRUM</a:t>
            </a:r>
            <a:endParaRPr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Scrum Master</a:t>
            </a:r>
            <a:endParaRPr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Scrum</a:t>
            </a:r>
            <a:endParaRPr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Owner</a:t>
            </a:r>
            <a:endParaRPr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MARCO APLICATIVO</a:t>
            </a:r>
            <a:endParaRPr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PLANIFICACION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121182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Tree>
    <p:extLst>
      <p:ext uri="{BB962C8B-B14F-4D97-AF65-F5344CB8AC3E}">
        <p14:creationId xmlns:p14="http://schemas.microsoft.com/office/powerpoint/2010/main" val="1998573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dirty="0"/>
              <a:t>Planificacion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Tree>
    <p:extLst>
      <p:ext uri="{BB962C8B-B14F-4D97-AF65-F5344CB8AC3E}">
        <p14:creationId xmlns:p14="http://schemas.microsoft.com/office/powerpoint/2010/main" val="110175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CONTENIDOS</a:t>
            </a:r>
            <a:endParaRPr dirty="0"/>
          </a:p>
        </p:txBody>
      </p:sp>
      <p:sp>
        <p:nvSpPr>
          <p:cNvPr id="2178" name="Google Shape;2178;p39"/>
          <p:cNvSpPr txBox="1">
            <a:spLocks noGrp="1"/>
          </p:cNvSpPr>
          <p:nvPr>
            <p:ph type="subTitle" idx="1"/>
          </p:nvPr>
        </p:nvSpPr>
        <p:spPr>
          <a:xfrm>
            <a:off x="1307510" y="1010478"/>
            <a:ext cx="4809600" cy="3248642"/>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sz="1600" dirty="0"/>
              <a:t>PROBLEMATICA</a:t>
            </a:r>
          </a:p>
          <a:p>
            <a:pPr marL="342900" lvl="0" indent="-342900" algn="l" rtl="0">
              <a:lnSpc>
                <a:spcPct val="150000"/>
              </a:lnSpc>
              <a:spcBef>
                <a:spcPts val="0"/>
              </a:spcBef>
              <a:spcAft>
                <a:spcPts val="0"/>
              </a:spcAft>
              <a:buFont typeface="Arial" panose="020B0604020202020204" pitchFamily="34" charset="0"/>
              <a:buChar char="•"/>
            </a:pPr>
            <a:r>
              <a:rPr lang="en-US" sz="1600"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sz="1600" dirty="0"/>
              <a:t>JUSTIFICACION</a:t>
            </a:r>
          </a:p>
          <a:p>
            <a:pPr marL="342900" lvl="0" indent="-342900" algn="l" rtl="0">
              <a:lnSpc>
                <a:spcPct val="150000"/>
              </a:lnSpc>
              <a:spcBef>
                <a:spcPts val="0"/>
              </a:spcBef>
              <a:spcAft>
                <a:spcPts val="0"/>
              </a:spcAft>
              <a:buFont typeface="Arial" panose="020B0604020202020204" pitchFamily="34" charset="0"/>
              <a:buChar char="•"/>
            </a:pPr>
            <a:r>
              <a:rPr lang="en-US" sz="1600" dirty="0"/>
              <a:t>LIMITES</a:t>
            </a:r>
          </a:p>
          <a:p>
            <a:pPr marL="342900" lvl="0" indent="-342900" algn="l" rtl="0">
              <a:lnSpc>
                <a:spcPct val="150000"/>
              </a:lnSpc>
              <a:spcBef>
                <a:spcPts val="0"/>
              </a:spcBef>
              <a:spcAft>
                <a:spcPts val="0"/>
              </a:spcAft>
              <a:buFont typeface="Arial" panose="020B0604020202020204" pitchFamily="34" charset="0"/>
              <a:buChar char="•"/>
            </a:pPr>
            <a:r>
              <a:rPr lang="en-US" sz="1600"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sz="1600" dirty="0"/>
              <a:t>METODOLOGIA</a:t>
            </a:r>
          </a:p>
          <a:p>
            <a:pPr marL="342900" lvl="0" indent="-342900" algn="l" rtl="0">
              <a:lnSpc>
                <a:spcPct val="150000"/>
              </a:lnSpc>
              <a:spcBef>
                <a:spcPts val="0"/>
              </a:spcBef>
              <a:spcAft>
                <a:spcPts val="0"/>
              </a:spcAft>
              <a:buFont typeface="Arial" panose="020B0604020202020204" pitchFamily="34" charset="0"/>
              <a:buChar char="•"/>
            </a:pPr>
            <a:r>
              <a:rPr lang="en-US" sz="1600"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sz="1600" dirty="0"/>
              <a:t>DISE</a:t>
            </a:r>
            <a:r>
              <a:rPr lang="es-BO" sz="1600" dirty="0"/>
              <a:t>ÑO</a:t>
            </a:r>
            <a:endParaRPr lang="en-US" sz="1600" dirty="0"/>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10286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dirty="0"/>
              <a:t>DIAGRAMA CASOS DE USO </a:t>
            </a:r>
            <a:br>
              <a:rPr lang="en" dirty="0"/>
            </a:br>
            <a:r>
              <a:rPr lang="en" dirty="0"/>
              <a:t>INGRESO AL SISTEMA</a:t>
            </a:r>
            <a:endParaRPr lang="en-US" dirty="0"/>
          </a:p>
        </p:txBody>
      </p:sp>
      <p:sp>
        <p:nvSpPr>
          <p:cNvPr id="5" name="Google Shape;2320;p43">
            <a:extLst>
              <a:ext uri="{FF2B5EF4-FFF2-40B4-BE49-F238E27FC236}">
                <a16:creationId xmlns:a16="http://schemas.microsoft.com/office/drawing/2014/main" id="{23AF0DEF-8CAF-BAC2-9F9D-9AF7A467AD09}"/>
              </a:ext>
            </a:extLst>
          </p:cNvPr>
          <p:cNvSpPr txBox="1"/>
          <p:nvPr/>
        </p:nvSpPr>
        <p:spPr>
          <a:xfrm>
            <a:off x="1529981" y="4232472"/>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ingreso al sistema (</a:t>
            </a:r>
            <a:r>
              <a:rPr lang="en" sz="1200" b="1" dirty="0">
                <a:solidFill>
                  <a:schemeClr val="dk2"/>
                </a:solidFill>
                <a:latin typeface="Barlow Semi Condensed"/>
                <a:ea typeface="Barlow Semi Condensed"/>
                <a:cs typeface="Barlow Semi Condensed"/>
                <a:sym typeface="Barlow Semi Condensed"/>
              </a:rPr>
              <a:t>Supervisor</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Vendedor</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Cliente</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Administrador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11068"/>
            <a:ext cx="3462043" cy="3121363"/>
          </a:xfrm>
          <a:prstGeom prst="rect">
            <a:avLst/>
          </a:prstGeom>
        </p:spPr>
      </p:pic>
    </p:spTree>
    <p:extLst>
      <p:ext uri="{BB962C8B-B14F-4D97-AF65-F5344CB8AC3E}">
        <p14:creationId xmlns:p14="http://schemas.microsoft.com/office/powerpoint/2010/main" val="124984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dirty="0"/>
              <a:t>DIAGRAMA CASOS DE USO </a:t>
            </a:r>
            <a:br>
              <a:rPr lang="en" dirty="0"/>
            </a:br>
            <a:r>
              <a:rPr lang="en" dirty="0"/>
              <a:t>REGISTRO DE CLIENTE</a:t>
            </a:r>
            <a:endParaRPr lang="en-US"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7" name="Google Shape;2320;p43">
            <a:extLst>
              <a:ext uri="{FF2B5EF4-FFF2-40B4-BE49-F238E27FC236}">
                <a16:creationId xmlns:a16="http://schemas.microsoft.com/office/drawing/2014/main" id="{63B931F2-BBE1-39E7-1945-0534A6EF0579}"/>
              </a:ext>
            </a:extLst>
          </p:cNvPr>
          <p:cNvSpPr txBox="1"/>
          <p:nvPr/>
        </p:nvSpPr>
        <p:spPr>
          <a:xfrm>
            <a:off x="1529982" y="4376196"/>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registro de un cliente al realizar una compra </a:t>
            </a:r>
            <a:r>
              <a:rPr lang="en-US" sz="1200" dirty="0">
                <a:solidFill>
                  <a:schemeClr val="dk2"/>
                </a:solidFill>
                <a:latin typeface="Barlow Semi Condensed"/>
                <a:ea typeface="Barlow Semi Condensed"/>
                <a:cs typeface="Barlow Semi Condensed"/>
                <a:sym typeface="Barlow Semi Condensed"/>
              </a:rPr>
              <a:t>(</a:t>
            </a:r>
            <a:r>
              <a:rPr lang="en-US" sz="1200" b="1" dirty="0">
                <a:solidFill>
                  <a:schemeClr val="dk2"/>
                </a:solidFill>
                <a:latin typeface="Barlow Semi Condensed"/>
                <a:ea typeface="Barlow Semi Condensed"/>
                <a:cs typeface="Barlow Semi Condensed"/>
                <a:sym typeface="Barlow Semi Condensed"/>
              </a:rPr>
              <a:t>Cliente</a:t>
            </a:r>
            <a:r>
              <a:rPr lang="en-US" sz="1200" dirty="0">
                <a:solidFill>
                  <a:schemeClr val="dk2"/>
                </a:solidFill>
                <a:latin typeface="Barlow Semi Condensed"/>
                <a:ea typeface="Barlow Semi Condensed"/>
                <a:cs typeface="Barlow Semi Condensed"/>
                <a:sym typeface="Barlow Semi Condensed"/>
              </a:rPr>
              <a:t> o  </a:t>
            </a:r>
            <a:r>
              <a:rPr lang="en-US" sz="1200" b="1" dirty="0">
                <a:solidFill>
                  <a:schemeClr val="dk2"/>
                </a:solidFill>
                <a:latin typeface="Barlow Semi Condensed"/>
                <a:ea typeface="Barlow Semi Condensed"/>
                <a:cs typeface="Barlow Semi Condensed"/>
                <a:sym typeface="Barlow Semi Condensed"/>
              </a:rPr>
              <a:t>usuario</a:t>
            </a:r>
            <a:r>
              <a:rPr lang="en-US" sz="1200" dirty="0">
                <a:solidFill>
                  <a:schemeClr val="dk2"/>
                </a:solidFill>
                <a:latin typeface="Barlow Semi Condensed"/>
                <a:ea typeface="Barlow Semi Condensed"/>
                <a:cs typeface="Barlow Semi Condensed"/>
                <a:sym typeface="Barlow Semi Condensed"/>
              </a:rPr>
              <a:t> no registrado)</a:t>
            </a:r>
            <a:endParaRPr sz="1200" b="1"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47786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dirty="0"/>
              <a:t>DIAGRAMA CASOS DE USO </a:t>
            </a:r>
            <a:br>
              <a:rPr lang="en" dirty="0"/>
            </a:br>
            <a:r>
              <a:rPr lang="en" dirty="0"/>
              <a:t>COMPRA DE PRODUCTOS</a:t>
            </a:r>
            <a:endParaRPr lang="en-US"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5" name="Google Shape;2320;p43">
            <a:extLst>
              <a:ext uri="{FF2B5EF4-FFF2-40B4-BE49-F238E27FC236}">
                <a16:creationId xmlns:a16="http://schemas.microsoft.com/office/drawing/2014/main" id="{95238127-1073-1C04-12E3-4E999255DBE4}"/>
              </a:ext>
            </a:extLst>
          </p:cNvPr>
          <p:cNvSpPr txBox="1"/>
          <p:nvPr/>
        </p:nvSpPr>
        <p:spPr>
          <a:xfrm>
            <a:off x="1529981" y="4278972"/>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registro de un cliente al realizar una compra </a:t>
            </a:r>
            <a:r>
              <a:rPr lang="en-US" sz="1200" dirty="0">
                <a:solidFill>
                  <a:schemeClr val="dk2"/>
                </a:solidFill>
                <a:latin typeface="Barlow Semi Condensed"/>
                <a:ea typeface="Barlow Semi Condensed"/>
                <a:cs typeface="Barlow Semi Condensed"/>
                <a:sym typeface="Barlow Semi Condensed"/>
              </a:rPr>
              <a:t>(</a:t>
            </a:r>
            <a:r>
              <a:rPr lang="en-US" sz="1200" b="1" dirty="0">
                <a:solidFill>
                  <a:schemeClr val="dk2"/>
                </a:solidFill>
                <a:latin typeface="Barlow Semi Condensed"/>
                <a:ea typeface="Barlow Semi Condensed"/>
                <a:cs typeface="Barlow Semi Condensed"/>
                <a:sym typeface="Barlow Semi Condensed"/>
              </a:rPr>
              <a:t>Cliente</a:t>
            </a:r>
            <a:r>
              <a:rPr lang="en-US" sz="1200" dirty="0">
                <a:solidFill>
                  <a:schemeClr val="dk2"/>
                </a:solidFill>
                <a:latin typeface="Barlow Semi Condensed"/>
                <a:ea typeface="Barlow Semi Condensed"/>
                <a:cs typeface="Barlow Semi Condensed"/>
                <a:sym typeface="Barlow Semi Condensed"/>
              </a:rPr>
              <a:t> o  </a:t>
            </a:r>
            <a:r>
              <a:rPr lang="en-US" sz="1200" b="1" dirty="0">
                <a:solidFill>
                  <a:schemeClr val="dk2"/>
                </a:solidFill>
                <a:latin typeface="Barlow Semi Condensed"/>
                <a:ea typeface="Barlow Semi Condensed"/>
                <a:cs typeface="Barlow Semi Condensed"/>
                <a:sym typeface="Barlow Semi Condensed"/>
              </a:rPr>
              <a:t>usuario</a:t>
            </a:r>
            <a:r>
              <a:rPr lang="en-US" sz="1200" dirty="0">
                <a:solidFill>
                  <a:schemeClr val="dk2"/>
                </a:solidFill>
                <a:latin typeface="Barlow Semi Condensed"/>
                <a:ea typeface="Barlow Semi Condensed"/>
                <a:cs typeface="Barlow Semi Condensed"/>
                <a:sym typeface="Barlow Semi Condensed"/>
              </a:rPr>
              <a:t> no registrado)</a:t>
            </a:r>
            <a:endParaRPr sz="1200" b="1"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98331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dirty="0"/>
              <a:t>DIAGRAMA CASOS DE USO </a:t>
            </a:r>
            <a:br>
              <a:rPr lang="en" dirty="0"/>
            </a:br>
            <a:r>
              <a:rPr lang="en" dirty="0"/>
              <a:t>VER ACCIONES ADMINISTRATIVAS</a:t>
            </a:r>
            <a:endParaRPr lang="en-US"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5" name="Google Shape;2320;p43">
            <a:extLst>
              <a:ext uri="{FF2B5EF4-FFF2-40B4-BE49-F238E27FC236}">
                <a16:creationId xmlns:a16="http://schemas.microsoft.com/office/drawing/2014/main" id="{6927B29E-9878-C480-6410-9522EE975D92}"/>
              </a:ext>
            </a:extLst>
          </p:cNvPr>
          <p:cNvSpPr txBox="1"/>
          <p:nvPr/>
        </p:nvSpPr>
        <p:spPr>
          <a:xfrm>
            <a:off x="1374880" y="4412244"/>
            <a:ext cx="6394087"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las opciones administrativas de un supervisor de la pagina (</a:t>
            </a:r>
            <a:r>
              <a:rPr lang="en" sz="1200" b="1" dirty="0">
                <a:solidFill>
                  <a:schemeClr val="dk2"/>
                </a:solidFill>
                <a:latin typeface="Barlow Semi Condensed"/>
                <a:ea typeface="Barlow Semi Condensed"/>
                <a:cs typeface="Barlow Semi Condensed"/>
                <a:sym typeface="Barlow Semi Condensed"/>
              </a:rPr>
              <a:t>supervisor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024344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dirty="0"/>
              <a:t>DIAGRAMA CASOS DE USO </a:t>
            </a:r>
            <a:br>
              <a:rPr lang="en" dirty="0"/>
            </a:br>
            <a:r>
              <a:rPr lang="en" dirty="0"/>
              <a:t>VER ACCIONES ADMINISTRATIVAS</a:t>
            </a:r>
            <a:endParaRPr lang="en-US"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5" name="Google Shape;2320;p43">
            <a:extLst>
              <a:ext uri="{FF2B5EF4-FFF2-40B4-BE49-F238E27FC236}">
                <a16:creationId xmlns:a16="http://schemas.microsoft.com/office/drawing/2014/main" id="{6B7BFD9E-EB8C-ED6B-C0FF-D0B73AC6E0E4}"/>
              </a:ext>
            </a:extLst>
          </p:cNvPr>
          <p:cNvSpPr txBox="1"/>
          <p:nvPr/>
        </p:nvSpPr>
        <p:spPr>
          <a:xfrm>
            <a:off x="1374881" y="4312461"/>
            <a:ext cx="6394087"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las opciones administrativas de un vendedor de la pagina (</a:t>
            </a:r>
            <a:r>
              <a:rPr lang="en" sz="1200" b="1" dirty="0">
                <a:solidFill>
                  <a:schemeClr val="dk2"/>
                </a:solidFill>
                <a:latin typeface="Barlow Semi Condensed"/>
                <a:ea typeface="Barlow Semi Condensed"/>
                <a:cs typeface="Barlow Semi Condensed"/>
                <a:sym typeface="Barlow Semi Condensed"/>
              </a:rPr>
              <a:t>Vendedor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04211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ENTIDAD RELACION</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2925" y="4083750"/>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El diagrama a presentar cuenta con 15 tablas para la correcta funcionalidad de la pagina web.</a:t>
            </a:r>
            <a:endParaRPr sz="1200" dirty="0">
              <a:solidFill>
                <a:schemeClr val="dk2"/>
              </a:solidFill>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Tree>
    <p:extLst>
      <p:ext uri="{BB962C8B-B14F-4D97-AF65-F5344CB8AC3E}">
        <p14:creationId xmlns:p14="http://schemas.microsoft.com/office/powerpoint/2010/main" val="2625580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DESPLIEGUE</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2925" y="4232471"/>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despliegue para explicar el funcionamiento y conexion entre el cliente y la base de datos.</a:t>
            </a:r>
            <a:endParaRPr sz="1200" dirty="0">
              <a:solidFill>
                <a:schemeClr val="dk2"/>
              </a:solidFill>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Tree>
    <p:extLst>
      <p:ext uri="{BB962C8B-B14F-4D97-AF65-F5344CB8AC3E}">
        <p14:creationId xmlns:p14="http://schemas.microsoft.com/office/powerpoint/2010/main" val="1006637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dirty="0"/>
              <a:t>DIAGRAMA DE SECUENCIA</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385889" y="962890"/>
            <a:ext cx="4372222" cy="3467158"/>
          </a:xfrm>
          <a:prstGeom prst="rect">
            <a:avLst/>
          </a:prstGeom>
        </p:spPr>
      </p:pic>
      <p:pic>
        <p:nvPicPr>
          <p:cNvPr id="5" name="Picture 4">
            <a:extLst>
              <a:ext uri="{FF2B5EF4-FFF2-40B4-BE49-F238E27FC236}">
                <a16:creationId xmlns:a16="http://schemas.microsoft.com/office/drawing/2014/main" id="{E87F7C36-0A87-C313-0AD4-B0F9D5A3BBC8}"/>
              </a:ext>
            </a:extLst>
          </p:cNvPr>
          <p:cNvPicPr>
            <a:picLocks noChangeAspect="1"/>
          </p:cNvPicPr>
          <p:nvPr/>
        </p:nvPicPr>
        <p:blipFill>
          <a:blip r:embed="rId2"/>
          <a:stretch>
            <a:fillRect/>
          </a:stretch>
        </p:blipFill>
        <p:spPr>
          <a:xfrm>
            <a:off x="2462089" y="962890"/>
            <a:ext cx="4372222" cy="3467158"/>
          </a:xfrm>
          <a:prstGeom prst="rect">
            <a:avLst/>
          </a:prstGeom>
        </p:spPr>
      </p:pic>
      <p:sp>
        <p:nvSpPr>
          <p:cNvPr id="6" name="Google Shape;2320;p43">
            <a:extLst>
              <a:ext uri="{FF2B5EF4-FFF2-40B4-BE49-F238E27FC236}">
                <a16:creationId xmlns:a16="http://schemas.microsoft.com/office/drawing/2014/main" id="{C73C9878-ADA1-3B52-92BE-15AAD677440D}"/>
              </a:ext>
            </a:extLst>
          </p:cNvPr>
          <p:cNvSpPr txBox="1"/>
          <p:nvPr/>
        </p:nvSpPr>
        <p:spPr>
          <a:xfrm>
            <a:off x="2673000" y="4430048"/>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secuencia de las actvidades del administrador en el sistema web</a:t>
            </a:r>
            <a:endParaRPr sz="1200" dirty="0">
              <a:solidFill>
                <a:schemeClr val="dk2"/>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582334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CONCLUSIONES</a:t>
            </a:r>
            <a:endParaRPr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Problematica</a:t>
            </a:r>
            <a:endParaRPr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Tiempo perdido al realizar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Baja exposicion en redes</a:t>
            </a: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 en la web</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Registros no almacenados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No se conoce el producto exclusivo de la empresa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Tree>
    <p:extLst>
      <p:ext uri="{BB962C8B-B14F-4D97-AF65-F5344CB8AC3E}">
        <p14:creationId xmlns:p14="http://schemas.microsoft.com/office/powerpoint/2010/main" val="3661236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RECOMENDACIONES</a:t>
            </a:r>
            <a:endParaRPr sz="4800" dirty="0"/>
          </a:p>
        </p:txBody>
      </p:sp>
    </p:spTree>
    <p:extLst>
      <p:ext uri="{BB962C8B-B14F-4D97-AF65-F5344CB8AC3E}">
        <p14:creationId xmlns:p14="http://schemas.microsoft.com/office/powerpoint/2010/main" val="1741375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dirty="0"/>
              <a:t>RECOMENDACIONES TECNICAS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Tree>
    <p:extLst>
      <p:ext uri="{BB962C8B-B14F-4D97-AF65-F5344CB8AC3E}">
        <p14:creationId xmlns:p14="http://schemas.microsoft.com/office/powerpoint/2010/main" val="150221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Tree>
    <p:extLst>
      <p:ext uri="{BB962C8B-B14F-4D97-AF65-F5344CB8AC3E}">
        <p14:creationId xmlns:p14="http://schemas.microsoft.com/office/powerpoint/2010/main" val="2477602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dirty="0"/>
              <a:t>RECOMENDACIONES DE INSTALACION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88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308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37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485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pic>
        <p:nvPicPr>
          <p:cNvPr id="2639" name="Google Shape;2639;p48" title="Chart">
            <a:hlinkClick r:id="rId3"/>
          </p:cNvPr>
          <p:cNvPicPr preferRelativeResize="0"/>
          <p:nvPr/>
        </p:nvPicPr>
        <p:blipFill>
          <a:blip r:embed="rId4">
            <a:alphaModFix/>
          </a:blip>
          <a:stretch>
            <a:fillRect/>
          </a:stretch>
        </p:blipFill>
        <p:spPr>
          <a:xfrm>
            <a:off x="1124699" y="1524850"/>
            <a:ext cx="3218699" cy="2094979"/>
          </a:xfrm>
          <a:prstGeom prst="rect">
            <a:avLst/>
          </a:prstGeom>
          <a:noFill/>
          <a:ln>
            <a:noFill/>
          </a:ln>
        </p:spPr>
      </p:pic>
      <p:sp>
        <p:nvSpPr>
          <p:cNvPr id="2640" name="Google Shape;2640;p48"/>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Target</a:t>
            </a:r>
            <a:endParaRPr dirty="0"/>
          </a:p>
        </p:txBody>
      </p:sp>
      <p:sp>
        <p:nvSpPr>
          <p:cNvPr id="2641" name="Google Shape;2641;p48"/>
          <p:cNvSpPr txBox="1"/>
          <p:nvPr/>
        </p:nvSpPr>
        <p:spPr>
          <a:xfrm>
            <a:off x="5184648" y="2825496"/>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Interests</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2" name="Google Shape;2642;p48"/>
          <p:cNvSpPr txBox="1"/>
          <p:nvPr/>
        </p:nvSpPr>
        <p:spPr>
          <a:xfrm>
            <a:off x="1124712" y="1078992"/>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Age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3" name="Google Shape;2643;p48"/>
          <p:cNvSpPr txBox="1"/>
          <p:nvPr/>
        </p:nvSpPr>
        <p:spPr>
          <a:xfrm>
            <a:off x="5184648" y="1078992"/>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Gender</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4" name="Google Shape;2644;p48"/>
          <p:cNvSpPr txBox="1"/>
          <p:nvPr/>
        </p:nvSpPr>
        <p:spPr>
          <a:xfrm>
            <a:off x="5084064" y="2139696"/>
            <a:ext cx="621900" cy="37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a:solidFill>
                  <a:schemeClr val="dk2"/>
                </a:solidFill>
                <a:latin typeface="Fjalla One"/>
                <a:ea typeface="Fjalla One"/>
                <a:cs typeface="Fjalla One"/>
                <a:sym typeface="Fjalla One"/>
              </a:rPr>
              <a:t>30%</a:t>
            </a:r>
            <a:endParaRPr sz="1600" dirty="0">
              <a:solidFill>
                <a:schemeClr val="dk2"/>
              </a:solidFill>
              <a:latin typeface="Fjalla One"/>
              <a:ea typeface="Fjalla One"/>
              <a:cs typeface="Fjalla One"/>
              <a:sym typeface="Fjalla One"/>
            </a:endParaRPr>
          </a:p>
        </p:txBody>
      </p:sp>
      <p:sp>
        <p:nvSpPr>
          <p:cNvPr id="2645" name="Google Shape;2645;p48"/>
          <p:cNvSpPr txBox="1"/>
          <p:nvPr/>
        </p:nvSpPr>
        <p:spPr>
          <a:xfrm>
            <a:off x="7415784" y="2139696"/>
            <a:ext cx="622200" cy="37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a:solidFill>
                  <a:schemeClr val="dk2"/>
                </a:solidFill>
                <a:latin typeface="Fjalla One"/>
                <a:ea typeface="Fjalla One"/>
                <a:cs typeface="Fjalla One"/>
                <a:sym typeface="Fjalla One"/>
              </a:rPr>
              <a:t>70%</a:t>
            </a:r>
            <a:endParaRPr sz="1600" dirty="0">
              <a:solidFill>
                <a:schemeClr val="dk2"/>
              </a:solidFill>
              <a:latin typeface="Fjalla One"/>
              <a:ea typeface="Fjalla One"/>
              <a:cs typeface="Fjalla One"/>
              <a:sym typeface="Fjalla One"/>
            </a:endParaRPr>
          </a:p>
        </p:txBody>
      </p:sp>
      <p:sp>
        <p:nvSpPr>
          <p:cNvPr id="2646" name="Google Shape;2646;p48"/>
          <p:cNvSpPr/>
          <p:nvPr/>
        </p:nvSpPr>
        <p:spPr>
          <a:xfrm rot="5400000">
            <a:off x="6447764" y="632350"/>
            <a:ext cx="218100" cy="27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48"/>
          <p:cNvSpPr/>
          <p:nvPr/>
        </p:nvSpPr>
        <p:spPr>
          <a:xfrm rot="5400000">
            <a:off x="5521039" y="1559350"/>
            <a:ext cx="218100" cy="89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48"/>
          <p:cNvSpPr txBox="1"/>
          <p:nvPr/>
        </p:nvSpPr>
        <p:spPr>
          <a:xfrm>
            <a:off x="1125550" y="3825475"/>
            <a:ext cx="3216900" cy="5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To modify this graph, click on it, follow the link, change the data and paste the new graph here</a:t>
            </a:r>
            <a:endParaRPr sz="1200" dirty="0">
              <a:solidFill>
                <a:schemeClr val="dk2"/>
              </a:solidFill>
              <a:latin typeface="Barlow Semi Condensed"/>
              <a:ea typeface="Barlow Semi Condensed"/>
              <a:cs typeface="Barlow Semi Condensed"/>
              <a:sym typeface="Barlow Semi Condensed"/>
            </a:endParaRPr>
          </a:p>
        </p:txBody>
      </p:sp>
      <p:grpSp>
        <p:nvGrpSpPr>
          <p:cNvPr id="2649" name="Google Shape;2649;p48"/>
          <p:cNvGrpSpPr/>
          <p:nvPr/>
        </p:nvGrpSpPr>
        <p:grpSpPr>
          <a:xfrm>
            <a:off x="5181414" y="1525569"/>
            <a:ext cx="256500" cy="290463"/>
            <a:chOff x="-57950750" y="2296300"/>
            <a:chExt cx="279625" cy="316650"/>
          </a:xfrm>
        </p:grpSpPr>
        <p:sp>
          <p:nvSpPr>
            <p:cNvPr id="2650" name="Google Shape;2650;p48"/>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48"/>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48"/>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48"/>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4" name="Google Shape;2654;p48"/>
          <p:cNvGrpSpPr/>
          <p:nvPr/>
        </p:nvGrpSpPr>
        <p:grpSpPr>
          <a:xfrm>
            <a:off x="7639818" y="1524849"/>
            <a:ext cx="292642" cy="291908"/>
            <a:chOff x="-57578225" y="1904075"/>
            <a:chExt cx="319025" cy="318225"/>
          </a:xfrm>
        </p:grpSpPr>
        <p:sp>
          <p:nvSpPr>
            <p:cNvPr id="2655" name="Google Shape;2655;p48"/>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48"/>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48"/>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48"/>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9" name="Google Shape;2659;p48"/>
          <p:cNvGrpSpPr/>
          <p:nvPr/>
        </p:nvGrpSpPr>
        <p:grpSpPr>
          <a:xfrm>
            <a:off x="5809702" y="3745800"/>
            <a:ext cx="1151564" cy="129600"/>
            <a:chOff x="5986376" y="1587999"/>
            <a:chExt cx="1151564" cy="129600"/>
          </a:xfrm>
        </p:grpSpPr>
        <p:sp>
          <p:nvSpPr>
            <p:cNvPr id="2660" name="Google Shape;2660;p48"/>
            <p:cNvSpPr/>
            <p:nvPr/>
          </p:nvSpPr>
          <p:spPr>
            <a:xfrm>
              <a:off x="5986376"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48"/>
            <p:cNvSpPr/>
            <p:nvPr/>
          </p:nvSpPr>
          <p:spPr>
            <a:xfrm>
              <a:off x="6241867"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48"/>
            <p:cNvSpPr/>
            <p:nvPr/>
          </p:nvSpPr>
          <p:spPr>
            <a:xfrm>
              <a:off x="6500843"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48"/>
            <p:cNvSpPr/>
            <p:nvPr/>
          </p:nvSpPr>
          <p:spPr>
            <a:xfrm>
              <a:off x="6756334"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48"/>
            <p:cNvSpPr/>
            <p:nvPr/>
          </p:nvSpPr>
          <p:spPr>
            <a:xfrm>
              <a:off x="7008340" y="1587999"/>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5" name="Google Shape;2665;p48"/>
          <p:cNvGrpSpPr/>
          <p:nvPr/>
        </p:nvGrpSpPr>
        <p:grpSpPr>
          <a:xfrm>
            <a:off x="5809702" y="4175575"/>
            <a:ext cx="1151564" cy="129600"/>
            <a:chOff x="5986376" y="2065201"/>
            <a:chExt cx="1151564" cy="129600"/>
          </a:xfrm>
        </p:grpSpPr>
        <p:sp>
          <p:nvSpPr>
            <p:cNvPr id="2666" name="Google Shape;2666;p48"/>
            <p:cNvSpPr/>
            <p:nvPr/>
          </p:nvSpPr>
          <p:spPr>
            <a:xfrm>
              <a:off x="5986376"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48"/>
            <p:cNvSpPr/>
            <p:nvPr/>
          </p:nvSpPr>
          <p:spPr>
            <a:xfrm>
              <a:off x="6241867"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48"/>
            <p:cNvSpPr/>
            <p:nvPr/>
          </p:nvSpPr>
          <p:spPr>
            <a:xfrm>
              <a:off x="6500843"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48"/>
            <p:cNvSpPr/>
            <p:nvPr/>
          </p:nvSpPr>
          <p:spPr>
            <a:xfrm>
              <a:off x="6756334"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48"/>
            <p:cNvSpPr/>
            <p:nvPr/>
          </p:nvSpPr>
          <p:spPr>
            <a:xfrm>
              <a:off x="7008340"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71" name="Google Shape;2671;p48"/>
          <p:cNvGrpSpPr/>
          <p:nvPr/>
        </p:nvGrpSpPr>
        <p:grpSpPr>
          <a:xfrm>
            <a:off x="5809702" y="3316176"/>
            <a:ext cx="1151564" cy="129600"/>
            <a:chOff x="5986376" y="1114525"/>
            <a:chExt cx="1151564" cy="129600"/>
          </a:xfrm>
        </p:grpSpPr>
        <p:sp>
          <p:nvSpPr>
            <p:cNvPr id="2672" name="Google Shape;2672;p48"/>
            <p:cNvSpPr/>
            <p:nvPr/>
          </p:nvSpPr>
          <p:spPr>
            <a:xfrm>
              <a:off x="5986376"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48"/>
            <p:cNvSpPr/>
            <p:nvPr/>
          </p:nvSpPr>
          <p:spPr>
            <a:xfrm>
              <a:off x="6241867"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48"/>
            <p:cNvSpPr/>
            <p:nvPr/>
          </p:nvSpPr>
          <p:spPr>
            <a:xfrm>
              <a:off x="6500843"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48"/>
            <p:cNvSpPr/>
            <p:nvPr/>
          </p:nvSpPr>
          <p:spPr>
            <a:xfrm>
              <a:off x="6756334"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48"/>
            <p:cNvSpPr/>
            <p:nvPr/>
          </p:nvSpPr>
          <p:spPr>
            <a:xfrm>
              <a:off x="7008340"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7" name="Google Shape;2677;p48"/>
          <p:cNvSpPr txBox="1"/>
          <p:nvPr/>
        </p:nvSpPr>
        <p:spPr>
          <a:xfrm>
            <a:off x="7068312" y="3218826"/>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Security</a:t>
            </a:r>
            <a:endParaRPr sz="1600" dirty="0">
              <a:solidFill>
                <a:schemeClr val="dk2"/>
              </a:solidFill>
              <a:latin typeface="Barlow Semi Condensed"/>
              <a:ea typeface="Barlow Semi Condensed"/>
              <a:cs typeface="Barlow Semi Condensed"/>
              <a:sym typeface="Barlow Semi Condensed"/>
            </a:endParaRPr>
          </a:p>
        </p:txBody>
      </p:sp>
      <p:sp>
        <p:nvSpPr>
          <p:cNvPr id="2678" name="Google Shape;2678;p48"/>
          <p:cNvSpPr txBox="1"/>
          <p:nvPr/>
        </p:nvSpPr>
        <p:spPr>
          <a:xfrm>
            <a:off x="7068300" y="3648450"/>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Usability</a:t>
            </a:r>
            <a:endParaRPr sz="1600" dirty="0">
              <a:solidFill>
                <a:schemeClr val="dk2"/>
              </a:solidFill>
              <a:latin typeface="Barlow Semi Condensed"/>
              <a:ea typeface="Barlow Semi Condensed"/>
              <a:cs typeface="Barlow Semi Condensed"/>
              <a:sym typeface="Barlow Semi Condensed"/>
            </a:endParaRPr>
          </a:p>
        </p:txBody>
      </p:sp>
      <p:sp>
        <p:nvSpPr>
          <p:cNvPr id="2679" name="Google Shape;2679;p48"/>
          <p:cNvSpPr txBox="1"/>
          <p:nvPr/>
        </p:nvSpPr>
        <p:spPr>
          <a:xfrm>
            <a:off x="7068301" y="4078225"/>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Interface</a:t>
            </a:r>
            <a:endParaRPr sz="1600" dirty="0">
              <a:solidFill>
                <a:schemeClr val="dk2"/>
              </a:solidFill>
              <a:latin typeface="Barlow Semi Condensed"/>
              <a:ea typeface="Barlow Semi Condensed"/>
              <a:cs typeface="Barlow Semi Condensed"/>
              <a:sym typeface="Barlow Semi Condensed"/>
            </a:endParaRPr>
          </a:p>
        </p:txBody>
      </p:sp>
      <p:grpSp>
        <p:nvGrpSpPr>
          <p:cNvPr id="2680" name="Google Shape;2680;p48"/>
          <p:cNvGrpSpPr/>
          <p:nvPr/>
        </p:nvGrpSpPr>
        <p:grpSpPr>
          <a:xfrm>
            <a:off x="5227723" y="3258271"/>
            <a:ext cx="218254" cy="245410"/>
            <a:chOff x="2523000" y="1954875"/>
            <a:chExt cx="262325" cy="295000"/>
          </a:xfrm>
        </p:grpSpPr>
        <p:sp>
          <p:nvSpPr>
            <p:cNvPr id="2681" name="Google Shape;2681;p48"/>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48"/>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83" name="Google Shape;2683;p48"/>
          <p:cNvGrpSpPr/>
          <p:nvPr/>
        </p:nvGrpSpPr>
        <p:grpSpPr>
          <a:xfrm>
            <a:off x="5226242" y="3682593"/>
            <a:ext cx="227592" cy="256013"/>
            <a:chOff x="3299850" y="238575"/>
            <a:chExt cx="427725" cy="482225"/>
          </a:xfrm>
        </p:grpSpPr>
        <p:sp>
          <p:nvSpPr>
            <p:cNvPr id="2684" name="Google Shape;2684;p48"/>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5" name="Google Shape;2685;p48"/>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6" name="Google Shape;2686;p48"/>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7" name="Google Shape;2687;p48"/>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8" name="Google Shape;2688;p48"/>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689" name="Google Shape;2689;p48"/>
          <p:cNvSpPr/>
          <p:nvPr/>
        </p:nvSpPr>
        <p:spPr>
          <a:xfrm>
            <a:off x="5208607" y="4112442"/>
            <a:ext cx="256487" cy="255865"/>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Our Process</a:t>
            </a:r>
            <a:endParaRPr dirty="0"/>
          </a:p>
        </p:txBody>
      </p:sp>
      <p:sp>
        <p:nvSpPr>
          <p:cNvPr id="2695" name="Google Shape;2695;p49"/>
          <p:cNvSpPr txBox="1"/>
          <p:nvPr/>
        </p:nvSpPr>
        <p:spPr>
          <a:xfrm>
            <a:off x="1005450" y="1404074"/>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sz="16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1250" y="1404074"/>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Venus is the second planet from the Sun</a:t>
            </a:r>
            <a:endParaRPr sz="16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33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 in the Solar System </a:t>
            </a:r>
            <a:endParaRPr sz="16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191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Sun</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Day 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Day 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Day 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Day 4</a:t>
            </a:r>
            <a:endParaRPr sz="1800" dirty="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 GENERAL</a:t>
            </a:r>
            <a:endParaRPr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gn="just">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los distintos métodos que hay hoy en día para poder realizar una compra o simplemente ver que productos o servicios me ofrece dicha empresa. 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Tree>
    <p:extLst>
      <p:ext uri="{BB962C8B-B14F-4D97-AF65-F5344CB8AC3E}">
        <p14:creationId xmlns:p14="http://schemas.microsoft.com/office/powerpoint/2010/main" val="3489905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3689552"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Jupiter is the biggest planet </a:t>
            </a:r>
            <a:r>
              <a:rPr lang="en"/>
              <a:t>of them all</a:t>
            </a:r>
            <a:endParaRPr dirty="0">
              <a:latin typeface="Barlow Semi Condensed"/>
              <a:ea typeface="Barlow Semi Condensed"/>
              <a:cs typeface="Barlow Semi Condensed"/>
              <a:sym typeface="Barlow Semi Condensed"/>
            </a:endParaRPr>
          </a:p>
        </p:txBody>
      </p:sp>
      <p:sp>
        <p:nvSpPr>
          <p:cNvPr id="2975" name="Google Shape;2975;p52"/>
          <p:cNvSpPr txBox="1">
            <a:spLocks noGrp="1"/>
          </p:cNvSpPr>
          <p:nvPr>
            <p:ph type="subTitle" idx="5"/>
          </p:nvPr>
        </p:nvSpPr>
        <p:spPr>
          <a:xfrm>
            <a:off x="585667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dirty="0"/>
          </a:p>
        </p:txBody>
      </p:sp>
      <p:sp>
        <p:nvSpPr>
          <p:cNvPr id="2976" name="Google Shape;2976;p52"/>
          <p:cNvSpPr txBox="1">
            <a:spLocks noGrp="1"/>
          </p:cNvSpPr>
          <p:nvPr>
            <p:ph type="subTitle" idx="1"/>
          </p:nvPr>
        </p:nvSpPr>
        <p:spPr>
          <a:xfrm>
            <a:off x="152242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dirty="0"/>
          </a:p>
        </p:txBody>
      </p:sp>
      <p:sp>
        <p:nvSpPr>
          <p:cNvPr id="2977" name="Google Shape;2977;p52"/>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dirty="0"/>
          </a:p>
        </p:txBody>
      </p:sp>
      <p:sp>
        <p:nvSpPr>
          <p:cNvPr id="2978" name="Google Shape;2978;p52"/>
          <p:cNvSpPr txBox="1">
            <a:spLocks noGrp="1"/>
          </p:cNvSpPr>
          <p:nvPr>
            <p:ph type="subTitle" idx="6"/>
          </p:nvPr>
        </p:nvSpPr>
        <p:spPr>
          <a:xfrm>
            <a:off x="585667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152242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2980" name="Google Shape;2980;p52"/>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Partners</a:t>
            </a:r>
            <a:endParaRPr dirty="0"/>
          </a:p>
        </p:txBody>
      </p:sp>
      <p:sp>
        <p:nvSpPr>
          <p:cNvPr id="2981" name="Google Shape;2981;p52"/>
          <p:cNvSpPr/>
          <p:nvPr/>
        </p:nvSpPr>
        <p:spPr>
          <a:xfrm>
            <a:off x="2233110" y="1208322"/>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2982" name="Google Shape;2982;p52"/>
          <p:cNvGrpSpPr/>
          <p:nvPr/>
        </p:nvGrpSpPr>
        <p:grpSpPr>
          <a:xfrm>
            <a:off x="4399691" y="1208305"/>
            <a:ext cx="344622" cy="340204"/>
            <a:chOff x="6238300" y="1426975"/>
            <a:chExt cx="489450" cy="483175"/>
          </a:xfrm>
        </p:grpSpPr>
        <p:sp>
          <p:nvSpPr>
            <p:cNvPr id="2983" name="Google Shape;2983;p52"/>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4" name="Google Shape;2984;p52"/>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5" name="Google Shape;2985;p52"/>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986" name="Google Shape;2986;p52"/>
          <p:cNvGrpSpPr/>
          <p:nvPr/>
        </p:nvGrpSpPr>
        <p:grpSpPr>
          <a:xfrm>
            <a:off x="6582648" y="2835993"/>
            <a:ext cx="312955" cy="340168"/>
            <a:chOff x="2100300" y="3804850"/>
            <a:chExt cx="444475" cy="483125"/>
          </a:xfrm>
        </p:grpSpPr>
        <p:sp>
          <p:nvSpPr>
            <p:cNvPr id="2987" name="Google Shape;2987;p5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8" name="Google Shape;2988;p5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989" name="Google Shape;2989;p52"/>
          <p:cNvGrpSpPr/>
          <p:nvPr/>
        </p:nvGrpSpPr>
        <p:grpSpPr>
          <a:xfrm>
            <a:off x="6569041" y="1238880"/>
            <a:ext cx="340168" cy="309628"/>
            <a:chOff x="1487200" y="4421025"/>
            <a:chExt cx="483125" cy="439750"/>
          </a:xfrm>
        </p:grpSpPr>
        <p:sp>
          <p:nvSpPr>
            <p:cNvPr id="2990" name="Google Shape;2990;p5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1" name="Google Shape;2991;p5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2" name="Google Shape;2992;p5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3" name="Google Shape;2993;p5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994" name="Google Shape;2994;p52"/>
          <p:cNvSpPr txBox="1">
            <a:spLocks noGrp="1"/>
          </p:cNvSpPr>
          <p:nvPr>
            <p:ph type="subTitle" idx="7"/>
          </p:nvPr>
        </p:nvSpPr>
        <p:spPr>
          <a:xfrm>
            <a:off x="152242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dirty="0"/>
          </a:p>
        </p:txBody>
      </p:sp>
      <p:sp>
        <p:nvSpPr>
          <p:cNvPr id="2995" name="Google Shape;2995;p52"/>
          <p:cNvSpPr txBox="1">
            <a:spLocks noGrp="1"/>
          </p:cNvSpPr>
          <p:nvPr>
            <p:ph type="subTitle" idx="8"/>
          </p:nvPr>
        </p:nvSpPr>
        <p:spPr>
          <a:xfrm>
            <a:off x="152242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Saturn is the ringed one and a gas giant</a:t>
            </a:r>
            <a:endParaRPr dirty="0">
              <a:latin typeface="Barlow Semi Condensed"/>
              <a:ea typeface="Barlow Semi Condensed"/>
              <a:cs typeface="Barlow Semi Condensed"/>
              <a:sym typeface="Barlow Semi Condensed"/>
            </a:endParaRPr>
          </a:p>
        </p:txBody>
      </p:sp>
      <p:sp>
        <p:nvSpPr>
          <p:cNvPr id="2996" name="Google Shape;2996;p52"/>
          <p:cNvSpPr txBox="1">
            <a:spLocks noGrp="1"/>
          </p:cNvSpPr>
          <p:nvPr>
            <p:ph type="subTitle" idx="9"/>
          </p:nvPr>
        </p:nvSpPr>
        <p:spPr>
          <a:xfrm>
            <a:off x="3597450" y="3215961"/>
            <a:ext cx="19491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dirty="0"/>
          </a:p>
        </p:txBody>
      </p:sp>
      <p:sp>
        <p:nvSpPr>
          <p:cNvPr id="2997" name="Google Shape;2997;p52"/>
          <p:cNvSpPr txBox="1">
            <a:spLocks noGrp="1"/>
          </p:cNvSpPr>
          <p:nvPr>
            <p:ph type="subTitle" idx="13"/>
          </p:nvPr>
        </p:nvSpPr>
        <p:spPr>
          <a:xfrm>
            <a:off x="3597500" y="3556017"/>
            <a:ext cx="19491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Despite being red, Mars is actually a cold place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grpSp>
        <p:nvGrpSpPr>
          <p:cNvPr id="2998" name="Google Shape;2998;p52"/>
          <p:cNvGrpSpPr/>
          <p:nvPr/>
        </p:nvGrpSpPr>
        <p:grpSpPr>
          <a:xfrm>
            <a:off x="4401917" y="2877182"/>
            <a:ext cx="340168" cy="298978"/>
            <a:chOff x="892750" y="267400"/>
            <a:chExt cx="483125" cy="424625"/>
          </a:xfrm>
        </p:grpSpPr>
        <p:sp>
          <p:nvSpPr>
            <p:cNvPr id="2999" name="Google Shape;2999;p52"/>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0" name="Google Shape;3000;p52"/>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1" name="Google Shape;3001;p52"/>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002" name="Google Shape;3002;p52"/>
          <p:cNvSpPr/>
          <p:nvPr/>
        </p:nvSpPr>
        <p:spPr>
          <a:xfrm>
            <a:off x="2254479" y="2837436"/>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3" name="Google Shape;3003;p52"/>
          <p:cNvSpPr txBox="1">
            <a:spLocks noGrp="1"/>
          </p:cNvSpPr>
          <p:nvPr>
            <p:ph type="subTitle" idx="14"/>
          </p:nvPr>
        </p:nvSpPr>
        <p:spPr>
          <a:xfrm>
            <a:off x="585667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dirty="0"/>
          </a:p>
        </p:txBody>
      </p:sp>
      <p:sp>
        <p:nvSpPr>
          <p:cNvPr id="3004" name="Google Shape;3004;p52"/>
          <p:cNvSpPr txBox="1">
            <a:spLocks noGrp="1"/>
          </p:cNvSpPr>
          <p:nvPr>
            <p:ph type="subTitle" idx="15"/>
          </p:nvPr>
        </p:nvSpPr>
        <p:spPr>
          <a:xfrm>
            <a:off x="585667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Venus is the second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1183525" y="1040025"/>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53"/>
          <p:cNvSpPr/>
          <p:nvPr/>
        </p:nvSpPr>
        <p:spPr>
          <a:xfrm>
            <a:off x="1183525" y="2314693"/>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53"/>
          <p:cNvSpPr/>
          <p:nvPr/>
        </p:nvSpPr>
        <p:spPr>
          <a:xfrm>
            <a:off x="1183525" y="3592724"/>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Testimonials</a:t>
            </a:r>
            <a:endParaRPr dirty="0"/>
          </a:p>
        </p:txBody>
      </p:sp>
      <p:grpSp>
        <p:nvGrpSpPr>
          <p:cNvPr id="3013" name="Google Shape;3013;p53"/>
          <p:cNvGrpSpPr/>
          <p:nvPr/>
        </p:nvGrpSpPr>
        <p:grpSpPr>
          <a:xfrm>
            <a:off x="3789873" y="1086902"/>
            <a:ext cx="4253274" cy="3501506"/>
            <a:chOff x="801025" y="358275"/>
            <a:chExt cx="6170425" cy="5079800"/>
          </a:xfrm>
        </p:grpSpPr>
        <p:sp>
          <p:nvSpPr>
            <p:cNvPr id="3014" name="Google Shape;3014;p53"/>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53"/>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53"/>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53"/>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53"/>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53"/>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53"/>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53"/>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53"/>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53"/>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53"/>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53"/>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53"/>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53"/>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53"/>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53"/>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53"/>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53"/>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53"/>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53"/>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53"/>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53"/>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53"/>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53"/>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53"/>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53"/>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53"/>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53"/>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53"/>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53"/>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53"/>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53"/>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53"/>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53"/>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53"/>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53"/>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53"/>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53"/>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53"/>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53"/>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53"/>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53"/>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53"/>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53"/>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53"/>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53"/>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53"/>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53"/>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53"/>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53"/>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53"/>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53"/>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53"/>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53"/>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53"/>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53"/>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53"/>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53"/>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53"/>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53"/>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53"/>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53"/>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53"/>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53"/>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53"/>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53"/>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53"/>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53"/>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53"/>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53"/>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53"/>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53"/>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53"/>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53"/>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53"/>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53"/>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53"/>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53"/>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53"/>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53"/>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53"/>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53"/>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53"/>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53"/>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53"/>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53"/>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53"/>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53"/>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53"/>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53"/>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53"/>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53"/>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53"/>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53"/>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53"/>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53"/>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53"/>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53"/>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53"/>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53"/>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53"/>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53"/>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53"/>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53"/>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53"/>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53"/>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53"/>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53"/>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53"/>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53"/>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53"/>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53"/>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53"/>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53"/>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53"/>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53"/>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53"/>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53"/>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53"/>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53"/>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53"/>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53"/>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53"/>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53"/>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53"/>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53"/>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53"/>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53"/>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53"/>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53"/>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53"/>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53"/>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53"/>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53"/>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53"/>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53"/>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0" name="Google Shape;3150;p53"/>
          <p:cNvSpPr txBox="1">
            <a:spLocks noGrp="1"/>
          </p:cNvSpPr>
          <p:nvPr>
            <p:ph type="subTitle" idx="1"/>
          </p:nvPr>
        </p:nvSpPr>
        <p:spPr>
          <a:xfrm>
            <a:off x="1408175" y="1035279"/>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Helena James</a:t>
            </a:r>
            <a:endParaRPr dirty="0"/>
          </a:p>
        </p:txBody>
      </p:sp>
      <p:sp>
        <p:nvSpPr>
          <p:cNvPr id="3151" name="Google Shape;3151;p53"/>
          <p:cNvSpPr txBox="1">
            <a:spLocks noGrp="1"/>
          </p:cNvSpPr>
          <p:nvPr>
            <p:ph type="subTitle" idx="2"/>
          </p:nvPr>
        </p:nvSpPr>
        <p:spPr>
          <a:xfrm>
            <a:off x="1408175" y="1336956"/>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3152" name="Google Shape;3152;p53"/>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 Doe</a:t>
            </a:r>
            <a:endParaRPr dirty="0"/>
          </a:p>
        </p:txBody>
      </p:sp>
      <p:sp>
        <p:nvSpPr>
          <p:cNvPr id="3153" name="Google Shape;3153;p53"/>
          <p:cNvSpPr txBox="1">
            <a:spLocks noGrp="1"/>
          </p:cNvSpPr>
          <p:nvPr>
            <p:ph type="subTitle" idx="4"/>
          </p:nvPr>
        </p:nvSpPr>
        <p:spPr>
          <a:xfrm>
            <a:off x="1408175" y="2609979"/>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“Jupiter is the biggest planet </a:t>
            </a:r>
            <a:r>
              <a:rPr lang="en"/>
              <a:t>of them all</a:t>
            </a:r>
            <a:r>
              <a:rPr lang="en">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p:txBody>
      </p:sp>
      <p:sp>
        <p:nvSpPr>
          <p:cNvPr id="3154" name="Google Shape;3154;p53"/>
          <p:cNvSpPr txBox="1">
            <a:spLocks noGrp="1"/>
          </p:cNvSpPr>
          <p:nvPr>
            <p:ph type="subTitle" idx="5"/>
          </p:nvPr>
        </p:nvSpPr>
        <p:spPr>
          <a:xfrm>
            <a:off x="1408175" y="3587645"/>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 Patterson</a:t>
            </a:r>
            <a:endParaRPr dirty="0"/>
          </a:p>
        </p:txBody>
      </p:sp>
      <p:sp>
        <p:nvSpPr>
          <p:cNvPr id="3155" name="Google Shape;3155;p53"/>
          <p:cNvSpPr txBox="1">
            <a:spLocks noGrp="1"/>
          </p:cNvSpPr>
          <p:nvPr>
            <p:ph type="subTitle" idx="6"/>
          </p:nvPr>
        </p:nvSpPr>
        <p:spPr>
          <a:xfrm>
            <a:off x="1408175" y="3889317"/>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54"/>
          <p:cNvSpPr txBox="1">
            <a:spLocks noGrp="1"/>
          </p:cNvSpPr>
          <p:nvPr>
            <p:ph type="subTitle" idx="4"/>
          </p:nvPr>
        </p:nvSpPr>
        <p:spPr>
          <a:xfrm>
            <a:off x="5555275" y="3086300"/>
            <a:ext cx="2038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Jupiter is the biggest planet </a:t>
            </a:r>
            <a:r>
              <a:rPr lang="en"/>
              <a:t>of them all</a:t>
            </a:r>
            <a:endParaRPr dirty="0">
              <a:latin typeface="Barlow Semi Condensed"/>
              <a:ea typeface="Barlow Semi Condensed"/>
              <a:cs typeface="Barlow Semi Condensed"/>
              <a:sym typeface="Barlow Semi Condensed"/>
            </a:endParaRPr>
          </a:p>
        </p:txBody>
      </p:sp>
      <p:sp>
        <p:nvSpPr>
          <p:cNvPr id="3161" name="Google Shape;3161;p54"/>
          <p:cNvSpPr txBox="1">
            <a:spLocks noGrp="1"/>
          </p:cNvSpPr>
          <p:nvPr>
            <p:ph type="title"/>
          </p:nvPr>
        </p:nvSpPr>
        <p:spPr>
          <a:xfrm>
            <a:off x="2208175" y="338323"/>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Awards</a:t>
            </a:r>
            <a:endParaRPr dirty="0"/>
          </a:p>
        </p:txBody>
      </p:sp>
      <p:sp>
        <p:nvSpPr>
          <p:cNvPr id="3162" name="Google Shape;3162;p54"/>
          <p:cNvSpPr txBox="1">
            <a:spLocks noGrp="1"/>
          </p:cNvSpPr>
          <p:nvPr>
            <p:ph type="subTitle" idx="1"/>
          </p:nvPr>
        </p:nvSpPr>
        <p:spPr>
          <a:xfrm>
            <a:off x="5555325" y="2742600"/>
            <a:ext cx="20385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Jupiter</a:t>
            </a:r>
            <a:endParaRPr dirty="0">
              <a:solidFill>
                <a:schemeClr val="accent1"/>
              </a:solidFill>
            </a:endParaRPr>
          </a:p>
        </p:txBody>
      </p:sp>
      <p:sp>
        <p:nvSpPr>
          <p:cNvPr id="3163" name="Google Shape;3163;p54"/>
          <p:cNvSpPr txBox="1">
            <a:spLocks noGrp="1"/>
          </p:cNvSpPr>
          <p:nvPr>
            <p:ph type="subTitle" idx="2"/>
          </p:nvPr>
        </p:nvSpPr>
        <p:spPr>
          <a:xfrm>
            <a:off x="3639312" y="1634990"/>
            <a:ext cx="18654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Mercury</a:t>
            </a:r>
            <a:endParaRPr dirty="0">
              <a:solidFill>
                <a:schemeClr val="accent1"/>
              </a:solidFill>
            </a:endParaRPr>
          </a:p>
        </p:txBody>
      </p:sp>
      <p:sp>
        <p:nvSpPr>
          <p:cNvPr id="3164" name="Google Shape;3164;p54"/>
          <p:cNvSpPr txBox="1">
            <a:spLocks noGrp="1"/>
          </p:cNvSpPr>
          <p:nvPr>
            <p:ph type="subTitle" idx="3"/>
          </p:nvPr>
        </p:nvSpPr>
        <p:spPr>
          <a:xfrm>
            <a:off x="1636776" y="2256568"/>
            <a:ext cx="18654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Venus</a:t>
            </a:r>
            <a:endParaRPr dirty="0">
              <a:solidFill>
                <a:schemeClr val="accent1"/>
              </a:solidFill>
            </a:endParaRPr>
          </a:p>
        </p:txBody>
      </p:sp>
      <p:sp>
        <p:nvSpPr>
          <p:cNvPr id="3165" name="Google Shape;3165;p54"/>
          <p:cNvSpPr/>
          <p:nvPr/>
        </p:nvSpPr>
        <p:spPr>
          <a:xfrm>
            <a:off x="3770875" y="2765825"/>
            <a:ext cx="1602300" cy="23778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6" name="Google Shape;3166;p54"/>
          <p:cNvSpPr/>
          <p:nvPr/>
        </p:nvSpPr>
        <p:spPr>
          <a:xfrm>
            <a:off x="5775650" y="3873425"/>
            <a:ext cx="1602300" cy="127020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3167;p54"/>
          <p:cNvSpPr/>
          <p:nvPr/>
        </p:nvSpPr>
        <p:spPr>
          <a:xfrm>
            <a:off x="1766100" y="3386650"/>
            <a:ext cx="1602300" cy="1757100"/>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68" name="Google Shape;3168;p54"/>
          <p:cNvGrpSpPr/>
          <p:nvPr/>
        </p:nvGrpSpPr>
        <p:grpSpPr>
          <a:xfrm>
            <a:off x="2379456" y="1848598"/>
            <a:ext cx="375591" cy="374060"/>
            <a:chOff x="-42062025" y="2316000"/>
            <a:chExt cx="319000" cy="317700"/>
          </a:xfrm>
        </p:grpSpPr>
        <p:sp>
          <p:nvSpPr>
            <p:cNvPr id="3169" name="Google Shape;3169;p54"/>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0" name="Google Shape;3170;p54"/>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1" name="Google Shape;3171;p54"/>
          <p:cNvGrpSpPr/>
          <p:nvPr/>
        </p:nvGrpSpPr>
        <p:grpSpPr>
          <a:xfrm>
            <a:off x="4384259" y="1228693"/>
            <a:ext cx="375591" cy="372824"/>
            <a:chOff x="-40171725" y="2705875"/>
            <a:chExt cx="319000" cy="316650"/>
          </a:xfrm>
        </p:grpSpPr>
        <p:sp>
          <p:nvSpPr>
            <p:cNvPr id="3172" name="Google Shape;3172;p54"/>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3" name="Google Shape;3173;p54"/>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4" name="Google Shape;3174;p54"/>
          <p:cNvGrpSpPr/>
          <p:nvPr/>
        </p:nvGrpSpPr>
        <p:grpSpPr>
          <a:xfrm>
            <a:off x="6406789" y="2367589"/>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79" name="Google Shape;3179;p54"/>
          <p:cNvSpPr txBox="1">
            <a:spLocks noGrp="1"/>
          </p:cNvSpPr>
          <p:nvPr>
            <p:ph type="subTitle" idx="5"/>
          </p:nvPr>
        </p:nvSpPr>
        <p:spPr>
          <a:xfrm>
            <a:off x="3639312" y="1978676"/>
            <a:ext cx="1865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It’s the closest planet to the </a:t>
            </a:r>
            <a:r>
              <a:rPr lang="en"/>
              <a:t>S</a:t>
            </a:r>
            <a:r>
              <a:rPr lang="en">
                <a:solidFill>
                  <a:schemeClr val="dk2"/>
                </a:solidFill>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3180" name="Google Shape;3180;p54"/>
          <p:cNvSpPr txBox="1">
            <a:spLocks noGrp="1"/>
          </p:cNvSpPr>
          <p:nvPr>
            <p:ph type="subTitle" idx="6"/>
          </p:nvPr>
        </p:nvSpPr>
        <p:spPr>
          <a:xfrm>
            <a:off x="1636776" y="2599873"/>
            <a:ext cx="1865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Venus is the second planet from the </a:t>
            </a:r>
            <a:r>
              <a:rPr lang="en"/>
              <a:t>S</a:t>
            </a:r>
            <a:r>
              <a:rPr lang="en">
                <a:solidFill>
                  <a:schemeClr val="dk2"/>
                </a:solidFill>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Upcoming Goals</a:t>
            </a:r>
            <a:endParaRPr dirty="0"/>
          </a:p>
        </p:txBody>
      </p:sp>
      <p:grpSp>
        <p:nvGrpSpPr>
          <p:cNvPr id="3192" name="Google Shape;3192;p56"/>
          <p:cNvGrpSpPr/>
          <p:nvPr/>
        </p:nvGrpSpPr>
        <p:grpSpPr>
          <a:xfrm>
            <a:off x="1294564" y="1554315"/>
            <a:ext cx="6554873" cy="2635919"/>
            <a:chOff x="1294625" y="1566360"/>
            <a:chExt cx="6554873" cy="2635919"/>
          </a:xfrm>
        </p:grpSpPr>
        <p:cxnSp>
          <p:nvCxnSpPr>
            <p:cNvPr id="3193" name="Google Shape;3193;p56"/>
            <p:cNvCxnSpPr/>
            <p:nvPr/>
          </p:nvCxnSpPr>
          <p:spPr>
            <a:xfrm rot="10800000">
              <a:off x="2192678" y="3244512"/>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4" name="Google Shape;3194;p56"/>
            <p:cNvCxnSpPr/>
            <p:nvPr/>
          </p:nvCxnSpPr>
          <p:spPr>
            <a:xfrm rot="10800000">
              <a:off x="2192678" y="2403884"/>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5" name="Google Shape;3195;p56"/>
            <p:cNvCxnSpPr/>
            <p:nvPr/>
          </p:nvCxnSpPr>
          <p:spPr>
            <a:xfrm rot="10800000">
              <a:off x="2192678" y="4085157"/>
              <a:ext cx="5641800" cy="0"/>
            </a:xfrm>
            <a:prstGeom prst="straightConnector1">
              <a:avLst/>
            </a:prstGeom>
            <a:noFill/>
            <a:ln w="9525" cap="flat" cmpd="sng">
              <a:solidFill>
                <a:schemeClr val="accent6"/>
              </a:solidFill>
              <a:prstDash val="solid"/>
              <a:round/>
              <a:headEnd type="none" w="med" len="med"/>
              <a:tailEnd type="none" w="med" len="med"/>
            </a:ln>
          </p:spPr>
        </p:cxnSp>
        <p:sp>
          <p:nvSpPr>
            <p:cNvPr id="3196" name="Google Shape;3196;p56"/>
            <p:cNvSpPr txBox="1"/>
            <p:nvPr/>
          </p:nvSpPr>
          <p:spPr>
            <a:xfrm flipH="1">
              <a:off x="2191469"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January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7" name="Google Shape;3197;p56"/>
            <p:cNvSpPr txBox="1"/>
            <p:nvPr/>
          </p:nvSpPr>
          <p:spPr>
            <a:xfrm flipH="1">
              <a:off x="3621558" y="1566360"/>
              <a:ext cx="12744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February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8" name="Google Shape;3198;p56"/>
            <p:cNvSpPr txBox="1"/>
            <p:nvPr/>
          </p:nvSpPr>
          <p:spPr>
            <a:xfrm flipH="1">
              <a:off x="5149523"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March</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9" name="Google Shape;3199;p56"/>
            <p:cNvSpPr txBox="1"/>
            <p:nvPr/>
          </p:nvSpPr>
          <p:spPr>
            <a:xfrm flipH="1">
              <a:off x="6610798"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April</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200" name="Google Shape;3200;p56"/>
            <p:cNvSpPr txBox="1"/>
            <p:nvPr/>
          </p:nvSpPr>
          <p:spPr>
            <a:xfrm flipH="1">
              <a:off x="1294625" y="2186650"/>
              <a:ext cx="896100" cy="36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Goal 1</a:t>
              </a:r>
              <a:endParaRPr sz="1600" dirty="0">
                <a:solidFill>
                  <a:schemeClr val="dk2"/>
                </a:solidFill>
                <a:latin typeface="Barlow Semi Condensed"/>
                <a:ea typeface="Barlow Semi Condensed"/>
                <a:cs typeface="Barlow Semi Condensed"/>
                <a:sym typeface="Barlow Semi Condensed"/>
              </a:endParaRPr>
            </a:p>
          </p:txBody>
        </p:sp>
        <p:sp>
          <p:nvSpPr>
            <p:cNvPr id="3201" name="Google Shape;3201;p56"/>
            <p:cNvSpPr txBox="1"/>
            <p:nvPr/>
          </p:nvSpPr>
          <p:spPr>
            <a:xfrm flipH="1">
              <a:off x="1354050" y="3034572"/>
              <a:ext cx="8367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1</a:t>
              </a:r>
              <a:endParaRPr sz="1600" dirty="0">
                <a:solidFill>
                  <a:schemeClr val="dk2"/>
                </a:solidFill>
                <a:latin typeface="Barlow Semi Condensed"/>
                <a:ea typeface="Barlow Semi Condensed"/>
                <a:cs typeface="Barlow Semi Condensed"/>
                <a:sym typeface="Barlow Semi Condensed"/>
              </a:endParaRPr>
            </a:p>
          </p:txBody>
        </p:sp>
        <p:sp>
          <p:nvSpPr>
            <p:cNvPr id="3202" name="Google Shape;3202;p56"/>
            <p:cNvSpPr txBox="1"/>
            <p:nvPr/>
          </p:nvSpPr>
          <p:spPr>
            <a:xfrm flipH="1">
              <a:off x="1294650" y="3840180"/>
              <a:ext cx="8961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2</a:t>
              </a:r>
              <a:endParaRPr sz="1600" dirty="0">
                <a:solidFill>
                  <a:schemeClr val="dk2"/>
                </a:solidFill>
                <a:latin typeface="Barlow Semi Condensed"/>
                <a:ea typeface="Barlow Semi Condensed"/>
                <a:cs typeface="Barlow Semi Condensed"/>
                <a:sym typeface="Barlow Semi Condensed"/>
              </a:endParaRPr>
            </a:p>
          </p:txBody>
        </p:sp>
        <p:sp>
          <p:nvSpPr>
            <p:cNvPr id="3203" name="Google Shape;3203;p56"/>
            <p:cNvSpPr/>
            <p:nvPr/>
          </p:nvSpPr>
          <p:spPr>
            <a:xfrm>
              <a:off x="2176644" y="2315975"/>
              <a:ext cx="12699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56"/>
            <p:cNvSpPr/>
            <p:nvPr/>
          </p:nvSpPr>
          <p:spPr>
            <a:xfrm>
              <a:off x="3527769"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56"/>
            <p:cNvSpPr/>
            <p:nvPr/>
          </p:nvSpPr>
          <p:spPr>
            <a:xfrm>
              <a:off x="5022594"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56"/>
            <p:cNvSpPr/>
            <p:nvPr/>
          </p:nvSpPr>
          <p:spPr>
            <a:xfrm>
              <a:off x="2176644" y="3155575"/>
              <a:ext cx="1269900" cy="180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56"/>
            <p:cNvSpPr/>
            <p:nvPr/>
          </p:nvSpPr>
          <p:spPr>
            <a:xfrm>
              <a:off x="3527769"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56"/>
            <p:cNvSpPr/>
            <p:nvPr/>
          </p:nvSpPr>
          <p:spPr>
            <a:xfrm>
              <a:off x="5022594"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The Slide Title Goes Here!</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4690875" y="1491351"/>
            <a:ext cx="35571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Do you know what helps you make your point clear? Lists like this one: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dirty="0"/>
          </a:p>
          <a:p>
            <a:pPr marL="457200" lvl="0" indent="-330200" algn="l" rtl="0">
              <a:spcBef>
                <a:spcPts val="0"/>
              </a:spcBef>
              <a:spcAft>
                <a:spcPts val="0"/>
              </a:spcAft>
              <a:buClr>
                <a:schemeClr val="accent1"/>
              </a:buClr>
              <a:buSzPts val="1600"/>
              <a:buFont typeface="Barlow Semi Condensed"/>
              <a:buChar char="●"/>
            </a:pPr>
            <a:r>
              <a:rPr lang="en"/>
              <a:t>T</a:t>
            </a:r>
            <a:r>
              <a:rPr lang="en">
                <a:latin typeface="Barlow Semi Condensed"/>
                <a:ea typeface="Barlow Semi Condensed"/>
                <a:cs typeface="Barlow Semi Condensed"/>
                <a:sym typeface="Barlow Semi Condensed"/>
              </a:rPr>
              <a:t>hey’re simple</a:t>
            </a:r>
            <a:endParaRPr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latin typeface="Barlow Semi Condensed"/>
                <a:ea typeface="Barlow Semi Condensed"/>
                <a:cs typeface="Barlow Semi Condensed"/>
                <a:sym typeface="Barlow Semi Condensed"/>
              </a:rPr>
              <a:t>You can organize your ideas clearly</a:t>
            </a:r>
            <a:endParaRPr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t>Y</a:t>
            </a:r>
            <a:r>
              <a:rPr lang="en">
                <a:latin typeface="Barlow Semi Condensed"/>
                <a:ea typeface="Barlow Semi Condensed"/>
                <a:cs typeface="Barlow Semi Condensed"/>
                <a:sym typeface="Barlow Semi Condensed"/>
              </a:rPr>
              <a:t>ou’ll never forget to buy milk!</a:t>
            </a:r>
            <a:endParaRPr dirty="0">
              <a:latin typeface="Barlow Semi Condensed"/>
              <a:ea typeface="Barlow Semi Condensed"/>
              <a:cs typeface="Barlow Semi Condensed"/>
              <a:sym typeface="Barlow Semi Condensed"/>
            </a:endParaRPr>
          </a:p>
          <a:p>
            <a:pPr marL="0" lvl="0" indent="0" algn="l" rtl="0">
              <a:spcBef>
                <a:spcPts val="100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And the most important thing: the audience won’t miss the point of your</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presentation</a:t>
            </a:r>
            <a:endParaRPr dirty="0">
              <a:latin typeface="Barlow Semi Condensed"/>
              <a:ea typeface="Barlow Semi Condensed"/>
              <a:cs typeface="Barlow Semi Condensed"/>
              <a:sym typeface="Barlow Semi Condensed"/>
            </a:endParaRPr>
          </a:p>
        </p:txBody>
      </p:sp>
      <p:grpSp>
        <p:nvGrpSpPr>
          <p:cNvPr id="3215" name="Google Shape;3215;p57"/>
          <p:cNvGrpSpPr/>
          <p:nvPr/>
        </p:nvGrpSpPr>
        <p:grpSpPr>
          <a:xfrm>
            <a:off x="899732" y="1213281"/>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Infographics Make Your Idea</a:t>
            </a:r>
            <a:endParaRPr dirty="0"/>
          </a:p>
          <a:p>
            <a:pPr marL="0" lvl="0" indent="0" algn="ctr" rtl="0">
              <a:spcBef>
                <a:spcPts val="0"/>
              </a:spcBef>
              <a:spcAft>
                <a:spcPts val="0"/>
              </a:spcAft>
              <a:buClr>
                <a:schemeClr val="dk1"/>
              </a:buClr>
              <a:buSzPts val="1100"/>
              <a:buFont typeface="Arial"/>
              <a:buNone/>
            </a:pPr>
            <a:r>
              <a:rPr lang="en"/>
              <a:t>Understandable…</a:t>
            </a:r>
            <a:endParaRPr dirty="0"/>
          </a:p>
          <a:p>
            <a:pPr marL="0" lvl="0" indent="0" algn="ctr" rtl="0">
              <a:spcBef>
                <a:spcPts val="0"/>
              </a:spcBef>
              <a:spcAft>
                <a:spcPts val="0"/>
              </a:spcAft>
              <a:buNone/>
            </a:pPr>
            <a:endParaRPr dirty="0"/>
          </a:p>
        </p:txBody>
      </p:sp>
      <p:grpSp>
        <p:nvGrpSpPr>
          <p:cNvPr id="3463" name="Google Shape;3463;p59"/>
          <p:cNvGrpSpPr/>
          <p:nvPr/>
        </p:nvGrpSpPr>
        <p:grpSpPr>
          <a:xfrm>
            <a:off x="3167946" y="1549451"/>
            <a:ext cx="2808102" cy="2816821"/>
            <a:chOff x="4820425" y="1329900"/>
            <a:chExt cx="70175" cy="70350"/>
          </a:xfrm>
        </p:grpSpPr>
        <p:sp>
          <p:nvSpPr>
            <p:cNvPr id="3464" name="Google Shape;3464;p59"/>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59"/>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59"/>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59"/>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68" name="Google Shape;3468;p59"/>
          <p:cNvSpPr txBox="1">
            <a:spLocks noGrp="1"/>
          </p:cNvSpPr>
          <p:nvPr>
            <p:ph type="subTitle" idx="1"/>
          </p:nvPr>
        </p:nvSpPr>
        <p:spPr>
          <a:xfrm>
            <a:off x="1104901" y="1835975"/>
            <a:ext cx="2004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Mercury</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69" name="Google Shape;3469;p59"/>
          <p:cNvSpPr txBox="1">
            <a:spLocks noGrp="1"/>
          </p:cNvSpPr>
          <p:nvPr>
            <p:ph type="subTitle" idx="2"/>
          </p:nvPr>
        </p:nvSpPr>
        <p:spPr>
          <a:xfrm>
            <a:off x="1104901" y="2153253"/>
            <a:ext cx="20049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sz="1600" dirty="0">
              <a:solidFill>
                <a:schemeClr val="dk2"/>
              </a:solidFill>
              <a:latin typeface="Barlow Semi Condensed"/>
              <a:ea typeface="Barlow Semi Condensed"/>
              <a:cs typeface="Barlow Semi Condensed"/>
              <a:sym typeface="Barlow Semi Condensed"/>
            </a:endParaRPr>
          </a:p>
        </p:txBody>
      </p:sp>
      <p:sp>
        <p:nvSpPr>
          <p:cNvPr id="3470" name="Google Shape;3470;p59"/>
          <p:cNvSpPr txBox="1">
            <a:spLocks noGrp="1"/>
          </p:cNvSpPr>
          <p:nvPr>
            <p:ph type="subTitle" idx="4294967295"/>
          </p:nvPr>
        </p:nvSpPr>
        <p:spPr>
          <a:xfrm>
            <a:off x="1104901" y="2920737"/>
            <a:ext cx="2004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Jupiter</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1" name="Google Shape;3471;p59"/>
          <p:cNvSpPr txBox="1">
            <a:spLocks noGrp="1"/>
          </p:cNvSpPr>
          <p:nvPr>
            <p:ph type="subTitle" idx="3"/>
          </p:nvPr>
        </p:nvSpPr>
        <p:spPr>
          <a:xfrm>
            <a:off x="1104901" y="3282675"/>
            <a:ext cx="20049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 of them all </a:t>
            </a:r>
            <a:endParaRPr sz="1600" dirty="0">
              <a:solidFill>
                <a:schemeClr val="dk2"/>
              </a:solidFill>
              <a:latin typeface="Barlow Semi Condensed"/>
              <a:ea typeface="Barlow Semi Condensed"/>
              <a:cs typeface="Barlow Semi Condensed"/>
              <a:sym typeface="Barlow Semi Condensed"/>
            </a:endParaRPr>
          </a:p>
        </p:txBody>
      </p:sp>
      <p:sp>
        <p:nvSpPr>
          <p:cNvPr id="3472" name="Google Shape;3472;p59"/>
          <p:cNvSpPr txBox="1">
            <a:spLocks noGrp="1"/>
          </p:cNvSpPr>
          <p:nvPr>
            <p:ph type="subTitle" idx="4"/>
          </p:nvPr>
        </p:nvSpPr>
        <p:spPr>
          <a:xfrm>
            <a:off x="6128827" y="1835975"/>
            <a:ext cx="20049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Neptune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3" name="Google Shape;3473;p59"/>
          <p:cNvSpPr txBox="1">
            <a:spLocks noGrp="1"/>
          </p:cNvSpPr>
          <p:nvPr>
            <p:ph type="subTitle" idx="5"/>
          </p:nvPr>
        </p:nvSpPr>
        <p:spPr>
          <a:xfrm>
            <a:off x="6128827" y="2153254"/>
            <a:ext cx="2004900" cy="6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Sun</a:t>
            </a:r>
            <a:endParaRPr sz="1600" dirty="0">
              <a:solidFill>
                <a:schemeClr val="dk2"/>
              </a:solidFill>
              <a:latin typeface="Barlow Semi Condensed"/>
              <a:ea typeface="Barlow Semi Condensed"/>
              <a:cs typeface="Barlow Semi Condensed"/>
              <a:sym typeface="Barlow Semi Condensed"/>
            </a:endParaRPr>
          </a:p>
        </p:txBody>
      </p:sp>
      <p:sp>
        <p:nvSpPr>
          <p:cNvPr id="3474" name="Google Shape;3474;p59"/>
          <p:cNvSpPr txBox="1">
            <a:spLocks noGrp="1"/>
          </p:cNvSpPr>
          <p:nvPr>
            <p:ph type="subTitle" idx="6"/>
          </p:nvPr>
        </p:nvSpPr>
        <p:spPr>
          <a:xfrm>
            <a:off x="6128827" y="2920737"/>
            <a:ext cx="20049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Saturn</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5" name="Google Shape;3475;p59"/>
          <p:cNvSpPr txBox="1">
            <a:spLocks noGrp="1"/>
          </p:cNvSpPr>
          <p:nvPr>
            <p:ph type="subTitle" idx="7"/>
          </p:nvPr>
        </p:nvSpPr>
        <p:spPr>
          <a:xfrm>
            <a:off x="6128827" y="3282675"/>
            <a:ext cx="2004900" cy="6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Saturn is the ringed one and a gas giant</a:t>
            </a:r>
            <a:endParaRPr sz="1600" dirty="0">
              <a:solidFill>
                <a:schemeClr val="dk2"/>
              </a:solidFill>
              <a:latin typeface="Barlow Semi Condensed"/>
              <a:ea typeface="Barlow Semi Condensed"/>
              <a:cs typeface="Barlow Semi Condensed"/>
              <a:sym typeface="Barlow Semi Condensed"/>
            </a:endParaRPr>
          </a:p>
        </p:txBody>
      </p:sp>
      <p:grpSp>
        <p:nvGrpSpPr>
          <p:cNvPr id="3476" name="Google Shape;3476;p59"/>
          <p:cNvGrpSpPr/>
          <p:nvPr/>
        </p:nvGrpSpPr>
        <p:grpSpPr>
          <a:xfrm>
            <a:off x="4632514" y="3824343"/>
            <a:ext cx="210227" cy="236413"/>
            <a:chOff x="2523000" y="1954875"/>
            <a:chExt cx="262325" cy="295000"/>
          </a:xfrm>
        </p:grpSpPr>
        <p:sp>
          <p:nvSpPr>
            <p:cNvPr id="3477" name="Google Shape;3477;p59"/>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78" name="Google Shape;3478;p59"/>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3479" name="Google Shape;3479;p59"/>
          <p:cNvGrpSpPr/>
          <p:nvPr/>
        </p:nvGrpSpPr>
        <p:grpSpPr>
          <a:xfrm>
            <a:off x="4290803" y="1853755"/>
            <a:ext cx="238617" cy="237355"/>
            <a:chOff x="1412450" y="1954475"/>
            <a:chExt cx="297750" cy="296175"/>
          </a:xfrm>
        </p:grpSpPr>
        <p:sp>
          <p:nvSpPr>
            <p:cNvPr id="3480" name="Google Shape;3480;p59"/>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1" name="Google Shape;3481;p59"/>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3482" name="Google Shape;3482;p59"/>
          <p:cNvGrpSpPr/>
          <p:nvPr/>
        </p:nvGrpSpPr>
        <p:grpSpPr>
          <a:xfrm>
            <a:off x="5426990" y="2705685"/>
            <a:ext cx="238617" cy="238437"/>
            <a:chOff x="1413250" y="2680675"/>
            <a:chExt cx="297750" cy="297525"/>
          </a:xfrm>
        </p:grpSpPr>
        <p:sp>
          <p:nvSpPr>
            <p:cNvPr id="3483" name="Google Shape;3483;p59"/>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4" name="Google Shape;3484;p59"/>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5" name="Google Shape;3485;p59"/>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6" name="Google Shape;3486;p59"/>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3487" name="Google Shape;3487;p59"/>
          <p:cNvSpPr/>
          <p:nvPr/>
        </p:nvSpPr>
        <p:spPr>
          <a:xfrm>
            <a:off x="3495340" y="2944030"/>
            <a:ext cx="183701" cy="237335"/>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the Same Goes for Tables</a:t>
            </a:r>
            <a:endParaRPr dirty="0"/>
          </a:p>
        </p:txBody>
      </p:sp>
      <p:graphicFrame>
        <p:nvGraphicFramePr>
          <p:cNvPr id="3493" name="Google Shape;3493;p60"/>
          <p:cNvGraphicFramePr/>
          <p:nvPr/>
        </p:nvGraphicFramePr>
        <p:xfrm>
          <a:off x="1572100" y="1393060"/>
          <a:ext cx="5999800" cy="3009275"/>
        </p:xfrm>
        <a:graphic>
          <a:graphicData uri="http://schemas.openxmlformats.org/drawingml/2006/table">
            <a:tbl>
              <a:tblPr>
                <a:noFill/>
                <a:tableStyleId>{C69E80CB-7FAF-4A03-B269-BF5C69DF8E7A}</a:tableStyleId>
              </a:tblPr>
              <a:tblGrid>
                <a:gridCol w="1499950">
                  <a:extLst>
                    <a:ext uri="{9D8B030D-6E8A-4147-A177-3AD203B41FA5}">
                      <a16:colId xmlns:a16="http://schemas.microsoft.com/office/drawing/2014/main" val="20000"/>
                    </a:ext>
                  </a:extLst>
                </a:gridCol>
                <a:gridCol w="1499950">
                  <a:extLst>
                    <a:ext uri="{9D8B030D-6E8A-4147-A177-3AD203B41FA5}">
                      <a16:colId xmlns:a16="http://schemas.microsoft.com/office/drawing/2014/main" val="20001"/>
                    </a:ext>
                  </a:extLst>
                </a:gridCol>
                <a:gridCol w="1499950">
                  <a:extLst>
                    <a:ext uri="{9D8B030D-6E8A-4147-A177-3AD203B41FA5}">
                      <a16:colId xmlns:a16="http://schemas.microsoft.com/office/drawing/2014/main" val="20002"/>
                    </a:ext>
                  </a:extLst>
                </a:gridCol>
                <a:gridCol w="1499950">
                  <a:extLst>
                    <a:ext uri="{9D8B030D-6E8A-4147-A177-3AD203B41FA5}">
                      <a16:colId xmlns:a16="http://schemas.microsoft.com/office/drawing/2014/main" val="20003"/>
                    </a:ext>
                  </a:extLst>
                </a:gridCol>
              </a:tblGrid>
              <a:tr h="1141775">
                <a:tc>
                  <a:txBody>
                    <a:bodyPr/>
                    <a:lstStyle/>
                    <a:p>
                      <a:pPr marL="0" lvl="0" indent="0" algn="ctr" rtl="0">
                        <a:spcBef>
                          <a:spcPts val="0"/>
                        </a:spcBef>
                        <a:spcAft>
                          <a:spcPts val="0"/>
                        </a:spcAft>
                        <a:buNone/>
                      </a:pPr>
                      <a:endParaRPr sz="1800"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Mass</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Diameter</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Gravity</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Mercury</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0.06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Mars</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0.11</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0.53</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Saturn</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95.2</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9.4</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1.16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Maybe You Need to Divide the Content</a:t>
            </a:r>
            <a:endParaRPr dirty="0"/>
          </a:p>
          <a:p>
            <a:pPr marL="0" lvl="0" indent="0" algn="ctr" rtl="0">
              <a:spcBef>
                <a:spcPts val="0"/>
              </a:spcBef>
              <a:spcAft>
                <a:spcPts val="0"/>
              </a:spcAft>
              <a:buNone/>
            </a:pPr>
            <a:endParaRPr dirty="0"/>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61"/>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61"/>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61"/>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Jupiter is the biggest planet in </a:t>
            </a:r>
            <a:r>
              <a:rPr lang="en">
                <a:solidFill>
                  <a:schemeClr val="dk2"/>
                </a:solidFill>
              </a:rPr>
              <a:t>the</a:t>
            </a:r>
            <a:r>
              <a:rPr lang="en">
                <a:solidFill>
                  <a:schemeClr val="dk2"/>
                </a:solidFill>
                <a:latin typeface="Barlow Semi Condensed"/>
                <a:ea typeface="Barlow Semi Condensed"/>
                <a:cs typeface="Barlow Semi Condensed"/>
                <a:sym typeface="Barlow Semi Condensed"/>
              </a:rPr>
              <a:t> </a:t>
            </a:r>
            <a:r>
              <a:rPr lang="en">
                <a:solidFill>
                  <a:schemeClr val="dk2"/>
                </a:solidFill>
              </a:rPr>
              <a:t>S</a:t>
            </a:r>
            <a:r>
              <a:rPr lang="en">
                <a:solidFill>
                  <a:schemeClr val="dk2"/>
                </a:solidFill>
                <a:latin typeface="Barlow Semi Condensed"/>
                <a:ea typeface="Barlow Semi Condensed"/>
                <a:cs typeface="Barlow Semi Condensed"/>
                <a:sym typeface="Barlow Semi Condensed"/>
              </a:rPr>
              <a:t>olar </a:t>
            </a:r>
            <a:r>
              <a:rPr lang="en">
                <a:solidFill>
                  <a:schemeClr val="dk2"/>
                </a:solidFill>
              </a:rPr>
              <a:t>S</a:t>
            </a:r>
            <a:r>
              <a:rPr lang="en">
                <a:solidFill>
                  <a:schemeClr val="dk2"/>
                </a:solidFill>
                <a:latin typeface="Barlow Semi Condensed"/>
                <a:ea typeface="Barlow Semi Condensed"/>
                <a:cs typeface="Barlow Semi Condensed"/>
                <a:sym typeface="Barlow Semi Condensed"/>
              </a:rPr>
              <a:t>ystem and the fourth-brightest one</a:t>
            </a:r>
            <a:endParaRPr dirty="0">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Neptune is the farthest planet from the </a:t>
            </a:r>
            <a:r>
              <a:rPr lang="en">
                <a:solidFill>
                  <a:schemeClr val="dk2"/>
                </a:solidFill>
              </a:rPr>
              <a:t>S</a:t>
            </a:r>
            <a:r>
              <a:rPr lang="en">
                <a:solidFill>
                  <a:schemeClr val="dk2"/>
                </a:solidFill>
                <a:latin typeface="Barlow Semi Condensed"/>
                <a:ea typeface="Barlow Semi Condensed"/>
                <a:cs typeface="Barlow Semi Condensed"/>
                <a:sym typeface="Barlow Semi Condensed"/>
              </a:rPr>
              <a:t>un and the fourth-largest in </a:t>
            </a:r>
            <a:r>
              <a:rPr lang="en">
                <a:solidFill>
                  <a:schemeClr val="dk2"/>
                </a:solidFill>
              </a:rPr>
              <a:t>the</a:t>
            </a:r>
            <a:r>
              <a:rPr lang="en">
                <a:solidFill>
                  <a:schemeClr val="dk2"/>
                </a:solidFill>
                <a:latin typeface="Barlow Semi Condensed"/>
                <a:ea typeface="Barlow Semi Condensed"/>
                <a:cs typeface="Barlow Semi Condensed"/>
                <a:sym typeface="Barlow Semi Condensed"/>
              </a:rPr>
              <a:t> </a:t>
            </a:r>
            <a:r>
              <a:rPr lang="en">
                <a:solidFill>
                  <a:schemeClr val="dk2"/>
                </a:solidFill>
              </a:rPr>
              <a:t>S</a:t>
            </a:r>
            <a:r>
              <a:rPr lang="en">
                <a:solidFill>
                  <a:schemeClr val="dk2"/>
                </a:solidFill>
                <a:latin typeface="Barlow Semi Condensed"/>
                <a:ea typeface="Barlow Semi Condensed"/>
                <a:cs typeface="Barlow Semi Condensed"/>
                <a:sym typeface="Barlow Semi Condensed"/>
              </a:rPr>
              <a:t>olar </a:t>
            </a:r>
            <a:r>
              <a:rPr lang="en">
                <a:solidFill>
                  <a:schemeClr val="dk2"/>
                </a:solidFill>
              </a:rPr>
              <a:t>S</a:t>
            </a:r>
            <a:r>
              <a:rPr lang="en">
                <a:solidFill>
                  <a:schemeClr val="dk2"/>
                </a:solidFill>
                <a:latin typeface="Barlow Semi Condensed"/>
                <a:ea typeface="Barlow Semi Condensed"/>
                <a:cs typeface="Barlow Semi Condensed"/>
                <a:sym typeface="Barlow Semi Condensed"/>
              </a:rPr>
              <a:t>ystem</a:t>
            </a:r>
            <a:endParaRPr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Jupiter</a:t>
            </a:r>
            <a:endParaRPr sz="1800" dirty="0"/>
          </a:p>
        </p:txBody>
      </p:sp>
      <p:sp>
        <p:nvSpPr>
          <p:cNvPr id="3506" name="Google Shape;3506;p61"/>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Neptune</a:t>
            </a:r>
            <a:endParaRPr sz="1800" dirty="0"/>
          </a:p>
        </p:txBody>
      </p:sp>
      <p:sp>
        <p:nvSpPr>
          <p:cNvPr id="3507" name="Google Shape;3507;p61"/>
          <p:cNvSpPr txBox="1">
            <a:spLocks noGrp="1"/>
          </p:cNvSpPr>
          <p:nvPr>
            <p:ph type="title" idx="5"/>
          </p:nvPr>
        </p:nvSpPr>
        <p:spPr>
          <a:xfrm>
            <a:off x="2779776"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508" name="Google Shape;3508;p61"/>
          <p:cNvSpPr txBox="1">
            <a:spLocks noGrp="1"/>
          </p:cNvSpPr>
          <p:nvPr>
            <p:ph type="title" idx="6"/>
          </p:nvPr>
        </p:nvSpPr>
        <p:spPr>
          <a:xfrm>
            <a:off x="5641848"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You can replace the image on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the screen with your own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work. Just delete this one,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add yours and </a:t>
            </a:r>
            <a:r>
              <a:rPr lang="en"/>
              <a:t>center it properly</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Desktop Software</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62"/>
            <p:cNvSpPr/>
            <p:nvPr/>
          </p:nvSpPr>
          <p:spPr>
            <a:xfrm>
              <a:off x="2144099" y="3174524"/>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dirty="0"/>
          </a:p>
        </p:txBody>
      </p:sp>
      <p:grpSp>
        <p:nvGrpSpPr>
          <p:cNvPr id="3626" name="Google Shape;3626;p64"/>
          <p:cNvGrpSpPr/>
          <p:nvPr/>
        </p:nvGrpSpPr>
        <p:grpSpPr>
          <a:xfrm>
            <a:off x="1548640" y="992606"/>
            <a:ext cx="1571770" cy="1577364"/>
            <a:chOff x="1543000" y="363475"/>
            <a:chExt cx="4748550" cy="4765450"/>
          </a:xfrm>
        </p:grpSpPr>
        <p:sp>
          <p:nvSpPr>
            <p:cNvPr id="3627" name="Google Shape;3627;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64"/>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9" name="Google Shape;3629;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0" name="Google Shape;3630;p64"/>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1" name="Google Shape;3631;p64"/>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3632;p64"/>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3633;p64"/>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3634;p64"/>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64"/>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3636;p64"/>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64"/>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3638;p64"/>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3639;p64"/>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3640;p64"/>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1" name="Google Shape;3641;p64"/>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2" name="Google Shape;3642;p64"/>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3643;p64"/>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4" name="Google Shape;3644;p64"/>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5" name="Google Shape;3645;p64"/>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3646;p64"/>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3647;p64"/>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3648;p64"/>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3649;p64"/>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3650;p64"/>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3651;p64"/>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64"/>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3653;p64"/>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3654;p64"/>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3655;p64"/>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3656;p64"/>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3657;p64"/>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3658;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3659;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3660;p64"/>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3661;p64"/>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3662;p64"/>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3663;p64"/>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3664;p64"/>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3665;p64"/>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3666;p64"/>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3667;p64"/>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3668;p64"/>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3669;p64"/>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3670;p64"/>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3671;p64"/>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3672;p64"/>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3673;p64"/>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3674;p64"/>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3675;p64"/>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3676;p64"/>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3677;p64"/>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3678;p64"/>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3679;p64"/>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3680;p64"/>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3681;p64"/>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3682;p64"/>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3683;p64"/>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3684;p64"/>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5" name="Google Shape;3685;p64"/>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6" name="Google Shape;3686;p64"/>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3687;p64"/>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3688;p64"/>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3689;p64"/>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3690;p64"/>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3691;p64"/>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3692;p64"/>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3693;p64"/>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4" name="Google Shape;3694;p64"/>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5" name="Google Shape;3695;p64"/>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6" name="Google Shape;3696;p64"/>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7" name="Google Shape;3697;p64"/>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8" name="Google Shape;3698;p64"/>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3699;p64"/>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0" name="Google Shape;3700;p64"/>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1" name="Google Shape;3701;p64"/>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3702;p64"/>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3703;p64"/>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3704;p64"/>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3705;p64"/>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3706;p64"/>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4"/>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8" name="Google Shape;3708;p64"/>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9" name="Google Shape;3709;p64"/>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0" name="Google Shape;3710;p64"/>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1" name="Google Shape;3711;p64"/>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2" name="Google Shape;3712;p64"/>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3713;p64"/>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4" name="Google Shape;3714;p64"/>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5" name="Google Shape;3715;p64"/>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3716;p64"/>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3717;p64"/>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3718;p64"/>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3719;p64"/>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0" name="Google Shape;3720;p64"/>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1" name="Google Shape;3721;p64"/>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2" name="Google Shape;3722;p64"/>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3" name="Google Shape;3723;p64"/>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4" name="Google Shape;3724;p64"/>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5" name="Google Shape;3725;p64"/>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6" name="Google Shape;3726;p64"/>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7" name="Google Shape;3727;p64"/>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8" name="Google Shape;3728;p64"/>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9" name="Google Shape;3729;p64"/>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0" name="Google Shape;3730;p64"/>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1" name="Google Shape;3731;p64"/>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2" name="Google Shape;3732;p64"/>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3" name="Google Shape;3733;p64"/>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4" name="Google Shape;3734;p64"/>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5" name="Google Shape;3735;p64"/>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6" name="Google Shape;3736;p64"/>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7" name="Google Shape;3737;p64"/>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8" name="Google Shape;3738;p64"/>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9" name="Google Shape;3739;p64"/>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0" name="Google Shape;3740;p64"/>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1" name="Google Shape;3741;p64"/>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2" name="Google Shape;3742;p64"/>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3" name="Google Shape;3743;p64"/>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4" name="Google Shape;3744;p64"/>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5" name="Google Shape;3745;p64"/>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6" name="Google Shape;3746;p64"/>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7" name="Google Shape;3747;p64"/>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8" name="Google Shape;3748;p64"/>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9" name="Google Shape;3749;p64"/>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0" name="Google Shape;3750;p64"/>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1" name="Google Shape;3751;p64"/>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2" name="Google Shape;3752;p64"/>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3" name="Google Shape;3753;p64"/>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4" name="Google Shape;3754;p64"/>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5" name="Google Shape;3755;p64"/>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6" name="Google Shape;3756;p64"/>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7" name="Google Shape;3757;p64"/>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8" name="Google Shape;3758;p64"/>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9" name="Google Shape;3759;p64"/>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0" name="Google Shape;3760;p64"/>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1" name="Google Shape;3761;p64"/>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2" name="Google Shape;3762;p64"/>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3" name="Google Shape;3763;p64"/>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4" name="Google Shape;3764;p64"/>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5" name="Google Shape;3765;p64"/>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6" name="Google Shape;3766;p64"/>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7" name="Google Shape;3767;p64"/>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8" name="Google Shape;3768;p64"/>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9" name="Google Shape;3769;p64"/>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0" name="Google Shape;3770;p64"/>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1" name="Google Shape;3771;p64"/>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2" name="Google Shape;3772;p64"/>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3" name="Google Shape;3773;p64"/>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4" name="Google Shape;3774;p64"/>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5" name="Google Shape;3775;p64"/>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6" name="Google Shape;3776;p64"/>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7" name="Google Shape;3777;p64"/>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8" name="Google Shape;3778;p64"/>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9" name="Google Shape;3779;p64"/>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0" name="Google Shape;3780;p64"/>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1" name="Google Shape;3781;p64"/>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64"/>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3" name="Google Shape;3783;p64"/>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4" name="Google Shape;3784;p64"/>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5" name="Google Shape;3785;p64"/>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6" name="Google Shape;3786;p64"/>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7" name="Google Shape;3787;p64"/>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8" name="Google Shape;3788;p64"/>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9" name="Google Shape;3789;p64"/>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0" name="Google Shape;3790;p64"/>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1" name="Google Shape;3791;p64"/>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2" name="Google Shape;3792;p64"/>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3" name="Google Shape;3793;p64"/>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4" name="Google Shape;3794;p64"/>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5" name="Google Shape;3795;p64"/>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6" name="Google Shape;3796;p64"/>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7" name="Google Shape;3797;p64"/>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8" name="Google Shape;3798;p64"/>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9" name="Google Shape;3799;p64"/>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0" name="Google Shape;3800;p64"/>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1" name="Google Shape;3801;p64"/>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2" name="Google Shape;3802;p64"/>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3" name="Google Shape;3803;p64"/>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4" name="Google Shape;3804;p64"/>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5" name="Google Shape;3805;p64"/>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6" name="Google Shape;3806;p64"/>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7" name="Google Shape;3807;p64"/>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8" name="Google Shape;3808;p64"/>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9" name="Google Shape;3809;p64"/>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0" name="Google Shape;3810;p64"/>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1" name="Google Shape;3811;p64"/>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2" name="Google Shape;3812;p64"/>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3" name="Google Shape;3813;p64"/>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4" name="Google Shape;3814;p64"/>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5" name="Google Shape;3815;p64"/>
          <p:cNvGrpSpPr/>
          <p:nvPr/>
        </p:nvGrpSpPr>
        <p:grpSpPr>
          <a:xfrm>
            <a:off x="5946219" y="2720946"/>
            <a:ext cx="1729343" cy="1578106"/>
            <a:chOff x="1171725" y="542675"/>
            <a:chExt cx="5016950" cy="4578200"/>
          </a:xfrm>
        </p:grpSpPr>
        <p:sp>
          <p:nvSpPr>
            <p:cNvPr id="3816" name="Google Shape;3816;p64"/>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7" name="Google Shape;3817;p64"/>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8" name="Google Shape;3818;p64"/>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9" name="Google Shape;3819;p64"/>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0" name="Google Shape;3820;p64"/>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1" name="Google Shape;3821;p64"/>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2" name="Google Shape;3822;p64"/>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3" name="Google Shape;3823;p64"/>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4" name="Google Shape;3824;p64"/>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5" name="Google Shape;3825;p64"/>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6" name="Google Shape;3826;p64"/>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7" name="Google Shape;3827;p64"/>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8" name="Google Shape;3828;p64"/>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9" name="Google Shape;3829;p64"/>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0" name="Google Shape;3830;p64"/>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1" name="Google Shape;3831;p64"/>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2" name="Google Shape;3832;p64"/>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3" name="Google Shape;3833;p64"/>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4" name="Google Shape;3834;p64"/>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5" name="Google Shape;3835;p64"/>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6" name="Google Shape;3836;p64"/>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7" name="Google Shape;3837;p64"/>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8" name="Google Shape;3838;p64"/>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9" name="Google Shape;3839;p64"/>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0" name="Google Shape;3840;p64"/>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1" name="Google Shape;3841;p64"/>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2" name="Google Shape;3842;p64"/>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3" name="Google Shape;3843;p64"/>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4" name="Google Shape;3844;p64"/>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5" name="Google Shape;3845;p64"/>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6" name="Google Shape;3846;p64"/>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7" name="Google Shape;3847;p64"/>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8" name="Google Shape;3848;p64"/>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9" name="Google Shape;3849;p64"/>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0" name="Google Shape;3850;p64"/>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1" name="Google Shape;3851;p64"/>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2" name="Google Shape;3852;p64"/>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3" name="Google Shape;3853;p64"/>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4" name="Google Shape;3854;p64"/>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5" name="Google Shape;3855;p64"/>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6" name="Google Shape;3856;p64"/>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7" name="Google Shape;3857;p64"/>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8" name="Google Shape;3858;p64"/>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9" name="Google Shape;3859;p64"/>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0" name="Google Shape;3860;p64"/>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1" name="Google Shape;3861;p64"/>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2" name="Google Shape;3862;p64"/>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3" name="Google Shape;3863;p64"/>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4" name="Google Shape;3864;p64"/>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5" name="Google Shape;3865;p64"/>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6" name="Google Shape;3866;p64"/>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7" name="Google Shape;3867;p64"/>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8" name="Google Shape;3868;p64"/>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9" name="Google Shape;3869;p64"/>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0" name="Google Shape;3870;p64"/>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64"/>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2" name="Google Shape;3872;p64"/>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3" name="Google Shape;3873;p64"/>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4" name="Google Shape;3874;p64"/>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5" name="Google Shape;3875;p64"/>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6" name="Google Shape;3876;p64"/>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7" name="Google Shape;3877;p64"/>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8" name="Google Shape;3878;p64"/>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9" name="Google Shape;3879;p64"/>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0" name="Google Shape;3880;p64"/>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1" name="Google Shape;3881;p64"/>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2" name="Google Shape;3882;p64"/>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3" name="Google Shape;3883;p64"/>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4" name="Google Shape;3884;p64"/>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64"/>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64"/>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64"/>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8" name="Google Shape;3888;p64"/>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64"/>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0" name="Google Shape;3890;p64"/>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1" name="Google Shape;3891;p64"/>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2" name="Google Shape;3892;p64"/>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3" name="Google Shape;3893;p64"/>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4" name="Google Shape;3894;p64"/>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64"/>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64"/>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64"/>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64"/>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64"/>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0" name="Google Shape;3900;p64"/>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1" name="Google Shape;3901;p64"/>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2" name="Google Shape;3902;p64"/>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64"/>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4" name="Google Shape;3904;p64"/>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5" name="Google Shape;3905;p64"/>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64"/>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64"/>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64"/>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9" name="Google Shape;3909;p64"/>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0" name="Google Shape;3910;p64"/>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1" name="Google Shape;3911;p64"/>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2" name="Google Shape;3912;p64"/>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64"/>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64"/>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64"/>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6" name="Google Shape;3916;p64"/>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7" name="Google Shape;3917;p64"/>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8" name="Google Shape;3918;p64"/>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9" name="Google Shape;3919;p64"/>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0" name="Google Shape;3920;p64"/>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1" name="Google Shape;3921;p64"/>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2" name="Google Shape;3922;p64"/>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3" name="Google Shape;3923;p64"/>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4" name="Google Shape;3924;p64"/>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5" name="Google Shape;3925;p64"/>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6" name="Google Shape;3926;p64"/>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7" name="Google Shape;3927;p64"/>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8" name="Google Shape;3928;p64"/>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9" name="Google Shape;3929;p64"/>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0" name="Google Shape;3930;p64"/>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1" name="Google Shape;3931;p64"/>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2" name="Google Shape;3932;p64"/>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3" name="Google Shape;3933;p64"/>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4" name="Google Shape;3934;p64"/>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5" name="Google Shape;3935;p64"/>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6" name="Google Shape;3936;p64"/>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7" name="Google Shape;3937;p64"/>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8" name="Google Shape;3938;p64"/>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9" name="Google Shape;3939;p64"/>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0" name="Google Shape;3940;p64"/>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1" name="Google Shape;3941;p64"/>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2" name="Google Shape;3942;p64"/>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3" name="Google Shape;3943;p64"/>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4" name="Google Shape;3944;p64"/>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5" name="Google Shape;3945;p64"/>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6" name="Google Shape;3946;p64"/>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7" name="Google Shape;3947;p64"/>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8" name="Google Shape;3948;p64"/>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9" name="Google Shape;3949;p64"/>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0" name="Google Shape;3950;p64"/>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1" name="Google Shape;3951;p64"/>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2" name="Google Shape;3952;p64"/>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3" name="Google Shape;3953;p64"/>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4" name="Google Shape;3954;p64"/>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5" name="Google Shape;3955;p64"/>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6" name="Google Shape;3956;p64"/>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7" name="Google Shape;3957;p64"/>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8" name="Google Shape;3958;p64"/>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9" name="Google Shape;3959;p64"/>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0" name="Google Shape;3960;p64"/>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1" name="Google Shape;3961;p64"/>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2" name="Google Shape;3962;p64"/>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3" name="Google Shape;3963;p64"/>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4" name="Google Shape;3964;p64"/>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5" name="Google Shape;3965;p64"/>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6" name="Google Shape;3966;p64"/>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7" name="Google Shape;3967;p64"/>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8" name="Google Shape;3968;p64"/>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9" name="Google Shape;3969;p64"/>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0" name="Google Shape;3970;p64"/>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1" name="Google Shape;3971;p64"/>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2" name="Google Shape;3972;p64"/>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3" name="Google Shape;3973;p64"/>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4" name="Google Shape;3974;p64"/>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5" name="Google Shape;3975;p64"/>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6" name="Google Shape;3976;p64"/>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7" name="Google Shape;3977;p64"/>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8" name="Google Shape;3978;p64"/>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9" name="Google Shape;3979;p64"/>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0" name="Google Shape;3980;p64"/>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1" name="Google Shape;3981;p64"/>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2" name="Google Shape;3982;p64"/>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3" name="Google Shape;3983;p64"/>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4" name="Google Shape;3984;p64"/>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5" name="Google Shape;3985;p64"/>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6" name="Google Shape;3986;p64"/>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7" name="Google Shape;3987;p64"/>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8" name="Google Shape;3988;p64"/>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9" name="Google Shape;3989;p64"/>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0" name="Google Shape;3990;p64"/>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1" name="Google Shape;3991;p64"/>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2" name="Google Shape;3992;p64"/>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3" name="Google Shape;3993;p64"/>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4" name="Google Shape;3994;p64"/>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5" name="Google Shape;3995;p64"/>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6" name="Google Shape;3996;p64"/>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7" name="Google Shape;3997;p64"/>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8" name="Google Shape;3998;p64"/>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9" name="Google Shape;3999;p64"/>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0" name="Google Shape;4000;p64"/>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1" name="Google Shape;4001;p64"/>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2" name="Google Shape;4002;p64"/>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3" name="Google Shape;4003;p64"/>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4" name="Google Shape;4004;p64"/>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5" name="Google Shape;4005;p64"/>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6" name="Google Shape;4006;p64"/>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7" name="Google Shape;4007;p64"/>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8" name="Google Shape;4008;p64"/>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9" name="Google Shape;4009;p64"/>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0" name="Google Shape;4010;p64"/>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1" name="Google Shape;4011;p64"/>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2" name="Google Shape;4012;p64"/>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3" name="Google Shape;4013;p64"/>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4" name="Google Shape;4014;p64"/>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5" name="Google Shape;4015;p64"/>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6" name="Google Shape;4016;p64"/>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7" name="Google Shape;4017;p64"/>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8" name="Google Shape;4018;p64"/>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19" name="Google Shape;4019;p64"/>
          <p:cNvGrpSpPr/>
          <p:nvPr/>
        </p:nvGrpSpPr>
        <p:grpSpPr>
          <a:xfrm>
            <a:off x="6072581" y="990718"/>
            <a:ext cx="1475957" cy="1578476"/>
            <a:chOff x="1744400" y="429725"/>
            <a:chExt cx="4623925" cy="4948200"/>
          </a:xfrm>
        </p:grpSpPr>
        <p:sp>
          <p:nvSpPr>
            <p:cNvPr id="4020" name="Google Shape;4020;p64"/>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1" name="Google Shape;4021;p64"/>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2" name="Google Shape;4022;p64"/>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3" name="Google Shape;4023;p64"/>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4" name="Google Shape;4024;p64"/>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5" name="Google Shape;4025;p64"/>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6" name="Google Shape;4026;p64"/>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7" name="Google Shape;4027;p64"/>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8" name="Google Shape;4028;p64"/>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9" name="Google Shape;4029;p64"/>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0" name="Google Shape;4030;p64"/>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1" name="Google Shape;4031;p64"/>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2" name="Google Shape;4032;p64"/>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3" name="Google Shape;4033;p64"/>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4" name="Google Shape;4034;p64"/>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5" name="Google Shape;4035;p64"/>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6" name="Google Shape;4036;p64"/>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7" name="Google Shape;4037;p64"/>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8" name="Google Shape;4038;p64"/>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9" name="Google Shape;4039;p64"/>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0" name="Google Shape;4040;p64"/>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1" name="Google Shape;4041;p64"/>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2" name="Google Shape;4042;p64"/>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3" name="Google Shape;4043;p64"/>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4" name="Google Shape;4044;p64"/>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5" name="Google Shape;4045;p64"/>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6" name="Google Shape;4046;p64"/>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7" name="Google Shape;4047;p64"/>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8" name="Google Shape;4048;p64"/>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9" name="Google Shape;4049;p64"/>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0" name="Google Shape;4050;p64"/>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1" name="Google Shape;4051;p64"/>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2" name="Google Shape;4052;p64"/>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3" name="Google Shape;4053;p64"/>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4" name="Google Shape;4054;p64"/>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5" name="Google Shape;4055;p64"/>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6" name="Google Shape;4056;p64"/>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7" name="Google Shape;4057;p64"/>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8" name="Google Shape;4058;p64"/>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9" name="Google Shape;4059;p64"/>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0" name="Google Shape;4060;p64"/>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1" name="Google Shape;4061;p64"/>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2" name="Google Shape;4062;p64"/>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3" name="Google Shape;4063;p64"/>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4" name="Google Shape;4064;p64"/>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5" name="Google Shape;4065;p64"/>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6" name="Google Shape;4066;p64"/>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7" name="Google Shape;4067;p64"/>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8" name="Google Shape;4068;p64"/>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9" name="Google Shape;4069;p64"/>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0" name="Google Shape;4070;p64"/>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1" name="Google Shape;4071;p64"/>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2" name="Google Shape;4072;p64"/>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3" name="Google Shape;4073;p64"/>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4" name="Google Shape;4074;p64"/>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5" name="Google Shape;4075;p64"/>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6" name="Google Shape;4076;p64"/>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7" name="Google Shape;4077;p64"/>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8" name="Google Shape;4078;p64"/>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9" name="Google Shape;4079;p64"/>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0" name="Google Shape;4080;p64"/>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1" name="Google Shape;4081;p64"/>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2" name="Google Shape;4082;p64"/>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3" name="Google Shape;4083;p64"/>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4" name="Google Shape;4084;p64"/>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5" name="Google Shape;4085;p64"/>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6" name="Google Shape;4086;p64"/>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7" name="Google Shape;4087;p64"/>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8" name="Google Shape;4088;p64"/>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9" name="Google Shape;4089;p64"/>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0" name="Google Shape;4090;p64"/>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1" name="Google Shape;4091;p64"/>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2" name="Google Shape;4092;p64"/>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3" name="Google Shape;4093;p64"/>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4" name="Google Shape;4094;p64"/>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5" name="Google Shape;4095;p64"/>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6" name="Google Shape;4096;p64"/>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7" name="Google Shape;4097;p64"/>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8" name="Google Shape;4098;p64"/>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9" name="Google Shape;4099;p64"/>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0" name="Google Shape;4100;p64"/>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1" name="Google Shape;4101;p64"/>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2" name="Google Shape;4102;p64"/>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3" name="Google Shape;4103;p64"/>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4" name="Google Shape;4104;p64"/>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5" name="Google Shape;4105;p64"/>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64"/>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7" name="Google Shape;4107;p64"/>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8" name="Google Shape;4108;p64"/>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64"/>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0" name="Google Shape;4110;p64"/>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1" name="Google Shape;4111;p64"/>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2" name="Google Shape;4112;p64"/>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3" name="Google Shape;4113;p64"/>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4" name="Google Shape;4114;p64"/>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5" name="Google Shape;4115;p64"/>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6" name="Google Shape;4116;p64"/>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7" name="Google Shape;4117;p64"/>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8" name="Google Shape;4118;p64"/>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9" name="Google Shape;4119;p64"/>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0" name="Google Shape;4120;p64"/>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1" name="Google Shape;4121;p64"/>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2" name="Google Shape;4122;p64"/>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3" name="Google Shape;4123;p64"/>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4" name="Google Shape;4124;p64"/>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5" name="Google Shape;4125;p64"/>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6" name="Google Shape;4126;p64"/>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7" name="Google Shape;4127;p64"/>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64"/>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64"/>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64"/>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64"/>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64"/>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3" name="Google Shape;4133;p64"/>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4" name="Google Shape;4134;p64"/>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64"/>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6" name="Google Shape;4136;p64"/>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7" name="Google Shape;4137;p64"/>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8" name="Google Shape;4138;p64"/>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9" name="Google Shape;4139;p64"/>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0" name="Google Shape;4140;p64"/>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1" name="Google Shape;4141;p64"/>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2" name="Google Shape;4142;p64"/>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3" name="Google Shape;4143;p64"/>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4" name="Google Shape;4144;p64"/>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5" name="Google Shape;4145;p64"/>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6" name="Google Shape;4146;p64"/>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7" name="Google Shape;4147;p64"/>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8" name="Google Shape;4148;p64"/>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9" name="Google Shape;4149;p64"/>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0" name="Google Shape;4150;p64"/>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1" name="Google Shape;4151;p64"/>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2" name="Google Shape;4152;p64"/>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3" name="Google Shape;4153;p64"/>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4" name="Google Shape;4154;p64"/>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5" name="Google Shape;4155;p64"/>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6" name="Google Shape;4156;p64"/>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7" name="Google Shape;4157;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8" name="Google Shape;4158;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9" name="Google Shape;4159;p64"/>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0" name="Google Shape;4160;p64"/>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1" name="Google Shape;4161;p64"/>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2" name="Google Shape;4162;p64"/>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3" name="Google Shape;4163;p64"/>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4" name="Google Shape;4164;p64"/>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5" name="Google Shape;4165;p64"/>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6" name="Google Shape;4166;p64"/>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7" name="Google Shape;4167;p64"/>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8" name="Google Shape;4168;p64"/>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9" name="Google Shape;4169;p64"/>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0" name="Google Shape;4170;p64"/>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1" name="Google Shape;4171;p64"/>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2" name="Google Shape;4172;p64"/>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3" name="Google Shape;4173;p64"/>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4" name="Google Shape;4174;p64"/>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5" name="Google Shape;4175;p64"/>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6" name="Google Shape;4176;p64"/>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7" name="Google Shape;4177;p64"/>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8" name="Google Shape;4178;p64"/>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9" name="Google Shape;4179;p64"/>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0" name="Google Shape;4180;p64"/>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1" name="Google Shape;4181;p64"/>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2" name="Google Shape;4182;p64"/>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3" name="Google Shape;4183;p64"/>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4" name="Google Shape;4184;p64"/>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5" name="Google Shape;4185;p64"/>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6" name="Google Shape;4186;p64"/>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7" name="Google Shape;4187;p64"/>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8" name="Google Shape;4188;p64"/>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9" name="Google Shape;4189;p64"/>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0" name="Google Shape;4190;p64"/>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1" name="Google Shape;4191;p64"/>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2" name="Google Shape;4192;p64"/>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3" name="Google Shape;4193;p64"/>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4" name="Google Shape;4194;p64"/>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5" name="Google Shape;4195;p64"/>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6" name="Google Shape;4196;p64"/>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7" name="Google Shape;4197;p64"/>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8" name="Google Shape;4198;p64"/>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9" name="Google Shape;4199;p64"/>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0" name="Google Shape;4200;p64"/>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1" name="Google Shape;4201;p64"/>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2" name="Google Shape;4202;p64"/>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3" name="Google Shape;4203;p64"/>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4" name="Google Shape;4204;p64"/>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5" name="Google Shape;4205;p64"/>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6" name="Google Shape;4206;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7" name="Google Shape;4207;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8" name="Google Shape;4208;p64"/>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9" name="Google Shape;4209;p64"/>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0" name="Google Shape;4210;p64"/>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1" name="Google Shape;4211;p64"/>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2" name="Google Shape;4212;p64"/>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3" name="Google Shape;4213;p64"/>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4" name="Google Shape;4214;p64"/>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5" name="Google Shape;4215;p64"/>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6" name="Google Shape;4216;p64"/>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7" name="Google Shape;4217;p64"/>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8" name="Google Shape;4218;p64"/>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9" name="Google Shape;4219;p64"/>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0" name="Google Shape;4220;p64"/>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1" name="Google Shape;4221;p64"/>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2" name="Google Shape;4222;p64"/>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3" name="Google Shape;4223;p64"/>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4" name="Google Shape;4224;p64"/>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5" name="Google Shape;4225;p64"/>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6" name="Google Shape;4226;p64"/>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7" name="Google Shape;4227;p64"/>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8" name="Google Shape;4228;p64"/>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9" name="Google Shape;4229;p64"/>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0" name="Google Shape;4230;p64"/>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1" name="Google Shape;4231;p64"/>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2" name="Google Shape;4232;p64"/>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3" name="Google Shape;4233;p64"/>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4" name="Google Shape;4234;p64"/>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5" name="Google Shape;4235;p64"/>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6" name="Google Shape;4236;p64"/>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7" name="Google Shape;4237;p64"/>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8" name="Google Shape;4238;p64"/>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9" name="Google Shape;4239;p64"/>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0" name="Google Shape;4240;p64"/>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41" name="Google Shape;4241;p64"/>
          <p:cNvGrpSpPr/>
          <p:nvPr/>
        </p:nvGrpSpPr>
        <p:grpSpPr>
          <a:xfrm>
            <a:off x="1468639" y="2720609"/>
            <a:ext cx="1731784" cy="1581063"/>
            <a:chOff x="1338075" y="463925"/>
            <a:chExt cx="5022575" cy="4585450"/>
          </a:xfrm>
        </p:grpSpPr>
        <p:sp>
          <p:nvSpPr>
            <p:cNvPr id="4242" name="Google Shape;4242;p64"/>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3" name="Google Shape;4243;p64"/>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4" name="Google Shape;4244;p64"/>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5" name="Google Shape;4245;p64"/>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6" name="Google Shape;4246;p64"/>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7" name="Google Shape;4247;p64"/>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8" name="Google Shape;4248;p64"/>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9" name="Google Shape;4249;p64"/>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0" name="Google Shape;4250;p64"/>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1" name="Google Shape;4251;p64"/>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2" name="Google Shape;4252;p64"/>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3" name="Google Shape;4253;p64"/>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4" name="Google Shape;4254;p64"/>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5" name="Google Shape;4255;p64"/>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6" name="Google Shape;4256;p64"/>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7" name="Google Shape;4257;p64"/>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8" name="Google Shape;4258;p64"/>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9" name="Google Shape;4259;p64"/>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0" name="Google Shape;4260;p64"/>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1" name="Google Shape;4261;p64"/>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2" name="Google Shape;4262;p64"/>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3" name="Google Shape;4263;p64"/>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4" name="Google Shape;4264;p64"/>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5" name="Google Shape;4265;p64"/>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6" name="Google Shape;4266;p64"/>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7" name="Google Shape;4267;p64"/>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8" name="Google Shape;4268;p64"/>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9" name="Google Shape;4269;p64"/>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0" name="Google Shape;4270;p64"/>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1" name="Google Shape;4271;p64"/>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2" name="Google Shape;4272;p64"/>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3" name="Google Shape;4273;p64"/>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4" name="Google Shape;4274;p64"/>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5" name="Google Shape;4275;p64"/>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6" name="Google Shape;4276;p64"/>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7" name="Google Shape;4277;p64"/>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8" name="Google Shape;4278;p64"/>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9" name="Google Shape;4279;p64"/>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0" name="Google Shape;4280;p64"/>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1" name="Google Shape;4281;p64"/>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2" name="Google Shape;4282;p64"/>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3" name="Google Shape;4283;p64"/>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4" name="Google Shape;4284;p64"/>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5" name="Google Shape;4285;p64"/>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6" name="Google Shape;4286;p64"/>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7" name="Google Shape;4287;p64"/>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8" name="Google Shape;4288;p64"/>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9" name="Google Shape;4289;p64"/>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0" name="Google Shape;4290;p64"/>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1" name="Google Shape;4291;p64"/>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2" name="Google Shape;4292;p64"/>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3" name="Google Shape;4293;p64"/>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4" name="Google Shape;4294;p64"/>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5" name="Google Shape;4295;p64"/>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6" name="Google Shape;4296;p64"/>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7" name="Google Shape;4297;p64"/>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8" name="Google Shape;4298;p64"/>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9" name="Google Shape;4299;p64"/>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0" name="Google Shape;4300;p64"/>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1" name="Google Shape;4301;p64"/>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2" name="Google Shape;4302;p64"/>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3" name="Google Shape;4303;p64"/>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4" name="Google Shape;4304;p64"/>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5" name="Google Shape;4305;p64"/>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6" name="Google Shape;4306;p64"/>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7" name="Google Shape;4307;p64"/>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8" name="Google Shape;4308;p64"/>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9" name="Google Shape;4309;p64"/>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0" name="Google Shape;4310;p64"/>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1" name="Google Shape;4311;p64"/>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2" name="Google Shape;4312;p64"/>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3" name="Google Shape;4313;p64"/>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4" name="Google Shape;4314;p64"/>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5" name="Google Shape;4315;p64"/>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6" name="Google Shape;4316;p64"/>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7" name="Google Shape;4317;p64"/>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8" name="Google Shape;4318;p64"/>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9" name="Google Shape;4319;p64"/>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0" name="Google Shape;4320;p64"/>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1" name="Google Shape;4321;p64"/>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2" name="Google Shape;4322;p64"/>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3" name="Google Shape;4323;p64"/>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4" name="Google Shape;4324;p64"/>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5" name="Google Shape;4325;p64"/>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6" name="Google Shape;4326;p64"/>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7" name="Google Shape;4327;p64"/>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8" name="Google Shape;4328;p64"/>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9" name="Google Shape;4329;p64"/>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0" name="Google Shape;4330;p64"/>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1" name="Google Shape;4331;p64"/>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2" name="Google Shape;4332;p64"/>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3" name="Google Shape;4333;p64"/>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4" name="Google Shape;4334;p64"/>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5" name="Google Shape;4335;p64"/>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6" name="Google Shape;4336;p64"/>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7" name="Google Shape;4337;p64"/>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8" name="Google Shape;4338;p64"/>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9" name="Google Shape;4339;p64"/>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0" name="Google Shape;4340;p64"/>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1" name="Google Shape;4341;p64"/>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2" name="Google Shape;4342;p64"/>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3" name="Google Shape;4343;p64"/>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4" name="Google Shape;4344;p64"/>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5" name="Google Shape;4345;p64"/>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6" name="Google Shape;4346;p64"/>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7" name="Google Shape;4347;p64"/>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8" name="Google Shape;4348;p64"/>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9" name="Google Shape;4349;p64"/>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0" name="Google Shape;4350;p64"/>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1" name="Google Shape;4351;p64"/>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2" name="Google Shape;4352;p64"/>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3" name="Google Shape;4353;p64"/>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4" name="Google Shape;4354;p64"/>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5" name="Google Shape;4355;p64"/>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6" name="Google Shape;4356;p64"/>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7" name="Google Shape;4357;p64"/>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8" name="Google Shape;4358;p64"/>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9" name="Google Shape;4359;p64"/>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0" name="Google Shape;4360;p64"/>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1" name="Google Shape;4361;p64"/>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2" name="Google Shape;4362;p64"/>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3" name="Google Shape;4363;p64"/>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4" name="Google Shape;4364;p64"/>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5" name="Google Shape;4365;p64"/>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6" name="Google Shape;4366;p64"/>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7" name="Google Shape;4367;p64"/>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8" name="Google Shape;4368;p64"/>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9" name="Google Shape;4369;p64"/>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0" name="Google Shape;4370;p64"/>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1" name="Google Shape;4371;p64"/>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2" name="Google Shape;4372;p64"/>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3" name="Google Shape;4373;p64"/>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4" name="Google Shape;4374;p64"/>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5" name="Google Shape;4375;p64"/>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6" name="Google Shape;4376;p64"/>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7" name="Google Shape;4377;p64"/>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8" name="Google Shape;4378;p64"/>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9" name="Google Shape;4379;p64"/>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0" name="Google Shape;4380;p64"/>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1" name="Google Shape;4381;p64"/>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2" name="Google Shape;4382;p64"/>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3" name="Google Shape;4383;p64"/>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4" name="Google Shape;4384;p64"/>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5" name="Google Shape;4385;p64"/>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6" name="Google Shape;4386;p64"/>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7" name="Google Shape;4387;p64"/>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8" name="Google Shape;4388;p64"/>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9" name="Google Shape;4389;p64"/>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0" name="Google Shape;4390;p64"/>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1" name="Google Shape;4391;p64"/>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2" name="Google Shape;4392;p64"/>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3" name="Google Shape;4393;p64"/>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4" name="Google Shape;4394;p64"/>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5" name="Google Shape;4395;p64"/>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6" name="Google Shape;4396;p64"/>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7" name="Google Shape;4397;p64"/>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8" name="Google Shape;4398;p64"/>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9" name="Google Shape;4399;p64"/>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0" name="Google Shape;4400;p64"/>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1" name="Google Shape;4401;p64"/>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2" name="Google Shape;4402;p64"/>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3" name="Google Shape;4403;p64"/>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4" name="Google Shape;4404;p64"/>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5" name="Google Shape;4405;p64"/>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6" name="Google Shape;4406;p64"/>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7" name="Google Shape;4407;p64"/>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8" name="Google Shape;4408;p64"/>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9" name="Google Shape;4409;p64"/>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0" name="Google Shape;4410;p64"/>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1" name="Google Shape;4411;p64"/>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2" name="Google Shape;4412;p64"/>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3" name="Google Shape;4413;p64"/>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4" name="Google Shape;4414;p64"/>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5" name="Google Shape;4415;p64"/>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6" name="Google Shape;4416;p64"/>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7" name="Google Shape;4417;p64"/>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8" name="Google Shape;4418;p64"/>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9" name="Google Shape;4419;p64"/>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0" name="Google Shape;4420;p64"/>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1" name="Google Shape;4421;p64"/>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2" name="Google Shape;4422;p64"/>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3" name="Google Shape;4423;p64"/>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4" name="Google Shape;4424;p64"/>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5" name="Google Shape;4425;p64"/>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6" name="Google Shape;4426;p64"/>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7" name="Google Shape;4427;p64"/>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8" name="Google Shape;4428;p64"/>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9" name="Google Shape;4429;p64"/>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0" name="Google Shape;4430;p64"/>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1" name="Google Shape;4431;p64"/>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2" name="Google Shape;4432;p64"/>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3" name="Google Shape;4433;p64"/>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4" name="Google Shape;4434;p64"/>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5" name="Google Shape;4435;p64"/>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6" name="Google Shape;4436;p64"/>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7" name="Google Shape;4437;p64"/>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8" name="Google Shape;4438;p64"/>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9" name="Google Shape;4439;p64"/>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0" name="Google Shape;4440;p64"/>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1" name="Google Shape;4441;p64"/>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2" name="Google Shape;4442;p64"/>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3" name="Google Shape;4443;p64"/>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4" name="Google Shape;4444;p64"/>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5" name="Google Shape;4445;p64"/>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6" name="Google Shape;4446;p64"/>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7" name="Google Shape;4447;p64"/>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8" name="Google Shape;4448;p64"/>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9" name="Google Shape;4449;p64"/>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0" name="Google Shape;4450;p64"/>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1" name="Google Shape;4451;p64"/>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2" name="Google Shape;4452;p64"/>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3" name="Google Shape;4453;p64"/>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4" name="Google Shape;4454;p64"/>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5" name="Google Shape;4455;p64"/>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6" name="Google Shape;4456;p64"/>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7" name="Google Shape;4457;p64"/>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8" name="Google Shape;4458;p64"/>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9" name="Google Shape;4459;p64"/>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0" name="Google Shape;4460;p64"/>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1" name="Google Shape;4461;p64"/>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2" name="Google Shape;4462;p64"/>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3" name="Google Shape;4463;p64"/>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4" name="Google Shape;4464;p64"/>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5" name="Google Shape;4465;p64"/>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6" name="Google Shape;4466;p64"/>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7" name="Google Shape;4467;p64"/>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8" name="Google Shape;4468;p64"/>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9" name="Google Shape;4469;p64"/>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0" name="Google Shape;4470;p64"/>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1" name="Google Shape;4471;p64"/>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2" name="Google Shape;4472;p64"/>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3" name="Google Shape;4473;p64"/>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4" name="Google Shape;4474;p64"/>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5" name="Google Shape;4475;p64"/>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6" name="Google Shape;4476;p64"/>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7" name="Google Shape;4477;p64"/>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8" name="Google Shape;4478;p64"/>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9" name="Google Shape;4479;p64"/>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64"/>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1" name="Google Shape;4481;p64"/>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2" name="Google Shape;4482;p64"/>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3" name="Google Shape;4483;p64"/>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4" name="Google Shape;4484;p64"/>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5" name="Google Shape;4485;p64"/>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6" name="Google Shape;4486;p64"/>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7" name="Google Shape;4487;p64"/>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8" name="Google Shape;4488;p64"/>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9" name="Google Shape;4489;p64"/>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0" name="Google Shape;4490;p64"/>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1" name="Google Shape;4491;p64"/>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2" name="Google Shape;4492;p64"/>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3" name="Google Shape;4493;p64"/>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4" name="Google Shape;4494;p64"/>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5" name="Google Shape;4495;p64"/>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6" name="Google Shape;4496;p64"/>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7" name="Google Shape;4497;p64"/>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8" name="Google Shape;4498;p64"/>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9" name="Google Shape;4499;p64"/>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0" name="Google Shape;4500;p64"/>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1" name="Google Shape;4501;p64"/>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2" name="Google Shape;4502;p64"/>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3" name="Google Shape;4503;p64"/>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4" name="Google Shape;4504;p64"/>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5" name="Google Shape;4505;p64"/>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06" name="Google Shape;4506;p64"/>
          <p:cNvGrpSpPr/>
          <p:nvPr/>
        </p:nvGrpSpPr>
        <p:grpSpPr>
          <a:xfrm>
            <a:off x="3620998" y="990685"/>
            <a:ext cx="1951492" cy="1581008"/>
            <a:chOff x="556125" y="238075"/>
            <a:chExt cx="6466175" cy="5235125"/>
          </a:xfrm>
        </p:grpSpPr>
        <p:sp>
          <p:nvSpPr>
            <p:cNvPr id="4507" name="Google Shape;4507;p64"/>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8" name="Google Shape;4508;p64"/>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9" name="Google Shape;4509;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0" name="Google Shape;4510;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1" name="Google Shape;4511;p64"/>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2" name="Google Shape;4512;p64"/>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3" name="Google Shape;4513;p64"/>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4" name="Google Shape;4514;p64"/>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5" name="Google Shape;4515;p64"/>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6" name="Google Shape;4516;p64"/>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7" name="Google Shape;4517;p64"/>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8" name="Google Shape;4518;p64"/>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9" name="Google Shape;4519;p64"/>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0" name="Google Shape;4520;p64"/>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1" name="Google Shape;4521;p64"/>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2" name="Google Shape;4522;p64"/>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3" name="Google Shape;4523;p64"/>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4" name="Google Shape;4524;p64"/>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5" name="Google Shape;4525;p64"/>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6" name="Google Shape;4526;p64"/>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7" name="Google Shape;4527;p64"/>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8" name="Google Shape;4528;p64"/>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9" name="Google Shape;4529;p64"/>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0" name="Google Shape;4530;p64"/>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1" name="Google Shape;4531;p64"/>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2" name="Google Shape;4532;p64"/>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3" name="Google Shape;4533;p64"/>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4" name="Google Shape;4534;p64"/>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5" name="Google Shape;4535;p64"/>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6" name="Google Shape;4536;p64"/>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7" name="Google Shape;4537;p64"/>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8" name="Google Shape;4538;p64"/>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9" name="Google Shape;4539;p64"/>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0" name="Google Shape;4540;p64"/>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1" name="Google Shape;4541;p64"/>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2" name="Google Shape;4542;p64"/>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3" name="Google Shape;4543;p64"/>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4" name="Google Shape;4544;p64"/>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5" name="Google Shape;4545;p64"/>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6" name="Google Shape;4546;p64"/>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7" name="Google Shape;4547;p64"/>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8" name="Google Shape;4548;p64"/>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9" name="Google Shape;4549;p64"/>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0" name="Google Shape;4550;p64"/>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1" name="Google Shape;4551;p64"/>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2" name="Google Shape;4552;p64"/>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3" name="Google Shape;4553;p64"/>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4" name="Google Shape;4554;p64"/>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5" name="Google Shape;4555;p64"/>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6" name="Google Shape;4556;p64"/>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7" name="Google Shape;4557;p64"/>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8" name="Google Shape;4558;p64"/>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9" name="Google Shape;4559;p64"/>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0" name="Google Shape;4560;p64"/>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1" name="Google Shape;4561;p64"/>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2" name="Google Shape;4562;p64"/>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3" name="Google Shape;4563;p64"/>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4" name="Google Shape;4564;p64"/>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5" name="Google Shape;4565;p64"/>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6" name="Google Shape;4566;p64"/>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7" name="Google Shape;4567;p64"/>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8" name="Google Shape;4568;p64"/>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9" name="Google Shape;4569;p64"/>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0" name="Google Shape;4570;p64"/>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1" name="Google Shape;4571;p64"/>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2" name="Google Shape;4572;p64"/>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3" name="Google Shape;4573;p64"/>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4" name="Google Shape;4574;p64"/>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5" name="Google Shape;4575;p64"/>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6" name="Google Shape;4576;p64"/>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7" name="Google Shape;4577;p64"/>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8" name="Google Shape;4578;p64"/>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9" name="Google Shape;4579;p64"/>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0" name="Google Shape;4580;p64"/>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1" name="Google Shape;4581;p64"/>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2" name="Google Shape;4582;p64"/>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3" name="Google Shape;4583;p64"/>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4" name="Google Shape;4584;p64"/>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5" name="Google Shape;4585;p64"/>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6" name="Google Shape;4586;p64"/>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7" name="Google Shape;4587;p64"/>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8" name="Google Shape;4588;p64"/>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9" name="Google Shape;4589;p64"/>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0" name="Google Shape;4590;p64"/>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1" name="Google Shape;4591;p64"/>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2" name="Google Shape;4592;p64"/>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3" name="Google Shape;4593;p64"/>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4" name="Google Shape;4594;p64"/>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5" name="Google Shape;4595;p64"/>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6" name="Google Shape;4596;p64"/>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7" name="Google Shape;4597;p64"/>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8" name="Google Shape;4598;p64"/>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9" name="Google Shape;4599;p64"/>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0" name="Google Shape;4600;p64"/>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1" name="Google Shape;4601;p64"/>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2" name="Google Shape;4602;p64"/>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3" name="Google Shape;4603;p64"/>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4" name="Google Shape;4604;p64"/>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5" name="Google Shape;4605;p64"/>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6" name="Google Shape;4606;p64"/>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7" name="Google Shape;4607;p64"/>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8" name="Google Shape;4608;p64"/>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9" name="Google Shape;4609;p64"/>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0" name="Google Shape;4610;p64"/>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1" name="Google Shape;4611;p64"/>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2" name="Google Shape;4612;p64"/>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3" name="Google Shape;4613;p64"/>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4" name="Google Shape;4614;p64"/>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5" name="Google Shape;4615;p64"/>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6" name="Google Shape;4616;p64"/>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7" name="Google Shape;4617;p64"/>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8" name="Google Shape;4618;p64"/>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9" name="Google Shape;4619;p64"/>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0" name="Google Shape;4620;p64"/>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1" name="Google Shape;4621;p64"/>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2" name="Google Shape;4622;p64"/>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3" name="Google Shape;4623;p64"/>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4" name="Google Shape;4624;p64"/>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5" name="Google Shape;4625;p64"/>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6" name="Google Shape;4626;p64"/>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7" name="Google Shape;4627;p64"/>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8" name="Google Shape;4628;p64"/>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9" name="Google Shape;4629;p64"/>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0" name="Google Shape;4630;p64"/>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1" name="Google Shape;4631;p64"/>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2" name="Google Shape;4632;p64"/>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3" name="Google Shape;4633;p64"/>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4" name="Google Shape;4634;p64"/>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5" name="Google Shape;4635;p64"/>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6" name="Google Shape;4636;p64"/>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7" name="Google Shape;4637;p64"/>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8" name="Google Shape;4638;p64"/>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9" name="Google Shape;4639;p64"/>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0" name="Google Shape;4640;p64"/>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1" name="Google Shape;4641;p64"/>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2" name="Google Shape;4642;p64"/>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3" name="Google Shape;4643;p64"/>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4" name="Google Shape;4644;p64"/>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5" name="Google Shape;4645;p64"/>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6" name="Google Shape;4646;p64"/>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7" name="Google Shape;4647;p64"/>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8" name="Google Shape;4648;p64"/>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9" name="Google Shape;4649;p64"/>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0" name="Google Shape;4650;p64"/>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1" name="Google Shape;4651;p64"/>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2" name="Google Shape;4652;p64"/>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3" name="Google Shape;4653;p64"/>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4" name="Google Shape;4654;p64"/>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5" name="Google Shape;4655;p64"/>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6" name="Google Shape;4656;p64"/>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7" name="Google Shape;4657;p64"/>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8" name="Google Shape;4658;p64"/>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9" name="Google Shape;4659;p64"/>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0" name="Google Shape;4660;p64"/>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1" name="Google Shape;4661;p64"/>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2" name="Google Shape;4662;p64"/>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3" name="Google Shape;4663;p64"/>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4" name="Google Shape;4664;p64"/>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5" name="Google Shape;4665;p64"/>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6" name="Google Shape;4666;p64"/>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7" name="Google Shape;4667;p64"/>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8" name="Google Shape;4668;p64"/>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9" name="Google Shape;4669;p64"/>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0" name="Google Shape;4670;p64"/>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1" name="Google Shape;4671;p64"/>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64"/>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3" name="Google Shape;4673;p64"/>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4" name="Google Shape;4674;p64"/>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5" name="Google Shape;4675;p64"/>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6" name="Google Shape;4676;p64"/>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7" name="Google Shape;4677;p64"/>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8" name="Google Shape;4678;p64"/>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9" name="Google Shape;4679;p64"/>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0" name="Google Shape;4680;p64"/>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1" name="Google Shape;4681;p64"/>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2" name="Google Shape;4682;p64"/>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3" name="Google Shape;4683;p64"/>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4" name="Google Shape;4684;p64"/>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5" name="Google Shape;4685;p64"/>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6" name="Google Shape;4686;p64"/>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7" name="Google Shape;4687;p64"/>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8" name="Google Shape;4688;p64"/>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9" name="Google Shape;4689;p64"/>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0" name="Google Shape;4690;p64"/>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1" name="Google Shape;4691;p64"/>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2" name="Google Shape;4692;p64"/>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3" name="Google Shape;4693;p64"/>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4" name="Google Shape;4694;p64"/>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5" name="Google Shape;4695;p64"/>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6" name="Google Shape;4696;p64"/>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7" name="Google Shape;4697;p64"/>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8" name="Google Shape;4698;p64"/>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9" name="Google Shape;4699;p64"/>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0" name="Google Shape;4700;p64"/>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1" name="Google Shape;4701;p64"/>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2" name="Google Shape;4702;p64"/>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3" name="Google Shape;4703;p64"/>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4" name="Google Shape;4704;p64"/>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5" name="Google Shape;4705;p64"/>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6" name="Google Shape;4706;p64"/>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7" name="Google Shape;4707;p64"/>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8" name="Google Shape;4708;p64"/>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9" name="Google Shape;4709;p64"/>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0" name="Google Shape;4710;p64"/>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1" name="Google Shape;4711;p64"/>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2" name="Google Shape;4712;p64"/>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3" name="Google Shape;4713;p64"/>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4" name="Google Shape;4714;p64"/>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5" name="Google Shape;4715;p64"/>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4716;p64"/>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4717;p64"/>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8" name="Google Shape;4718;p64"/>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9" name="Google Shape;4719;p64"/>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0" name="Google Shape;4720;p64"/>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1" name="Google Shape;4721;p64"/>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2" name="Google Shape;4722;p64"/>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3" name="Google Shape;4723;p64"/>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4" name="Google Shape;4724;p64"/>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5" name="Google Shape;4725;p64"/>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6" name="Google Shape;4726;p64"/>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7" name="Google Shape;4727;p64"/>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8" name="Google Shape;4728;p64"/>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9" name="Google Shape;4729;p64"/>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4730;p64"/>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4731;p64"/>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4732;p64"/>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3" name="Google Shape;4733;p64"/>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4" name="Google Shape;4734;p64"/>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4735;p64"/>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4736;p64"/>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7" name="Google Shape;4737;p64"/>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8" name="Google Shape;4738;p64"/>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9" name="Google Shape;4739;p64"/>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0" name="Google Shape;4740;p64"/>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1" name="Google Shape;4741;p64"/>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2" name="Google Shape;4742;p64"/>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3" name="Google Shape;4743;p64"/>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4" name="Google Shape;4744;p64"/>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5" name="Google Shape;4745;p64"/>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6" name="Google Shape;4746;p64"/>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7" name="Google Shape;4747;p64"/>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8" name="Google Shape;4748;p64"/>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9" name="Google Shape;4749;p64"/>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0" name="Google Shape;4750;p64"/>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1" name="Google Shape;4751;p64"/>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2" name="Google Shape;4752;p64"/>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3" name="Google Shape;4753;p64"/>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4" name="Google Shape;4754;p64"/>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5" name="Google Shape;4755;p64"/>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6" name="Google Shape;4756;p64"/>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7" name="Google Shape;4757;p64"/>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8" name="Google Shape;4758;p64"/>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9" name="Google Shape;4759;p64"/>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0" name="Google Shape;4760;p64"/>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1" name="Google Shape;4761;p64"/>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2" name="Google Shape;4762;p64"/>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3" name="Google Shape;4763;p64"/>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4" name="Google Shape;4764;p64"/>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5" name="Google Shape;4765;p64"/>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66" name="Google Shape;4766;p64"/>
          <p:cNvGrpSpPr/>
          <p:nvPr/>
        </p:nvGrpSpPr>
        <p:grpSpPr>
          <a:xfrm>
            <a:off x="3970027" y="2722170"/>
            <a:ext cx="1419894" cy="1575237"/>
            <a:chOff x="1260950" y="-166737"/>
            <a:chExt cx="5129675" cy="5643987"/>
          </a:xfrm>
        </p:grpSpPr>
        <p:sp>
          <p:nvSpPr>
            <p:cNvPr id="4767" name="Google Shape;4767;p64"/>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8" name="Google Shape;4768;p64"/>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9" name="Google Shape;4769;p64"/>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0" name="Google Shape;4770;p64"/>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1" name="Google Shape;4771;p64"/>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2" name="Google Shape;4772;p64"/>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3" name="Google Shape;4773;p64"/>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4" name="Google Shape;4774;p64"/>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5" name="Google Shape;4775;p64"/>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6" name="Google Shape;4776;p64"/>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7" name="Google Shape;4777;p64"/>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8" name="Google Shape;4778;p64"/>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9" name="Google Shape;4779;p64"/>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0" name="Google Shape;4780;p64"/>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1" name="Google Shape;4781;p64"/>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2" name="Google Shape;4782;p64"/>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3" name="Google Shape;4783;p64"/>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4784;p64"/>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5" name="Google Shape;4785;p64"/>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6" name="Google Shape;4786;p64"/>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7" name="Google Shape;4787;p64"/>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8" name="Google Shape;4788;p64"/>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9" name="Google Shape;4789;p64"/>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0" name="Google Shape;4790;p64"/>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1" name="Google Shape;4791;p64"/>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2" name="Google Shape;4792;p64"/>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3" name="Google Shape;4793;p64"/>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4" name="Google Shape;4794;p64"/>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5" name="Google Shape;4795;p64"/>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6" name="Google Shape;4796;p64"/>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7" name="Google Shape;4797;p64"/>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8" name="Google Shape;4798;p64"/>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9" name="Google Shape;4799;p64"/>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0" name="Google Shape;4800;p64"/>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1" name="Google Shape;4801;p64"/>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2" name="Google Shape;4802;p64"/>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3" name="Google Shape;4803;p64"/>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4" name="Google Shape;4804;p64"/>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5" name="Google Shape;4805;p64"/>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6" name="Google Shape;4806;p64"/>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7" name="Google Shape;4807;p64"/>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8" name="Google Shape;4808;p64"/>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9" name="Google Shape;4809;p64"/>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0" name="Google Shape;4810;p64"/>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1" name="Google Shape;4811;p64"/>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2" name="Google Shape;4812;p64"/>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3" name="Google Shape;4813;p64"/>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4" name="Google Shape;4814;p64"/>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5" name="Google Shape;4815;p64"/>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6" name="Google Shape;4816;p64"/>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7" name="Google Shape;4817;p64"/>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8" name="Google Shape;4818;p64"/>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9" name="Google Shape;4819;p64"/>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0" name="Google Shape;4820;p64"/>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1" name="Google Shape;4821;p64"/>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2" name="Google Shape;4822;p64"/>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3" name="Google Shape;4823;p64"/>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4" name="Google Shape;4824;p64"/>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5" name="Google Shape;4825;p64"/>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6" name="Google Shape;4826;p64"/>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7" name="Google Shape;4827;p64"/>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8" name="Google Shape;4828;p64"/>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9" name="Google Shape;4829;p64"/>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0" name="Google Shape;4830;p64"/>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1" name="Google Shape;4831;p64"/>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2" name="Google Shape;4832;p64"/>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3" name="Google Shape;4833;p64"/>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4" name="Google Shape;4834;p64"/>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5" name="Google Shape;4835;p64"/>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6" name="Google Shape;4836;p64"/>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7" name="Google Shape;4837;p64"/>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8" name="Google Shape;4838;p64"/>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9" name="Google Shape;4839;p64"/>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0" name="Google Shape;4840;p64"/>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1" name="Google Shape;4841;p64"/>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2" name="Google Shape;4842;p64"/>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3" name="Google Shape;4843;p64"/>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4" name="Google Shape;4844;p64"/>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5" name="Google Shape;4845;p64"/>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6" name="Google Shape;4846;p64"/>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7" name="Google Shape;4847;p64"/>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8" name="Google Shape;4848;p64"/>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9" name="Google Shape;4849;p64"/>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0" name="Google Shape;4850;p64"/>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1" name="Google Shape;4851;p64"/>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2" name="Google Shape;4852;p64"/>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3" name="Google Shape;4853;p64"/>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4" name="Google Shape;4854;p64"/>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5" name="Google Shape;4855;p64"/>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6" name="Google Shape;4856;p64"/>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7" name="Google Shape;4857;p64"/>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8" name="Google Shape;4858;p64"/>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9" name="Google Shape;4859;p64"/>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0" name="Google Shape;4860;p64"/>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1" name="Google Shape;4861;p64"/>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2" name="Google Shape;4862;p64"/>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3" name="Google Shape;4863;p64"/>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4" name="Google Shape;4864;p64"/>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5" name="Google Shape;4865;p64"/>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6" name="Google Shape;4866;p64"/>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7" name="Google Shape;4867;p64"/>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8" name="Google Shape;4868;p64"/>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9" name="Google Shape;4869;p64"/>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0" name="Google Shape;4870;p64"/>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1" name="Google Shape;4871;p64"/>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2" name="Google Shape;4872;p64"/>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3" name="Google Shape;4873;p64"/>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4" name="Google Shape;4874;p64"/>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5" name="Google Shape;4875;p64"/>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6" name="Google Shape;4876;p64"/>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7" name="Google Shape;4877;p64"/>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8" name="Google Shape;4878;p64"/>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9" name="Google Shape;4879;p64"/>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0" name="Google Shape;4880;p64"/>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1" name="Google Shape;4881;p64"/>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2" name="Google Shape;4882;p64"/>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3" name="Google Shape;4883;p64"/>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4" name="Google Shape;4884;p64"/>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5" name="Google Shape;4885;p64"/>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6" name="Google Shape;4886;p64"/>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7" name="Google Shape;4887;p64"/>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8" name="Google Shape;4888;p64"/>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9" name="Google Shape;4889;p64"/>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0" name="Google Shape;4890;p64"/>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1" name="Google Shape;4891;p64"/>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2" name="Google Shape;4892;p64"/>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3" name="Google Shape;4893;p64"/>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4" name="Google Shape;4894;p64"/>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5" name="Google Shape;4895;p64"/>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6" name="Google Shape;4896;p64"/>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7" name="Google Shape;4897;p64"/>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8" name="Google Shape;4898;p64"/>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9" name="Google Shape;4899;p64"/>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0" name="Google Shape;4900;p64"/>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1" name="Google Shape;4901;p64"/>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2" name="Google Shape;4902;p64"/>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3" name="Google Shape;4903;p64"/>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4" name="Google Shape;4904;p64"/>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5" name="Google Shape;4905;p64"/>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6" name="Google Shape;4906;p64"/>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7" name="Google Shape;4907;p64"/>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8" name="Google Shape;4908;p64"/>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9" name="Google Shape;4909;p64"/>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0" name="Google Shape;4910;p64"/>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1" name="Google Shape;4911;p64"/>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2" name="Google Shape;4912;p64"/>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3" name="Google Shape;4913;p64"/>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4" name="Google Shape;4914;p64"/>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5" name="Google Shape;4915;p64"/>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6" name="Google Shape;4916;p64"/>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7" name="Google Shape;4917;p64"/>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8" name="Google Shape;4918;p64"/>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9" name="Google Shape;4919;p64"/>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0" name="Google Shape;4920;p64"/>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1" name="Google Shape;4921;p64"/>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2" name="Google Shape;4922;p64"/>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3" name="Google Shape;4923;p64"/>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4" name="Google Shape;4924;p64"/>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5" name="Google Shape;4925;p64"/>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6" name="Google Shape;4926;p64"/>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7" name="Google Shape;4927;p64"/>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8" name="Google Shape;4928;p64"/>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9" name="Google Shape;4929;p64"/>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0" name="Google Shape;4930;p64"/>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1" name="Google Shape;4931;p64"/>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2" name="Google Shape;4932;p64"/>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3" name="Google Shape;4933;p64"/>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4" name="Google Shape;4934;p64"/>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5" name="Google Shape;4935;p64"/>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6" name="Google Shape;4936;p64"/>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7" name="Google Shape;4937;p64"/>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8" name="Google Shape;4938;p64"/>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9" name="Google Shape;4939;p64"/>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0" name="Google Shape;4940;p64"/>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1" name="Google Shape;4941;p64"/>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2" name="Google Shape;4942;p64"/>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3" name="Google Shape;4943;p64"/>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4" name="Google Shape;4944;p64"/>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45" name="Google Shape;4945;p64"/>
          <p:cNvSpPr txBox="1"/>
          <p:nvPr/>
        </p:nvSpPr>
        <p:spPr>
          <a:xfrm>
            <a:off x="2254525" y="4381342"/>
            <a:ext cx="47217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solidFill>
                  <a:schemeClr val="dk2"/>
                </a:solidFill>
                <a:latin typeface="Barlow Semi Condensed"/>
                <a:ea typeface="Barlow Semi Condensed"/>
                <a:cs typeface="Barlow Semi Condensed"/>
                <a:sym typeface="Barlow Semi Condensed"/>
              </a:rPr>
              <a:t> Find more illustrations like these on</a:t>
            </a:r>
            <a:r>
              <a:rPr lang="en" sz="1150">
                <a:solidFill>
                  <a:srgbClr val="1D1C1D"/>
                </a:solidFill>
                <a:latin typeface="Barlow Semi Condensed Light"/>
                <a:ea typeface="Barlow Semi Condensed Light"/>
                <a:cs typeface="Barlow Semi Condensed Light"/>
                <a:sym typeface="Barlow Semi Condensed Light"/>
              </a:rPr>
              <a:t> </a:t>
            </a:r>
            <a:r>
              <a:rPr lang="en" sz="1150">
                <a:solidFill>
                  <a:schemeClr val="hlink"/>
                </a:solidFill>
                <a:uFill>
                  <a:noFill/>
                </a:uFill>
                <a:latin typeface="Barlow Semi Condensed Medium"/>
                <a:ea typeface="Barlow Semi Condensed Medium"/>
                <a:cs typeface="Barlow Semi Condensed Medium"/>
                <a:sym typeface="Barlow Semi Condensed Medium"/>
                <a:hlinkClick r:id="rId3"/>
              </a:rPr>
              <a:t>Stories by Freepik</a:t>
            </a:r>
            <a:endParaRPr dirty="0">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OBJETIVOS ESPECIFICOS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los talleres de capacitación en un tiempo mínimo para facilitar el uso de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100"/>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Implementar un base de datos para el almacenamiento de los clientes y administradores de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Categorizar los productos para tener un mayor orden en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diseño intuitivo y creativo para llamar la atención del cliente y así facilitar las acciones con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todos los métodos de pagos disponibles para la comodidad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mantenimiento recurrente a la página para poder tener la página actualizada y optimizada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235434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Justificacion</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Justificacion Tecnica</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21683" y="1177636"/>
            <a:ext cx="4395832"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Justificacion Social</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414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Justificacion Economica</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182457543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3890</TotalTime>
  <Words>2190</Words>
  <Application>Microsoft Office PowerPoint</Application>
  <PresentationFormat>Presentación en pantalla (16:9)</PresentationFormat>
  <Paragraphs>333</Paragraphs>
  <Slides>49</Slides>
  <Notes>30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49</vt:i4>
      </vt:variant>
    </vt:vector>
  </HeadingPairs>
  <TitlesOfParts>
    <vt:vector size="62" baseType="lpstr">
      <vt:lpstr>Arial</vt:lpstr>
      <vt:lpstr>Bahnschrift</vt:lpstr>
      <vt:lpstr>Barlow Semi Condensed</vt:lpstr>
      <vt:lpstr>Barlow Semi Condensed Light</vt:lpstr>
      <vt:lpstr>Barlow Semi Condensed Medium</vt:lpstr>
      <vt:lpstr>Calibri</vt:lpstr>
      <vt:lpstr>consolas</vt:lpstr>
      <vt:lpstr>consolas</vt:lpstr>
      <vt:lpstr>Fjalla One</vt:lpstr>
      <vt:lpstr>Roboto Condensed Light</vt:lpstr>
      <vt:lpstr>Symbol</vt:lpstr>
      <vt:lpstr>Tahoma</vt:lpstr>
      <vt:lpstr>Technology Consulting by Slidesgo</vt:lpstr>
      <vt:lpstr>APLICACIÓN WEB PARA LA COTIZACION Y VENTA DE COMPONENTES ELECTRONICOS PARA LA EMPRESA MXT-TECHONOLOGY  Estudiante: Pinto Mora Victor Angel Tutor: Alejandro Wills Mercado </vt:lpstr>
      <vt:lpstr>CONTENIDOS</vt:lpstr>
      <vt:lpstr>Problematica</vt:lpstr>
      <vt:lpstr>OBJETIVO GENERAL</vt:lpstr>
      <vt:lpstr>Presentación de PowerPoint</vt:lpstr>
      <vt:lpstr>Justificacion</vt:lpstr>
      <vt:lpstr>Justificacion Tecnica</vt:lpstr>
      <vt:lpstr>Justificacion Social</vt:lpstr>
      <vt:lpstr>Justificacion Economica</vt:lpstr>
      <vt:lpstr>LIMITES</vt:lpstr>
      <vt:lpstr>HERRAMIENTAS DE DESARROLLO</vt:lpstr>
      <vt:lpstr>Presentación de PowerPoint</vt:lpstr>
      <vt:lpstr>METODOLOGIA DE DESARROLLO</vt:lpstr>
      <vt:lpstr>SCRUM</vt:lpstr>
      <vt:lpstr>ROLES SCRUM</vt:lpstr>
      <vt:lpstr>MARCO APLICATIVO</vt:lpstr>
      <vt:lpstr>Historias de Usuario</vt:lpstr>
      <vt:lpstr>Historias de Usuario</vt:lpstr>
      <vt:lpstr>Planificacion de Sprints</vt:lpstr>
      <vt:lpstr>Cronograma de Reuniones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SECUENCIA</vt:lpstr>
      <vt:lpstr>CONCLUSIONES</vt:lpstr>
      <vt:lpstr>Presentación de PowerPoint</vt:lpstr>
      <vt:lpstr>RECOMENDACIONES</vt:lpstr>
      <vt:lpstr>RECOMENDACIONES TECNICAS</vt:lpstr>
      <vt:lpstr>SERVIDORES DE HOSTINGS Y ALOJAMIENTO</vt:lpstr>
      <vt:lpstr>RECOMENDACIONES DE INSTALACION</vt:lpstr>
      <vt:lpstr>RECOMENDACIONES ACERCA DEL USO DEL SISTEMA</vt:lpstr>
      <vt:lpstr>NO RECOMENDAMOS REALIZAR LAS SIGUIENTES ACCIONES</vt:lpstr>
      <vt:lpstr>RECOMENDACIONES ACERCA DE LAS ACTUALIZACIONES</vt:lpstr>
      <vt:lpstr>Target</vt:lpstr>
      <vt:lpstr>Our Process</vt:lpstr>
      <vt:lpstr>Our Partners</vt:lpstr>
      <vt:lpstr>Testimonials</vt:lpstr>
      <vt:lpstr>Awards</vt:lpstr>
      <vt:lpstr>Upcoming Goals</vt:lpstr>
      <vt:lpstr>The Slide Title Goes Here! </vt:lpstr>
      <vt:lpstr>Infographics Make Your Idea Understandable… </vt:lpstr>
      <vt:lpstr>…And the Same Goes for Tables</vt:lpstr>
      <vt:lpstr>Maybe You Need to Divide the Content </vt:lpstr>
      <vt:lpstr>Desktop Software</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35</cp:revision>
  <dcterms:modified xsi:type="dcterms:W3CDTF">2022-10-14T17:45:24Z</dcterms:modified>
</cp:coreProperties>
</file>