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52"/>
  </p:notesMasterIdLst>
  <p:handoutMasterIdLst>
    <p:handoutMasterId r:id="rId53"/>
  </p:handoutMasterIdLst>
  <p:sldIdLst>
    <p:sldId id="256" r:id="rId2"/>
    <p:sldId id="306" r:id="rId3"/>
    <p:sldId id="340" r:id="rId4"/>
    <p:sldId id="348" r:id="rId5"/>
    <p:sldId id="339" r:id="rId6"/>
    <p:sldId id="350" r:id="rId7"/>
    <p:sldId id="349" r:id="rId8"/>
    <p:sldId id="257" r:id="rId9"/>
    <p:sldId id="342" r:id="rId10"/>
    <p:sldId id="307" r:id="rId11"/>
    <p:sldId id="308" r:id="rId12"/>
    <p:sldId id="258" r:id="rId13"/>
    <p:sldId id="259" r:id="rId14"/>
    <p:sldId id="304" r:id="rId15"/>
    <p:sldId id="305" r:id="rId16"/>
    <p:sldId id="260" r:id="rId17"/>
    <p:sldId id="261" r:id="rId18"/>
    <p:sldId id="347" r:id="rId19"/>
    <p:sldId id="332" r:id="rId20"/>
    <p:sldId id="335" r:id="rId21"/>
    <p:sldId id="262" r:id="rId22"/>
    <p:sldId id="309" r:id="rId23"/>
    <p:sldId id="272" r:id="rId24"/>
    <p:sldId id="263" r:id="rId25"/>
    <p:sldId id="343" r:id="rId26"/>
    <p:sldId id="310" r:id="rId27"/>
    <p:sldId id="336" r:id="rId28"/>
    <p:sldId id="344" r:id="rId29"/>
    <p:sldId id="311" r:id="rId30"/>
    <p:sldId id="313" r:id="rId31"/>
    <p:sldId id="345" r:id="rId32"/>
    <p:sldId id="322" r:id="rId33"/>
    <p:sldId id="323" r:id="rId34"/>
    <p:sldId id="324" r:id="rId35"/>
    <p:sldId id="325" r:id="rId36"/>
    <p:sldId id="326" r:id="rId37"/>
    <p:sldId id="315" r:id="rId38"/>
    <p:sldId id="314" r:id="rId39"/>
    <p:sldId id="337" r:id="rId40"/>
    <p:sldId id="327" r:id="rId41"/>
    <p:sldId id="338" r:id="rId42"/>
    <p:sldId id="266" r:id="rId43"/>
    <p:sldId id="268" r:id="rId44"/>
    <p:sldId id="271" r:id="rId45"/>
    <p:sldId id="329" r:id="rId46"/>
    <p:sldId id="330" r:id="rId47"/>
    <p:sldId id="331" r:id="rId48"/>
    <p:sldId id="334" r:id="rId49"/>
    <p:sldId id="333" r:id="rId50"/>
    <p:sldId id="346"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Pinto" initials="VP" lastIdx="2" clrIdx="0">
    <p:extLst>
      <p:ext uri="{19B8F6BF-5375-455C-9EA6-DF929625EA0E}">
        <p15:presenceInfo xmlns:p15="http://schemas.microsoft.com/office/powerpoint/2012/main" userId="Victor Pinto" providerId="None"/>
      </p:ext>
    </p:extLst>
  </p:cmAuthor>
  <p:cmAuthor id="2" name="Victor Pinto" initials="VP [2]" lastIdx="1" clrIdx="1">
    <p:extLst>
      <p:ext uri="{19B8F6BF-5375-455C-9EA6-DF929625EA0E}">
        <p15:presenceInfo xmlns:p15="http://schemas.microsoft.com/office/powerpoint/2012/main" userId="bb701d004d449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E000"/>
    <a:srgbClr val="B2B2B2"/>
    <a:srgbClr val="218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E80CB-7FAF-4A03-B269-BF5C69DF8E7A}">
  <a:tblStyle styleId="{C69E80CB-7FAF-4A03-B269-BF5C69DF8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5" autoAdjust="0"/>
    <p:restoredTop sz="94660"/>
  </p:normalViewPr>
  <p:slideViewPr>
    <p:cSldViewPr snapToGrid="0">
      <p:cViewPr varScale="1">
        <p:scale>
          <a:sx n="110" d="100"/>
          <a:sy n="110" d="100"/>
        </p:scale>
        <p:origin x="720" y="62"/>
      </p:cViewPr>
      <p:guideLst/>
    </p:cSldViewPr>
  </p:slideViewPr>
  <p:notesTextViewPr>
    <p:cViewPr>
      <p:scale>
        <a:sx n="1" d="1"/>
        <a:sy n="1" d="1"/>
      </p:scale>
      <p:origin x="0" y="0"/>
    </p:cViewPr>
  </p:notesTextViewPr>
  <p:sorterViewPr>
    <p:cViewPr>
      <p:scale>
        <a:sx n="100" d="100"/>
        <a:sy n="100" d="100"/>
      </p:scale>
      <p:origin x="0" y="-18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E16E2C6-FD13-5FAD-584F-465BBB2C37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a:extLst>
              <a:ext uri="{FF2B5EF4-FFF2-40B4-BE49-F238E27FC236}">
                <a16:creationId xmlns:a16="http://schemas.microsoft.com/office/drawing/2014/main" id="{5DAAD3CA-971F-70F2-7D9E-6BC7DC522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FD174-0BB7-43EC-B194-E43F6417AD5C}" type="datetimeFigureOut">
              <a:rPr lang="es-BO" smtClean="0"/>
              <a:t>18/11/2022</a:t>
            </a:fld>
            <a:endParaRPr lang="es-BO"/>
          </a:p>
        </p:txBody>
      </p:sp>
      <p:sp>
        <p:nvSpPr>
          <p:cNvPr id="4" name="Marcador de pie de página 3">
            <a:extLst>
              <a:ext uri="{FF2B5EF4-FFF2-40B4-BE49-F238E27FC236}">
                <a16:creationId xmlns:a16="http://schemas.microsoft.com/office/drawing/2014/main" id="{DF112660-FE63-4099-BEB9-DFB8AE761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BO"/>
              <a:t>Pinto Mora Victor Angel</a:t>
            </a:r>
          </a:p>
        </p:txBody>
      </p:sp>
      <p:sp>
        <p:nvSpPr>
          <p:cNvPr id="5" name="Marcador de número de diapositiva 4">
            <a:extLst>
              <a:ext uri="{FF2B5EF4-FFF2-40B4-BE49-F238E27FC236}">
                <a16:creationId xmlns:a16="http://schemas.microsoft.com/office/drawing/2014/main" id="{26AB928B-2EA2-DF17-7BC9-D21F907E76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490189-3A4D-4C14-BC6A-DC813ED80D69}" type="slidenum">
              <a:rPr lang="es-BO" smtClean="0"/>
              <a:t>‹Nº›</a:t>
            </a:fld>
            <a:endParaRPr lang="es-BO"/>
          </a:p>
        </p:txBody>
      </p:sp>
    </p:spTree>
    <p:extLst>
      <p:ext uri="{BB962C8B-B14F-4D97-AF65-F5344CB8AC3E}">
        <p14:creationId xmlns:p14="http://schemas.microsoft.com/office/powerpoint/2010/main" val="2707804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24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82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546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279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269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83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321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064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38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04219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5983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0" r:id="rId9"/>
    <p:sldLayoutId id="2147483661" r:id="rId10"/>
    <p:sldLayoutId id="2147483662" r:id="rId11"/>
    <p:sldLayoutId id="2147483669" r:id="rId12"/>
    <p:sldLayoutId id="2147483673" r:id="rId13"/>
    <p:sldLayoutId id="2147483674" r:id="rId14"/>
    <p:sldLayoutId id="2147483675" r:id="rId15"/>
    <p:sldLayoutId id="2147483676" r:id="rId16"/>
    <p:sldLayoutId id="2147483683" r:id="rId17"/>
    <p:sldLayoutId id="2147483684" r:id="rId1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g"/><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fonts.google.com/specimen/Poppins?query=poppin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1939635"/>
            <a:ext cx="3763099" cy="320376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4297298" y="3032290"/>
            <a:ext cx="4809126" cy="2372844"/>
          </a:xfrm>
          <a:prstGeom prst="rect">
            <a:avLst/>
          </a:prstGeom>
        </p:spPr>
        <p:txBody>
          <a:bodyPr spcFirstLastPara="1" wrap="square" lIns="91425" tIns="91425" rIns="91425" bIns="91425" anchor="b" anchorCtr="0">
            <a:noAutofit/>
          </a:bodyPr>
          <a:lstStyle/>
          <a:p>
            <a:pPr marL="0" marR="0" algn="ctr">
              <a:lnSpc>
                <a:spcPct val="150000"/>
              </a:lnSpc>
              <a:spcBef>
                <a:spcPts val="0"/>
              </a:spcBef>
              <a:spcAft>
                <a:spcPts val="800"/>
              </a:spcAft>
            </a:pPr>
            <a:r>
              <a:rPr lang="es-BO" sz="1800" b="1" dirty="0">
                <a:solidFill>
                  <a:schemeClr val="tx1"/>
                </a:solidFill>
                <a:latin typeface="Tahoma" panose="020B0604030504040204" pitchFamily="34" charset="0"/>
                <a:ea typeface="Calibri" panose="020F0502020204030204" pitchFamily="34" charset="0"/>
                <a:cs typeface="Times New Roman" panose="02020603050405020304" pitchFamily="18" charset="0"/>
              </a:rPr>
              <a:t>DESARROLLO DE UNA </a:t>
            </a: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APLICACIÓN WEB PARA LA COTIZACIÓN Y VENTA DE COMPONENTES ELECTRÓNICOS PARA LA EMPRESA MXT-TECHONOLOGY</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Estudiante: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Pinto Mora Victor Angel</a:t>
            </a:r>
            <a:br>
              <a:rPr lang="es-BO" sz="1800" b="1" dirty="0">
                <a:ln>
                  <a:noFill/>
                </a:ln>
                <a:solidFill>
                  <a:schemeClr val="accent1">
                    <a:lumMod val="60000"/>
                    <a:lumOff val="40000"/>
                  </a:schemeClr>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Tutor: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Alejandro Wills Mercado</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EF003F7-F7BA-AFF8-AB3B-B5AD88342811}"/>
              </a:ext>
            </a:extLst>
          </p:cNvPr>
          <p:cNvPicPr>
            <a:picLocks noChangeAspect="1"/>
          </p:cNvPicPr>
          <p:nvPr/>
        </p:nvPicPr>
        <p:blipFill>
          <a:blip r:embed="rId3"/>
          <a:stretch>
            <a:fillRect/>
          </a:stretch>
        </p:blipFill>
        <p:spPr>
          <a:xfrm>
            <a:off x="215634" y="73831"/>
            <a:ext cx="1751893" cy="1355985"/>
          </a:xfrm>
          <a:prstGeom prst="rect">
            <a:avLst/>
          </a:prstGeom>
        </p:spPr>
      </p:pic>
      <p:pic>
        <p:nvPicPr>
          <p:cNvPr id="8" name="Picture 7">
            <a:extLst>
              <a:ext uri="{FF2B5EF4-FFF2-40B4-BE49-F238E27FC236}">
                <a16:creationId xmlns:a16="http://schemas.microsoft.com/office/drawing/2014/main" id="{8E7FFFC9-DAD2-56B3-BC5F-8FBBC54A5226}"/>
              </a:ext>
            </a:extLst>
          </p:cNvPr>
          <p:cNvPicPr>
            <a:picLocks noChangeAspect="1"/>
          </p:cNvPicPr>
          <p:nvPr/>
        </p:nvPicPr>
        <p:blipFill>
          <a:blip r:embed="rId4"/>
          <a:stretch>
            <a:fillRect/>
          </a:stretch>
        </p:blipFill>
        <p:spPr>
          <a:xfrm>
            <a:off x="2046879" y="2367826"/>
            <a:ext cx="870713" cy="730144"/>
          </a:xfrm>
          <a:prstGeom prst="rect">
            <a:avLst/>
          </a:prstGeom>
        </p:spPr>
      </p:pic>
      <p:pic>
        <p:nvPicPr>
          <p:cNvPr id="4" name="Picture 3">
            <a:extLst>
              <a:ext uri="{FF2B5EF4-FFF2-40B4-BE49-F238E27FC236}">
                <a16:creationId xmlns:a16="http://schemas.microsoft.com/office/drawing/2014/main" id="{3C9926E8-8D64-2CD9-EA81-BA22F183011E}"/>
              </a:ext>
            </a:extLst>
          </p:cNvPr>
          <p:cNvPicPr>
            <a:picLocks noChangeAspect="1"/>
          </p:cNvPicPr>
          <p:nvPr/>
        </p:nvPicPr>
        <p:blipFill>
          <a:blip r:embed="rId5"/>
          <a:stretch>
            <a:fillRect/>
          </a:stretch>
        </p:blipFill>
        <p:spPr>
          <a:xfrm>
            <a:off x="2500482" y="3548347"/>
            <a:ext cx="895223" cy="740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Objetivo General</a:t>
            </a:r>
            <a:endParaRPr b="1" dirty="0"/>
          </a:p>
        </p:txBody>
      </p:sp>
      <p:sp>
        <p:nvSpPr>
          <p:cNvPr id="14" name="Google Shape;2178;p39">
            <a:extLst>
              <a:ext uri="{FF2B5EF4-FFF2-40B4-BE49-F238E27FC236}">
                <a16:creationId xmlns:a16="http://schemas.microsoft.com/office/drawing/2014/main" id="{6167F517-7340-DB54-53DC-38A8B5080421}"/>
              </a:ext>
            </a:extLst>
          </p:cNvPr>
          <p:cNvSpPr txBox="1">
            <a:spLocks noGrp="1"/>
          </p:cNvSpPr>
          <p:nvPr>
            <p:ph type="subTitle" idx="1"/>
          </p:nvPr>
        </p:nvSpPr>
        <p:spPr>
          <a:xfrm>
            <a:off x="900907" y="1222672"/>
            <a:ext cx="7517199" cy="2779239"/>
          </a:xfrm>
          <a:prstGeom prst="rect">
            <a:avLst/>
          </a:prstGeom>
        </p:spPr>
        <p:txBody>
          <a:bodyPr spcFirstLastPara="1" wrap="square" lIns="91425" tIns="91425" rIns="91425" bIns="91425" anchor="t" anchorCtr="0">
            <a:noAutofit/>
          </a:bodyPr>
          <a:lstStyle/>
          <a:p>
            <a:pPr lvl="0" algn="just" rtl="0">
              <a:spcBef>
                <a:spcPts val="0"/>
              </a:spcBef>
              <a:spcAft>
                <a:spcPts val="0"/>
              </a:spcAft>
            </a:pPr>
            <a:endParaRPr lang="en-US" dirty="0">
              <a:solidFill>
                <a:schemeClr val="tx2">
                  <a:lumMod val="50000"/>
                </a:schemeClr>
              </a:solidFill>
            </a:endParaRPr>
          </a:p>
          <a:p>
            <a:pPr>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Implementar una página web donde el cliente pueda acceder fácilmente a la visualización de los productos y también a las características de dicho producto con el objetivo de incrementar ventas y facilitar al cliente </a:t>
            </a:r>
          </a:p>
          <a:p>
            <a:pPr>
              <a:lnSpc>
                <a:spcPct val="150000"/>
              </a:lnSpc>
            </a:pPr>
            <a:r>
              <a:rPr lang="es-BO" sz="1400" dirty="0">
                <a:solidFill>
                  <a:schemeClr val="tx2">
                    <a:lumMod val="50000"/>
                  </a:schemeClr>
                </a:solidFill>
                <a:latin typeface="Barlow Semi Condensed" panose="00000506000000000000" pitchFamily="2" charset="0"/>
                <a:ea typeface="Calibri" panose="020F0502020204030204" pitchFamily="34" charset="0"/>
                <a:cs typeface="Times New Roman" panose="02020603050405020304" pitchFamily="18" charset="0"/>
              </a:rPr>
              <a:t>e</a:t>
            </a: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l acceso a la informacion sobre algún producto o la compra del producto.</a:t>
            </a:r>
          </a:p>
          <a:p>
            <a:pPr>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Y así lograr incrementar el movimiento de los productos que llegaría a ser el aumento de ventas.</a:t>
            </a:r>
            <a:endParaRPr lang="en-US"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endParaRPr lang="en-US" dirty="0"/>
          </a:p>
        </p:txBody>
      </p:sp>
      <p:sp>
        <p:nvSpPr>
          <p:cNvPr id="2" name="CuadroTexto 1">
            <a:extLst>
              <a:ext uri="{FF2B5EF4-FFF2-40B4-BE49-F238E27FC236}">
                <a16:creationId xmlns:a16="http://schemas.microsoft.com/office/drawing/2014/main" id="{9A6C3055-CEC4-1CA4-0DB8-2D458DFA8A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8990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EFCE0B19-F7C3-A6E7-C622-E0F5D9A4C252}"/>
              </a:ext>
            </a:extLst>
          </p:cNvPr>
          <p:cNvSpPr txBox="1">
            <a:spLocks/>
          </p:cNvSpPr>
          <p:nvPr/>
        </p:nvSpPr>
        <p:spPr>
          <a:xfrm>
            <a:off x="1783050" y="39627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Objetivos Especifícos</a:t>
            </a:r>
          </a:p>
        </p:txBody>
      </p:sp>
      <p:sp>
        <p:nvSpPr>
          <p:cNvPr id="10" name="Google Shape;2178;p39">
            <a:extLst>
              <a:ext uri="{FF2B5EF4-FFF2-40B4-BE49-F238E27FC236}">
                <a16:creationId xmlns:a16="http://schemas.microsoft.com/office/drawing/2014/main" id="{04449A00-D86E-2905-D94F-10A2F55789A4}"/>
              </a:ext>
            </a:extLst>
          </p:cNvPr>
          <p:cNvSpPr txBox="1">
            <a:spLocks/>
          </p:cNvSpPr>
          <p:nvPr/>
        </p:nvSpPr>
        <p:spPr>
          <a:xfrm>
            <a:off x="813400" y="1061341"/>
            <a:ext cx="7517199" cy="2949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endParaRPr lang="en-US" dirty="0">
              <a:solidFill>
                <a:schemeClr val="tx2">
                  <a:lumMod val="50000"/>
                </a:schemeClr>
              </a:solidFill>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Utilizar un patrón de dise</a:t>
            </a:r>
            <a:r>
              <a:rPr lang="es-AR" sz="12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ño  modelo vista controlador para la elaboración del sistema</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el cliente logre visualizar todos los productos existentes en ambas sucursales de la empresa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cada producto debe tener la mayor información posible para llamar la atención del cliente </a:t>
            </a:r>
            <a:endParaRPr lang="en-US" sz="12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un Sistema de login para </a:t>
            </a:r>
            <a:r>
              <a:rPr lang="es-AR"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acceder a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2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roles que dividan las funciones de los usuarios registrados en la pagina</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Incluir teléfonos y direcciones de las sucursales de la empresa en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2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Facilitar las compras y funciones que realicen los clientes con los productos mediante funciones de la pagina web</a:t>
            </a: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AR"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Generar reportes en pdf Excel sobre ventas</a:t>
            </a:r>
            <a:r>
              <a:rPr lang="es-AR" sz="1200" dirty="0">
                <a:solidFill>
                  <a:schemeClr val="tx2">
                    <a:lumMod val="50000"/>
                  </a:schemeClr>
                </a:solidFill>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 y movimientos de los productos registrados en la pagina</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805"/>
              </a:spcAft>
              <a:buClr>
                <a:srgbClr val="000000"/>
              </a:buClr>
              <a:buSzPts val="1200"/>
              <a:buFont typeface="Arial" panose="020B0604020202020204" pitchFamily="34" charset="0"/>
              <a:buChar char="•"/>
            </a:pP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algn="l"/>
            <a:endParaRPr lang="en-US" dirty="0"/>
          </a:p>
        </p:txBody>
      </p:sp>
      <p:sp>
        <p:nvSpPr>
          <p:cNvPr id="2" name="CuadroTexto 1">
            <a:extLst>
              <a:ext uri="{FF2B5EF4-FFF2-40B4-BE49-F238E27FC236}">
                <a16:creationId xmlns:a16="http://schemas.microsoft.com/office/drawing/2014/main" id="{A4AD41A9-734F-FC36-3739-629A5853B095}"/>
              </a:ext>
            </a:extLst>
          </p:cNvPr>
          <p:cNvSpPr txBox="1"/>
          <p:nvPr/>
        </p:nvSpPr>
        <p:spPr>
          <a:xfrm>
            <a:off x="3548470" y="4874890"/>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5434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586526" y="481517"/>
            <a:ext cx="197094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Justificación</a:t>
            </a:r>
            <a:endParaRPr b="1"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endParaRPr dirty="0"/>
          </a:p>
        </p:txBody>
      </p:sp>
      <p:sp>
        <p:nvSpPr>
          <p:cNvPr id="23" name="Oval 22">
            <a:extLst>
              <a:ext uri="{FF2B5EF4-FFF2-40B4-BE49-F238E27FC236}">
                <a16:creationId xmlns:a16="http://schemas.microsoft.com/office/drawing/2014/main" id="{59A2C9BB-D5C8-B8D6-22CA-21A4B3F82107}"/>
              </a:ext>
            </a:extLst>
          </p:cNvPr>
          <p:cNvSpPr/>
          <p:nvPr/>
        </p:nvSpPr>
        <p:spPr>
          <a:xfrm>
            <a:off x="1042416" y="1801368"/>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TECNICA</a:t>
            </a:r>
            <a:endParaRPr lang="en-US" dirty="0">
              <a:solidFill>
                <a:schemeClr val="tx1"/>
              </a:solidFill>
              <a:latin typeface="Barlow Semi Condensed" panose="00000506000000000000" pitchFamily="2" charset="0"/>
            </a:endParaRPr>
          </a:p>
        </p:txBody>
      </p:sp>
      <p:sp>
        <p:nvSpPr>
          <p:cNvPr id="24" name="Oval 23">
            <a:extLst>
              <a:ext uri="{FF2B5EF4-FFF2-40B4-BE49-F238E27FC236}">
                <a16:creationId xmlns:a16="http://schemas.microsoft.com/office/drawing/2014/main" id="{4A688B10-B095-BABA-EE04-A5A4E1331C2C}"/>
              </a:ext>
            </a:extLst>
          </p:cNvPr>
          <p:cNvSpPr/>
          <p:nvPr/>
        </p:nvSpPr>
        <p:spPr>
          <a:xfrm>
            <a:off x="3586526" y="1801367"/>
            <a:ext cx="1964020" cy="1502941"/>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SOCIAL</a:t>
            </a:r>
            <a:endParaRPr lang="en-US" dirty="0">
              <a:solidFill>
                <a:schemeClr val="tx1"/>
              </a:solidFill>
              <a:latin typeface="Barlow Semi Condensed" panose="00000506000000000000" pitchFamily="2" charset="0"/>
            </a:endParaRPr>
          </a:p>
        </p:txBody>
      </p:sp>
      <p:sp>
        <p:nvSpPr>
          <p:cNvPr id="25" name="Oval 24">
            <a:extLst>
              <a:ext uri="{FF2B5EF4-FFF2-40B4-BE49-F238E27FC236}">
                <a16:creationId xmlns:a16="http://schemas.microsoft.com/office/drawing/2014/main" id="{E5C0C2CB-C36A-9F64-A99E-049A1489A6CF}"/>
              </a:ext>
            </a:extLst>
          </p:cNvPr>
          <p:cNvSpPr/>
          <p:nvPr/>
        </p:nvSpPr>
        <p:spPr>
          <a:xfrm>
            <a:off x="6137566" y="1801366"/>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ECONOMICA</a:t>
            </a:r>
            <a:endParaRPr lang="en-US" dirty="0">
              <a:solidFill>
                <a:schemeClr val="tx1"/>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9F427CFE-78F3-FFB5-58D5-8894CAE196C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11688" y="232136"/>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Tecnica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48249" y="1177636"/>
            <a:ext cx="4369265" cy="2646878"/>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implementación de la página web permitirá lograr un mayor control y exposición sobre los productos, beneficiando tanto como al cliente como al vendedor. El beneficio será en gran parte para el cliente ya que solo tendrá que realizar el pedido del producto que desee mediante a página web.</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Además de la exposición de productos se podrá saber cuales son los productos o categorías con más movimientos, estos productos estarán en la página principal de la página.</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93192816-9703-695B-883B-EB6E636AB1B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32471" y="0"/>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Social</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507673" y="1325255"/>
            <a:ext cx="3671454" cy="2392963"/>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elaboración de este sistema de ventas busca tener una relevancia social ya que se busca normalizar las compras mediante internet y agilizar este proceso. </a:t>
            </a: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Se busca facilitar la compra y exposición de productos tecnológicos favoreciendo tanto al cliente como al vendedor y así tener un alcance más grande en cuanto a las ventas.</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BDE5FAE3-1055-77AA-A24F-62BB8EA98565}"/>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94143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077052" y="0"/>
            <a:ext cx="4915039"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Economica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51363" y="945500"/>
            <a:ext cx="3650673" cy="3100849"/>
          </a:xfrm>
          <a:prstGeom prst="rect">
            <a:avLst/>
          </a:prstGeom>
          <a:noFill/>
        </p:spPr>
        <p:txBody>
          <a:bodyPr wrap="square" rtlCol="0">
            <a:spAutoFit/>
          </a:bodyPr>
          <a:lstStyle/>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La implementación de la pagina web para la empresa mxt-technology permitirá tener mayor alcance sobre la exposición y control de sus productos y de la misma manera podrá reducir gastos en publicidad digital en redes sociales. </a:t>
            </a:r>
            <a:endParaRPr lang="en-US" sz="1100" dirty="0">
              <a:effectLst/>
              <a:latin typeface="Barlow Semi Condensed" panose="00000506000000000000" pitchFamily="2" charset="0"/>
              <a:ea typeface="Times New Roman" panose="02020603050405020304" pitchFamily="18" charset="0"/>
            </a:endParaRPr>
          </a:p>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Ya que normalmente estas empresas que manejan productos informáticos electrónicos suelen optar por contratar diseñadores gráficos y personal para realizar publicidad y manejo de redes sociales todo esto con el fin de aumentar la publicidad de sus productos mediante la publicidad.</a:t>
            </a:r>
            <a:endParaRPr lang="en-US" sz="1100" dirty="0">
              <a:effectLst/>
              <a:latin typeface="Barlow Semi Condensed" panose="00000506000000000000" pitchFamily="2" charset="0"/>
              <a:ea typeface="Times New Roman" panose="02020603050405020304" pitchFamily="18" charset="0"/>
            </a:endParaRPr>
          </a:p>
          <a:p>
            <a:endParaRPr lang="en-US" dirty="0">
              <a:latin typeface="Bahnschrift" panose="020B0502040204020203" pitchFamily="34" charset="0"/>
            </a:endParaRPr>
          </a:p>
        </p:txBody>
      </p:sp>
      <p:sp>
        <p:nvSpPr>
          <p:cNvPr id="2" name="CuadroTexto 1">
            <a:extLst>
              <a:ext uri="{FF2B5EF4-FFF2-40B4-BE49-F238E27FC236}">
                <a16:creationId xmlns:a16="http://schemas.microsoft.com/office/drawing/2014/main" id="{79F214E1-D978-7EFC-A264-CB2E61A6D1C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2457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Límites</a:t>
            </a:r>
            <a:endParaRPr b="1" dirty="0"/>
          </a:p>
        </p:txBody>
      </p:sp>
      <p:sp>
        <p:nvSpPr>
          <p:cNvPr id="2178" name="Google Shape;2178;p39"/>
          <p:cNvSpPr txBox="1">
            <a:spLocks noGrp="1"/>
          </p:cNvSpPr>
          <p:nvPr>
            <p:ph type="subTitle" idx="1"/>
          </p:nvPr>
        </p:nvSpPr>
        <p:spPr>
          <a:xfrm>
            <a:off x="2167128" y="1010478"/>
            <a:ext cx="4809600" cy="3517789"/>
          </a:xfrm>
          <a:prstGeom prst="rect">
            <a:avLst/>
          </a:prstGeom>
        </p:spPr>
        <p:txBody>
          <a:bodyPr spcFirstLastPara="1" wrap="square" lIns="91425" tIns="91425" rIns="91425" bIns="91425" anchor="t" anchorCtr="0">
            <a:noAutofit/>
          </a:bodyPr>
          <a:lstStyle/>
          <a:p>
            <a:pPr marL="342900" lvl="0" indent="-342900" algn="just">
              <a:lnSpc>
                <a:spcPct val="150000"/>
              </a:lnSpc>
              <a:spcAft>
                <a:spcPts val="1225"/>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Los roles tendrá funciones determinadas y especificas</a:t>
            </a:r>
            <a:r>
              <a:rPr lang="es-BO" sz="1200" dirty="0">
                <a:effectLst/>
                <a:latin typeface="Barlow Semi Condensed" panose="00000506000000000000" pitchFamily="2" charset="0"/>
                <a:ea typeface="Times New Roman" panose="02020603050405020304" pitchFamily="18" charset="0"/>
              </a:rPr>
              <a:t>.</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productos no se eliminarán de la base de datos ya que se optará por usar un sistema de activo e inactivo.</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métodos de pago serán 2 : Efectivo, Deposito Bancario.	</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contara con 4 roles</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web no se podrá usar de manera local.</a:t>
            </a:r>
          </a:p>
        </p:txBody>
      </p:sp>
      <p:sp>
        <p:nvSpPr>
          <p:cNvPr id="2" name="CuadroTexto 1">
            <a:extLst>
              <a:ext uri="{FF2B5EF4-FFF2-40B4-BE49-F238E27FC236}">
                <a16:creationId xmlns:a16="http://schemas.microsoft.com/office/drawing/2014/main" id="{7BC8E48F-0F0C-BBED-4771-2519BF2BE6F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HERRAMIENTAS DE DESARROLLO</a:t>
            </a:r>
            <a:endParaRPr b="1" dirty="0"/>
          </a:p>
        </p:txBody>
      </p:sp>
      <p:pic>
        <p:nvPicPr>
          <p:cNvPr id="13" name="Picture 12">
            <a:extLst>
              <a:ext uri="{FF2B5EF4-FFF2-40B4-BE49-F238E27FC236}">
                <a16:creationId xmlns:a16="http://schemas.microsoft.com/office/drawing/2014/main" id="{8035603B-84E2-87D5-A790-717300A3B2D7}"/>
              </a:ext>
            </a:extLst>
          </p:cNvPr>
          <p:cNvPicPr>
            <a:picLocks noChangeAspect="1"/>
          </p:cNvPicPr>
          <p:nvPr/>
        </p:nvPicPr>
        <p:blipFill>
          <a:blip r:embed="rId3"/>
          <a:stretch>
            <a:fillRect/>
          </a:stretch>
        </p:blipFill>
        <p:spPr>
          <a:xfrm>
            <a:off x="800463" y="1500682"/>
            <a:ext cx="1015343" cy="1015343"/>
          </a:xfrm>
          <a:prstGeom prst="rect">
            <a:avLst/>
          </a:prstGeom>
        </p:spPr>
      </p:pic>
      <p:pic>
        <p:nvPicPr>
          <p:cNvPr id="15" name="Picture 14">
            <a:extLst>
              <a:ext uri="{FF2B5EF4-FFF2-40B4-BE49-F238E27FC236}">
                <a16:creationId xmlns:a16="http://schemas.microsoft.com/office/drawing/2014/main" id="{B6914EC7-F52E-30A5-31D4-319DED498B7C}"/>
              </a:ext>
            </a:extLst>
          </p:cNvPr>
          <p:cNvPicPr>
            <a:picLocks noChangeAspect="1"/>
          </p:cNvPicPr>
          <p:nvPr/>
        </p:nvPicPr>
        <p:blipFill>
          <a:blip r:embed="rId4"/>
          <a:stretch>
            <a:fillRect/>
          </a:stretch>
        </p:blipFill>
        <p:spPr>
          <a:xfrm>
            <a:off x="1858372" y="3013020"/>
            <a:ext cx="1086404" cy="1086404"/>
          </a:xfrm>
          <a:prstGeom prst="rect">
            <a:avLst/>
          </a:prstGeom>
        </p:spPr>
      </p:pic>
      <p:pic>
        <p:nvPicPr>
          <p:cNvPr id="17" name="Picture 16">
            <a:extLst>
              <a:ext uri="{FF2B5EF4-FFF2-40B4-BE49-F238E27FC236}">
                <a16:creationId xmlns:a16="http://schemas.microsoft.com/office/drawing/2014/main" id="{21C74CEE-DB9C-68C6-220E-9C8F85FBD691}"/>
              </a:ext>
            </a:extLst>
          </p:cNvPr>
          <p:cNvPicPr>
            <a:picLocks noChangeAspect="1"/>
          </p:cNvPicPr>
          <p:nvPr/>
        </p:nvPicPr>
        <p:blipFill>
          <a:blip r:embed="rId5"/>
          <a:stretch>
            <a:fillRect/>
          </a:stretch>
        </p:blipFill>
        <p:spPr>
          <a:xfrm>
            <a:off x="3518816" y="1512533"/>
            <a:ext cx="1657938" cy="858112"/>
          </a:xfrm>
          <a:prstGeom prst="rect">
            <a:avLst/>
          </a:prstGeom>
        </p:spPr>
      </p:pic>
      <p:sp>
        <p:nvSpPr>
          <p:cNvPr id="2" name="TextBox 1">
            <a:extLst>
              <a:ext uri="{FF2B5EF4-FFF2-40B4-BE49-F238E27FC236}">
                <a16:creationId xmlns:a16="http://schemas.microsoft.com/office/drawing/2014/main" id="{4C2E5282-755F-4050-81D1-285F074BA682}"/>
              </a:ext>
            </a:extLst>
          </p:cNvPr>
          <p:cNvSpPr txBox="1"/>
          <p:nvPr/>
        </p:nvSpPr>
        <p:spPr>
          <a:xfrm>
            <a:off x="659852" y="2539301"/>
            <a:ext cx="1398793" cy="307777"/>
          </a:xfrm>
          <a:prstGeom prst="rect">
            <a:avLst/>
          </a:prstGeom>
          <a:noFill/>
        </p:spPr>
        <p:txBody>
          <a:bodyPr wrap="square" rtlCol="0">
            <a:spAutoFit/>
          </a:bodyPr>
          <a:lstStyle/>
          <a:p>
            <a:pPr algn="ctr"/>
            <a:r>
              <a:rPr lang="en-US" b="1" dirty="0">
                <a:latin typeface="Bahnschrift" panose="020B0502040204020203" pitchFamily="34" charset="0"/>
              </a:rPr>
              <a:t>BOOTSTRAP</a:t>
            </a:r>
          </a:p>
        </p:txBody>
      </p:sp>
      <p:sp>
        <p:nvSpPr>
          <p:cNvPr id="3" name="TextBox 2">
            <a:extLst>
              <a:ext uri="{FF2B5EF4-FFF2-40B4-BE49-F238E27FC236}">
                <a16:creationId xmlns:a16="http://schemas.microsoft.com/office/drawing/2014/main" id="{121D07EB-088E-1F4B-6B9E-D8221A68BD4D}"/>
              </a:ext>
            </a:extLst>
          </p:cNvPr>
          <p:cNvSpPr txBox="1"/>
          <p:nvPr/>
        </p:nvSpPr>
        <p:spPr>
          <a:xfrm>
            <a:off x="1815806" y="4122698"/>
            <a:ext cx="1398793" cy="523220"/>
          </a:xfrm>
          <a:prstGeom prst="rect">
            <a:avLst/>
          </a:prstGeom>
          <a:noFill/>
        </p:spPr>
        <p:txBody>
          <a:bodyPr wrap="square" rtlCol="0">
            <a:spAutoFit/>
          </a:bodyPr>
          <a:lstStyle/>
          <a:p>
            <a:pPr algn="ctr"/>
            <a:r>
              <a:rPr lang="en-US" b="1" dirty="0">
                <a:latin typeface="Bahnschrift" panose="020B0502040204020203" pitchFamily="34" charset="0"/>
              </a:rPr>
              <a:t>VISUAL STUDIO CODE</a:t>
            </a:r>
          </a:p>
        </p:txBody>
      </p:sp>
      <p:sp>
        <p:nvSpPr>
          <p:cNvPr id="4" name="TextBox 3">
            <a:extLst>
              <a:ext uri="{FF2B5EF4-FFF2-40B4-BE49-F238E27FC236}">
                <a16:creationId xmlns:a16="http://schemas.microsoft.com/office/drawing/2014/main" id="{7B3139B7-1242-5816-AC3A-C7977A5A0881}"/>
              </a:ext>
            </a:extLst>
          </p:cNvPr>
          <p:cNvSpPr txBox="1"/>
          <p:nvPr/>
        </p:nvSpPr>
        <p:spPr>
          <a:xfrm>
            <a:off x="3648388" y="2459336"/>
            <a:ext cx="1398793" cy="307777"/>
          </a:xfrm>
          <a:prstGeom prst="rect">
            <a:avLst/>
          </a:prstGeom>
          <a:noFill/>
        </p:spPr>
        <p:txBody>
          <a:bodyPr wrap="square" rtlCol="0">
            <a:spAutoFit/>
          </a:bodyPr>
          <a:lstStyle/>
          <a:p>
            <a:pPr algn="ctr"/>
            <a:r>
              <a:rPr lang="en-US" b="1" dirty="0">
                <a:latin typeface="Bahnschrift" panose="020B0502040204020203" pitchFamily="34" charset="0"/>
              </a:rPr>
              <a:t>MYSQL</a:t>
            </a:r>
          </a:p>
        </p:txBody>
      </p:sp>
      <p:pic>
        <p:nvPicPr>
          <p:cNvPr id="6" name="Picture 5">
            <a:extLst>
              <a:ext uri="{FF2B5EF4-FFF2-40B4-BE49-F238E27FC236}">
                <a16:creationId xmlns:a16="http://schemas.microsoft.com/office/drawing/2014/main" id="{6B3DBBB8-0A28-FE8E-52A8-6B073CFA7639}"/>
              </a:ext>
            </a:extLst>
          </p:cNvPr>
          <p:cNvPicPr>
            <a:picLocks noChangeAspect="1"/>
          </p:cNvPicPr>
          <p:nvPr/>
        </p:nvPicPr>
        <p:blipFill>
          <a:blip r:embed="rId6"/>
          <a:stretch>
            <a:fillRect/>
          </a:stretch>
        </p:blipFill>
        <p:spPr>
          <a:xfrm>
            <a:off x="5991382" y="3130977"/>
            <a:ext cx="968447" cy="968447"/>
          </a:xfrm>
          <a:prstGeom prst="rect">
            <a:avLst/>
          </a:prstGeom>
        </p:spPr>
      </p:pic>
      <p:sp>
        <p:nvSpPr>
          <p:cNvPr id="7" name="TextBox 6">
            <a:extLst>
              <a:ext uri="{FF2B5EF4-FFF2-40B4-BE49-F238E27FC236}">
                <a16:creationId xmlns:a16="http://schemas.microsoft.com/office/drawing/2014/main" id="{192534CD-0F4C-0C01-0610-33AA8FAE49F6}"/>
              </a:ext>
            </a:extLst>
          </p:cNvPr>
          <p:cNvSpPr txBox="1"/>
          <p:nvPr/>
        </p:nvSpPr>
        <p:spPr>
          <a:xfrm>
            <a:off x="5776208" y="4252942"/>
            <a:ext cx="1398793" cy="307777"/>
          </a:xfrm>
          <a:prstGeom prst="rect">
            <a:avLst/>
          </a:prstGeom>
          <a:noFill/>
        </p:spPr>
        <p:txBody>
          <a:bodyPr wrap="square" rtlCol="0">
            <a:spAutoFit/>
          </a:bodyPr>
          <a:lstStyle/>
          <a:p>
            <a:pPr algn="ctr"/>
            <a:r>
              <a:rPr lang="en-US" b="1" dirty="0">
                <a:latin typeface="Bahnschrift" panose="020B0502040204020203" pitchFamily="34" charset="0"/>
              </a:rPr>
              <a:t>JavaScript</a:t>
            </a:r>
          </a:p>
        </p:txBody>
      </p:sp>
      <p:pic>
        <p:nvPicPr>
          <p:cNvPr id="8" name="Picture 7">
            <a:extLst>
              <a:ext uri="{FF2B5EF4-FFF2-40B4-BE49-F238E27FC236}">
                <a16:creationId xmlns:a16="http://schemas.microsoft.com/office/drawing/2014/main" id="{6A8F452A-5550-D4F4-112E-5AB4E6D77645}"/>
              </a:ext>
            </a:extLst>
          </p:cNvPr>
          <p:cNvPicPr>
            <a:picLocks noChangeAspect="1"/>
          </p:cNvPicPr>
          <p:nvPr/>
        </p:nvPicPr>
        <p:blipFill>
          <a:blip r:embed="rId7"/>
          <a:stretch>
            <a:fillRect/>
          </a:stretch>
        </p:blipFill>
        <p:spPr>
          <a:xfrm>
            <a:off x="6828651" y="1512532"/>
            <a:ext cx="1514886" cy="946803"/>
          </a:xfrm>
          <a:prstGeom prst="rect">
            <a:avLst/>
          </a:prstGeom>
        </p:spPr>
      </p:pic>
      <p:sp>
        <p:nvSpPr>
          <p:cNvPr id="9" name="TextBox 8">
            <a:extLst>
              <a:ext uri="{FF2B5EF4-FFF2-40B4-BE49-F238E27FC236}">
                <a16:creationId xmlns:a16="http://schemas.microsoft.com/office/drawing/2014/main" id="{F5F9E3B7-0C36-1CD3-8DD2-54AB934D055F}"/>
              </a:ext>
            </a:extLst>
          </p:cNvPr>
          <p:cNvSpPr txBox="1"/>
          <p:nvPr/>
        </p:nvSpPr>
        <p:spPr>
          <a:xfrm>
            <a:off x="6944744" y="2459335"/>
            <a:ext cx="1398793" cy="307777"/>
          </a:xfrm>
          <a:prstGeom prst="rect">
            <a:avLst/>
          </a:prstGeom>
          <a:noFill/>
        </p:spPr>
        <p:txBody>
          <a:bodyPr wrap="square" rtlCol="0">
            <a:spAutoFit/>
          </a:bodyPr>
          <a:lstStyle/>
          <a:p>
            <a:pPr algn="ctr"/>
            <a:r>
              <a:rPr lang="en-US" b="1" dirty="0">
                <a:latin typeface="Bahnschrift" panose="020B0502040204020203" pitchFamily="34" charset="0"/>
              </a:rPr>
              <a:t>Php</a:t>
            </a:r>
          </a:p>
        </p:txBody>
      </p:sp>
      <p:sp>
        <p:nvSpPr>
          <p:cNvPr id="5" name="CuadroTexto 4">
            <a:extLst>
              <a:ext uri="{FF2B5EF4-FFF2-40B4-BE49-F238E27FC236}">
                <a16:creationId xmlns:a16="http://schemas.microsoft.com/office/drawing/2014/main" id="{E6EE96D8-821C-4DA1-4592-08F69E353BF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11" name="Imagen 10">
            <a:extLst>
              <a:ext uri="{FF2B5EF4-FFF2-40B4-BE49-F238E27FC236}">
                <a16:creationId xmlns:a16="http://schemas.microsoft.com/office/drawing/2014/main" id="{B57E4BD7-2E87-7C0C-7839-6E6C8964CC69}"/>
              </a:ext>
            </a:extLst>
          </p:cNvPr>
          <p:cNvPicPr>
            <a:picLocks noChangeAspect="1"/>
          </p:cNvPicPr>
          <p:nvPr/>
        </p:nvPicPr>
        <p:blipFill>
          <a:blip r:embed="rId8"/>
          <a:stretch>
            <a:fillRect/>
          </a:stretch>
        </p:blipFill>
        <p:spPr>
          <a:xfrm>
            <a:off x="3913920" y="3130977"/>
            <a:ext cx="867727" cy="122421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5E82B-0623-894A-9BDC-6F1241CC584D}"/>
              </a:ext>
            </a:extLst>
          </p:cNvPr>
          <p:cNvSpPr>
            <a:spLocks noGrp="1"/>
          </p:cNvSpPr>
          <p:nvPr>
            <p:ph type="title"/>
          </p:nvPr>
        </p:nvSpPr>
        <p:spPr>
          <a:xfrm>
            <a:off x="1734288" y="295466"/>
            <a:ext cx="5577900" cy="594300"/>
          </a:xfrm>
        </p:spPr>
        <p:txBody>
          <a:bodyPr/>
          <a:lstStyle/>
          <a:p>
            <a:r>
              <a:rPr lang="es-BO" b="1" dirty="0"/>
              <a:t>PHP</a:t>
            </a:r>
          </a:p>
        </p:txBody>
      </p:sp>
      <p:pic>
        <p:nvPicPr>
          <p:cNvPr id="10" name="Imagen 9">
            <a:extLst>
              <a:ext uri="{FF2B5EF4-FFF2-40B4-BE49-F238E27FC236}">
                <a16:creationId xmlns:a16="http://schemas.microsoft.com/office/drawing/2014/main" id="{E43F4FA2-25EC-C0A5-9382-994372A7C2E8}"/>
              </a:ext>
            </a:extLst>
          </p:cNvPr>
          <p:cNvPicPr>
            <a:picLocks noChangeAspect="1"/>
          </p:cNvPicPr>
          <p:nvPr/>
        </p:nvPicPr>
        <p:blipFill>
          <a:blip r:embed="rId2"/>
          <a:stretch>
            <a:fillRect/>
          </a:stretch>
        </p:blipFill>
        <p:spPr>
          <a:xfrm>
            <a:off x="1288723" y="1481137"/>
            <a:ext cx="1635919" cy="1221643"/>
          </a:xfrm>
          <a:prstGeom prst="rect">
            <a:avLst/>
          </a:prstGeom>
        </p:spPr>
      </p:pic>
      <p:pic>
        <p:nvPicPr>
          <p:cNvPr id="12" name="Imagen 11">
            <a:extLst>
              <a:ext uri="{FF2B5EF4-FFF2-40B4-BE49-F238E27FC236}">
                <a16:creationId xmlns:a16="http://schemas.microsoft.com/office/drawing/2014/main" id="{D0A38ACD-0504-8B3B-7251-24DA54E2DA74}"/>
              </a:ext>
            </a:extLst>
          </p:cNvPr>
          <p:cNvPicPr>
            <a:picLocks noChangeAspect="1"/>
          </p:cNvPicPr>
          <p:nvPr/>
        </p:nvPicPr>
        <p:blipFill>
          <a:blip r:embed="rId3"/>
          <a:stretch>
            <a:fillRect/>
          </a:stretch>
        </p:blipFill>
        <p:spPr>
          <a:xfrm>
            <a:off x="3738934" y="1623357"/>
            <a:ext cx="1666132" cy="937199"/>
          </a:xfrm>
          <a:prstGeom prst="rect">
            <a:avLst/>
          </a:prstGeom>
        </p:spPr>
      </p:pic>
      <p:pic>
        <p:nvPicPr>
          <p:cNvPr id="14" name="Imagen 13">
            <a:extLst>
              <a:ext uri="{FF2B5EF4-FFF2-40B4-BE49-F238E27FC236}">
                <a16:creationId xmlns:a16="http://schemas.microsoft.com/office/drawing/2014/main" id="{145A1D69-DD71-B185-D45E-4239FC9ACBB4}"/>
              </a:ext>
            </a:extLst>
          </p:cNvPr>
          <p:cNvPicPr>
            <a:picLocks noChangeAspect="1"/>
          </p:cNvPicPr>
          <p:nvPr/>
        </p:nvPicPr>
        <p:blipFill>
          <a:blip r:embed="rId4"/>
          <a:stretch>
            <a:fillRect/>
          </a:stretch>
        </p:blipFill>
        <p:spPr>
          <a:xfrm>
            <a:off x="3953832" y="3048442"/>
            <a:ext cx="1236336" cy="1419726"/>
          </a:xfrm>
          <a:prstGeom prst="rect">
            <a:avLst/>
          </a:prstGeom>
        </p:spPr>
      </p:pic>
      <p:pic>
        <p:nvPicPr>
          <p:cNvPr id="16" name="Imagen 15">
            <a:extLst>
              <a:ext uri="{FF2B5EF4-FFF2-40B4-BE49-F238E27FC236}">
                <a16:creationId xmlns:a16="http://schemas.microsoft.com/office/drawing/2014/main" id="{764CAD8E-F719-6302-B0F5-670685CE6C1B}"/>
              </a:ext>
            </a:extLst>
          </p:cNvPr>
          <p:cNvPicPr>
            <a:picLocks noChangeAspect="1"/>
          </p:cNvPicPr>
          <p:nvPr/>
        </p:nvPicPr>
        <p:blipFill>
          <a:blip r:embed="rId5"/>
          <a:stretch>
            <a:fillRect/>
          </a:stretch>
        </p:blipFill>
        <p:spPr>
          <a:xfrm>
            <a:off x="6494228" y="1491374"/>
            <a:ext cx="1635919" cy="1221643"/>
          </a:xfrm>
          <a:prstGeom prst="rect">
            <a:avLst/>
          </a:prstGeom>
        </p:spPr>
      </p:pic>
    </p:spTree>
    <p:extLst>
      <p:ext uri="{BB962C8B-B14F-4D97-AF65-F5344CB8AC3E}">
        <p14:creationId xmlns:p14="http://schemas.microsoft.com/office/powerpoint/2010/main" val="316127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1171818"/>
          </a:xfrm>
        </p:spPr>
        <p:txBody>
          <a:bodyPr/>
          <a:lstStyle/>
          <a:p>
            <a:r>
              <a:rPr lang="en-US" b="1" dirty="0"/>
              <a:t>SERVIDORES DE HOSTINGS Y ALOJAMIENTO</a:t>
            </a:r>
          </a:p>
        </p:txBody>
      </p:sp>
      <p:pic>
        <p:nvPicPr>
          <p:cNvPr id="4" name="Picture 3">
            <a:extLst>
              <a:ext uri="{FF2B5EF4-FFF2-40B4-BE49-F238E27FC236}">
                <a16:creationId xmlns:a16="http://schemas.microsoft.com/office/drawing/2014/main" id="{F191E359-7D16-9DCB-EF95-605A1F1AAA47}"/>
              </a:ext>
            </a:extLst>
          </p:cNvPr>
          <p:cNvPicPr>
            <a:picLocks noChangeAspect="1"/>
          </p:cNvPicPr>
          <p:nvPr/>
        </p:nvPicPr>
        <p:blipFill>
          <a:blip r:embed="rId2"/>
          <a:stretch>
            <a:fillRect/>
          </a:stretch>
        </p:blipFill>
        <p:spPr>
          <a:xfrm>
            <a:off x="3101036" y="3238164"/>
            <a:ext cx="2941781" cy="1103168"/>
          </a:xfrm>
          <a:prstGeom prst="rect">
            <a:avLst/>
          </a:prstGeom>
        </p:spPr>
      </p:pic>
      <p:pic>
        <p:nvPicPr>
          <p:cNvPr id="7" name="Picture 6">
            <a:extLst>
              <a:ext uri="{FF2B5EF4-FFF2-40B4-BE49-F238E27FC236}">
                <a16:creationId xmlns:a16="http://schemas.microsoft.com/office/drawing/2014/main" id="{7971306B-191C-6D5D-FC3D-67846392798B}"/>
              </a:ext>
            </a:extLst>
          </p:cNvPr>
          <p:cNvPicPr>
            <a:picLocks noChangeAspect="1"/>
          </p:cNvPicPr>
          <p:nvPr/>
        </p:nvPicPr>
        <p:blipFill>
          <a:blip r:embed="rId3"/>
          <a:stretch>
            <a:fillRect/>
          </a:stretch>
        </p:blipFill>
        <p:spPr>
          <a:xfrm>
            <a:off x="1531722" y="1581293"/>
            <a:ext cx="1569314" cy="1569314"/>
          </a:xfrm>
          <a:prstGeom prst="rect">
            <a:avLst/>
          </a:prstGeom>
        </p:spPr>
      </p:pic>
      <p:pic>
        <p:nvPicPr>
          <p:cNvPr id="9" name="Picture 8">
            <a:extLst>
              <a:ext uri="{FF2B5EF4-FFF2-40B4-BE49-F238E27FC236}">
                <a16:creationId xmlns:a16="http://schemas.microsoft.com/office/drawing/2014/main" id="{F12A5F2A-20B3-15D7-880C-ADA95B542A0F}"/>
              </a:ext>
            </a:extLst>
          </p:cNvPr>
          <p:cNvPicPr>
            <a:picLocks noChangeAspect="1"/>
          </p:cNvPicPr>
          <p:nvPr/>
        </p:nvPicPr>
        <p:blipFill>
          <a:blip r:embed="rId4"/>
          <a:stretch>
            <a:fillRect/>
          </a:stretch>
        </p:blipFill>
        <p:spPr>
          <a:xfrm>
            <a:off x="5603773" y="1484912"/>
            <a:ext cx="2345230" cy="1898073"/>
          </a:xfrm>
          <a:prstGeom prst="rect">
            <a:avLst/>
          </a:prstGeom>
        </p:spPr>
      </p:pic>
      <p:sp>
        <p:nvSpPr>
          <p:cNvPr id="3" name="CuadroTexto 2">
            <a:extLst>
              <a:ext uri="{FF2B5EF4-FFF2-40B4-BE49-F238E27FC236}">
                <a16:creationId xmlns:a16="http://schemas.microsoft.com/office/drawing/2014/main" id="{921C2DE2-3FA1-69C5-A754-6531CBBB41C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77602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b="1" dirty="0"/>
              <a:t>CONTENIDOS</a:t>
            </a:r>
          </a:p>
        </p:txBody>
      </p:sp>
      <p:sp>
        <p:nvSpPr>
          <p:cNvPr id="2178" name="Google Shape;2178;p39"/>
          <p:cNvSpPr txBox="1">
            <a:spLocks noGrp="1"/>
          </p:cNvSpPr>
          <p:nvPr>
            <p:ph type="subTitle" idx="1"/>
          </p:nvPr>
        </p:nvSpPr>
        <p:spPr>
          <a:xfrm>
            <a:off x="1307509" y="1010477"/>
            <a:ext cx="6678809" cy="3804803"/>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Arial" panose="020B0604020202020204" pitchFamily="34" charset="0"/>
              <a:buChar char="•"/>
            </a:pPr>
            <a:r>
              <a:rPr lang="en-US" dirty="0"/>
              <a:t>ANTECEDENTES</a:t>
            </a:r>
          </a:p>
          <a:p>
            <a:pPr marL="342900" lvl="0" indent="-342900" algn="l" rtl="0">
              <a:lnSpc>
                <a:spcPct val="150000"/>
              </a:lnSpc>
              <a:spcBef>
                <a:spcPts val="0"/>
              </a:spcBef>
              <a:spcAft>
                <a:spcPts val="0"/>
              </a:spcAft>
              <a:buFont typeface="Arial" panose="020B0604020202020204" pitchFamily="34" charset="0"/>
              <a:buChar char="•"/>
            </a:pPr>
            <a:r>
              <a:rPr lang="en-US" dirty="0"/>
              <a:t>PROBLEMÁTICA</a:t>
            </a:r>
          </a:p>
          <a:p>
            <a:pPr marL="342900" lvl="0" indent="-342900" algn="l" rtl="0">
              <a:lnSpc>
                <a:spcPct val="150000"/>
              </a:lnSpc>
              <a:spcBef>
                <a:spcPts val="0"/>
              </a:spcBef>
              <a:spcAft>
                <a:spcPts val="0"/>
              </a:spcAft>
              <a:buFont typeface="Arial" panose="020B0604020202020204" pitchFamily="34" charset="0"/>
              <a:buChar char="•"/>
            </a:pPr>
            <a:r>
              <a:rPr lang="en-US" dirty="0"/>
              <a:t>BENEFICIOS DE UNA PAGINA WEB</a:t>
            </a:r>
          </a:p>
          <a:p>
            <a:pPr marL="342900" lvl="0" indent="-342900" algn="l" rtl="0">
              <a:lnSpc>
                <a:spcPct val="150000"/>
              </a:lnSpc>
              <a:spcBef>
                <a:spcPts val="0"/>
              </a:spcBef>
              <a:spcAft>
                <a:spcPts val="0"/>
              </a:spcAft>
              <a:buFont typeface="Arial" panose="020B0604020202020204" pitchFamily="34" charset="0"/>
              <a:buChar char="•"/>
            </a:pPr>
            <a:r>
              <a:rPr lang="en-US" dirty="0">
                <a:latin typeface="Barlow Semi Condensed"/>
                <a:ea typeface="Barlow Semi Condensed"/>
                <a:cs typeface="Barlow Semi Condensed"/>
                <a:sym typeface="Barlow Semi Condensed"/>
              </a:rPr>
              <a:t>OBJETIVOS</a:t>
            </a:r>
          </a:p>
          <a:p>
            <a:pPr marL="342900" lvl="0" indent="-342900" algn="l" rtl="0">
              <a:lnSpc>
                <a:spcPct val="150000"/>
              </a:lnSpc>
              <a:spcBef>
                <a:spcPts val="0"/>
              </a:spcBef>
              <a:spcAft>
                <a:spcPts val="0"/>
              </a:spcAft>
              <a:buFont typeface="Arial" panose="020B0604020202020204" pitchFamily="34" charset="0"/>
              <a:buChar char="•"/>
            </a:pPr>
            <a:r>
              <a:rPr lang="en-US" dirty="0"/>
              <a:t>JUSTIFICACIÓN</a:t>
            </a:r>
          </a:p>
          <a:p>
            <a:pPr marL="342900" lvl="0" indent="-342900" algn="l" rtl="0">
              <a:lnSpc>
                <a:spcPct val="150000"/>
              </a:lnSpc>
              <a:spcBef>
                <a:spcPts val="0"/>
              </a:spcBef>
              <a:spcAft>
                <a:spcPts val="0"/>
              </a:spcAft>
              <a:buFont typeface="Arial" panose="020B0604020202020204" pitchFamily="34" charset="0"/>
              <a:buChar char="•"/>
            </a:pPr>
            <a:r>
              <a:rPr lang="en-US" dirty="0"/>
              <a:t>LÍMITES</a:t>
            </a:r>
          </a:p>
          <a:p>
            <a:pPr marL="342900" lvl="0" indent="-342900" algn="l" rtl="0">
              <a:lnSpc>
                <a:spcPct val="150000"/>
              </a:lnSpc>
              <a:spcBef>
                <a:spcPts val="0"/>
              </a:spcBef>
              <a:spcAft>
                <a:spcPts val="0"/>
              </a:spcAft>
              <a:buFont typeface="Arial" panose="020B0604020202020204" pitchFamily="34" charset="0"/>
              <a:buChar char="•"/>
            </a:pPr>
            <a:r>
              <a:rPr lang="en-US" dirty="0"/>
              <a:t>HERRAMIENTAS DE DESARROLLO</a:t>
            </a:r>
          </a:p>
          <a:p>
            <a:pPr marL="342900" lvl="0" indent="-342900" algn="l" rtl="0">
              <a:lnSpc>
                <a:spcPct val="150000"/>
              </a:lnSpc>
              <a:spcBef>
                <a:spcPts val="0"/>
              </a:spcBef>
              <a:spcAft>
                <a:spcPts val="0"/>
              </a:spcAft>
              <a:buFont typeface="Arial" panose="020B0604020202020204" pitchFamily="34" charset="0"/>
              <a:buChar char="•"/>
            </a:pPr>
            <a:r>
              <a:rPr lang="en-US" dirty="0"/>
              <a:t>METODOLOGÍA</a:t>
            </a:r>
          </a:p>
          <a:p>
            <a:pPr marL="342900" lvl="0" indent="-342900" algn="l" rtl="0">
              <a:lnSpc>
                <a:spcPct val="150000"/>
              </a:lnSpc>
              <a:spcBef>
                <a:spcPts val="0"/>
              </a:spcBef>
              <a:spcAft>
                <a:spcPts val="0"/>
              </a:spcAft>
              <a:buFont typeface="Arial" panose="020B0604020202020204" pitchFamily="34" charset="0"/>
              <a:buChar char="•"/>
            </a:pPr>
            <a:r>
              <a:rPr lang="en-US" dirty="0"/>
              <a:t>MARCO APLICATIVO</a:t>
            </a:r>
          </a:p>
          <a:p>
            <a:pPr marL="342900" lvl="0" indent="-342900" algn="l" rtl="0">
              <a:lnSpc>
                <a:spcPct val="150000"/>
              </a:lnSpc>
              <a:spcBef>
                <a:spcPts val="0"/>
              </a:spcBef>
              <a:spcAft>
                <a:spcPts val="0"/>
              </a:spcAft>
              <a:buFont typeface="Arial" panose="020B0604020202020204" pitchFamily="34" charset="0"/>
              <a:buChar char="•"/>
            </a:pPr>
            <a:r>
              <a:rPr lang="en-US" dirty="0"/>
              <a:t>DISE</a:t>
            </a:r>
            <a:r>
              <a:rPr lang="es-BO" dirty="0"/>
              <a:t>ÑO</a:t>
            </a:r>
            <a:endParaRPr lang="en-US" dirty="0"/>
          </a:p>
        </p:txBody>
      </p:sp>
      <p:sp>
        <p:nvSpPr>
          <p:cNvPr id="2" name="CuadroTexto 1">
            <a:extLst>
              <a:ext uri="{FF2B5EF4-FFF2-40B4-BE49-F238E27FC236}">
                <a16:creationId xmlns:a16="http://schemas.microsoft.com/office/drawing/2014/main" id="{ED6A3046-09AC-491C-91FB-3D4C87E168F4}"/>
              </a:ext>
            </a:extLst>
          </p:cNvPr>
          <p:cNvSpPr txBox="1"/>
          <p:nvPr/>
        </p:nvSpPr>
        <p:spPr>
          <a:xfrm>
            <a:off x="3867325" y="4866500"/>
            <a:ext cx="2063692" cy="276999"/>
          </a:xfrm>
          <a:prstGeom prst="rect">
            <a:avLst/>
          </a:prstGeom>
          <a:noFill/>
        </p:spPr>
        <p:txBody>
          <a:bodyPr wrap="square" rtlCol="0">
            <a:spAutoFit/>
          </a:bodyPr>
          <a:lstStyle/>
          <a:p>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0538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4964;p67">
            <a:extLst>
              <a:ext uri="{FF2B5EF4-FFF2-40B4-BE49-F238E27FC236}">
                <a16:creationId xmlns:a16="http://schemas.microsoft.com/office/drawing/2014/main" id="{A1A58072-3569-E9F1-E68F-301B6E6E2420}"/>
              </a:ext>
            </a:extLst>
          </p:cNvPr>
          <p:cNvGrpSpPr/>
          <p:nvPr/>
        </p:nvGrpSpPr>
        <p:grpSpPr>
          <a:xfrm>
            <a:off x="2052663" y="3498863"/>
            <a:ext cx="5038650" cy="754200"/>
            <a:chOff x="1521813" y="496163"/>
            <a:chExt cx="5038650" cy="754200"/>
          </a:xfrm>
        </p:grpSpPr>
        <p:sp>
          <p:nvSpPr>
            <p:cNvPr id="5" name="Google Shape;4965;p67">
              <a:extLst>
                <a:ext uri="{FF2B5EF4-FFF2-40B4-BE49-F238E27FC236}">
                  <a16:creationId xmlns:a16="http://schemas.microsoft.com/office/drawing/2014/main" id="{8BAA496D-30F7-5A95-81AC-71EAD5F67B13}"/>
                </a:ext>
              </a:extLst>
            </p:cNvPr>
            <p:cNvSpPr/>
            <p:nvPr/>
          </p:nvSpPr>
          <p:spPr>
            <a:xfrm>
              <a:off x="3645413" y="496163"/>
              <a:ext cx="791400" cy="754200"/>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966;p67">
              <a:extLst>
                <a:ext uri="{FF2B5EF4-FFF2-40B4-BE49-F238E27FC236}">
                  <a16:creationId xmlns:a16="http://schemas.microsoft.com/office/drawing/2014/main" id="{3F86F25A-8018-5193-EA48-4846734A4080}"/>
                </a:ext>
              </a:extLst>
            </p:cNvPr>
            <p:cNvSpPr/>
            <p:nvPr/>
          </p:nvSpPr>
          <p:spPr>
            <a:xfrm>
              <a:off x="4707232" y="496163"/>
              <a:ext cx="791400" cy="754200"/>
            </a:xfrm>
            <a:prstGeom prst="roundRect">
              <a:avLst>
                <a:gd name="adj" fmla="val 16667"/>
              </a:avLst>
            </a:prstGeom>
            <a:solidFill>
              <a:srgbClr val="21883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967;p67">
              <a:extLst>
                <a:ext uri="{FF2B5EF4-FFF2-40B4-BE49-F238E27FC236}">
                  <a16:creationId xmlns:a16="http://schemas.microsoft.com/office/drawing/2014/main" id="{B11027FF-BC94-52AC-E5DA-7ED4A8748979}"/>
                </a:ext>
              </a:extLst>
            </p:cNvPr>
            <p:cNvSpPr/>
            <p:nvPr/>
          </p:nvSpPr>
          <p:spPr>
            <a:xfrm>
              <a:off x="5769052" y="496163"/>
              <a:ext cx="791400" cy="754200"/>
            </a:xfrm>
            <a:prstGeom prst="roundRect">
              <a:avLst>
                <a:gd name="adj" fmla="val 16667"/>
              </a:avLst>
            </a:prstGeom>
            <a:solidFill>
              <a:srgbClr val="B2B2B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968;p67">
              <a:extLst>
                <a:ext uri="{FF2B5EF4-FFF2-40B4-BE49-F238E27FC236}">
                  <a16:creationId xmlns:a16="http://schemas.microsoft.com/office/drawing/2014/main" id="{48771837-CEC1-D8B6-EC6A-9C22CCA22033}"/>
                </a:ext>
              </a:extLst>
            </p:cNvPr>
            <p:cNvSpPr/>
            <p:nvPr/>
          </p:nvSpPr>
          <p:spPr>
            <a:xfrm>
              <a:off x="1521813" y="496163"/>
              <a:ext cx="791400" cy="754200"/>
            </a:xfrm>
            <a:prstGeom prst="roundRect">
              <a:avLst>
                <a:gd name="adj" fmla="val 16667"/>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9" name="Google Shape;4969;p67">
              <a:extLst>
                <a:ext uri="{FF2B5EF4-FFF2-40B4-BE49-F238E27FC236}">
                  <a16:creationId xmlns:a16="http://schemas.microsoft.com/office/drawing/2014/main" id="{F89AD2F2-84D0-C903-1811-C38C442A9331}"/>
                </a:ext>
              </a:extLst>
            </p:cNvPr>
            <p:cNvSpPr txBox="1"/>
            <p:nvPr/>
          </p:nvSpPr>
          <p:spPr>
            <a:xfrm>
              <a:off x="36454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#FFF</a:t>
              </a:r>
              <a:endParaRPr sz="1000" b="1" dirty="0">
                <a:solidFill>
                  <a:srgbClr val="494949"/>
                </a:solidFill>
                <a:latin typeface="Consolas" panose="020B0609020204030204" pitchFamily="49" charset="0"/>
              </a:endParaRPr>
            </a:p>
          </p:txBody>
        </p:sp>
        <p:sp>
          <p:nvSpPr>
            <p:cNvPr id="10" name="Google Shape;4970;p67">
              <a:extLst>
                <a:ext uri="{FF2B5EF4-FFF2-40B4-BE49-F238E27FC236}">
                  <a16:creationId xmlns:a16="http://schemas.microsoft.com/office/drawing/2014/main" id="{C6597024-849A-13D4-C095-8C726C60A19F}"/>
                </a:ext>
              </a:extLst>
            </p:cNvPr>
            <p:cNvSpPr txBox="1"/>
            <p:nvPr/>
          </p:nvSpPr>
          <p:spPr>
            <a:xfrm>
              <a:off x="4707238"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BO" sz="1100" b="1" i="0" dirty="0">
                  <a:solidFill>
                    <a:schemeClr val="bg1"/>
                  </a:solidFill>
                  <a:effectLst/>
                  <a:latin typeface="consolas" panose="020B0609020204030204" pitchFamily="49" charset="0"/>
                </a:rPr>
                <a:t>#218838</a:t>
              </a:r>
              <a:endParaRPr sz="1000" b="1" dirty="0">
                <a:solidFill>
                  <a:schemeClr val="bg1"/>
                </a:solidFill>
              </a:endParaRPr>
            </a:p>
          </p:txBody>
        </p:sp>
        <p:sp>
          <p:nvSpPr>
            <p:cNvPr id="11" name="Google Shape;4971;p67">
              <a:extLst>
                <a:ext uri="{FF2B5EF4-FFF2-40B4-BE49-F238E27FC236}">
                  <a16:creationId xmlns:a16="http://schemas.microsoft.com/office/drawing/2014/main" id="{4ED7F4E7-3236-3285-2A68-66573E730AA4}"/>
                </a:ext>
              </a:extLst>
            </p:cNvPr>
            <p:cNvSpPr txBox="1"/>
            <p:nvPr/>
          </p:nvSpPr>
          <p:spPr>
            <a:xfrm>
              <a:off x="576906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#b2b2b2</a:t>
              </a:r>
              <a:endParaRPr sz="1000" b="1" dirty="0">
                <a:solidFill>
                  <a:srgbClr val="494949"/>
                </a:solidFill>
                <a:latin typeface="Consolas" panose="020B0609020204030204" pitchFamily="49" charset="0"/>
              </a:endParaRPr>
            </a:p>
          </p:txBody>
        </p:sp>
        <p:sp>
          <p:nvSpPr>
            <p:cNvPr id="12" name="Google Shape;4972;p67">
              <a:extLst>
                <a:ext uri="{FF2B5EF4-FFF2-40B4-BE49-F238E27FC236}">
                  <a16:creationId xmlns:a16="http://schemas.microsoft.com/office/drawing/2014/main" id="{066B0EC3-7DDE-7FC3-D1B4-44CFD5AE824E}"/>
                </a:ext>
              </a:extLst>
            </p:cNvPr>
            <p:cNvSpPr txBox="1"/>
            <p:nvPr/>
          </p:nvSpPr>
          <p:spPr>
            <a:xfrm>
              <a:off x="15218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Consolas" panose="020B0609020204030204" pitchFamily="49" charset="0"/>
                </a:rPr>
                <a:t>#000</a:t>
              </a:r>
              <a:endParaRPr sz="1000" b="1" dirty="0">
                <a:solidFill>
                  <a:srgbClr val="FFFFFF"/>
                </a:solidFill>
                <a:latin typeface="Consolas" panose="020B0609020204030204" pitchFamily="49" charset="0"/>
              </a:endParaRPr>
            </a:p>
          </p:txBody>
        </p:sp>
        <p:sp>
          <p:nvSpPr>
            <p:cNvPr id="13" name="Google Shape;4973;p67">
              <a:extLst>
                <a:ext uri="{FF2B5EF4-FFF2-40B4-BE49-F238E27FC236}">
                  <a16:creationId xmlns:a16="http://schemas.microsoft.com/office/drawing/2014/main" id="{0C371379-32AF-B5B4-544D-A80812A56DA7}"/>
                </a:ext>
              </a:extLst>
            </p:cNvPr>
            <p:cNvSpPr/>
            <p:nvPr/>
          </p:nvSpPr>
          <p:spPr>
            <a:xfrm>
              <a:off x="2583613" y="496163"/>
              <a:ext cx="791400" cy="754200"/>
            </a:xfrm>
            <a:prstGeom prst="roundRect">
              <a:avLst>
                <a:gd name="adj" fmla="val 16667"/>
              </a:avLst>
            </a:prstGeom>
            <a:solidFill>
              <a:srgbClr val="70E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14" name="Google Shape;4974;p67">
              <a:extLst>
                <a:ext uri="{FF2B5EF4-FFF2-40B4-BE49-F238E27FC236}">
                  <a16:creationId xmlns:a16="http://schemas.microsoft.com/office/drawing/2014/main" id="{1A630D05-469A-B465-88CC-ACE21B1B260D}"/>
                </a:ext>
              </a:extLst>
            </p:cNvPr>
            <p:cNvSpPr txBox="1"/>
            <p:nvPr/>
          </p:nvSpPr>
          <p:spPr>
            <a:xfrm>
              <a:off x="25836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Consolas" panose="020B0609020204030204" pitchFamily="49" charset="0"/>
                </a:rPr>
                <a:t>#70E000</a:t>
              </a:r>
              <a:endParaRPr sz="1000" b="1" dirty="0">
                <a:solidFill>
                  <a:schemeClr val="tx1"/>
                </a:solidFill>
                <a:latin typeface="Consolas" panose="020B0609020204030204" pitchFamily="49" charset="0"/>
              </a:endParaRPr>
            </a:p>
          </p:txBody>
        </p:sp>
      </p:grpSp>
      <p:sp>
        <p:nvSpPr>
          <p:cNvPr id="15" name="Google Shape;4975;p67">
            <a:extLst>
              <a:ext uri="{FF2B5EF4-FFF2-40B4-BE49-F238E27FC236}">
                <a16:creationId xmlns:a16="http://schemas.microsoft.com/office/drawing/2014/main" id="{18E18446-C955-4349-4890-96A1FE958592}"/>
              </a:ext>
            </a:extLst>
          </p:cNvPr>
          <p:cNvSpPr txBox="1">
            <a:spLocks/>
          </p:cNvSpPr>
          <p:nvPr/>
        </p:nvSpPr>
        <p:spPr>
          <a:xfrm>
            <a:off x="1048313" y="275674"/>
            <a:ext cx="7047300" cy="503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buClr>
                <a:srgbClr val="000000"/>
              </a:buClr>
              <a:buSzPts val="1100"/>
              <a:buFont typeface="Arial"/>
              <a:buNone/>
            </a:pPr>
            <a:r>
              <a:rPr lang="es-BO" b="1" dirty="0">
                <a:solidFill>
                  <a:schemeClr val="tx1"/>
                </a:solidFill>
                <a:latin typeface="Fjalla One" panose="02000506040000020004" pitchFamily="2" charset="0"/>
                <a:ea typeface="Arial"/>
                <a:cs typeface="Arial"/>
                <a:sym typeface="Arial"/>
              </a:rPr>
              <a:t>Fuentes y Colores Aplicados</a:t>
            </a:r>
          </a:p>
        </p:txBody>
      </p:sp>
      <p:sp>
        <p:nvSpPr>
          <p:cNvPr id="16" name="Google Shape;4976;p67">
            <a:extLst>
              <a:ext uri="{FF2B5EF4-FFF2-40B4-BE49-F238E27FC236}">
                <a16:creationId xmlns:a16="http://schemas.microsoft.com/office/drawing/2014/main" id="{08185A99-625E-F84E-3C3E-891FD1CB72EC}"/>
              </a:ext>
            </a:extLst>
          </p:cNvPr>
          <p:cNvSpPr txBox="1">
            <a:spLocks/>
          </p:cNvSpPr>
          <p:nvPr/>
        </p:nvSpPr>
        <p:spPr>
          <a:xfrm>
            <a:off x="1068100" y="1457874"/>
            <a:ext cx="7047300" cy="6058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BO" dirty="0">
                <a:solidFill>
                  <a:schemeClr val="tx1"/>
                </a:solidFill>
                <a:latin typeface="Barlow Semi Condensed" panose="00000506000000000000" pitchFamily="2" charset="0"/>
              </a:rPr>
              <a:t>El Proyecto se utilizo las siguientes fuentes y colores para la elaboración de la pagina web</a:t>
            </a:r>
            <a:endParaRPr lang="es-BO" sz="1200" dirty="0">
              <a:solidFill>
                <a:schemeClr val="tx1"/>
              </a:solidFill>
              <a:latin typeface="Barlow Semi Condensed" panose="00000506000000000000" pitchFamily="2" charset="0"/>
            </a:endParaRPr>
          </a:p>
        </p:txBody>
      </p:sp>
      <p:sp>
        <p:nvSpPr>
          <p:cNvPr id="17" name="Google Shape;4977;p67">
            <a:extLst>
              <a:ext uri="{FF2B5EF4-FFF2-40B4-BE49-F238E27FC236}">
                <a16:creationId xmlns:a16="http://schemas.microsoft.com/office/drawing/2014/main" id="{1325D3D9-D997-81D8-F718-727F4749A5E1}"/>
              </a:ext>
            </a:extLst>
          </p:cNvPr>
          <p:cNvSpPr txBox="1">
            <a:spLocks/>
          </p:cNvSpPr>
          <p:nvPr/>
        </p:nvSpPr>
        <p:spPr>
          <a:xfrm>
            <a:off x="1068100" y="1820411"/>
            <a:ext cx="7047300" cy="15214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Semi Condensed" panose="00000506000000000000" pitchFamily="2" charset="0"/>
              </a:rPr>
              <a:t>Poppins Font</a:t>
            </a:r>
          </a:p>
          <a:p>
            <a:pPr algn="ctr"/>
            <a:r>
              <a:rPr lang="en-US" b="1" dirty="0">
                <a:solidFill>
                  <a:schemeClr val="accent1"/>
                </a:solidFill>
                <a:latin typeface="Barlow Semi Condensed" panose="00000506000000000000" pitchFamily="2" charset="0"/>
                <a:hlinkClick r:id="rId2">
                  <a:extLst>
                    <a:ext uri="{A12FA001-AC4F-418D-AE19-62706E023703}">
                      <ahyp:hlinkClr xmlns:ahyp="http://schemas.microsoft.com/office/drawing/2018/hyperlinkcolor" val="tx"/>
                    </a:ext>
                  </a:extLst>
                </a:hlinkClick>
              </a:rPr>
              <a:t>Poppins - Google Fonts</a:t>
            </a:r>
            <a:endParaRPr lang="en-US" b="1" dirty="0">
              <a:solidFill>
                <a:schemeClr val="accent1"/>
              </a:solidFill>
              <a:latin typeface="Barlow Semi Condensed" panose="00000506000000000000" pitchFamily="2" charset="0"/>
            </a:endParaRPr>
          </a:p>
          <a:p>
            <a:pPr algn="ctr"/>
            <a:endParaRPr lang="en-US" b="1" dirty="0">
              <a:solidFill>
                <a:schemeClr val="tx1"/>
              </a:solidFill>
              <a:latin typeface="Barlow Semi Condensed" panose="00000506000000000000" pitchFamily="2" charset="0"/>
            </a:endParaRPr>
          </a:p>
          <a:p>
            <a:pPr algn="ctr"/>
            <a:r>
              <a:rPr lang="en-US" sz="1050" b="1" dirty="0">
                <a:solidFill>
                  <a:schemeClr val="tx1"/>
                </a:solidFill>
                <a:latin typeface="Barlow Semi Condensed" panose="00000506000000000000" pitchFamily="2" charset="0"/>
              </a:rPr>
              <a:t>Fuente de texto de las diapositivas</a:t>
            </a:r>
          </a:p>
          <a:p>
            <a:pPr algn="ctr"/>
            <a:endParaRPr lang="en-US" sz="1000" b="1" dirty="0">
              <a:solidFill>
                <a:schemeClr val="tx1"/>
              </a:solidFill>
              <a:latin typeface="Barlow Semi Condensed" panose="00000506000000000000" pitchFamily="2" charset="0"/>
            </a:endParaRPr>
          </a:p>
          <a:p>
            <a:pPr algn="ctr"/>
            <a:r>
              <a:rPr lang="en-US" b="1" u="sng" dirty="0">
                <a:solidFill>
                  <a:schemeClr val="accent1"/>
                </a:solidFill>
                <a:latin typeface="Barlow Semi Condensed" panose="00000506000000000000" pitchFamily="2" charset="0"/>
              </a:rPr>
              <a:t>Barlow Condensed</a:t>
            </a:r>
          </a:p>
          <a:p>
            <a:pPr algn="ctr">
              <a:buClr>
                <a:schemeClr val="dk1"/>
              </a:buClr>
              <a:buSzPts val="1100"/>
            </a:pPr>
            <a:endParaRPr lang="en-US" dirty="0">
              <a:solidFill>
                <a:srgbClr val="FFFFFF"/>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18D41692-F83D-9B15-8D8C-B82EBD0530E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856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37549"/>
            <a:ext cx="6006300" cy="1358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METODOLOGÍA DE DESARROLLO</a:t>
            </a:r>
            <a:endParaRPr b="1" dirty="0"/>
          </a:p>
        </p:txBody>
      </p:sp>
      <p:pic>
        <p:nvPicPr>
          <p:cNvPr id="4" name="Picture 3">
            <a:extLst>
              <a:ext uri="{FF2B5EF4-FFF2-40B4-BE49-F238E27FC236}">
                <a16:creationId xmlns:a16="http://schemas.microsoft.com/office/drawing/2014/main" id="{9FE0ED71-B1EB-C6EA-EE7C-66C63DCCDD9A}"/>
              </a:ext>
            </a:extLst>
          </p:cNvPr>
          <p:cNvPicPr>
            <a:picLocks noChangeAspect="1"/>
          </p:cNvPicPr>
          <p:nvPr/>
        </p:nvPicPr>
        <p:blipFill>
          <a:blip r:embed="rId3"/>
          <a:stretch>
            <a:fillRect/>
          </a:stretch>
        </p:blipFill>
        <p:spPr>
          <a:xfrm>
            <a:off x="3410816" y="1071130"/>
            <a:ext cx="2322368" cy="2322368"/>
          </a:xfrm>
          <a:prstGeom prst="rect">
            <a:avLst/>
          </a:prstGeom>
        </p:spPr>
      </p:pic>
      <p:sp>
        <p:nvSpPr>
          <p:cNvPr id="5" name="Subtitle 3">
            <a:extLst>
              <a:ext uri="{FF2B5EF4-FFF2-40B4-BE49-F238E27FC236}">
                <a16:creationId xmlns:a16="http://schemas.microsoft.com/office/drawing/2014/main" id="{14AC17DF-108B-3BAB-449D-46217B9DD200}"/>
              </a:ext>
            </a:extLst>
          </p:cNvPr>
          <p:cNvSpPr txBox="1">
            <a:spLocks/>
          </p:cNvSpPr>
          <p:nvPr/>
        </p:nvSpPr>
        <p:spPr>
          <a:xfrm>
            <a:off x="1936173" y="3647211"/>
            <a:ext cx="5271654" cy="1261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marR="0" algn="ctr">
              <a:lnSpc>
                <a:spcPct val="150000"/>
              </a:lnSpc>
              <a:spcBef>
                <a:spcPts val="0"/>
              </a:spcBef>
              <a:spcAft>
                <a:spcPts val="800"/>
              </a:spcAft>
              <a:tabLst>
                <a:tab pos="2103120" algn="l"/>
              </a:tabLst>
            </a:pPr>
            <a:r>
              <a:rPr lang="es-BO" dirty="0">
                <a:effectLst/>
                <a:latin typeface="Bahnschrift" panose="020B0502040204020203" pitchFamily="34" charset="0"/>
                <a:ea typeface="Calibri" panose="020F0502020204030204" pitchFamily="34" charset="0"/>
                <a:cs typeface="Times New Roman" panose="02020603050405020304" pitchFamily="18" charset="0"/>
              </a:rPr>
              <a:t>Una metodología de desarrollo es básicamente un método para poder realizar nuestro proyecto de manera eficaz.</a:t>
            </a:r>
            <a:endParaRPr lang="en-US" dirty="0">
              <a:effectLst/>
              <a:latin typeface="Bahnschrift" panose="020B0502040204020203"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FAC0465C-00CE-5F82-316B-69E1992AF88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896-5C23-A636-8A9A-3259F9E75A8E}"/>
              </a:ext>
            </a:extLst>
          </p:cNvPr>
          <p:cNvSpPr>
            <a:spLocks noGrp="1"/>
          </p:cNvSpPr>
          <p:nvPr>
            <p:ph type="title"/>
          </p:nvPr>
        </p:nvSpPr>
        <p:spPr/>
        <p:txBody>
          <a:bodyPr/>
          <a:lstStyle/>
          <a:p>
            <a:r>
              <a:rPr lang="en-US" b="1" dirty="0"/>
              <a:t>SCRUM</a:t>
            </a:r>
          </a:p>
        </p:txBody>
      </p:sp>
      <p:sp>
        <p:nvSpPr>
          <p:cNvPr id="3" name="Subtitle 2">
            <a:extLst>
              <a:ext uri="{FF2B5EF4-FFF2-40B4-BE49-F238E27FC236}">
                <a16:creationId xmlns:a16="http://schemas.microsoft.com/office/drawing/2014/main" id="{FCD712FA-E803-25C7-A00C-C230FDC56EE2}"/>
              </a:ext>
            </a:extLst>
          </p:cNvPr>
          <p:cNvSpPr>
            <a:spLocks noGrp="1"/>
          </p:cNvSpPr>
          <p:nvPr>
            <p:ph type="subTitle" idx="1"/>
          </p:nvPr>
        </p:nvSpPr>
        <p:spPr>
          <a:xfrm>
            <a:off x="3602879" y="1514952"/>
            <a:ext cx="1945200" cy="375000"/>
          </a:xfrm>
        </p:spPr>
        <p:txBody>
          <a:bodyPr/>
          <a:lstStyle/>
          <a:p>
            <a:pPr algn="ctr"/>
            <a:r>
              <a:rPr lang="en-US" dirty="0"/>
              <a:t>Historia</a:t>
            </a:r>
          </a:p>
        </p:txBody>
      </p:sp>
      <p:sp>
        <p:nvSpPr>
          <p:cNvPr id="4" name="Subtitle 3">
            <a:extLst>
              <a:ext uri="{FF2B5EF4-FFF2-40B4-BE49-F238E27FC236}">
                <a16:creationId xmlns:a16="http://schemas.microsoft.com/office/drawing/2014/main" id="{B780FC5A-6E4C-CFFD-7902-4B98219D2087}"/>
              </a:ext>
            </a:extLst>
          </p:cNvPr>
          <p:cNvSpPr>
            <a:spLocks noGrp="1"/>
          </p:cNvSpPr>
          <p:nvPr>
            <p:ph type="subTitle" idx="2"/>
          </p:nvPr>
        </p:nvSpPr>
        <p:spPr>
          <a:xfrm>
            <a:off x="3199770" y="1889379"/>
            <a:ext cx="2744309" cy="1261872"/>
          </a:xfrm>
        </p:spPr>
        <p:txBody>
          <a:bodyPr/>
          <a:lstStyle/>
          <a:p>
            <a:pPr algn="ctr">
              <a:lnSpc>
                <a:spcPct val="150000"/>
              </a:lnSpc>
            </a:pPr>
            <a:r>
              <a:rPr lang="en-US" dirty="0"/>
              <a:t>Elaborado por Ikujiro Nonaka y Takeuchi a principios de los 80.</a:t>
            </a:r>
          </a:p>
        </p:txBody>
      </p:sp>
      <p:sp>
        <p:nvSpPr>
          <p:cNvPr id="5" name="Subtitle 4">
            <a:extLst>
              <a:ext uri="{FF2B5EF4-FFF2-40B4-BE49-F238E27FC236}">
                <a16:creationId xmlns:a16="http://schemas.microsoft.com/office/drawing/2014/main" id="{C1128EDE-62F3-80E2-0833-EA3FB148267F}"/>
              </a:ext>
            </a:extLst>
          </p:cNvPr>
          <p:cNvSpPr>
            <a:spLocks noGrp="1"/>
          </p:cNvSpPr>
          <p:nvPr>
            <p:ph type="subTitle" idx="3"/>
          </p:nvPr>
        </p:nvSpPr>
        <p:spPr>
          <a:xfrm>
            <a:off x="6105421" y="1429913"/>
            <a:ext cx="1947600" cy="375000"/>
          </a:xfrm>
        </p:spPr>
        <p:txBody>
          <a:bodyPr/>
          <a:lstStyle/>
          <a:p>
            <a:pPr algn="ctr"/>
            <a:r>
              <a:rPr lang="en-US" dirty="0"/>
              <a:t>Características</a:t>
            </a:r>
          </a:p>
        </p:txBody>
      </p:sp>
      <p:sp>
        <p:nvSpPr>
          <p:cNvPr id="6" name="Subtitle 5">
            <a:extLst>
              <a:ext uri="{FF2B5EF4-FFF2-40B4-BE49-F238E27FC236}">
                <a16:creationId xmlns:a16="http://schemas.microsoft.com/office/drawing/2014/main" id="{134E482A-D871-698F-17DD-16DEDE9AD844}"/>
              </a:ext>
            </a:extLst>
          </p:cNvPr>
          <p:cNvSpPr>
            <a:spLocks noGrp="1"/>
          </p:cNvSpPr>
          <p:nvPr>
            <p:ph type="subTitle" idx="4"/>
          </p:nvPr>
        </p:nvSpPr>
        <p:spPr>
          <a:xfrm>
            <a:off x="6313240" y="1774090"/>
            <a:ext cx="1947600" cy="1109472"/>
          </a:xfrm>
        </p:spPr>
        <p:txBody>
          <a:bodyPr/>
          <a:lstStyle/>
          <a:p>
            <a:pPr marL="171450" indent="-171450">
              <a:buFont typeface="Arial" panose="020B0604020202020204" pitchFamily="34" charset="0"/>
              <a:buChar char="•"/>
            </a:pPr>
            <a:r>
              <a:rPr lang="en-US" dirty="0"/>
              <a:t>Timeboxing</a:t>
            </a:r>
          </a:p>
          <a:p>
            <a:pPr marL="171450" indent="-171450">
              <a:buFont typeface="Arial" panose="020B0604020202020204" pitchFamily="34" charset="0"/>
              <a:buChar char="•"/>
            </a:pPr>
            <a:r>
              <a:rPr lang="en-US" dirty="0"/>
              <a:t>Sprints</a:t>
            </a:r>
          </a:p>
          <a:p>
            <a:pPr marL="171450" indent="-171450">
              <a:buFont typeface="Arial" panose="020B0604020202020204" pitchFamily="34" charset="0"/>
              <a:buChar char="•"/>
            </a:pPr>
            <a:r>
              <a:rPr lang="en-US" dirty="0"/>
              <a:t>Iterativo</a:t>
            </a:r>
          </a:p>
          <a:p>
            <a:pPr marL="171450" indent="-171450">
              <a:buFont typeface="Arial" panose="020B0604020202020204" pitchFamily="34" charset="0"/>
              <a:buChar char="•"/>
            </a:pPr>
            <a:r>
              <a:rPr lang="en-US" dirty="0"/>
              <a:t>Control</a:t>
            </a:r>
          </a:p>
          <a:p>
            <a:pPr marL="171450" indent="-171450">
              <a:buFont typeface="Arial" panose="020B0604020202020204" pitchFamily="34" charset="0"/>
              <a:buChar char="•"/>
            </a:pPr>
            <a:r>
              <a:rPr lang="en-US" dirty="0"/>
              <a:t>Rapidez</a:t>
            </a:r>
          </a:p>
        </p:txBody>
      </p:sp>
      <p:sp>
        <p:nvSpPr>
          <p:cNvPr id="7" name="Subtitle 6">
            <a:extLst>
              <a:ext uri="{FF2B5EF4-FFF2-40B4-BE49-F238E27FC236}">
                <a16:creationId xmlns:a16="http://schemas.microsoft.com/office/drawing/2014/main" id="{C0C34B1B-5933-895B-E5ED-3DA5BD89F148}"/>
              </a:ext>
            </a:extLst>
          </p:cNvPr>
          <p:cNvSpPr>
            <a:spLocks noGrp="1"/>
          </p:cNvSpPr>
          <p:nvPr>
            <p:ph type="subTitle" idx="5"/>
          </p:nvPr>
        </p:nvSpPr>
        <p:spPr>
          <a:xfrm>
            <a:off x="3540081" y="3124352"/>
            <a:ext cx="1945200" cy="375000"/>
          </a:xfrm>
        </p:spPr>
        <p:txBody>
          <a:bodyPr/>
          <a:lstStyle/>
          <a:p>
            <a:pPr algn="ctr"/>
            <a:r>
              <a:rPr lang="en-US" dirty="0"/>
              <a:t>Roles</a:t>
            </a:r>
          </a:p>
        </p:txBody>
      </p:sp>
      <p:sp>
        <p:nvSpPr>
          <p:cNvPr id="8" name="Subtitle 7">
            <a:extLst>
              <a:ext uri="{FF2B5EF4-FFF2-40B4-BE49-F238E27FC236}">
                <a16:creationId xmlns:a16="http://schemas.microsoft.com/office/drawing/2014/main" id="{EA96A706-C557-5A59-58A7-F8CCEE253AA4}"/>
              </a:ext>
            </a:extLst>
          </p:cNvPr>
          <p:cNvSpPr>
            <a:spLocks noGrp="1"/>
          </p:cNvSpPr>
          <p:nvPr>
            <p:ph type="subTitle" idx="6"/>
          </p:nvPr>
        </p:nvSpPr>
        <p:spPr>
          <a:xfrm>
            <a:off x="3602879" y="3547971"/>
            <a:ext cx="1945200" cy="1107558"/>
          </a:xfrm>
        </p:spPr>
        <p:txBody>
          <a:bodyPr/>
          <a:lstStyle/>
          <a:p>
            <a:pPr marL="171450" indent="-171450">
              <a:buFont typeface="Arial" panose="020B0604020202020204" pitchFamily="34" charset="0"/>
              <a:buChar char="•"/>
            </a:pPr>
            <a:r>
              <a:rPr lang="en-US" dirty="0"/>
              <a:t>Scrum Master</a:t>
            </a:r>
          </a:p>
          <a:p>
            <a:pPr marL="171450" indent="-171450">
              <a:buFont typeface="Arial" panose="020B0604020202020204" pitchFamily="34" charset="0"/>
              <a:buChar char="•"/>
            </a:pPr>
            <a:r>
              <a:rPr lang="en-US" dirty="0"/>
              <a:t>Product Owner</a:t>
            </a:r>
          </a:p>
          <a:p>
            <a:pPr marL="171450" indent="-171450">
              <a:buFont typeface="Arial" panose="020B0604020202020204" pitchFamily="34" charset="0"/>
              <a:buChar char="•"/>
            </a:pPr>
            <a:r>
              <a:rPr lang="en-US" dirty="0"/>
              <a:t>Team</a:t>
            </a:r>
          </a:p>
          <a:p>
            <a:pPr marL="171450" indent="-171450">
              <a:buFont typeface="Arial" panose="020B0604020202020204" pitchFamily="34" charset="0"/>
              <a:buChar char="•"/>
            </a:pPr>
            <a:r>
              <a:rPr lang="en-US" dirty="0"/>
              <a:t>Stakeholders</a:t>
            </a:r>
          </a:p>
          <a:p>
            <a:endParaRPr lang="en-US" dirty="0"/>
          </a:p>
        </p:txBody>
      </p:sp>
      <p:sp>
        <p:nvSpPr>
          <p:cNvPr id="9" name="Subtitle 8">
            <a:extLst>
              <a:ext uri="{FF2B5EF4-FFF2-40B4-BE49-F238E27FC236}">
                <a16:creationId xmlns:a16="http://schemas.microsoft.com/office/drawing/2014/main" id="{14572183-BE77-40C0-AE01-131A91E4C765}"/>
              </a:ext>
            </a:extLst>
          </p:cNvPr>
          <p:cNvSpPr>
            <a:spLocks noGrp="1"/>
          </p:cNvSpPr>
          <p:nvPr>
            <p:ph type="subTitle" idx="7"/>
          </p:nvPr>
        </p:nvSpPr>
        <p:spPr>
          <a:xfrm>
            <a:off x="6409690" y="3121731"/>
            <a:ext cx="1993500" cy="375000"/>
          </a:xfrm>
        </p:spPr>
        <p:txBody>
          <a:bodyPr/>
          <a:lstStyle/>
          <a:p>
            <a:pPr algn="ctr"/>
            <a:r>
              <a:rPr lang="en-US" dirty="0"/>
              <a:t>Artefactos</a:t>
            </a:r>
          </a:p>
          <a:p>
            <a:endParaRPr lang="en-US" dirty="0"/>
          </a:p>
        </p:txBody>
      </p:sp>
      <p:sp>
        <p:nvSpPr>
          <p:cNvPr id="10" name="Subtitle 9">
            <a:extLst>
              <a:ext uri="{FF2B5EF4-FFF2-40B4-BE49-F238E27FC236}">
                <a16:creationId xmlns:a16="http://schemas.microsoft.com/office/drawing/2014/main" id="{C4905B8C-CFD5-F9B8-D5B9-BBB60C7EB081}"/>
              </a:ext>
            </a:extLst>
          </p:cNvPr>
          <p:cNvSpPr>
            <a:spLocks noGrp="1"/>
          </p:cNvSpPr>
          <p:nvPr>
            <p:ph type="subTitle" idx="8"/>
          </p:nvPr>
        </p:nvSpPr>
        <p:spPr>
          <a:xfrm>
            <a:off x="6135231" y="3546889"/>
            <a:ext cx="2542417" cy="1261872"/>
          </a:xfrm>
        </p:spPr>
        <p:txBody>
          <a:bodyPr/>
          <a:lstStyle/>
          <a:p>
            <a:pPr algn="ctr">
              <a:lnSpc>
                <a:spcPct val="150000"/>
              </a:lnSpc>
            </a:pPr>
            <a:r>
              <a:rPr lang="en-US" dirty="0">
                <a:latin typeface="Barlow Semi Condensed" panose="00000506000000000000" pitchFamily="2" charset="0"/>
                <a:ea typeface="Calibri" panose="020F0502020204030204" pitchFamily="34" charset="0"/>
                <a:cs typeface="Times New Roman" panose="02020603050405020304" pitchFamily="18" charset="0"/>
              </a:rPr>
              <a:t>Herramientas de trabajo para realizar el sprint.</a:t>
            </a:r>
            <a:endParaRPr lang="en-US"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11" name="Subtitle 2">
            <a:extLst>
              <a:ext uri="{FF2B5EF4-FFF2-40B4-BE49-F238E27FC236}">
                <a16:creationId xmlns:a16="http://schemas.microsoft.com/office/drawing/2014/main" id="{54919EB5-4D17-9CD3-B3BD-2DB38521029A}"/>
              </a:ext>
            </a:extLst>
          </p:cNvPr>
          <p:cNvSpPr txBox="1">
            <a:spLocks/>
          </p:cNvSpPr>
          <p:nvPr/>
        </p:nvSpPr>
        <p:spPr>
          <a:xfrm>
            <a:off x="549911" y="1529317"/>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Reuniónes</a:t>
            </a:r>
          </a:p>
        </p:txBody>
      </p:sp>
      <p:sp>
        <p:nvSpPr>
          <p:cNvPr id="12" name="Subtitle 3">
            <a:extLst>
              <a:ext uri="{FF2B5EF4-FFF2-40B4-BE49-F238E27FC236}">
                <a16:creationId xmlns:a16="http://schemas.microsoft.com/office/drawing/2014/main" id="{B0FE03F2-EA08-E2F3-C331-E4EF47FA77E4}"/>
              </a:ext>
            </a:extLst>
          </p:cNvPr>
          <p:cNvSpPr txBox="1">
            <a:spLocks/>
          </p:cNvSpPr>
          <p:nvPr/>
        </p:nvSpPr>
        <p:spPr>
          <a:xfrm>
            <a:off x="549911" y="1868575"/>
            <a:ext cx="2744309" cy="180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a:tabLst>
                <a:tab pos="2103120" algn="l"/>
              </a:tabLst>
            </a:pPr>
            <a:r>
              <a:rPr lang="es-BO" dirty="0"/>
              <a:t>Las reuniones de actualización diarias son tu oportunidad para informar con respecto al trabajo que se está realizando e identificar cualquier obstáculo inesperado que haya surgido.</a:t>
            </a:r>
            <a:endParaRPr lang="en-US" dirty="0"/>
          </a:p>
        </p:txBody>
      </p:sp>
      <p:sp>
        <p:nvSpPr>
          <p:cNvPr id="13" name="Subtitle 6">
            <a:extLst>
              <a:ext uri="{FF2B5EF4-FFF2-40B4-BE49-F238E27FC236}">
                <a16:creationId xmlns:a16="http://schemas.microsoft.com/office/drawing/2014/main" id="{DDD30A95-3B67-9617-C650-A687A4AAE4D3}"/>
              </a:ext>
            </a:extLst>
          </p:cNvPr>
          <p:cNvSpPr txBox="1">
            <a:spLocks/>
          </p:cNvSpPr>
          <p:nvPr/>
        </p:nvSpPr>
        <p:spPr>
          <a:xfrm>
            <a:off x="549911" y="3249046"/>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Sprint</a:t>
            </a:r>
          </a:p>
        </p:txBody>
      </p:sp>
      <p:sp>
        <p:nvSpPr>
          <p:cNvPr id="14" name="Subtitle 7">
            <a:extLst>
              <a:ext uri="{FF2B5EF4-FFF2-40B4-BE49-F238E27FC236}">
                <a16:creationId xmlns:a16="http://schemas.microsoft.com/office/drawing/2014/main" id="{2D3DF822-1700-497A-A8A3-1554264C25F4}"/>
              </a:ext>
            </a:extLst>
          </p:cNvPr>
          <p:cNvSpPr txBox="1">
            <a:spLocks/>
          </p:cNvSpPr>
          <p:nvPr/>
        </p:nvSpPr>
        <p:spPr>
          <a:xfrm>
            <a:off x="549911" y="3667030"/>
            <a:ext cx="2441362" cy="1174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tabLst>
                <a:tab pos="2103120" algn="l"/>
              </a:tabLst>
            </a:pPr>
            <a:r>
              <a:rPr lang="es-BO" dirty="0"/>
              <a:t>Sprint Planing (2/4 hrs)</a:t>
            </a:r>
          </a:p>
          <a:p>
            <a:pPr>
              <a:tabLst>
                <a:tab pos="2103120" algn="l"/>
              </a:tabLst>
            </a:pPr>
            <a:r>
              <a:rPr lang="es-BO" dirty="0"/>
              <a:t>Daily Sprint (15min)</a:t>
            </a:r>
          </a:p>
          <a:p>
            <a:pPr>
              <a:tabLst>
                <a:tab pos="2103120" algn="l"/>
              </a:tabLst>
            </a:pPr>
            <a:r>
              <a:rPr lang="es-BO" dirty="0"/>
              <a:t>Demo Sprint</a:t>
            </a:r>
          </a:p>
          <a:p>
            <a:pPr>
              <a:tabLst>
                <a:tab pos="2103120" algn="l"/>
              </a:tabLst>
            </a:pPr>
            <a:r>
              <a:rPr lang="es-BO" dirty="0"/>
              <a:t>Sprint Retrospective(2/4hrs)</a:t>
            </a:r>
            <a:endParaRPr lang="en-US" dirty="0"/>
          </a:p>
        </p:txBody>
      </p:sp>
      <p:grpSp>
        <p:nvGrpSpPr>
          <p:cNvPr id="15" name="Google Shape;2297;p42">
            <a:extLst>
              <a:ext uri="{FF2B5EF4-FFF2-40B4-BE49-F238E27FC236}">
                <a16:creationId xmlns:a16="http://schemas.microsoft.com/office/drawing/2014/main" id="{E7F354E7-A9ED-983E-AE78-AC4D39B1086B}"/>
              </a:ext>
            </a:extLst>
          </p:cNvPr>
          <p:cNvGrpSpPr/>
          <p:nvPr/>
        </p:nvGrpSpPr>
        <p:grpSpPr>
          <a:xfrm>
            <a:off x="5160958" y="638987"/>
            <a:ext cx="202574" cy="202526"/>
            <a:chOff x="2081650" y="4993750"/>
            <a:chExt cx="483125" cy="483125"/>
          </a:xfrm>
        </p:grpSpPr>
        <p:sp>
          <p:nvSpPr>
            <p:cNvPr id="16" name="Google Shape;2298;p42">
              <a:extLst>
                <a:ext uri="{FF2B5EF4-FFF2-40B4-BE49-F238E27FC236}">
                  <a16:creationId xmlns:a16="http://schemas.microsoft.com/office/drawing/2014/main" id="{501C6D60-5FBB-B2A4-1F2E-30E4FFF4C7CE}"/>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 name="Google Shape;2299;p42">
              <a:extLst>
                <a:ext uri="{FF2B5EF4-FFF2-40B4-BE49-F238E27FC236}">
                  <a16:creationId xmlns:a16="http://schemas.microsoft.com/office/drawing/2014/main" id="{DC3F4926-1BCF-8E66-28F3-5A03F37E37F7}"/>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2297;p42">
            <a:extLst>
              <a:ext uri="{FF2B5EF4-FFF2-40B4-BE49-F238E27FC236}">
                <a16:creationId xmlns:a16="http://schemas.microsoft.com/office/drawing/2014/main" id="{EBE68859-C340-5CAC-1445-15862214D9EC}"/>
              </a:ext>
            </a:extLst>
          </p:cNvPr>
          <p:cNvGrpSpPr/>
          <p:nvPr/>
        </p:nvGrpSpPr>
        <p:grpSpPr>
          <a:xfrm>
            <a:off x="3780469" y="638987"/>
            <a:ext cx="202574" cy="202526"/>
            <a:chOff x="2081650" y="4993750"/>
            <a:chExt cx="483125" cy="483125"/>
          </a:xfrm>
        </p:grpSpPr>
        <p:sp>
          <p:nvSpPr>
            <p:cNvPr id="19" name="Google Shape;2298;p42">
              <a:extLst>
                <a:ext uri="{FF2B5EF4-FFF2-40B4-BE49-F238E27FC236}">
                  <a16:creationId xmlns:a16="http://schemas.microsoft.com/office/drawing/2014/main" id="{DDEDBFE4-32ED-4C5D-475D-58D137A5606F}"/>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2299;p42">
              <a:extLst>
                <a:ext uri="{FF2B5EF4-FFF2-40B4-BE49-F238E27FC236}">
                  <a16:creationId xmlns:a16="http://schemas.microsoft.com/office/drawing/2014/main" id="{8637E011-6219-D60F-5C35-9E9CE18D5F08}"/>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1" name="CuadroTexto 20">
            <a:extLst>
              <a:ext uri="{FF2B5EF4-FFF2-40B4-BE49-F238E27FC236}">
                <a16:creationId xmlns:a16="http://schemas.microsoft.com/office/drawing/2014/main" id="{B26059DF-8E25-E450-57C3-130FECE9805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74849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ROLES SCRUM</a:t>
            </a:r>
            <a:endParaRPr b="1" dirty="0"/>
          </a:p>
        </p:txBody>
      </p:sp>
      <p:grpSp>
        <p:nvGrpSpPr>
          <p:cNvPr id="2739" name="Google Shape;2739;p51"/>
          <p:cNvGrpSpPr/>
          <p:nvPr/>
        </p:nvGrpSpPr>
        <p:grpSpPr>
          <a:xfrm>
            <a:off x="1980375" y="1074788"/>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31" name="Google Shape;2931;p51"/>
          <p:cNvSpPr txBox="1">
            <a:spLocks noGrp="1"/>
          </p:cNvSpPr>
          <p:nvPr>
            <p:ph type="subTitle" idx="2"/>
          </p:nvPr>
        </p:nvSpPr>
        <p:spPr>
          <a:xfrm>
            <a:off x="3822706" y="1128150"/>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Scrum Master</a:t>
            </a:r>
            <a:endParaRPr b="1" dirty="0"/>
          </a:p>
        </p:txBody>
      </p:sp>
      <p:sp>
        <p:nvSpPr>
          <p:cNvPr id="2932" name="Google Shape;2932;p51"/>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Team Scrum</a:t>
            </a:r>
            <a:endParaRPr b="1" dirty="0"/>
          </a:p>
        </p:txBody>
      </p:sp>
      <p:sp>
        <p:nvSpPr>
          <p:cNvPr id="2933" name="Google Shape;2933;p51"/>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 Owner</a:t>
            </a:r>
            <a:endParaRPr b="1" dirty="0"/>
          </a:p>
        </p:txBody>
      </p:sp>
      <p:sp>
        <p:nvSpPr>
          <p:cNvPr id="2934" name="Google Shape;2934;p51"/>
          <p:cNvSpPr txBox="1">
            <a:spLocks noGrp="1"/>
          </p:cNvSpPr>
          <p:nvPr>
            <p:ph type="subTitle" idx="4"/>
          </p:nvPr>
        </p:nvSpPr>
        <p:spPr>
          <a:xfrm>
            <a:off x="6039019" y="2139696"/>
            <a:ext cx="2215939" cy="10505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i="0" dirty="0">
                <a:solidFill>
                  <a:srgbClr val="000000"/>
                </a:solidFill>
                <a:effectLst/>
                <a:latin typeface="Barlow Semi Condensed" panose="00000506000000000000" pitchFamily="2" charset="0"/>
              </a:rPr>
              <a:t>Se encargan de desarrollar el producto, autoorganizándose y autogestionándose para conseguir entregar un incremento de software</a:t>
            </a:r>
            <a:endParaRPr sz="1200" dirty="0">
              <a:latin typeface="Barlow Semi Condensed" panose="00000506000000000000" pitchFamily="2" charset="0"/>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3302411" y="1356180"/>
            <a:ext cx="2688094" cy="11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dirty="0">
                <a:solidFill>
                  <a:srgbClr val="000000"/>
                </a:solidFill>
                <a:latin typeface="Barlow Semi Condensed" panose="00000506000000000000" pitchFamily="2" charset="0"/>
              </a:rPr>
              <a:t>G</a:t>
            </a:r>
            <a:r>
              <a:rPr lang="es-BO" sz="1200" b="0" i="0" dirty="0">
                <a:solidFill>
                  <a:srgbClr val="000000"/>
                </a:solidFill>
                <a:effectLst/>
                <a:latin typeface="Barlow Semi Condensed" panose="00000506000000000000" pitchFamily="2" charset="0"/>
              </a:rPr>
              <a:t>estionar el proceso Scrum y ayudar a eliminar impedimentos que puedan afectar a la entrega del producto</a:t>
            </a:r>
            <a:endParaRPr sz="1200" dirty="0">
              <a:latin typeface="Barlow Semi Condensed" panose="00000506000000000000" pitchFamily="2" charset="0"/>
              <a:sym typeface="Barlow Semi Condensed"/>
            </a:endParaRPr>
          </a:p>
        </p:txBody>
      </p:sp>
      <p:sp>
        <p:nvSpPr>
          <p:cNvPr id="2936" name="Google Shape;2936;p51"/>
          <p:cNvSpPr txBox="1">
            <a:spLocks noGrp="1"/>
          </p:cNvSpPr>
          <p:nvPr>
            <p:ph type="subTitle" idx="6"/>
          </p:nvPr>
        </p:nvSpPr>
        <p:spPr>
          <a:xfrm>
            <a:off x="906011" y="2139696"/>
            <a:ext cx="2413191" cy="10681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BO" sz="1200" dirty="0">
                <a:solidFill>
                  <a:srgbClr val="000000"/>
                </a:solidFill>
                <a:latin typeface="Barlow Semi Condensed" panose="00000506000000000000" pitchFamily="2" charset="0"/>
              </a:rPr>
              <a:t>E</a:t>
            </a:r>
            <a:r>
              <a:rPr lang="es-BO" sz="1200" i="0" dirty="0">
                <a:solidFill>
                  <a:srgbClr val="000000"/>
                </a:solidFill>
                <a:effectLst/>
                <a:latin typeface="Barlow Semi Condensed" panose="00000506000000000000" pitchFamily="2" charset="0"/>
              </a:rPr>
              <a:t>s el encargado de optimizar y maximizar el valor del producto</a:t>
            </a:r>
            <a:endParaRPr sz="1200" dirty="0">
              <a:latin typeface="Barlow Semi Condensed" panose="00000506000000000000" pitchFamily="2" charset="0"/>
              <a:sym typeface="Barlow Semi Condensed"/>
            </a:endParaRPr>
          </a:p>
        </p:txBody>
      </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5" name="Google Shape;2945;p51"/>
          <p:cNvGrpSpPr/>
          <p:nvPr/>
        </p:nvGrpSpPr>
        <p:grpSpPr>
          <a:xfrm>
            <a:off x="6949194" y="1725699"/>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74E813DC-ABF1-F4A0-C75A-316710D4EE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MARCO APLICATIVO</a:t>
            </a:r>
            <a:endParaRPr b="1" dirty="0"/>
          </a:p>
        </p:txBody>
      </p:sp>
      <p:grpSp>
        <p:nvGrpSpPr>
          <p:cNvPr id="2300" name="Google Shape;2300;p42"/>
          <p:cNvGrpSpPr/>
          <p:nvPr/>
        </p:nvGrpSpPr>
        <p:grpSpPr>
          <a:xfrm>
            <a:off x="6657734" y="2674839"/>
            <a:ext cx="202574" cy="202526"/>
            <a:chOff x="1487200" y="4993750"/>
            <a:chExt cx="483125" cy="483125"/>
          </a:xfrm>
        </p:grpSpPr>
        <p:sp>
          <p:nvSpPr>
            <p:cNvPr id="2301" name="Google Shape;2301;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02" name="Google Shape;2302;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Google Shape;2178;p39">
            <a:extLst>
              <a:ext uri="{FF2B5EF4-FFF2-40B4-BE49-F238E27FC236}">
                <a16:creationId xmlns:a16="http://schemas.microsoft.com/office/drawing/2014/main" id="{9D94918B-8B34-4C17-C1B1-A144E14EC6F9}"/>
              </a:ext>
            </a:extLst>
          </p:cNvPr>
          <p:cNvSpPr txBox="1">
            <a:spLocks/>
          </p:cNvSpPr>
          <p:nvPr/>
        </p:nvSpPr>
        <p:spPr>
          <a:xfrm>
            <a:off x="871728" y="1687287"/>
            <a:ext cx="4809600" cy="19751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200000"/>
              </a:lnSpc>
              <a:buFont typeface="Arial" panose="020B0604020202020204" pitchFamily="34" charset="0"/>
              <a:buChar char="•"/>
            </a:pPr>
            <a:r>
              <a:rPr lang="en-US" dirty="0">
                <a:latin typeface="Barlow Semi Condensed" panose="00000506000000000000" pitchFamily="2" charset="0"/>
              </a:rPr>
              <a:t>HISTORIAS DE USUARIO</a:t>
            </a:r>
          </a:p>
          <a:p>
            <a:pPr marL="342900" indent="-342900">
              <a:lnSpc>
                <a:spcPct val="200000"/>
              </a:lnSpc>
              <a:buFont typeface="Arial" panose="020B0604020202020204" pitchFamily="34" charset="0"/>
              <a:buChar char="•"/>
            </a:pPr>
            <a:r>
              <a:rPr lang="en-US" dirty="0">
                <a:latin typeface="Barlow Semi Condensed" panose="00000506000000000000" pitchFamily="2" charset="0"/>
                <a:ea typeface="Barlow Semi Condensed"/>
                <a:cs typeface="Barlow Semi Condensed"/>
                <a:sym typeface="Barlow Semi Condensed"/>
              </a:rPr>
              <a:t>PLANIFICACIÓN DE SPRINTS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CRONOGRAMA DE REUNIONES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DIAGRAMAS</a:t>
            </a:r>
          </a:p>
        </p:txBody>
      </p:sp>
      <p:sp>
        <p:nvSpPr>
          <p:cNvPr id="2" name="CuadroTexto 1">
            <a:extLst>
              <a:ext uri="{FF2B5EF4-FFF2-40B4-BE49-F238E27FC236}">
                <a16:creationId xmlns:a16="http://schemas.microsoft.com/office/drawing/2014/main" id="{4D68666E-01F6-58EA-38F0-83AE9BFFDF6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HISTORIAS DE USUARIO</a:t>
            </a:r>
            <a:endParaRPr lang="es-BO" sz="4000" b="1" dirty="0"/>
          </a:p>
        </p:txBody>
      </p:sp>
      <p:sp>
        <p:nvSpPr>
          <p:cNvPr id="3" name="CuadroTexto 2">
            <a:extLst>
              <a:ext uri="{FF2B5EF4-FFF2-40B4-BE49-F238E27FC236}">
                <a16:creationId xmlns:a16="http://schemas.microsoft.com/office/drawing/2014/main" id="{80DE542D-31ED-18F7-4A2E-043FA53CDAB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67579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USUARIO:ADMINISTRADOR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Gestionar Reportes.</a:t>
            </a:r>
          </a:p>
          <a:p>
            <a:pPr marL="171450" indent="-171450">
              <a:lnSpc>
                <a:spcPct val="200000"/>
              </a:lnSpc>
              <a:buFont typeface="Arial" panose="020B0604020202020204" pitchFamily="34" charset="0"/>
              <a:buChar char="•"/>
            </a:pPr>
            <a:r>
              <a:rPr lang="en-US" sz="1200" dirty="0">
                <a:solidFill>
                  <a:schemeClr val="tx1"/>
                </a:solidFill>
              </a:rPr>
              <a:t>Administrar Usuarios</a:t>
            </a:r>
          </a:p>
          <a:p>
            <a:pPr marL="171450" indent="-171450">
              <a:lnSpc>
                <a:spcPct val="200000"/>
              </a:lnSpc>
              <a:buFont typeface="Arial" panose="020B0604020202020204" pitchFamily="34" charset="0"/>
              <a:buChar char="•"/>
            </a:pPr>
            <a:r>
              <a:rPr lang="en-US" sz="1200" dirty="0">
                <a:solidFill>
                  <a:schemeClr val="tx1"/>
                </a:solidFill>
              </a:rPr>
              <a:t>Gestionar los roles y funciones.</a:t>
            </a: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CLIENTE</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290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Realizar una interfaz grafica e intuitiva</a:t>
            </a:r>
          </a:p>
          <a:p>
            <a:pPr marL="171450" indent="-171450">
              <a:lnSpc>
                <a:spcPct val="200000"/>
              </a:lnSpc>
              <a:buFont typeface="Arial" panose="020B0604020202020204" pitchFamily="34" charset="0"/>
              <a:buChar char="•"/>
            </a:pPr>
            <a:r>
              <a:rPr lang="en-US" sz="1200" dirty="0">
                <a:solidFill>
                  <a:schemeClr val="tx1"/>
                </a:solidFill>
              </a:rPr>
              <a:t>Contar con un login para poder identificarme en la pagina web</a:t>
            </a:r>
          </a:p>
          <a:p>
            <a:pPr marL="171450" indent="-171450">
              <a:lnSpc>
                <a:spcPct val="200000"/>
              </a:lnSpc>
              <a:buFont typeface="Arial" panose="020B0604020202020204" pitchFamily="34" charset="0"/>
              <a:buChar char="•"/>
            </a:pPr>
            <a:r>
              <a:rPr lang="en-US" sz="1200" dirty="0">
                <a:solidFill>
                  <a:schemeClr val="tx1"/>
                </a:solidFill>
              </a:rPr>
              <a:t>Poder ver descripciones sobre los productos Tener un carrito de compras</a:t>
            </a:r>
          </a:p>
          <a:p>
            <a:pPr marL="171450" indent="-171450">
              <a:lnSpc>
                <a:spcPct val="200000"/>
              </a:lnSpc>
              <a:buFont typeface="Arial" panose="020B0604020202020204" pitchFamily="34" charset="0"/>
              <a:buChar char="•"/>
            </a:pPr>
            <a:r>
              <a:rPr lang="en-US" sz="1200" dirty="0">
                <a:solidFill>
                  <a:schemeClr val="tx1"/>
                </a:solidFill>
              </a:rPr>
              <a:t>Poder ver los pedidos que realice.</a:t>
            </a:r>
          </a:p>
          <a:p>
            <a:pPr marL="171450" indent="-171450">
              <a:lnSpc>
                <a:spcPct val="200000"/>
              </a:lnSpc>
              <a:buFont typeface="Arial" panose="020B0604020202020204" pitchFamily="34" charset="0"/>
              <a:buChar char="•"/>
            </a:pPr>
            <a:endParaRPr lang="en-US" sz="1200" dirty="0">
              <a:solidFill>
                <a:schemeClr val="tx1"/>
              </a:solidFill>
            </a:endParaRP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CDBF76F8-7796-2BFB-9AE0-4627DB9C3EC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11822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USUARIO:VENDEDOR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productos</a:t>
            </a:r>
          </a:p>
          <a:p>
            <a:pPr marL="171450" indent="-171450">
              <a:lnSpc>
                <a:spcPct val="200000"/>
              </a:lnSpc>
              <a:buFont typeface="Arial" panose="020B0604020202020204" pitchFamily="34" charset="0"/>
              <a:buChar char="•"/>
            </a:pPr>
            <a:r>
              <a:rPr lang="en-US" sz="1200" dirty="0">
                <a:solidFill>
                  <a:schemeClr val="tx1"/>
                </a:solidFill>
              </a:rPr>
              <a:t>Administracion de pedidos</a:t>
            </a:r>
          </a:p>
          <a:p>
            <a:pPr marL="171450" indent="-171450">
              <a:lnSpc>
                <a:spcPct val="200000"/>
              </a:lnSpc>
              <a:buFont typeface="Arial" panose="020B0604020202020204" pitchFamily="34" charset="0"/>
              <a:buChar char="•"/>
            </a:pPr>
            <a:r>
              <a:rPr lang="en-US" sz="1200" dirty="0">
                <a:solidFill>
                  <a:schemeClr val="tx1"/>
                </a:solidFill>
              </a:rPr>
              <a:t>Poder ver los estados sobre un pedido</a:t>
            </a:r>
          </a:p>
          <a:p>
            <a:pPr marL="171450" indent="-171450">
              <a:lnSpc>
                <a:spcPct val="200000"/>
              </a:lnSpc>
              <a:buFont typeface="Arial" panose="020B0604020202020204" pitchFamily="34" charset="0"/>
              <a:buChar char="•"/>
            </a:pPr>
            <a:r>
              <a:rPr lang="en-US" sz="1200" dirty="0">
                <a:solidFill>
                  <a:schemeClr val="tx1"/>
                </a:solidFill>
              </a:rPr>
              <a:t>Realizar modificaciones sobre los clients registrados.</a:t>
            </a:r>
          </a:p>
          <a:p>
            <a:pPr marL="171450" indent="-171450">
              <a:lnSpc>
                <a:spcPct val="200000"/>
              </a:lnSpc>
              <a:buFont typeface="Arial" panose="020B0604020202020204" pitchFamily="34" charset="0"/>
              <a:buChar char="•"/>
            </a:pPr>
            <a:endParaRPr lang="en-US" sz="1200" dirty="0">
              <a:solidFill>
                <a:schemeClr val="tx1"/>
              </a:solidFill>
            </a:endParaRP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SUPERVISOR</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178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categorias.</a:t>
            </a:r>
          </a:p>
          <a:p>
            <a:pPr marL="171450" indent="-171450">
              <a:lnSpc>
                <a:spcPct val="200000"/>
              </a:lnSpc>
              <a:buFont typeface="Arial" panose="020B0604020202020204" pitchFamily="34" charset="0"/>
              <a:buChar char="•"/>
            </a:pPr>
            <a:r>
              <a:rPr lang="en-US" sz="1200" dirty="0">
                <a:solidFill>
                  <a:schemeClr val="tx1"/>
                </a:solidFill>
              </a:rPr>
              <a:t>Gestion de Usuarios.</a:t>
            </a:r>
          </a:p>
          <a:p>
            <a:pPr marL="171450" indent="-171450">
              <a:lnSpc>
                <a:spcPct val="200000"/>
              </a:lnSpc>
              <a:buFont typeface="Arial" panose="020B0604020202020204" pitchFamily="34" charset="0"/>
              <a:buChar char="•"/>
            </a:pPr>
            <a:r>
              <a:rPr lang="en-US" sz="1200" dirty="0">
                <a:solidFill>
                  <a:schemeClr val="tx1"/>
                </a:solidFill>
              </a:rPr>
              <a:t>Gestion paginas.</a:t>
            </a: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4D4B231E-ACA3-9B53-BB74-921E6387C33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9857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SPRINTS</a:t>
            </a:r>
            <a:endParaRPr lang="es-BO" sz="4000" b="1" dirty="0"/>
          </a:p>
        </p:txBody>
      </p:sp>
      <p:sp>
        <p:nvSpPr>
          <p:cNvPr id="3" name="CuadroTexto 2">
            <a:extLst>
              <a:ext uri="{FF2B5EF4-FFF2-40B4-BE49-F238E27FC236}">
                <a16:creationId xmlns:a16="http://schemas.microsoft.com/office/drawing/2014/main" id="{E02A15C2-02C5-12B2-9320-4DA8BEFBB8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724214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9D6C-139E-414C-56FA-74AC04A187CD}"/>
              </a:ext>
            </a:extLst>
          </p:cNvPr>
          <p:cNvSpPr>
            <a:spLocks noGrp="1"/>
          </p:cNvSpPr>
          <p:nvPr>
            <p:ph type="title"/>
          </p:nvPr>
        </p:nvSpPr>
        <p:spPr/>
        <p:txBody>
          <a:bodyPr/>
          <a:lstStyle/>
          <a:p>
            <a:r>
              <a:rPr lang="en-US" b="1" dirty="0"/>
              <a:t>Planificación de Sprints</a:t>
            </a:r>
          </a:p>
        </p:txBody>
      </p:sp>
      <p:sp>
        <p:nvSpPr>
          <p:cNvPr id="3" name="Subtitle 2">
            <a:extLst>
              <a:ext uri="{FF2B5EF4-FFF2-40B4-BE49-F238E27FC236}">
                <a16:creationId xmlns:a16="http://schemas.microsoft.com/office/drawing/2014/main" id="{BBEC1A54-22D7-D43F-1501-B43C69BC93AE}"/>
              </a:ext>
            </a:extLst>
          </p:cNvPr>
          <p:cNvSpPr txBox="1">
            <a:spLocks/>
          </p:cNvSpPr>
          <p:nvPr/>
        </p:nvSpPr>
        <p:spPr>
          <a:xfrm>
            <a:off x="8508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PRIMER SPRINT</a:t>
            </a:r>
          </a:p>
        </p:txBody>
      </p:sp>
      <p:sp>
        <p:nvSpPr>
          <p:cNvPr id="4" name="Subtitle 2">
            <a:extLst>
              <a:ext uri="{FF2B5EF4-FFF2-40B4-BE49-F238E27FC236}">
                <a16:creationId xmlns:a16="http://schemas.microsoft.com/office/drawing/2014/main" id="{86E22169-6E45-9D62-1C47-91B2E30B2023}"/>
              </a:ext>
            </a:extLst>
          </p:cNvPr>
          <p:cNvSpPr txBox="1">
            <a:spLocks/>
          </p:cNvSpPr>
          <p:nvPr/>
        </p:nvSpPr>
        <p:spPr>
          <a:xfrm>
            <a:off x="3599325" y="1021552"/>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SEGUNDO SPRINT</a:t>
            </a:r>
          </a:p>
        </p:txBody>
      </p:sp>
      <p:sp>
        <p:nvSpPr>
          <p:cNvPr id="5" name="Subtitle 2">
            <a:extLst>
              <a:ext uri="{FF2B5EF4-FFF2-40B4-BE49-F238E27FC236}">
                <a16:creationId xmlns:a16="http://schemas.microsoft.com/office/drawing/2014/main" id="{4A730F1D-7BFD-46F5-62A4-557BD597A1FC}"/>
              </a:ext>
            </a:extLst>
          </p:cNvPr>
          <p:cNvSpPr txBox="1">
            <a:spLocks/>
          </p:cNvSpPr>
          <p:nvPr/>
        </p:nvSpPr>
        <p:spPr>
          <a:xfrm>
            <a:off x="63477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TERCER SPRINT</a:t>
            </a:r>
          </a:p>
        </p:txBody>
      </p:sp>
      <p:sp>
        <p:nvSpPr>
          <p:cNvPr id="6" name="Subtitle 2">
            <a:extLst>
              <a:ext uri="{FF2B5EF4-FFF2-40B4-BE49-F238E27FC236}">
                <a16:creationId xmlns:a16="http://schemas.microsoft.com/office/drawing/2014/main" id="{C68E8BE7-8453-4362-2F84-D28D3E2B5E79}"/>
              </a:ext>
            </a:extLst>
          </p:cNvPr>
          <p:cNvSpPr txBox="1">
            <a:spLocks/>
          </p:cNvSpPr>
          <p:nvPr/>
        </p:nvSpPr>
        <p:spPr>
          <a:xfrm>
            <a:off x="850875" y="1393331"/>
            <a:ext cx="1945200" cy="2886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Realizar interfaz grafica de la pagina web.</a:t>
            </a:r>
          </a:p>
          <a:p>
            <a:pPr marL="285750" indent="-285750">
              <a:lnSpc>
                <a:spcPct val="150000"/>
              </a:lnSpc>
              <a:buFont typeface="Arial" panose="020B0604020202020204" pitchFamily="34" charset="0"/>
              <a:buChar char="•"/>
            </a:pPr>
            <a:r>
              <a:rPr lang="en-US" sz="1200" dirty="0">
                <a:solidFill>
                  <a:schemeClr val="tx1"/>
                </a:solidFill>
              </a:rPr>
              <a:t>Implementar la administracion de productos.</a:t>
            </a:r>
          </a:p>
          <a:p>
            <a:pPr marL="285750" indent="-285750">
              <a:lnSpc>
                <a:spcPct val="150000"/>
              </a:lnSpc>
              <a:buFont typeface="Arial" panose="020B0604020202020204" pitchFamily="34" charset="0"/>
              <a:buChar char="•"/>
            </a:pPr>
            <a:r>
              <a:rPr lang="en-US" sz="1200" dirty="0">
                <a:solidFill>
                  <a:schemeClr val="tx1"/>
                </a:solidFill>
              </a:rPr>
              <a:t>Realizar un login tanto como para cliente y administrador.</a:t>
            </a:r>
          </a:p>
        </p:txBody>
      </p:sp>
      <p:sp>
        <p:nvSpPr>
          <p:cNvPr id="7" name="Subtitle 2">
            <a:extLst>
              <a:ext uri="{FF2B5EF4-FFF2-40B4-BE49-F238E27FC236}">
                <a16:creationId xmlns:a16="http://schemas.microsoft.com/office/drawing/2014/main" id="{E49D02BC-9431-A8EA-A5EF-2F9F1976B230}"/>
              </a:ext>
            </a:extLst>
          </p:cNvPr>
          <p:cNvSpPr txBox="1">
            <a:spLocks/>
          </p:cNvSpPr>
          <p:nvPr/>
        </p:nvSpPr>
        <p:spPr>
          <a:xfrm>
            <a:off x="3599400"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Agregar descripciones a los productos publicados.</a:t>
            </a:r>
          </a:p>
          <a:p>
            <a:pPr marL="285750" indent="-285750">
              <a:lnSpc>
                <a:spcPct val="150000"/>
              </a:lnSpc>
              <a:buFont typeface="Arial" panose="020B0604020202020204" pitchFamily="34" charset="0"/>
              <a:buChar char="•"/>
            </a:pPr>
            <a:r>
              <a:rPr lang="en-US" sz="1200" dirty="0">
                <a:solidFill>
                  <a:schemeClr val="tx1"/>
                </a:solidFill>
              </a:rPr>
              <a:t>Elaboracion de la Base de Datos.</a:t>
            </a:r>
          </a:p>
          <a:p>
            <a:pPr marL="285750" indent="-285750">
              <a:lnSpc>
                <a:spcPct val="150000"/>
              </a:lnSpc>
              <a:buFont typeface="Arial" panose="020B0604020202020204" pitchFamily="34" charset="0"/>
              <a:buChar char="•"/>
            </a:pPr>
            <a:r>
              <a:rPr lang="en-US" sz="1200" dirty="0">
                <a:solidFill>
                  <a:schemeClr val="tx1"/>
                </a:solidFill>
              </a:rPr>
              <a:t>Administracion de pedidos de los clientes.</a:t>
            </a:r>
          </a:p>
        </p:txBody>
      </p:sp>
      <p:sp>
        <p:nvSpPr>
          <p:cNvPr id="8" name="Subtitle 2">
            <a:extLst>
              <a:ext uri="{FF2B5EF4-FFF2-40B4-BE49-F238E27FC236}">
                <a16:creationId xmlns:a16="http://schemas.microsoft.com/office/drawing/2014/main" id="{2EFD0715-5637-F48C-AA96-3AF42F2C771F}"/>
              </a:ext>
            </a:extLst>
          </p:cNvPr>
          <p:cNvSpPr txBox="1">
            <a:spLocks/>
          </p:cNvSpPr>
          <p:nvPr/>
        </p:nvSpPr>
        <p:spPr>
          <a:xfrm>
            <a:off x="6347775"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150000"/>
              </a:lnSpc>
              <a:buFont typeface="Arial" panose="020B0604020202020204" pitchFamily="34" charset="0"/>
              <a:buChar char="•"/>
            </a:pPr>
            <a:r>
              <a:rPr lang="en-US" sz="1200" dirty="0">
                <a:solidFill>
                  <a:schemeClr val="tx1"/>
                </a:solidFill>
              </a:rPr>
              <a:t>Agregar carrito de compras para los clients</a:t>
            </a:r>
          </a:p>
          <a:p>
            <a:pPr marL="171450" indent="-171450">
              <a:lnSpc>
                <a:spcPct val="150000"/>
              </a:lnSpc>
              <a:buFont typeface="Arial" panose="020B0604020202020204" pitchFamily="34" charset="0"/>
              <a:buChar char="•"/>
            </a:pPr>
            <a:r>
              <a:rPr lang="en-US" sz="1200" dirty="0">
                <a:solidFill>
                  <a:schemeClr val="tx1"/>
                </a:solidFill>
              </a:rPr>
              <a:t>Mostrar estados de un pedido para el personal de trabajo y cliente.</a:t>
            </a:r>
          </a:p>
          <a:p>
            <a:pPr marL="171450" indent="-171450">
              <a:lnSpc>
                <a:spcPct val="150000"/>
              </a:lnSpc>
              <a:buFont typeface="Arial" panose="020B0604020202020204" pitchFamily="34" charset="0"/>
              <a:buChar char="•"/>
            </a:pPr>
            <a:r>
              <a:rPr lang="en-US" sz="1200" dirty="0">
                <a:solidFill>
                  <a:schemeClr val="tx1"/>
                </a:solidFill>
              </a:rPr>
              <a:t>Modificaciones de clientes.</a:t>
            </a:r>
          </a:p>
          <a:p>
            <a:pPr marL="171450" indent="-171450">
              <a:lnSpc>
                <a:spcPct val="150000"/>
              </a:lnSpc>
              <a:buFont typeface="Arial" panose="020B0604020202020204" pitchFamily="34" charset="0"/>
              <a:buChar char="•"/>
            </a:pPr>
            <a:r>
              <a:rPr lang="en-US" sz="1200" dirty="0">
                <a:solidFill>
                  <a:schemeClr val="tx1"/>
                </a:solidFill>
              </a:rPr>
              <a:t>Administracion de categorias.</a:t>
            </a:r>
          </a:p>
          <a:p>
            <a:pPr marL="171450" indent="-171450">
              <a:lnSpc>
                <a:spcPct val="150000"/>
              </a:lnSpc>
              <a:buFont typeface="Arial" panose="020B0604020202020204" pitchFamily="34" charset="0"/>
              <a:buChar char="•"/>
            </a:pPr>
            <a:r>
              <a:rPr lang="en-US" sz="1200" dirty="0">
                <a:solidFill>
                  <a:schemeClr val="tx1"/>
                </a:solidFill>
              </a:rPr>
              <a:t>Pedidos.</a:t>
            </a:r>
          </a:p>
          <a:p>
            <a:pPr marL="171450" indent="-171450">
              <a:lnSpc>
                <a:spcPct val="150000"/>
              </a:lnSpc>
              <a:buFont typeface="Arial" panose="020B0604020202020204" pitchFamily="34" charset="0"/>
              <a:buChar char="•"/>
            </a:pPr>
            <a:r>
              <a:rPr lang="en-US" sz="1200" dirty="0">
                <a:solidFill>
                  <a:schemeClr val="tx1"/>
                </a:solidFill>
              </a:rPr>
              <a:t>Generacion de Reportes.</a:t>
            </a:r>
          </a:p>
        </p:txBody>
      </p:sp>
      <p:sp>
        <p:nvSpPr>
          <p:cNvPr id="9" name="CuadroTexto 8">
            <a:extLst>
              <a:ext uri="{FF2B5EF4-FFF2-40B4-BE49-F238E27FC236}">
                <a16:creationId xmlns:a16="http://schemas.microsoft.com/office/drawing/2014/main" id="{6996C46B-CD4F-D9D4-86AC-FA53505E92F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01755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A459F-1788-619D-5FAF-704619909A6B}"/>
              </a:ext>
            </a:extLst>
          </p:cNvPr>
          <p:cNvSpPr>
            <a:spLocks noGrp="1"/>
          </p:cNvSpPr>
          <p:nvPr>
            <p:ph type="title"/>
          </p:nvPr>
        </p:nvSpPr>
        <p:spPr>
          <a:xfrm>
            <a:off x="2167128" y="1995749"/>
            <a:ext cx="4809600" cy="906841"/>
          </a:xfrm>
        </p:spPr>
        <p:txBody>
          <a:bodyPr/>
          <a:lstStyle/>
          <a:p>
            <a:r>
              <a:rPr lang="en-US" sz="4400" dirty="0">
                <a:solidFill>
                  <a:srgbClr val="70E000"/>
                </a:solidFill>
                <a:latin typeface="Fjalla One" panose="02000506040000020004" pitchFamily="2" charset="0"/>
              </a:rPr>
              <a:t>MXT TECHNOLOGY</a:t>
            </a:r>
            <a:endParaRPr lang="es-BO" sz="4400" dirty="0">
              <a:solidFill>
                <a:srgbClr val="70E000"/>
              </a:solidFill>
              <a:latin typeface="Fjalla One" panose="02000506040000020004" pitchFamily="2" charset="0"/>
            </a:endParaRPr>
          </a:p>
        </p:txBody>
      </p:sp>
      <p:sp>
        <p:nvSpPr>
          <p:cNvPr id="2" name="CuadroTexto 1">
            <a:extLst>
              <a:ext uri="{FF2B5EF4-FFF2-40B4-BE49-F238E27FC236}">
                <a16:creationId xmlns:a16="http://schemas.microsoft.com/office/drawing/2014/main" id="{BD859F5D-0664-7ABF-332D-480E44F4050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4075931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BFE0-C1A2-9640-FB8C-5506E6EEB6EF}"/>
              </a:ext>
            </a:extLst>
          </p:cNvPr>
          <p:cNvSpPr>
            <a:spLocks noGrp="1"/>
          </p:cNvSpPr>
          <p:nvPr>
            <p:ph type="title"/>
          </p:nvPr>
        </p:nvSpPr>
        <p:spPr/>
        <p:txBody>
          <a:bodyPr/>
          <a:lstStyle/>
          <a:p>
            <a:r>
              <a:rPr lang="en-US" b="1" dirty="0"/>
              <a:t>Cronograma de Reuniones</a:t>
            </a:r>
          </a:p>
        </p:txBody>
      </p:sp>
      <p:graphicFrame>
        <p:nvGraphicFramePr>
          <p:cNvPr id="3" name="Table 3">
            <a:extLst>
              <a:ext uri="{FF2B5EF4-FFF2-40B4-BE49-F238E27FC236}">
                <a16:creationId xmlns:a16="http://schemas.microsoft.com/office/drawing/2014/main" id="{466DAA4C-EF95-CC1C-69F9-F54E53D6DE5A}"/>
              </a:ext>
            </a:extLst>
          </p:cNvPr>
          <p:cNvGraphicFramePr>
            <a:graphicFrameLocks noGrp="1"/>
          </p:cNvGraphicFramePr>
          <p:nvPr>
            <p:extLst>
              <p:ext uri="{D42A27DB-BD31-4B8C-83A1-F6EECF244321}">
                <p14:modId xmlns:p14="http://schemas.microsoft.com/office/powerpoint/2010/main" val="2498707603"/>
              </p:ext>
            </p:extLst>
          </p:nvPr>
        </p:nvGraphicFramePr>
        <p:xfrm>
          <a:off x="1523925" y="970863"/>
          <a:ext cx="6096000" cy="4016773"/>
        </p:xfrm>
        <a:graphic>
          <a:graphicData uri="http://schemas.openxmlformats.org/drawingml/2006/table">
            <a:tbl>
              <a:tblPr firstRow="1" bandRow="1">
                <a:tableStyleId>{C69E80CB-7FAF-4A03-B269-BF5C69DF8E7A}</a:tableStyleId>
              </a:tblPr>
              <a:tblGrid>
                <a:gridCol w="2032000">
                  <a:extLst>
                    <a:ext uri="{9D8B030D-6E8A-4147-A177-3AD203B41FA5}">
                      <a16:colId xmlns:a16="http://schemas.microsoft.com/office/drawing/2014/main" val="698268834"/>
                    </a:ext>
                  </a:extLst>
                </a:gridCol>
                <a:gridCol w="2032000">
                  <a:extLst>
                    <a:ext uri="{9D8B030D-6E8A-4147-A177-3AD203B41FA5}">
                      <a16:colId xmlns:a16="http://schemas.microsoft.com/office/drawing/2014/main" val="2901607700"/>
                    </a:ext>
                  </a:extLst>
                </a:gridCol>
                <a:gridCol w="2032000">
                  <a:extLst>
                    <a:ext uri="{9D8B030D-6E8A-4147-A177-3AD203B41FA5}">
                      <a16:colId xmlns:a16="http://schemas.microsoft.com/office/drawing/2014/main" val="3748305101"/>
                    </a:ext>
                  </a:extLst>
                </a:gridCol>
              </a:tblGrid>
              <a:tr h="277531">
                <a:tc>
                  <a:txBody>
                    <a:bodyPr/>
                    <a:lstStyle/>
                    <a:p>
                      <a:pPr algn="ctr"/>
                      <a:r>
                        <a:rPr lang="en-US" sz="1100" b="1" dirty="0">
                          <a:latin typeface="Barlow Semi Condensed" panose="00000506000000000000" pitchFamily="2" charset="0"/>
                        </a:rPr>
                        <a:t>SPRINTS</a:t>
                      </a:r>
                    </a:p>
                  </a:txBody>
                  <a:tcPr/>
                </a:tc>
                <a:tc>
                  <a:txBody>
                    <a:bodyPr/>
                    <a:lstStyle/>
                    <a:p>
                      <a:pPr algn="ctr"/>
                      <a:r>
                        <a:rPr lang="en-US" sz="1100" b="1" dirty="0">
                          <a:latin typeface="Barlow Semi Condensed" panose="00000506000000000000" pitchFamily="2" charset="0"/>
                        </a:rPr>
                        <a:t>INICIO Y CONCLUSION</a:t>
                      </a:r>
                    </a:p>
                  </a:txBody>
                  <a:tcPr/>
                </a:tc>
                <a:tc>
                  <a:txBody>
                    <a:bodyPr/>
                    <a:lstStyle/>
                    <a:p>
                      <a:pPr algn="ctr"/>
                      <a:r>
                        <a:rPr lang="en-US" sz="1100" b="1" dirty="0">
                          <a:latin typeface="Barlow Semi Condensed" panose="00000506000000000000" pitchFamily="2" charset="0"/>
                        </a:rPr>
                        <a:t>OBSERVACIONES</a:t>
                      </a:r>
                    </a:p>
                  </a:txBody>
                  <a:tcPr/>
                </a:tc>
                <a:extLst>
                  <a:ext uri="{0D108BD9-81ED-4DB2-BD59-A6C34878D82A}">
                    <a16:rowId xmlns:a16="http://schemas.microsoft.com/office/drawing/2014/main" val="2257632426"/>
                  </a:ext>
                </a:extLst>
              </a:tr>
              <a:tr h="1821682">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14/07/22</a:t>
                      </a:r>
                    </a:p>
                  </a:txBody>
                  <a:tcPr/>
                </a:tc>
                <a:tc>
                  <a:txBody>
                    <a:bodyPr/>
                    <a:lstStyle/>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Los colores de la página deben ser los que solicito la empresa.</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Debe de existir una opción para recuperar la contraseña tanto como del cliente y del administrador.</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endParaRPr lang="en-US" sz="1200" dirty="0">
                        <a:latin typeface="Barlow Semi Condensed" panose="00000506000000000000" pitchFamily="2" charset="0"/>
                      </a:endParaRPr>
                    </a:p>
                  </a:txBody>
                  <a:tcPr/>
                </a:tc>
                <a:extLst>
                  <a:ext uri="{0D108BD9-81ED-4DB2-BD59-A6C34878D82A}">
                    <a16:rowId xmlns:a16="http://schemas.microsoft.com/office/drawing/2014/main" val="4193949791"/>
                  </a:ext>
                </a:extLst>
              </a:tr>
              <a:tr h="1438170">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2</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04/08/22</a:t>
                      </a:r>
                    </a:p>
                  </a:txBody>
                  <a:tcPr/>
                </a:tc>
                <a:tc>
                  <a:txBody>
                    <a:bodyPr/>
                    <a:lstStyle/>
                    <a:p>
                      <a:pPr marL="285750" indent="-285750">
                        <a:buFont typeface="Arial" panose="020B0604020202020204" pitchFamily="34" charset="0"/>
                        <a:buChar char="•"/>
                      </a:pPr>
                      <a:r>
                        <a:rPr lang="en-US" sz="1200" dirty="0">
                          <a:latin typeface="Barlow Semi Condensed" panose="00000506000000000000" pitchFamily="2" charset="0"/>
                        </a:rPr>
                        <a:t>El personal debe poder </a:t>
                      </a:r>
                      <a:r>
                        <a:rPr lang="en-US" sz="1200" dirty="0" err="1">
                          <a:latin typeface="Barlow Semi Condensed" panose="00000506000000000000" pitchFamily="2" charset="0"/>
                        </a:rPr>
                        <a:t>agregar</a:t>
                      </a:r>
                      <a:r>
                        <a:rPr lang="en-US" sz="1200" dirty="0">
                          <a:latin typeface="Barlow Semi Condensed" panose="00000506000000000000" pitchFamily="2" charset="0"/>
                        </a:rPr>
                        <a:t> las categorias o eliminarlas</a:t>
                      </a:r>
                    </a:p>
                    <a:p>
                      <a:pPr marL="285750" indent="-285750">
                        <a:buFont typeface="Arial" panose="020B0604020202020204" pitchFamily="34" charset="0"/>
                        <a:buChar char="•"/>
                      </a:pPr>
                      <a:r>
                        <a:rPr lang="en-US" sz="1200" dirty="0">
                          <a:latin typeface="Barlow Semi Condensed" panose="00000506000000000000" pitchFamily="2" charset="0"/>
                        </a:rPr>
                        <a:t>La modificacion solo debe ser para un rol.</a:t>
                      </a:r>
                    </a:p>
                    <a:p>
                      <a:pPr marL="285750" indent="-285750">
                        <a:buFont typeface="Arial" panose="020B0604020202020204" pitchFamily="34" charset="0"/>
                        <a:buChar char="•"/>
                      </a:pPr>
                      <a:endParaRPr lang="en-US" sz="1200" dirty="0">
                        <a:latin typeface="Barlow Semi Condensed" panose="00000506000000000000" pitchFamily="2" charset="0"/>
                      </a:endParaRPr>
                    </a:p>
                  </a:txBody>
                  <a:tcPr/>
                </a:tc>
                <a:extLst>
                  <a:ext uri="{0D108BD9-81ED-4DB2-BD59-A6C34878D82A}">
                    <a16:rowId xmlns:a16="http://schemas.microsoft.com/office/drawing/2014/main" val="1000261568"/>
                  </a:ext>
                </a:extLst>
              </a:tr>
              <a:tr h="479390">
                <a:tc>
                  <a:txBody>
                    <a:bodyPr/>
                    <a:lstStyle/>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3</a:t>
                      </a:r>
                    </a:p>
                  </a:txBody>
                  <a:tcPr/>
                </a:tc>
                <a:tc>
                  <a:txBody>
                    <a:bodyPr/>
                    <a:lstStyle/>
                    <a:p>
                      <a:pPr algn="ctr"/>
                      <a:r>
                        <a:rPr lang="es-BO" sz="1200" b="0" i="0" u="none" strike="noStrike" cap="none" dirty="0">
                          <a:solidFill>
                            <a:srgbClr val="000000"/>
                          </a:solidFill>
                          <a:effectLst/>
                          <a:latin typeface="Barlow Semi Condensed" panose="00000506000000000000" pitchFamily="2" charset="0"/>
                          <a:ea typeface="Arial"/>
                          <a:cs typeface="Arial"/>
                          <a:sym typeface="Arial"/>
                        </a:rPr>
                        <a:t>08/09/2022</a:t>
                      </a:r>
                      <a:endParaRPr lang="en-US" sz="1100" dirty="0">
                        <a:latin typeface="Barlow Semi Condensed" panose="00000506000000000000" pitchFamily="2" charset="0"/>
                      </a:endParaRPr>
                    </a:p>
                  </a:txBody>
                  <a:tcPr/>
                </a:tc>
                <a:tc>
                  <a:txBody>
                    <a:bodyPr/>
                    <a:lstStyle/>
                    <a:p>
                      <a:pPr marL="285750" indent="-285750" algn="l">
                        <a:buFont typeface="Arial" panose="020B0604020202020204" pitchFamily="34" charset="0"/>
                        <a:buChar char="•"/>
                      </a:pPr>
                      <a:r>
                        <a:rPr lang="en-US" sz="1200" dirty="0">
                          <a:latin typeface="Barlow Semi Condensed" panose="00000506000000000000" pitchFamily="2" charset="0"/>
                        </a:rPr>
                        <a:t>Agregar opcion de compra en el carrito</a:t>
                      </a:r>
                    </a:p>
                  </a:txBody>
                  <a:tcPr/>
                </a:tc>
                <a:extLst>
                  <a:ext uri="{0D108BD9-81ED-4DB2-BD59-A6C34878D82A}">
                    <a16:rowId xmlns:a16="http://schemas.microsoft.com/office/drawing/2014/main" val="1490425290"/>
                  </a:ext>
                </a:extLst>
              </a:tr>
            </a:tbl>
          </a:graphicData>
        </a:graphic>
      </p:graphicFrame>
      <p:grpSp>
        <p:nvGrpSpPr>
          <p:cNvPr id="4" name="Google Shape;4241;p64">
            <a:extLst>
              <a:ext uri="{FF2B5EF4-FFF2-40B4-BE49-F238E27FC236}">
                <a16:creationId xmlns:a16="http://schemas.microsoft.com/office/drawing/2014/main" id="{7F06C678-8A4D-AA1A-7455-8EB8FFF182F6}"/>
              </a:ext>
            </a:extLst>
          </p:cNvPr>
          <p:cNvGrpSpPr/>
          <p:nvPr/>
        </p:nvGrpSpPr>
        <p:grpSpPr>
          <a:xfrm>
            <a:off x="7973291" y="2106113"/>
            <a:ext cx="768950" cy="730697"/>
            <a:chOff x="1338075" y="463925"/>
            <a:chExt cx="5022575" cy="4585450"/>
          </a:xfrm>
        </p:grpSpPr>
        <p:sp>
          <p:nvSpPr>
            <p:cNvPr id="5" name="Google Shape;4242;p64">
              <a:extLst>
                <a:ext uri="{FF2B5EF4-FFF2-40B4-BE49-F238E27FC236}">
                  <a16:creationId xmlns:a16="http://schemas.microsoft.com/office/drawing/2014/main" id="{5D520881-5131-8D99-194F-3F642B4B9900}"/>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43;p64">
              <a:extLst>
                <a:ext uri="{FF2B5EF4-FFF2-40B4-BE49-F238E27FC236}">
                  <a16:creationId xmlns:a16="http://schemas.microsoft.com/office/drawing/2014/main" id="{F6FF9FA1-D333-E684-376F-5B34188F4B2A}"/>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244;p64">
              <a:extLst>
                <a:ext uri="{FF2B5EF4-FFF2-40B4-BE49-F238E27FC236}">
                  <a16:creationId xmlns:a16="http://schemas.microsoft.com/office/drawing/2014/main" id="{4A04FDFC-83C7-CF2F-01A2-82F3965E1BAF}"/>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45;p64">
              <a:extLst>
                <a:ext uri="{FF2B5EF4-FFF2-40B4-BE49-F238E27FC236}">
                  <a16:creationId xmlns:a16="http://schemas.microsoft.com/office/drawing/2014/main" id="{656E16F4-1103-EA38-9915-BD931857440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46;p64">
              <a:extLst>
                <a:ext uri="{FF2B5EF4-FFF2-40B4-BE49-F238E27FC236}">
                  <a16:creationId xmlns:a16="http://schemas.microsoft.com/office/drawing/2014/main" id="{501A5783-FF0B-C92B-88C2-63D370FCE86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247;p64">
              <a:extLst>
                <a:ext uri="{FF2B5EF4-FFF2-40B4-BE49-F238E27FC236}">
                  <a16:creationId xmlns:a16="http://schemas.microsoft.com/office/drawing/2014/main" id="{6B6F9771-6ADB-5C06-76A8-4DBD003BF882}"/>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248;p64">
              <a:extLst>
                <a:ext uri="{FF2B5EF4-FFF2-40B4-BE49-F238E27FC236}">
                  <a16:creationId xmlns:a16="http://schemas.microsoft.com/office/drawing/2014/main" id="{4C4AF274-5EEF-4BC5-DF7C-79BF298F6C41}"/>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249;p64">
              <a:extLst>
                <a:ext uri="{FF2B5EF4-FFF2-40B4-BE49-F238E27FC236}">
                  <a16:creationId xmlns:a16="http://schemas.microsoft.com/office/drawing/2014/main" id="{10A1A9E6-73FC-4285-23A8-E9B3A6D40714}"/>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50;p64">
              <a:extLst>
                <a:ext uri="{FF2B5EF4-FFF2-40B4-BE49-F238E27FC236}">
                  <a16:creationId xmlns:a16="http://schemas.microsoft.com/office/drawing/2014/main" id="{3A223294-BB9D-7EAC-FD07-B5524DC69EB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51;p64">
              <a:extLst>
                <a:ext uri="{FF2B5EF4-FFF2-40B4-BE49-F238E27FC236}">
                  <a16:creationId xmlns:a16="http://schemas.microsoft.com/office/drawing/2014/main" id="{5D9DDD92-D8E5-4AA7-29CC-5A95B769E871}"/>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252;p64">
              <a:extLst>
                <a:ext uri="{FF2B5EF4-FFF2-40B4-BE49-F238E27FC236}">
                  <a16:creationId xmlns:a16="http://schemas.microsoft.com/office/drawing/2014/main" id="{EBAE0CC7-E248-2220-F322-71872BAA1B18}"/>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53;p64">
              <a:extLst>
                <a:ext uri="{FF2B5EF4-FFF2-40B4-BE49-F238E27FC236}">
                  <a16:creationId xmlns:a16="http://schemas.microsoft.com/office/drawing/2014/main" id="{6E08C77E-CB66-FEDD-20C5-2059010E9714}"/>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254;p64">
              <a:extLst>
                <a:ext uri="{FF2B5EF4-FFF2-40B4-BE49-F238E27FC236}">
                  <a16:creationId xmlns:a16="http://schemas.microsoft.com/office/drawing/2014/main" id="{21832BD2-50C3-E431-0AF4-0DFBD96420C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255;p64">
              <a:extLst>
                <a:ext uri="{FF2B5EF4-FFF2-40B4-BE49-F238E27FC236}">
                  <a16:creationId xmlns:a16="http://schemas.microsoft.com/office/drawing/2014/main" id="{A0A90255-7163-D59C-ABDE-9B9CB156FD4C}"/>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6;p64">
              <a:extLst>
                <a:ext uri="{FF2B5EF4-FFF2-40B4-BE49-F238E27FC236}">
                  <a16:creationId xmlns:a16="http://schemas.microsoft.com/office/drawing/2014/main" id="{678FF57F-EBBB-746C-0EBE-995DF179AD3A}"/>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57;p64">
              <a:extLst>
                <a:ext uri="{FF2B5EF4-FFF2-40B4-BE49-F238E27FC236}">
                  <a16:creationId xmlns:a16="http://schemas.microsoft.com/office/drawing/2014/main" id="{CCDB752F-FC53-C2F7-182C-F47286024DAC}"/>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58;p64">
              <a:extLst>
                <a:ext uri="{FF2B5EF4-FFF2-40B4-BE49-F238E27FC236}">
                  <a16:creationId xmlns:a16="http://schemas.microsoft.com/office/drawing/2014/main" id="{B86ED88C-568E-0D29-BDB1-7E7D52C6A3D0}"/>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59;p64">
              <a:extLst>
                <a:ext uri="{FF2B5EF4-FFF2-40B4-BE49-F238E27FC236}">
                  <a16:creationId xmlns:a16="http://schemas.microsoft.com/office/drawing/2014/main" id="{8C84E348-70E5-CC27-CFE2-06C6CA7D620D}"/>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60;p64">
              <a:extLst>
                <a:ext uri="{FF2B5EF4-FFF2-40B4-BE49-F238E27FC236}">
                  <a16:creationId xmlns:a16="http://schemas.microsoft.com/office/drawing/2014/main" id="{2FD410D2-729A-6857-2F5A-E92874AF1FFE}"/>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61;p64">
              <a:extLst>
                <a:ext uri="{FF2B5EF4-FFF2-40B4-BE49-F238E27FC236}">
                  <a16:creationId xmlns:a16="http://schemas.microsoft.com/office/drawing/2014/main" id="{AE4BC737-452D-72F1-A013-BC6110A606DF}"/>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62;p64">
              <a:extLst>
                <a:ext uri="{FF2B5EF4-FFF2-40B4-BE49-F238E27FC236}">
                  <a16:creationId xmlns:a16="http://schemas.microsoft.com/office/drawing/2014/main" id="{AF7FEA10-CE1E-DF33-84B9-F51C3DF33085}"/>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263;p64">
              <a:extLst>
                <a:ext uri="{FF2B5EF4-FFF2-40B4-BE49-F238E27FC236}">
                  <a16:creationId xmlns:a16="http://schemas.microsoft.com/office/drawing/2014/main" id="{00727915-AFCC-C335-0B8F-77BC8EBFF79B}"/>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264;p64">
              <a:extLst>
                <a:ext uri="{FF2B5EF4-FFF2-40B4-BE49-F238E27FC236}">
                  <a16:creationId xmlns:a16="http://schemas.microsoft.com/office/drawing/2014/main" id="{5F2C6A36-0A87-B0A4-FB6C-A4A417201232}"/>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265;p64">
              <a:extLst>
                <a:ext uri="{FF2B5EF4-FFF2-40B4-BE49-F238E27FC236}">
                  <a16:creationId xmlns:a16="http://schemas.microsoft.com/office/drawing/2014/main" id="{17644938-2AA1-E627-76AC-81DF8CE6C053}"/>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266;p64">
              <a:extLst>
                <a:ext uri="{FF2B5EF4-FFF2-40B4-BE49-F238E27FC236}">
                  <a16:creationId xmlns:a16="http://schemas.microsoft.com/office/drawing/2014/main" id="{3B56A8F3-6790-D6D3-84A3-05960A8B20F8}"/>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267;p64">
              <a:extLst>
                <a:ext uri="{FF2B5EF4-FFF2-40B4-BE49-F238E27FC236}">
                  <a16:creationId xmlns:a16="http://schemas.microsoft.com/office/drawing/2014/main" id="{9E86133E-3136-8A3F-32BF-C15C1BB9BF35}"/>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268;p64">
              <a:extLst>
                <a:ext uri="{FF2B5EF4-FFF2-40B4-BE49-F238E27FC236}">
                  <a16:creationId xmlns:a16="http://schemas.microsoft.com/office/drawing/2014/main" id="{5DFBACE7-CA99-B332-2981-96FFCB8583FD}"/>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269;p64">
              <a:extLst>
                <a:ext uri="{FF2B5EF4-FFF2-40B4-BE49-F238E27FC236}">
                  <a16:creationId xmlns:a16="http://schemas.microsoft.com/office/drawing/2014/main" id="{A6B9D50B-B733-E33D-F56D-76C77AB30FC2}"/>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270;p64">
              <a:extLst>
                <a:ext uri="{FF2B5EF4-FFF2-40B4-BE49-F238E27FC236}">
                  <a16:creationId xmlns:a16="http://schemas.microsoft.com/office/drawing/2014/main" id="{5F9A9AEF-26D3-24A1-B3C2-984A1EAC29B0}"/>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271;p64">
              <a:extLst>
                <a:ext uri="{FF2B5EF4-FFF2-40B4-BE49-F238E27FC236}">
                  <a16:creationId xmlns:a16="http://schemas.microsoft.com/office/drawing/2014/main" id="{625A65F8-DF7F-74AF-9463-2259E1A48B99}"/>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272;p64">
              <a:extLst>
                <a:ext uri="{FF2B5EF4-FFF2-40B4-BE49-F238E27FC236}">
                  <a16:creationId xmlns:a16="http://schemas.microsoft.com/office/drawing/2014/main" id="{4EC80A3B-7720-8166-F7C1-8967B7CF9365}"/>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273;p64">
              <a:extLst>
                <a:ext uri="{FF2B5EF4-FFF2-40B4-BE49-F238E27FC236}">
                  <a16:creationId xmlns:a16="http://schemas.microsoft.com/office/drawing/2014/main" id="{D832FAB4-FD19-97A1-66DA-428195952F02}"/>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274;p64">
              <a:extLst>
                <a:ext uri="{FF2B5EF4-FFF2-40B4-BE49-F238E27FC236}">
                  <a16:creationId xmlns:a16="http://schemas.microsoft.com/office/drawing/2014/main" id="{DBFB5DF2-F4A0-18D0-F423-2F4274643EA5}"/>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275;p64">
              <a:extLst>
                <a:ext uri="{FF2B5EF4-FFF2-40B4-BE49-F238E27FC236}">
                  <a16:creationId xmlns:a16="http://schemas.microsoft.com/office/drawing/2014/main" id="{93BCFD07-35F0-307D-A76F-A6829B8F2B7A}"/>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276;p64">
              <a:extLst>
                <a:ext uri="{FF2B5EF4-FFF2-40B4-BE49-F238E27FC236}">
                  <a16:creationId xmlns:a16="http://schemas.microsoft.com/office/drawing/2014/main" id="{9E21F944-27D3-4EAB-E3EB-7B4C4D646479}"/>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277;p64">
              <a:extLst>
                <a:ext uri="{FF2B5EF4-FFF2-40B4-BE49-F238E27FC236}">
                  <a16:creationId xmlns:a16="http://schemas.microsoft.com/office/drawing/2014/main" id="{F3CDF315-CB13-7F28-D291-D5219C4C5D69}"/>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278;p64">
              <a:extLst>
                <a:ext uri="{FF2B5EF4-FFF2-40B4-BE49-F238E27FC236}">
                  <a16:creationId xmlns:a16="http://schemas.microsoft.com/office/drawing/2014/main" id="{5A4E24F5-5FC0-76AA-37EC-FD0F576C8B1D}"/>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79;p64">
              <a:extLst>
                <a:ext uri="{FF2B5EF4-FFF2-40B4-BE49-F238E27FC236}">
                  <a16:creationId xmlns:a16="http://schemas.microsoft.com/office/drawing/2014/main" id="{94932F72-8CC6-25EC-8A46-B0B4B6F2B486}"/>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280;p64">
              <a:extLst>
                <a:ext uri="{FF2B5EF4-FFF2-40B4-BE49-F238E27FC236}">
                  <a16:creationId xmlns:a16="http://schemas.microsoft.com/office/drawing/2014/main" id="{E2B61B58-4F93-4502-70EC-515B626F24B0}"/>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281;p64">
              <a:extLst>
                <a:ext uri="{FF2B5EF4-FFF2-40B4-BE49-F238E27FC236}">
                  <a16:creationId xmlns:a16="http://schemas.microsoft.com/office/drawing/2014/main" id="{9100AFBA-4607-FF8E-C1CC-03129CC16705}"/>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282;p64">
              <a:extLst>
                <a:ext uri="{FF2B5EF4-FFF2-40B4-BE49-F238E27FC236}">
                  <a16:creationId xmlns:a16="http://schemas.microsoft.com/office/drawing/2014/main" id="{363B310B-38F6-BD0D-7220-04CD241B6A65}"/>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83;p64">
              <a:extLst>
                <a:ext uri="{FF2B5EF4-FFF2-40B4-BE49-F238E27FC236}">
                  <a16:creationId xmlns:a16="http://schemas.microsoft.com/office/drawing/2014/main" id="{57B1B00F-5263-5C55-7139-EA9B62620EE0}"/>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84;p64">
              <a:extLst>
                <a:ext uri="{FF2B5EF4-FFF2-40B4-BE49-F238E27FC236}">
                  <a16:creationId xmlns:a16="http://schemas.microsoft.com/office/drawing/2014/main" id="{26A2C173-90E0-B876-E018-62834B50BFA2}"/>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85;p64">
              <a:extLst>
                <a:ext uri="{FF2B5EF4-FFF2-40B4-BE49-F238E27FC236}">
                  <a16:creationId xmlns:a16="http://schemas.microsoft.com/office/drawing/2014/main" id="{5E87EDE6-5FA0-A35B-8FF0-9C013AECEF8A}"/>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286;p64">
              <a:extLst>
                <a:ext uri="{FF2B5EF4-FFF2-40B4-BE49-F238E27FC236}">
                  <a16:creationId xmlns:a16="http://schemas.microsoft.com/office/drawing/2014/main" id="{17F9C9BF-63E3-B5C9-5F7E-9D4FFF69321E}"/>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287;p64">
              <a:extLst>
                <a:ext uri="{FF2B5EF4-FFF2-40B4-BE49-F238E27FC236}">
                  <a16:creationId xmlns:a16="http://schemas.microsoft.com/office/drawing/2014/main" id="{A428DFDE-23B6-7755-F8B1-E90604BADC1B}"/>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288;p64">
              <a:extLst>
                <a:ext uri="{FF2B5EF4-FFF2-40B4-BE49-F238E27FC236}">
                  <a16:creationId xmlns:a16="http://schemas.microsoft.com/office/drawing/2014/main" id="{A18E22CA-9A11-0EF6-D8E4-A19FCC73ADA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89;p64">
              <a:extLst>
                <a:ext uri="{FF2B5EF4-FFF2-40B4-BE49-F238E27FC236}">
                  <a16:creationId xmlns:a16="http://schemas.microsoft.com/office/drawing/2014/main" id="{17A551D9-6010-2E68-45A9-F7F5EF41E16C}"/>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90;p64">
              <a:extLst>
                <a:ext uri="{FF2B5EF4-FFF2-40B4-BE49-F238E27FC236}">
                  <a16:creationId xmlns:a16="http://schemas.microsoft.com/office/drawing/2014/main" id="{52C3CFFE-C2A3-5482-CC70-37B5FD5D0231}"/>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91;p64">
              <a:extLst>
                <a:ext uri="{FF2B5EF4-FFF2-40B4-BE49-F238E27FC236}">
                  <a16:creationId xmlns:a16="http://schemas.microsoft.com/office/drawing/2014/main" id="{1798DFB0-B822-7CFD-DB90-4370E5A4DBEE}"/>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292;p64">
              <a:extLst>
                <a:ext uri="{FF2B5EF4-FFF2-40B4-BE49-F238E27FC236}">
                  <a16:creationId xmlns:a16="http://schemas.microsoft.com/office/drawing/2014/main" id="{A01B9313-2F06-619F-864F-83ED0754DE3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4293;p64">
              <a:extLst>
                <a:ext uri="{FF2B5EF4-FFF2-40B4-BE49-F238E27FC236}">
                  <a16:creationId xmlns:a16="http://schemas.microsoft.com/office/drawing/2014/main" id="{3A89AB5C-535A-3C3B-CE4F-61AE5975FF52}"/>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294;p64">
              <a:extLst>
                <a:ext uri="{FF2B5EF4-FFF2-40B4-BE49-F238E27FC236}">
                  <a16:creationId xmlns:a16="http://schemas.microsoft.com/office/drawing/2014/main" id="{CF2CF360-75F0-C6D4-6690-E780B7EF875D}"/>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295;p64">
              <a:extLst>
                <a:ext uri="{FF2B5EF4-FFF2-40B4-BE49-F238E27FC236}">
                  <a16:creationId xmlns:a16="http://schemas.microsoft.com/office/drawing/2014/main" id="{1F810FBC-48A0-AC5C-9C8E-236B6091950E}"/>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296;p64">
              <a:extLst>
                <a:ext uri="{FF2B5EF4-FFF2-40B4-BE49-F238E27FC236}">
                  <a16:creationId xmlns:a16="http://schemas.microsoft.com/office/drawing/2014/main" id="{AC37E559-9DA8-945D-2AF7-A0D8FA99F743}"/>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297;p64">
              <a:extLst>
                <a:ext uri="{FF2B5EF4-FFF2-40B4-BE49-F238E27FC236}">
                  <a16:creationId xmlns:a16="http://schemas.microsoft.com/office/drawing/2014/main" id="{343A59E1-044A-C9AB-DDEF-33D032689AD7}"/>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298;p64">
              <a:extLst>
                <a:ext uri="{FF2B5EF4-FFF2-40B4-BE49-F238E27FC236}">
                  <a16:creationId xmlns:a16="http://schemas.microsoft.com/office/drawing/2014/main" id="{04727686-55D6-3F51-0F8A-B3D51A5920F1}"/>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299;p64">
              <a:extLst>
                <a:ext uri="{FF2B5EF4-FFF2-40B4-BE49-F238E27FC236}">
                  <a16:creationId xmlns:a16="http://schemas.microsoft.com/office/drawing/2014/main" id="{D81AC01A-E22B-D788-9ECD-C1992BD40A26}"/>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4300;p64">
              <a:extLst>
                <a:ext uri="{FF2B5EF4-FFF2-40B4-BE49-F238E27FC236}">
                  <a16:creationId xmlns:a16="http://schemas.microsoft.com/office/drawing/2014/main" id="{0DC9F5C5-9DD1-325B-B890-843D2493721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301;p64">
              <a:extLst>
                <a:ext uri="{FF2B5EF4-FFF2-40B4-BE49-F238E27FC236}">
                  <a16:creationId xmlns:a16="http://schemas.microsoft.com/office/drawing/2014/main" id="{A1ADB2DC-B40A-AC5D-9056-31A36213906C}"/>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302;p64">
              <a:extLst>
                <a:ext uri="{FF2B5EF4-FFF2-40B4-BE49-F238E27FC236}">
                  <a16:creationId xmlns:a16="http://schemas.microsoft.com/office/drawing/2014/main" id="{9F5CE6B6-6027-918E-9487-E51D677B7DB2}"/>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303;p64">
              <a:extLst>
                <a:ext uri="{FF2B5EF4-FFF2-40B4-BE49-F238E27FC236}">
                  <a16:creationId xmlns:a16="http://schemas.microsoft.com/office/drawing/2014/main" id="{B94CC143-562C-CAC1-540F-FD409D87F2B1}"/>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4304;p64">
              <a:extLst>
                <a:ext uri="{FF2B5EF4-FFF2-40B4-BE49-F238E27FC236}">
                  <a16:creationId xmlns:a16="http://schemas.microsoft.com/office/drawing/2014/main" id="{4CA88F2C-634F-6F37-C9D6-AD06FCB85707}"/>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305;p64">
              <a:extLst>
                <a:ext uri="{FF2B5EF4-FFF2-40B4-BE49-F238E27FC236}">
                  <a16:creationId xmlns:a16="http://schemas.microsoft.com/office/drawing/2014/main" id="{542CC7D4-9359-F941-92BA-BBAFFD78331F}"/>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4306;p64">
              <a:extLst>
                <a:ext uri="{FF2B5EF4-FFF2-40B4-BE49-F238E27FC236}">
                  <a16:creationId xmlns:a16="http://schemas.microsoft.com/office/drawing/2014/main" id="{B09536BE-A94B-6CA3-8712-C12BBFA1DD92}"/>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4307;p64">
              <a:extLst>
                <a:ext uri="{FF2B5EF4-FFF2-40B4-BE49-F238E27FC236}">
                  <a16:creationId xmlns:a16="http://schemas.microsoft.com/office/drawing/2014/main" id="{4964E148-4C25-267C-C390-A6652930094D}"/>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4308;p64">
              <a:extLst>
                <a:ext uri="{FF2B5EF4-FFF2-40B4-BE49-F238E27FC236}">
                  <a16:creationId xmlns:a16="http://schemas.microsoft.com/office/drawing/2014/main" id="{AF3734A8-C41E-10D1-5685-3B16EB106C4F}"/>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309;p64">
              <a:extLst>
                <a:ext uri="{FF2B5EF4-FFF2-40B4-BE49-F238E27FC236}">
                  <a16:creationId xmlns:a16="http://schemas.microsoft.com/office/drawing/2014/main" id="{EF703574-A332-4BC1-3008-D248DB6EED14}"/>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4310;p64">
              <a:extLst>
                <a:ext uri="{FF2B5EF4-FFF2-40B4-BE49-F238E27FC236}">
                  <a16:creationId xmlns:a16="http://schemas.microsoft.com/office/drawing/2014/main" id="{2B863971-348F-4CC1-A960-C3BAA15E85EB}"/>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4311;p64">
              <a:extLst>
                <a:ext uri="{FF2B5EF4-FFF2-40B4-BE49-F238E27FC236}">
                  <a16:creationId xmlns:a16="http://schemas.microsoft.com/office/drawing/2014/main" id="{B27F932D-810A-5D5F-2312-9DEA49A6789C}"/>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312;p64">
              <a:extLst>
                <a:ext uri="{FF2B5EF4-FFF2-40B4-BE49-F238E27FC236}">
                  <a16:creationId xmlns:a16="http://schemas.microsoft.com/office/drawing/2014/main" id="{FEFB70D0-53DE-D52A-69E3-F8DA4835E6C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4313;p64">
              <a:extLst>
                <a:ext uri="{FF2B5EF4-FFF2-40B4-BE49-F238E27FC236}">
                  <a16:creationId xmlns:a16="http://schemas.microsoft.com/office/drawing/2014/main" id="{1489D667-1A55-ADF4-F57F-3EA014C3F150}"/>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4314;p64">
              <a:extLst>
                <a:ext uri="{FF2B5EF4-FFF2-40B4-BE49-F238E27FC236}">
                  <a16:creationId xmlns:a16="http://schemas.microsoft.com/office/drawing/2014/main" id="{1A2E7860-98E3-16D3-CEC6-6BEF5C63D97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4315;p64">
              <a:extLst>
                <a:ext uri="{FF2B5EF4-FFF2-40B4-BE49-F238E27FC236}">
                  <a16:creationId xmlns:a16="http://schemas.microsoft.com/office/drawing/2014/main" id="{150DB050-8199-3839-BF45-C19BFB4C6186}"/>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4316;p64">
              <a:extLst>
                <a:ext uri="{FF2B5EF4-FFF2-40B4-BE49-F238E27FC236}">
                  <a16:creationId xmlns:a16="http://schemas.microsoft.com/office/drawing/2014/main" id="{4E506CC0-7888-EE7A-06D4-FD1815877E93}"/>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4317;p64">
              <a:extLst>
                <a:ext uri="{FF2B5EF4-FFF2-40B4-BE49-F238E27FC236}">
                  <a16:creationId xmlns:a16="http://schemas.microsoft.com/office/drawing/2014/main" id="{FBBE509E-4FBE-A028-B621-22891FB45AFC}"/>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4318;p64">
              <a:extLst>
                <a:ext uri="{FF2B5EF4-FFF2-40B4-BE49-F238E27FC236}">
                  <a16:creationId xmlns:a16="http://schemas.microsoft.com/office/drawing/2014/main" id="{915362EB-E115-0916-33A5-986EF253BDA0}"/>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319;p64">
              <a:extLst>
                <a:ext uri="{FF2B5EF4-FFF2-40B4-BE49-F238E27FC236}">
                  <a16:creationId xmlns:a16="http://schemas.microsoft.com/office/drawing/2014/main" id="{685158FB-2151-4F56-B0CD-ADDB00885D21}"/>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320;p64">
              <a:extLst>
                <a:ext uri="{FF2B5EF4-FFF2-40B4-BE49-F238E27FC236}">
                  <a16:creationId xmlns:a16="http://schemas.microsoft.com/office/drawing/2014/main" id="{66EA66EA-BEF7-ABD8-25F4-959B2D8F3EE7}"/>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321;p64">
              <a:extLst>
                <a:ext uri="{FF2B5EF4-FFF2-40B4-BE49-F238E27FC236}">
                  <a16:creationId xmlns:a16="http://schemas.microsoft.com/office/drawing/2014/main" id="{4F4084AC-17EF-FF07-7360-E1E0FE6FBEFA}"/>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4322;p64">
              <a:extLst>
                <a:ext uri="{FF2B5EF4-FFF2-40B4-BE49-F238E27FC236}">
                  <a16:creationId xmlns:a16="http://schemas.microsoft.com/office/drawing/2014/main" id="{51494523-FD8D-8F2E-65FC-067726CC118A}"/>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4323;p64">
              <a:extLst>
                <a:ext uri="{FF2B5EF4-FFF2-40B4-BE49-F238E27FC236}">
                  <a16:creationId xmlns:a16="http://schemas.microsoft.com/office/drawing/2014/main" id="{2B4CEB16-E8BE-111B-89A1-D8ED56620307}"/>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4324;p64">
              <a:extLst>
                <a:ext uri="{FF2B5EF4-FFF2-40B4-BE49-F238E27FC236}">
                  <a16:creationId xmlns:a16="http://schemas.microsoft.com/office/drawing/2014/main" id="{5FA4FDB7-EFBB-8214-6F86-1BF4DB252832}"/>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4325;p64">
              <a:extLst>
                <a:ext uri="{FF2B5EF4-FFF2-40B4-BE49-F238E27FC236}">
                  <a16:creationId xmlns:a16="http://schemas.microsoft.com/office/drawing/2014/main" id="{7FA82B16-984A-D97C-8646-49A8851C7425}"/>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4326;p64">
              <a:extLst>
                <a:ext uri="{FF2B5EF4-FFF2-40B4-BE49-F238E27FC236}">
                  <a16:creationId xmlns:a16="http://schemas.microsoft.com/office/drawing/2014/main" id="{56D69E16-33D3-D610-BCF1-EF5584EFC395}"/>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4327;p64">
              <a:extLst>
                <a:ext uri="{FF2B5EF4-FFF2-40B4-BE49-F238E27FC236}">
                  <a16:creationId xmlns:a16="http://schemas.microsoft.com/office/drawing/2014/main" id="{1B745375-9A6C-9251-354B-C796548002E7}"/>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4328;p64">
              <a:extLst>
                <a:ext uri="{FF2B5EF4-FFF2-40B4-BE49-F238E27FC236}">
                  <a16:creationId xmlns:a16="http://schemas.microsoft.com/office/drawing/2014/main" id="{36AC8165-FF5F-93FD-46C7-697E8066D972}"/>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4329;p64">
              <a:extLst>
                <a:ext uri="{FF2B5EF4-FFF2-40B4-BE49-F238E27FC236}">
                  <a16:creationId xmlns:a16="http://schemas.microsoft.com/office/drawing/2014/main" id="{34C0E8E6-52AF-8EBD-F181-CB73DD8955C1}"/>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4330;p64">
              <a:extLst>
                <a:ext uri="{FF2B5EF4-FFF2-40B4-BE49-F238E27FC236}">
                  <a16:creationId xmlns:a16="http://schemas.microsoft.com/office/drawing/2014/main" id="{0E7C097E-BBF9-75A4-B741-8A4FC04AC503}"/>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4331;p64">
              <a:extLst>
                <a:ext uri="{FF2B5EF4-FFF2-40B4-BE49-F238E27FC236}">
                  <a16:creationId xmlns:a16="http://schemas.microsoft.com/office/drawing/2014/main" id="{84872384-989E-5DD3-D50B-E75C12AE1AF8}"/>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4332;p64">
              <a:extLst>
                <a:ext uri="{FF2B5EF4-FFF2-40B4-BE49-F238E27FC236}">
                  <a16:creationId xmlns:a16="http://schemas.microsoft.com/office/drawing/2014/main" id="{7F8CCD80-AB11-84C1-70CF-DCC31FB0DC6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4333;p64">
              <a:extLst>
                <a:ext uri="{FF2B5EF4-FFF2-40B4-BE49-F238E27FC236}">
                  <a16:creationId xmlns:a16="http://schemas.microsoft.com/office/drawing/2014/main" id="{BB205C39-AFBA-CCF3-CDC9-6D8FD88F0561}"/>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4334;p64">
              <a:extLst>
                <a:ext uri="{FF2B5EF4-FFF2-40B4-BE49-F238E27FC236}">
                  <a16:creationId xmlns:a16="http://schemas.microsoft.com/office/drawing/2014/main" id="{C5EF3931-8F45-CBCE-C4E1-AE75F3472FA7}"/>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4335;p64">
              <a:extLst>
                <a:ext uri="{FF2B5EF4-FFF2-40B4-BE49-F238E27FC236}">
                  <a16:creationId xmlns:a16="http://schemas.microsoft.com/office/drawing/2014/main" id="{78B06DC4-709A-417C-6ABA-29DEFF78198C}"/>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4336;p64">
              <a:extLst>
                <a:ext uri="{FF2B5EF4-FFF2-40B4-BE49-F238E27FC236}">
                  <a16:creationId xmlns:a16="http://schemas.microsoft.com/office/drawing/2014/main" id="{326689FD-A46E-C394-BC8C-7A70045B3B89}"/>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4337;p64">
              <a:extLst>
                <a:ext uri="{FF2B5EF4-FFF2-40B4-BE49-F238E27FC236}">
                  <a16:creationId xmlns:a16="http://schemas.microsoft.com/office/drawing/2014/main" id="{FB5820BB-AA35-FF65-C32F-72B5A70DA1E0}"/>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4338;p64">
              <a:extLst>
                <a:ext uri="{FF2B5EF4-FFF2-40B4-BE49-F238E27FC236}">
                  <a16:creationId xmlns:a16="http://schemas.microsoft.com/office/drawing/2014/main" id="{B6776F98-4388-6C37-C94E-9599A474F4BF}"/>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4339;p64">
              <a:extLst>
                <a:ext uri="{FF2B5EF4-FFF2-40B4-BE49-F238E27FC236}">
                  <a16:creationId xmlns:a16="http://schemas.microsoft.com/office/drawing/2014/main" id="{5BCC6EC1-3103-FBAC-3073-AB5235D4C2F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4340;p64">
              <a:extLst>
                <a:ext uri="{FF2B5EF4-FFF2-40B4-BE49-F238E27FC236}">
                  <a16:creationId xmlns:a16="http://schemas.microsoft.com/office/drawing/2014/main" id="{38978EF6-D760-C88E-EE2D-B285D21FB8E9}"/>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4341;p64">
              <a:extLst>
                <a:ext uri="{FF2B5EF4-FFF2-40B4-BE49-F238E27FC236}">
                  <a16:creationId xmlns:a16="http://schemas.microsoft.com/office/drawing/2014/main" id="{211653DE-FF78-EDDB-5A86-564FF0B4D042}"/>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4342;p64">
              <a:extLst>
                <a:ext uri="{FF2B5EF4-FFF2-40B4-BE49-F238E27FC236}">
                  <a16:creationId xmlns:a16="http://schemas.microsoft.com/office/drawing/2014/main" id="{2837B7A5-0E8E-6E99-82F5-2FAD6635F7BF}"/>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4343;p64">
              <a:extLst>
                <a:ext uri="{FF2B5EF4-FFF2-40B4-BE49-F238E27FC236}">
                  <a16:creationId xmlns:a16="http://schemas.microsoft.com/office/drawing/2014/main" id="{F17F5B1E-D7E2-01F2-B0B7-72565FCFBEA0}"/>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4344;p64">
              <a:extLst>
                <a:ext uri="{FF2B5EF4-FFF2-40B4-BE49-F238E27FC236}">
                  <a16:creationId xmlns:a16="http://schemas.microsoft.com/office/drawing/2014/main" id="{7A2BD467-4A30-C9D4-7FF3-7D8F03BBA6E8}"/>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4345;p64">
              <a:extLst>
                <a:ext uri="{FF2B5EF4-FFF2-40B4-BE49-F238E27FC236}">
                  <a16:creationId xmlns:a16="http://schemas.microsoft.com/office/drawing/2014/main" id="{CE5317E0-5120-E8B9-6184-F86113D48DE4}"/>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4346;p64">
              <a:extLst>
                <a:ext uri="{FF2B5EF4-FFF2-40B4-BE49-F238E27FC236}">
                  <a16:creationId xmlns:a16="http://schemas.microsoft.com/office/drawing/2014/main" id="{DD5878C4-8F15-E16C-F255-DD5E9857C3FF}"/>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4347;p64">
              <a:extLst>
                <a:ext uri="{FF2B5EF4-FFF2-40B4-BE49-F238E27FC236}">
                  <a16:creationId xmlns:a16="http://schemas.microsoft.com/office/drawing/2014/main" id="{C5E5BE15-E5D3-62E2-EDB7-D9023ABA3A3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4348;p64">
              <a:extLst>
                <a:ext uri="{FF2B5EF4-FFF2-40B4-BE49-F238E27FC236}">
                  <a16:creationId xmlns:a16="http://schemas.microsoft.com/office/drawing/2014/main" id="{F474359F-B8DA-C5AB-1348-A6002DF997F0}"/>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4349;p64">
              <a:extLst>
                <a:ext uri="{FF2B5EF4-FFF2-40B4-BE49-F238E27FC236}">
                  <a16:creationId xmlns:a16="http://schemas.microsoft.com/office/drawing/2014/main" id="{1CE35A7E-21FB-A5ED-5822-EA74CD4F472C}"/>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4350;p64">
              <a:extLst>
                <a:ext uri="{FF2B5EF4-FFF2-40B4-BE49-F238E27FC236}">
                  <a16:creationId xmlns:a16="http://schemas.microsoft.com/office/drawing/2014/main" id="{F75A1601-3903-91DF-04DD-7ABC00B22667}"/>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4351;p64">
              <a:extLst>
                <a:ext uri="{FF2B5EF4-FFF2-40B4-BE49-F238E27FC236}">
                  <a16:creationId xmlns:a16="http://schemas.microsoft.com/office/drawing/2014/main" id="{5DE9B48E-D650-97D2-1276-09C3FD17E99E}"/>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4352;p64">
              <a:extLst>
                <a:ext uri="{FF2B5EF4-FFF2-40B4-BE49-F238E27FC236}">
                  <a16:creationId xmlns:a16="http://schemas.microsoft.com/office/drawing/2014/main" id="{FED206A0-2EB8-4663-EDF3-5E6589D77C9C}"/>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353;p64">
              <a:extLst>
                <a:ext uri="{FF2B5EF4-FFF2-40B4-BE49-F238E27FC236}">
                  <a16:creationId xmlns:a16="http://schemas.microsoft.com/office/drawing/2014/main" id="{7C0A95DB-AE93-4274-2368-85351AF04B20}"/>
                </a:ext>
              </a:extLst>
            </p:cNvPr>
            <p:cNvSpPr/>
            <p:nvPr/>
          </p:nvSpPr>
          <p:spPr>
            <a:xfrm>
              <a:off x="2458302" y="1932123"/>
              <a:ext cx="3007126" cy="2323272"/>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4354;p64">
              <a:extLst>
                <a:ext uri="{FF2B5EF4-FFF2-40B4-BE49-F238E27FC236}">
                  <a16:creationId xmlns:a16="http://schemas.microsoft.com/office/drawing/2014/main" id="{695395B8-BE1D-F63C-8C89-601370A0C9DE}"/>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4355;p64">
              <a:extLst>
                <a:ext uri="{FF2B5EF4-FFF2-40B4-BE49-F238E27FC236}">
                  <a16:creationId xmlns:a16="http://schemas.microsoft.com/office/drawing/2014/main" id="{1DD983A3-C719-0F10-6B3B-24A753F069C6}"/>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4356;p64">
              <a:extLst>
                <a:ext uri="{FF2B5EF4-FFF2-40B4-BE49-F238E27FC236}">
                  <a16:creationId xmlns:a16="http://schemas.microsoft.com/office/drawing/2014/main" id="{518B217C-4863-BF60-380B-CEDE8416F17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4357;p64">
              <a:extLst>
                <a:ext uri="{FF2B5EF4-FFF2-40B4-BE49-F238E27FC236}">
                  <a16:creationId xmlns:a16="http://schemas.microsoft.com/office/drawing/2014/main" id="{23D3239E-A1CC-A75B-F1B2-B16367618798}"/>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4358;p64">
              <a:extLst>
                <a:ext uri="{FF2B5EF4-FFF2-40B4-BE49-F238E27FC236}">
                  <a16:creationId xmlns:a16="http://schemas.microsoft.com/office/drawing/2014/main" id="{9608B147-CB2F-A1E4-C208-3DADAC696D97}"/>
                </a:ext>
              </a:extLst>
            </p:cNvPr>
            <p:cNvSpPr/>
            <p:nvPr/>
          </p:nvSpPr>
          <p:spPr>
            <a:xfrm>
              <a:off x="3355925" y="2391722"/>
              <a:ext cx="611574" cy="512252"/>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4359;p64">
              <a:extLst>
                <a:ext uri="{FF2B5EF4-FFF2-40B4-BE49-F238E27FC236}">
                  <a16:creationId xmlns:a16="http://schemas.microsoft.com/office/drawing/2014/main" id="{65350D2B-FFEF-E093-F0F8-A85E43813592}"/>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4360;p64">
              <a:extLst>
                <a:ext uri="{FF2B5EF4-FFF2-40B4-BE49-F238E27FC236}">
                  <a16:creationId xmlns:a16="http://schemas.microsoft.com/office/drawing/2014/main" id="{8C4C2361-3474-7B5D-AA6E-F03562CF4267}"/>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361;p64">
              <a:extLst>
                <a:ext uri="{FF2B5EF4-FFF2-40B4-BE49-F238E27FC236}">
                  <a16:creationId xmlns:a16="http://schemas.microsoft.com/office/drawing/2014/main" id="{88EF5C87-6368-3A9A-FE69-7AE061D1C31C}"/>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4362;p64">
              <a:extLst>
                <a:ext uri="{FF2B5EF4-FFF2-40B4-BE49-F238E27FC236}">
                  <a16:creationId xmlns:a16="http://schemas.microsoft.com/office/drawing/2014/main" id="{EFA0F9F1-7A29-8A46-45DB-C8A6456FB790}"/>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4363;p64">
              <a:extLst>
                <a:ext uri="{FF2B5EF4-FFF2-40B4-BE49-F238E27FC236}">
                  <a16:creationId xmlns:a16="http://schemas.microsoft.com/office/drawing/2014/main" id="{293B75F5-520E-784A-A45E-4025AC70EFFE}"/>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4364;p64">
              <a:extLst>
                <a:ext uri="{FF2B5EF4-FFF2-40B4-BE49-F238E27FC236}">
                  <a16:creationId xmlns:a16="http://schemas.microsoft.com/office/drawing/2014/main" id="{FF7796F0-53F6-4A27-4648-DBD041C9D5B8}"/>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4365;p64">
              <a:extLst>
                <a:ext uri="{FF2B5EF4-FFF2-40B4-BE49-F238E27FC236}">
                  <a16:creationId xmlns:a16="http://schemas.microsoft.com/office/drawing/2014/main" id="{82E9A082-9D0A-4093-C848-A237790066D6}"/>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4366;p64">
              <a:extLst>
                <a:ext uri="{FF2B5EF4-FFF2-40B4-BE49-F238E27FC236}">
                  <a16:creationId xmlns:a16="http://schemas.microsoft.com/office/drawing/2014/main" id="{6D3F5129-B573-06C7-8437-07BAFE6F5A57}"/>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4367;p64">
              <a:extLst>
                <a:ext uri="{FF2B5EF4-FFF2-40B4-BE49-F238E27FC236}">
                  <a16:creationId xmlns:a16="http://schemas.microsoft.com/office/drawing/2014/main" id="{4957419C-B440-05ED-882C-E885ED56D9FE}"/>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4368;p64">
              <a:extLst>
                <a:ext uri="{FF2B5EF4-FFF2-40B4-BE49-F238E27FC236}">
                  <a16:creationId xmlns:a16="http://schemas.microsoft.com/office/drawing/2014/main" id="{6AAD305F-1BEE-1F92-D51B-8058E2373C7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4369;p64">
              <a:extLst>
                <a:ext uri="{FF2B5EF4-FFF2-40B4-BE49-F238E27FC236}">
                  <a16:creationId xmlns:a16="http://schemas.microsoft.com/office/drawing/2014/main" id="{308220AC-8C74-7E99-47DA-C249C4A23B00}"/>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4370;p64">
              <a:extLst>
                <a:ext uri="{FF2B5EF4-FFF2-40B4-BE49-F238E27FC236}">
                  <a16:creationId xmlns:a16="http://schemas.microsoft.com/office/drawing/2014/main" id="{213803AB-D0E5-C464-4B02-87422A9B9C9E}"/>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4371;p64">
              <a:extLst>
                <a:ext uri="{FF2B5EF4-FFF2-40B4-BE49-F238E27FC236}">
                  <a16:creationId xmlns:a16="http://schemas.microsoft.com/office/drawing/2014/main" id="{3501F808-E477-771D-91CC-E6FD4BCBD276}"/>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4372;p64">
              <a:extLst>
                <a:ext uri="{FF2B5EF4-FFF2-40B4-BE49-F238E27FC236}">
                  <a16:creationId xmlns:a16="http://schemas.microsoft.com/office/drawing/2014/main" id="{313B0B15-B8F6-CAEF-9C22-FD45493D0C46}"/>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4373;p64">
              <a:extLst>
                <a:ext uri="{FF2B5EF4-FFF2-40B4-BE49-F238E27FC236}">
                  <a16:creationId xmlns:a16="http://schemas.microsoft.com/office/drawing/2014/main" id="{22533723-F76F-5B60-9B36-0843D91F0235}"/>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4374;p64">
              <a:extLst>
                <a:ext uri="{FF2B5EF4-FFF2-40B4-BE49-F238E27FC236}">
                  <a16:creationId xmlns:a16="http://schemas.microsoft.com/office/drawing/2014/main" id="{99893712-922C-3AF5-79B8-A4553C078113}"/>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4375;p64">
              <a:extLst>
                <a:ext uri="{FF2B5EF4-FFF2-40B4-BE49-F238E27FC236}">
                  <a16:creationId xmlns:a16="http://schemas.microsoft.com/office/drawing/2014/main" id="{BC58E0F2-B122-ACD3-28F7-880A2DEDF4B8}"/>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4376;p64">
              <a:extLst>
                <a:ext uri="{FF2B5EF4-FFF2-40B4-BE49-F238E27FC236}">
                  <a16:creationId xmlns:a16="http://schemas.microsoft.com/office/drawing/2014/main" id="{4AC333B0-CEFE-DF12-AC60-9D6BBF3D76D9}"/>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4377;p64">
              <a:extLst>
                <a:ext uri="{FF2B5EF4-FFF2-40B4-BE49-F238E27FC236}">
                  <a16:creationId xmlns:a16="http://schemas.microsoft.com/office/drawing/2014/main" id="{D14532C3-6EF0-0F31-47B2-B6B44A94F4A8}"/>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4378;p64">
              <a:extLst>
                <a:ext uri="{FF2B5EF4-FFF2-40B4-BE49-F238E27FC236}">
                  <a16:creationId xmlns:a16="http://schemas.microsoft.com/office/drawing/2014/main" id="{3CE012A2-CF31-A366-F731-99ED2BA42D35}"/>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4379;p64">
              <a:extLst>
                <a:ext uri="{FF2B5EF4-FFF2-40B4-BE49-F238E27FC236}">
                  <a16:creationId xmlns:a16="http://schemas.microsoft.com/office/drawing/2014/main" id="{44181A41-1E1D-5087-9BE6-12C92BF623D9}"/>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4380;p64">
              <a:extLst>
                <a:ext uri="{FF2B5EF4-FFF2-40B4-BE49-F238E27FC236}">
                  <a16:creationId xmlns:a16="http://schemas.microsoft.com/office/drawing/2014/main" id="{9032829F-9792-1E21-FC19-33E972759098}"/>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4381;p64">
              <a:extLst>
                <a:ext uri="{FF2B5EF4-FFF2-40B4-BE49-F238E27FC236}">
                  <a16:creationId xmlns:a16="http://schemas.microsoft.com/office/drawing/2014/main" id="{A6E5EC16-C27D-0A54-8F91-597EBC344B0B}"/>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4382;p64">
              <a:extLst>
                <a:ext uri="{FF2B5EF4-FFF2-40B4-BE49-F238E27FC236}">
                  <a16:creationId xmlns:a16="http://schemas.microsoft.com/office/drawing/2014/main" id="{81A194FB-4A53-B108-080B-9A04CECEAB00}"/>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383;p64">
              <a:extLst>
                <a:ext uri="{FF2B5EF4-FFF2-40B4-BE49-F238E27FC236}">
                  <a16:creationId xmlns:a16="http://schemas.microsoft.com/office/drawing/2014/main" id="{E8BC2B77-6A95-19AD-DDA7-0811FA030BA2}"/>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4384;p64">
              <a:extLst>
                <a:ext uri="{FF2B5EF4-FFF2-40B4-BE49-F238E27FC236}">
                  <a16:creationId xmlns:a16="http://schemas.microsoft.com/office/drawing/2014/main" id="{5969FE6F-4D72-C442-4978-C61722AE319D}"/>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4385;p64">
              <a:extLst>
                <a:ext uri="{FF2B5EF4-FFF2-40B4-BE49-F238E27FC236}">
                  <a16:creationId xmlns:a16="http://schemas.microsoft.com/office/drawing/2014/main" id="{688EC801-250B-064C-7C36-7E337AAA77BD}"/>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4386;p64">
              <a:extLst>
                <a:ext uri="{FF2B5EF4-FFF2-40B4-BE49-F238E27FC236}">
                  <a16:creationId xmlns:a16="http://schemas.microsoft.com/office/drawing/2014/main" id="{6DD9BDF9-4B29-3CA1-29DF-39597FDED4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4387;p64">
              <a:extLst>
                <a:ext uri="{FF2B5EF4-FFF2-40B4-BE49-F238E27FC236}">
                  <a16:creationId xmlns:a16="http://schemas.microsoft.com/office/drawing/2014/main" id="{ACEE9F10-D723-D9EB-E9B6-C6B9FF07012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4388;p64">
              <a:extLst>
                <a:ext uri="{FF2B5EF4-FFF2-40B4-BE49-F238E27FC236}">
                  <a16:creationId xmlns:a16="http://schemas.microsoft.com/office/drawing/2014/main" id="{41A3BFE9-2F88-E117-A098-D6E19C251255}"/>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4389;p64">
              <a:extLst>
                <a:ext uri="{FF2B5EF4-FFF2-40B4-BE49-F238E27FC236}">
                  <a16:creationId xmlns:a16="http://schemas.microsoft.com/office/drawing/2014/main" id="{D9AD17E2-0971-8E86-6974-13829492D1A8}"/>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4390;p64">
              <a:extLst>
                <a:ext uri="{FF2B5EF4-FFF2-40B4-BE49-F238E27FC236}">
                  <a16:creationId xmlns:a16="http://schemas.microsoft.com/office/drawing/2014/main" id="{81830CAC-A682-E203-DAF5-FA927A0EA18C}"/>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4391;p64">
              <a:extLst>
                <a:ext uri="{FF2B5EF4-FFF2-40B4-BE49-F238E27FC236}">
                  <a16:creationId xmlns:a16="http://schemas.microsoft.com/office/drawing/2014/main" id="{FEEA5D8C-6B03-825F-EB7B-C95AC7EDD8C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4392;p64">
              <a:extLst>
                <a:ext uri="{FF2B5EF4-FFF2-40B4-BE49-F238E27FC236}">
                  <a16:creationId xmlns:a16="http://schemas.microsoft.com/office/drawing/2014/main" id="{88E1D258-DDEB-AEA4-BEFB-061C2AA9680C}"/>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4393;p64">
              <a:extLst>
                <a:ext uri="{FF2B5EF4-FFF2-40B4-BE49-F238E27FC236}">
                  <a16:creationId xmlns:a16="http://schemas.microsoft.com/office/drawing/2014/main" id="{1059D1F4-09CE-1E1B-3386-AE6010EFEC7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4394;p64">
              <a:extLst>
                <a:ext uri="{FF2B5EF4-FFF2-40B4-BE49-F238E27FC236}">
                  <a16:creationId xmlns:a16="http://schemas.microsoft.com/office/drawing/2014/main" id="{E7F61E2C-514A-7493-7AAC-1BCD8D061995}"/>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4395;p64">
              <a:extLst>
                <a:ext uri="{FF2B5EF4-FFF2-40B4-BE49-F238E27FC236}">
                  <a16:creationId xmlns:a16="http://schemas.microsoft.com/office/drawing/2014/main" id="{0035D12D-139C-90E0-2E1F-276C73786D87}"/>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4396;p64">
              <a:extLst>
                <a:ext uri="{FF2B5EF4-FFF2-40B4-BE49-F238E27FC236}">
                  <a16:creationId xmlns:a16="http://schemas.microsoft.com/office/drawing/2014/main" id="{2E6C7B76-5B5F-DEDC-2A56-4D18E8554D2E}"/>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4397;p64">
              <a:extLst>
                <a:ext uri="{FF2B5EF4-FFF2-40B4-BE49-F238E27FC236}">
                  <a16:creationId xmlns:a16="http://schemas.microsoft.com/office/drawing/2014/main" id="{E8F5618C-B4F9-1E5C-C44F-80BC40973619}"/>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4398;p64">
              <a:extLst>
                <a:ext uri="{FF2B5EF4-FFF2-40B4-BE49-F238E27FC236}">
                  <a16:creationId xmlns:a16="http://schemas.microsoft.com/office/drawing/2014/main" id="{323C6109-3E6C-2C47-F877-E1A6EB6D84B8}"/>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4399;p64">
              <a:extLst>
                <a:ext uri="{FF2B5EF4-FFF2-40B4-BE49-F238E27FC236}">
                  <a16:creationId xmlns:a16="http://schemas.microsoft.com/office/drawing/2014/main" id="{744478C6-6F27-636A-C27D-33029F143015}"/>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4400;p64">
              <a:extLst>
                <a:ext uri="{FF2B5EF4-FFF2-40B4-BE49-F238E27FC236}">
                  <a16:creationId xmlns:a16="http://schemas.microsoft.com/office/drawing/2014/main" id="{269FE084-662F-E140-86A5-3A2BC91A4E58}"/>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4401;p64">
              <a:extLst>
                <a:ext uri="{FF2B5EF4-FFF2-40B4-BE49-F238E27FC236}">
                  <a16:creationId xmlns:a16="http://schemas.microsoft.com/office/drawing/2014/main" id="{257B70CA-B58C-6D20-21C1-0AA9F1F14901}"/>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4402;p64">
              <a:extLst>
                <a:ext uri="{FF2B5EF4-FFF2-40B4-BE49-F238E27FC236}">
                  <a16:creationId xmlns:a16="http://schemas.microsoft.com/office/drawing/2014/main" id="{59D12593-7A0F-AA6C-E359-C79C46EE7316}"/>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4403;p64">
              <a:extLst>
                <a:ext uri="{FF2B5EF4-FFF2-40B4-BE49-F238E27FC236}">
                  <a16:creationId xmlns:a16="http://schemas.microsoft.com/office/drawing/2014/main" id="{2F66E604-C973-30DB-3FD0-403C8CC0E311}"/>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4404;p64">
              <a:extLst>
                <a:ext uri="{FF2B5EF4-FFF2-40B4-BE49-F238E27FC236}">
                  <a16:creationId xmlns:a16="http://schemas.microsoft.com/office/drawing/2014/main" id="{86261C35-E08F-7F37-DEC9-9F59F5001B81}"/>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4405;p64">
              <a:extLst>
                <a:ext uri="{FF2B5EF4-FFF2-40B4-BE49-F238E27FC236}">
                  <a16:creationId xmlns:a16="http://schemas.microsoft.com/office/drawing/2014/main" id="{7B698EF9-D9D2-6EC0-32A5-BC11D291E5F2}"/>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4406;p64">
              <a:extLst>
                <a:ext uri="{FF2B5EF4-FFF2-40B4-BE49-F238E27FC236}">
                  <a16:creationId xmlns:a16="http://schemas.microsoft.com/office/drawing/2014/main" id="{7AF74457-A309-1B2F-71BA-C34F8E075EE3}"/>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4407;p64">
              <a:extLst>
                <a:ext uri="{FF2B5EF4-FFF2-40B4-BE49-F238E27FC236}">
                  <a16:creationId xmlns:a16="http://schemas.microsoft.com/office/drawing/2014/main" id="{E661C85C-887C-C76C-390D-D5BEE834A96C}"/>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4408;p64">
              <a:extLst>
                <a:ext uri="{FF2B5EF4-FFF2-40B4-BE49-F238E27FC236}">
                  <a16:creationId xmlns:a16="http://schemas.microsoft.com/office/drawing/2014/main" id="{C70113D4-62DE-9597-04B2-5FDABB454EAD}"/>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4409;p64">
              <a:extLst>
                <a:ext uri="{FF2B5EF4-FFF2-40B4-BE49-F238E27FC236}">
                  <a16:creationId xmlns:a16="http://schemas.microsoft.com/office/drawing/2014/main" id="{03E06091-2CFA-DA69-74AC-A69D27AFEA01}"/>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4410;p64">
              <a:extLst>
                <a:ext uri="{FF2B5EF4-FFF2-40B4-BE49-F238E27FC236}">
                  <a16:creationId xmlns:a16="http://schemas.microsoft.com/office/drawing/2014/main" id="{414B8731-D153-3A0A-12E9-1B9D97D185AA}"/>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4411;p64">
              <a:extLst>
                <a:ext uri="{FF2B5EF4-FFF2-40B4-BE49-F238E27FC236}">
                  <a16:creationId xmlns:a16="http://schemas.microsoft.com/office/drawing/2014/main" id="{8DB8D85F-3EA2-337C-948C-8222980F5AD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4412;p64">
              <a:extLst>
                <a:ext uri="{FF2B5EF4-FFF2-40B4-BE49-F238E27FC236}">
                  <a16:creationId xmlns:a16="http://schemas.microsoft.com/office/drawing/2014/main" id="{47D3E774-9323-6DAF-5623-506E3EB163E3}"/>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4413;p64">
              <a:extLst>
                <a:ext uri="{FF2B5EF4-FFF2-40B4-BE49-F238E27FC236}">
                  <a16:creationId xmlns:a16="http://schemas.microsoft.com/office/drawing/2014/main" id="{584672D5-E703-63D3-0E14-AFDAFA0FF3A7}"/>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4414;p64">
              <a:extLst>
                <a:ext uri="{FF2B5EF4-FFF2-40B4-BE49-F238E27FC236}">
                  <a16:creationId xmlns:a16="http://schemas.microsoft.com/office/drawing/2014/main" id="{C52D9FED-8E72-CD65-D613-47B7052E60A3}"/>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4415;p64">
              <a:extLst>
                <a:ext uri="{FF2B5EF4-FFF2-40B4-BE49-F238E27FC236}">
                  <a16:creationId xmlns:a16="http://schemas.microsoft.com/office/drawing/2014/main" id="{6748C844-33D9-ECF1-0BF6-C59D3F9AA9C3}"/>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4416;p64">
              <a:extLst>
                <a:ext uri="{FF2B5EF4-FFF2-40B4-BE49-F238E27FC236}">
                  <a16:creationId xmlns:a16="http://schemas.microsoft.com/office/drawing/2014/main" id="{C47D902C-35E3-2C47-3B3A-7455045877AE}"/>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4417;p64">
              <a:extLst>
                <a:ext uri="{FF2B5EF4-FFF2-40B4-BE49-F238E27FC236}">
                  <a16:creationId xmlns:a16="http://schemas.microsoft.com/office/drawing/2014/main" id="{F98489CE-3085-31B1-C806-90EFB3CA7807}"/>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4418;p64">
              <a:extLst>
                <a:ext uri="{FF2B5EF4-FFF2-40B4-BE49-F238E27FC236}">
                  <a16:creationId xmlns:a16="http://schemas.microsoft.com/office/drawing/2014/main" id="{0F766C65-B388-795A-3B53-3B8839613B30}"/>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4419;p64">
              <a:extLst>
                <a:ext uri="{FF2B5EF4-FFF2-40B4-BE49-F238E27FC236}">
                  <a16:creationId xmlns:a16="http://schemas.microsoft.com/office/drawing/2014/main" id="{AA43BE06-FE42-CFC3-3590-4621212005F7}"/>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4420;p64">
              <a:extLst>
                <a:ext uri="{FF2B5EF4-FFF2-40B4-BE49-F238E27FC236}">
                  <a16:creationId xmlns:a16="http://schemas.microsoft.com/office/drawing/2014/main" id="{6FDE43C8-FD3E-E618-B501-69B1E80066B4}"/>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4421;p64">
              <a:extLst>
                <a:ext uri="{FF2B5EF4-FFF2-40B4-BE49-F238E27FC236}">
                  <a16:creationId xmlns:a16="http://schemas.microsoft.com/office/drawing/2014/main" id="{5FC83B86-387C-2D36-1797-A921A66D7303}"/>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4422;p64">
              <a:extLst>
                <a:ext uri="{FF2B5EF4-FFF2-40B4-BE49-F238E27FC236}">
                  <a16:creationId xmlns:a16="http://schemas.microsoft.com/office/drawing/2014/main" id="{39DC4CAF-7168-D236-7DEF-6F17C752FD4D}"/>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4423;p64">
              <a:extLst>
                <a:ext uri="{FF2B5EF4-FFF2-40B4-BE49-F238E27FC236}">
                  <a16:creationId xmlns:a16="http://schemas.microsoft.com/office/drawing/2014/main" id="{DB6990B5-B1F4-07C5-0D6E-953A6A46FF06}"/>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4424;p64">
              <a:extLst>
                <a:ext uri="{FF2B5EF4-FFF2-40B4-BE49-F238E27FC236}">
                  <a16:creationId xmlns:a16="http://schemas.microsoft.com/office/drawing/2014/main" id="{E0DDA5F8-0329-2470-2686-8AD9C8FDAEDA}"/>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4425;p64">
              <a:extLst>
                <a:ext uri="{FF2B5EF4-FFF2-40B4-BE49-F238E27FC236}">
                  <a16:creationId xmlns:a16="http://schemas.microsoft.com/office/drawing/2014/main" id="{87C261C5-53E5-0A6A-A787-824E7892EE2C}"/>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4426;p64">
              <a:extLst>
                <a:ext uri="{FF2B5EF4-FFF2-40B4-BE49-F238E27FC236}">
                  <a16:creationId xmlns:a16="http://schemas.microsoft.com/office/drawing/2014/main" id="{5ECC1675-6316-92D0-C148-409BAD497BC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4427;p64">
              <a:extLst>
                <a:ext uri="{FF2B5EF4-FFF2-40B4-BE49-F238E27FC236}">
                  <a16:creationId xmlns:a16="http://schemas.microsoft.com/office/drawing/2014/main" id="{30DB50D0-4A6E-2A27-3229-6A31A16D8D0F}"/>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4428;p64">
              <a:extLst>
                <a:ext uri="{FF2B5EF4-FFF2-40B4-BE49-F238E27FC236}">
                  <a16:creationId xmlns:a16="http://schemas.microsoft.com/office/drawing/2014/main" id="{48B13A23-C91A-8F2C-889B-439B4BB8F3A2}"/>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4429;p64">
              <a:extLst>
                <a:ext uri="{FF2B5EF4-FFF2-40B4-BE49-F238E27FC236}">
                  <a16:creationId xmlns:a16="http://schemas.microsoft.com/office/drawing/2014/main" id="{B98ADFE3-AD5F-76E9-F652-25843375F0BC}"/>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4430;p64">
              <a:extLst>
                <a:ext uri="{FF2B5EF4-FFF2-40B4-BE49-F238E27FC236}">
                  <a16:creationId xmlns:a16="http://schemas.microsoft.com/office/drawing/2014/main" id="{AADD2B21-B143-C20E-5D03-99CECE7BB006}"/>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4431;p64">
              <a:extLst>
                <a:ext uri="{FF2B5EF4-FFF2-40B4-BE49-F238E27FC236}">
                  <a16:creationId xmlns:a16="http://schemas.microsoft.com/office/drawing/2014/main" id="{FDDD9D93-76F1-3991-8006-E719FD5212C7}"/>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4432;p64">
              <a:extLst>
                <a:ext uri="{FF2B5EF4-FFF2-40B4-BE49-F238E27FC236}">
                  <a16:creationId xmlns:a16="http://schemas.microsoft.com/office/drawing/2014/main" id="{B312A46C-3A66-A560-55CC-681D4E0C642C}"/>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4433;p64">
              <a:extLst>
                <a:ext uri="{FF2B5EF4-FFF2-40B4-BE49-F238E27FC236}">
                  <a16:creationId xmlns:a16="http://schemas.microsoft.com/office/drawing/2014/main" id="{01CDBD71-FACB-7EAF-0006-01326BF31220}"/>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4434;p64">
              <a:extLst>
                <a:ext uri="{FF2B5EF4-FFF2-40B4-BE49-F238E27FC236}">
                  <a16:creationId xmlns:a16="http://schemas.microsoft.com/office/drawing/2014/main" id="{A9836ECB-D7E3-CD4D-9FB5-F081C551664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4435;p64">
              <a:extLst>
                <a:ext uri="{FF2B5EF4-FFF2-40B4-BE49-F238E27FC236}">
                  <a16:creationId xmlns:a16="http://schemas.microsoft.com/office/drawing/2014/main" id="{0E580ABC-E8EB-3A4B-034D-05F5AD09E970}"/>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4436;p64">
              <a:extLst>
                <a:ext uri="{FF2B5EF4-FFF2-40B4-BE49-F238E27FC236}">
                  <a16:creationId xmlns:a16="http://schemas.microsoft.com/office/drawing/2014/main" id="{F22FC84E-8FD2-DB04-25DA-8E807E526374}"/>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4437;p64">
              <a:extLst>
                <a:ext uri="{FF2B5EF4-FFF2-40B4-BE49-F238E27FC236}">
                  <a16:creationId xmlns:a16="http://schemas.microsoft.com/office/drawing/2014/main" id="{DF05968A-C79F-5417-1973-D85604DF0FAA}"/>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4438;p64">
              <a:extLst>
                <a:ext uri="{FF2B5EF4-FFF2-40B4-BE49-F238E27FC236}">
                  <a16:creationId xmlns:a16="http://schemas.microsoft.com/office/drawing/2014/main" id="{2B24B381-F567-0495-3987-792E55A79F92}"/>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4439;p64">
              <a:extLst>
                <a:ext uri="{FF2B5EF4-FFF2-40B4-BE49-F238E27FC236}">
                  <a16:creationId xmlns:a16="http://schemas.microsoft.com/office/drawing/2014/main" id="{60837309-64A2-DB26-0694-EF822722D472}"/>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4440;p64">
              <a:extLst>
                <a:ext uri="{FF2B5EF4-FFF2-40B4-BE49-F238E27FC236}">
                  <a16:creationId xmlns:a16="http://schemas.microsoft.com/office/drawing/2014/main" id="{67D116B1-2F98-CBA3-977D-094BFB98F949}"/>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4441;p64">
              <a:extLst>
                <a:ext uri="{FF2B5EF4-FFF2-40B4-BE49-F238E27FC236}">
                  <a16:creationId xmlns:a16="http://schemas.microsoft.com/office/drawing/2014/main" id="{D0DA5203-258A-8F51-B7C8-F5F8DD0A24AD}"/>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4442;p64">
              <a:extLst>
                <a:ext uri="{FF2B5EF4-FFF2-40B4-BE49-F238E27FC236}">
                  <a16:creationId xmlns:a16="http://schemas.microsoft.com/office/drawing/2014/main" id="{7298BC69-CDD2-0924-9516-FA17F47CE9F9}"/>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4443;p64">
              <a:extLst>
                <a:ext uri="{FF2B5EF4-FFF2-40B4-BE49-F238E27FC236}">
                  <a16:creationId xmlns:a16="http://schemas.microsoft.com/office/drawing/2014/main" id="{1C48090C-585C-280F-688C-A4EA15A3348E}"/>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4444;p64">
              <a:extLst>
                <a:ext uri="{FF2B5EF4-FFF2-40B4-BE49-F238E27FC236}">
                  <a16:creationId xmlns:a16="http://schemas.microsoft.com/office/drawing/2014/main" id="{5D45445C-D6FA-F4EF-11DE-F455984E7638}"/>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4445;p64">
              <a:extLst>
                <a:ext uri="{FF2B5EF4-FFF2-40B4-BE49-F238E27FC236}">
                  <a16:creationId xmlns:a16="http://schemas.microsoft.com/office/drawing/2014/main" id="{BE8015E0-2510-4EB5-CE65-A7E6492EAC05}"/>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4446;p64">
              <a:extLst>
                <a:ext uri="{FF2B5EF4-FFF2-40B4-BE49-F238E27FC236}">
                  <a16:creationId xmlns:a16="http://schemas.microsoft.com/office/drawing/2014/main" id="{78AE8D8A-E730-1CEC-B79F-28D663D57FAB}"/>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4447;p64">
              <a:extLst>
                <a:ext uri="{FF2B5EF4-FFF2-40B4-BE49-F238E27FC236}">
                  <a16:creationId xmlns:a16="http://schemas.microsoft.com/office/drawing/2014/main" id="{1914F9C9-CEF8-60BB-382C-DDE514B99FBF}"/>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4448;p64">
              <a:extLst>
                <a:ext uri="{FF2B5EF4-FFF2-40B4-BE49-F238E27FC236}">
                  <a16:creationId xmlns:a16="http://schemas.microsoft.com/office/drawing/2014/main" id="{29244781-18F0-713D-15C1-446C1C4F3C96}"/>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4449;p64">
              <a:extLst>
                <a:ext uri="{FF2B5EF4-FFF2-40B4-BE49-F238E27FC236}">
                  <a16:creationId xmlns:a16="http://schemas.microsoft.com/office/drawing/2014/main" id="{1B04DB1B-6765-E425-F183-13F43E5F8F44}"/>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4450;p64">
              <a:extLst>
                <a:ext uri="{FF2B5EF4-FFF2-40B4-BE49-F238E27FC236}">
                  <a16:creationId xmlns:a16="http://schemas.microsoft.com/office/drawing/2014/main" id="{9BDBF957-0C0E-42AE-A45C-710F22AD79E0}"/>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4451;p64">
              <a:extLst>
                <a:ext uri="{FF2B5EF4-FFF2-40B4-BE49-F238E27FC236}">
                  <a16:creationId xmlns:a16="http://schemas.microsoft.com/office/drawing/2014/main" id="{F837868D-1E96-81F5-6005-2CDA63DCBA73}"/>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4452;p64">
              <a:extLst>
                <a:ext uri="{FF2B5EF4-FFF2-40B4-BE49-F238E27FC236}">
                  <a16:creationId xmlns:a16="http://schemas.microsoft.com/office/drawing/2014/main" id="{90669779-DDE0-6E33-9539-67A7523728A1}"/>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4453;p64">
              <a:extLst>
                <a:ext uri="{FF2B5EF4-FFF2-40B4-BE49-F238E27FC236}">
                  <a16:creationId xmlns:a16="http://schemas.microsoft.com/office/drawing/2014/main" id="{7E791333-5F33-AAE5-51C6-1FE4F9EBD01D}"/>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4454;p64">
              <a:extLst>
                <a:ext uri="{FF2B5EF4-FFF2-40B4-BE49-F238E27FC236}">
                  <a16:creationId xmlns:a16="http://schemas.microsoft.com/office/drawing/2014/main" id="{FFCDF246-9E1A-9B38-CCD4-8C015D3B51EF}"/>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4455;p64">
              <a:extLst>
                <a:ext uri="{FF2B5EF4-FFF2-40B4-BE49-F238E27FC236}">
                  <a16:creationId xmlns:a16="http://schemas.microsoft.com/office/drawing/2014/main" id="{F8B27DB2-9964-E14F-DBC8-FFC312893DC9}"/>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4456;p64">
              <a:extLst>
                <a:ext uri="{FF2B5EF4-FFF2-40B4-BE49-F238E27FC236}">
                  <a16:creationId xmlns:a16="http://schemas.microsoft.com/office/drawing/2014/main" id="{EB94AEAE-D3A0-E058-61AB-3E19E721F03B}"/>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4457;p64">
              <a:extLst>
                <a:ext uri="{FF2B5EF4-FFF2-40B4-BE49-F238E27FC236}">
                  <a16:creationId xmlns:a16="http://schemas.microsoft.com/office/drawing/2014/main" id="{A1B4CC27-E191-CD37-E46D-60AE4A1DB2E4}"/>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4458;p64">
              <a:extLst>
                <a:ext uri="{FF2B5EF4-FFF2-40B4-BE49-F238E27FC236}">
                  <a16:creationId xmlns:a16="http://schemas.microsoft.com/office/drawing/2014/main" id="{E6124088-A19B-5B83-96E4-9DD0014A396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4459;p64">
              <a:extLst>
                <a:ext uri="{FF2B5EF4-FFF2-40B4-BE49-F238E27FC236}">
                  <a16:creationId xmlns:a16="http://schemas.microsoft.com/office/drawing/2014/main" id="{08DDC0E1-61D4-5DB1-27A0-2B5AB290C1F7}"/>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4460;p64">
              <a:extLst>
                <a:ext uri="{FF2B5EF4-FFF2-40B4-BE49-F238E27FC236}">
                  <a16:creationId xmlns:a16="http://schemas.microsoft.com/office/drawing/2014/main" id="{D97F666F-BFC5-A3B1-75D0-90E5E37F004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4461;p64">
              <a:extLst>
                <a:ext uri="{FF2B5EF4-FFF2-40B4-BE49-F238E27FC236}">
                  <a16:creationId xmlns:a16="http://schemas.microsoft.com/office/drawing/2014/main" id="{62A1F67D-AA1A-8B97-7D02-55496987470B}"/>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4462;p64">
              <a:extLst>
                <a:ext uri="{FF2B5EF4-FFF2-40B4-BE49-F238E27FC236}">
                  <a16:creationId xmlns:a16="http://schemas.microsoft.com/office/drawing/2014/main" id="{6ABCE36D-B6E7-44F5-DDF7-DCBA77AEE538}"/>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4463;p64">
              <a:extLst>
                <a:ext uri="{FF2B5EF4-FFF2-40B4-BE49-F238E27FC236}">
                  <a16:creationId xmlns:a16="http://schemas.microsoft.com/office/drawing/2014/main" id="{0C2856B0-FCDE-39B1-0D47-615CF47D26C9}"/>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4464;p64">
              <a:extLst>
                <a:ext uri="{FF2B5EF4-FFF2-40B4-BE49-F238E27FC236}">
                  <a16:creationId xmlns:a16="http://schemas.microsoft.com/office/drawing/2014/main" id="{3F8C35B8-EB26-2E75-065B-ACDBD8FC30B2}"/>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4465;p64">
              <a:extLst>
                <a:ext uri="{FF2B5EF4-FFF2-40B4-BE49-F238E27FC236}">
                  <a16:creationId xmlns:a16="http://schemas.microsoft.com/office/drawing/2014/main" id="{51C64205-DEC8-81D3-37BB-38A795AD44B9}"/>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4466;p64">
              <a:extLst>
                <a:ext uri="{FF2B5EF4-FFF2-40B4-BE49-F238E27FC236}">
                  <a16:creationId xmlns:a16="http://schemas.microsoft.com/office/drawing/2014/main" id="{0F99C3D2-28B7-BFC5-E580-D270FE1DCAE0}"/>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4467;p64">
              <a:extLst>
                <a:ext uri="{FF2B5EF4-FFF2-40B4-BE49-F238E27FC236}">
                  <a16:creationId xmlns:a16="http://schemas.microsoft.com/office/drawing/2014/main" id="{418042D5-037C-DF2B-B3A0-C0ADE98E0B83}"/>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4468;p64">
              <a:extLst>
                <a:ext uri="{FF2B5EF4-FFF2-40B4-BE49-F238E27FC236}">
                  <a16:creationId xmlns:a16="http://schemas.microsoft.com/office/drawing/2014/main" id="{91979275-9608-3681-3965-2E448287830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4469;p64">
              <a:extLst>
                <a:ext uri="{FF2B5EF4-FFF2-40B4-BE49-F238E27FC236}">
                  <a16:creationId xmlns:a16="http://schemas.microsoft.com/office/drawing/2014/main" id="{0FD4E10A-CDE8-D209-F493-0E1DE3B1B77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4470;p64">
              <a:extLst>
                <a:ext uri="{FF2B5EF4-FFF2-40B4-BE49-F238E27FC236}">
                  <a16:creationId xmlns:a16="http://schemas.microsoft.com/office/drawing/2014/main" id="{8ACBF511-5054-C083-EEDD-C8252FA53419}"/>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4471;p64">
              <a:extLst>
                <a:ext uri="{FF2B5EF4-FFF2-40B4-BE49-F238E27FC236}">
                  <a16:creationId xmlns:a16="http://schemas.microsoft.com/office/drawing/2014/main" id="{54C8CBF9-552D-343F-1E62-B005FE2ABB36}"/>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4472;p64">
              <a:extLst>
                <a:ext uri="{FF2B5EF4-FFF2-40B4-BE49-F238E27FC236}">
                  <a16:creationId xmlns:a16="http://schemas.microsoft.com/office/drawing/2014/main" id="{E3C1A424-8191-7C07-2BC9-00F07AC2C779}"/>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4473;p64">
              <a:extLst>
                <a:ext uri="{FF2B5EF4-FFF2-40B4-BE49-F238E27FC236}">
                  <a16:creationId xmlns:a16="http://schemas.microsoft.com/office/drawing/2014/main" id="{DA6221D9-63A6-9BF6-A06B-BF524E6DD194}"/>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4474;p64">
              <a:extLst>
                <a:ext uri="{FF2B5EF4-FFF2-40B4-BE49-F238E27FC236}">
                  <a16:creationId xmlns:a16="http://schemas.microsoft.com/office/drawing/2014/main" id="{2841F4A5-5321-B631-E21D-AEDB01E6B976}"/>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4475;p64">
              <a:extLst>
                <a:ext uri="{FF2B5EF4-FFF2-40B4-BE49-F238E27FC236}">
                  <a16:creationId xmlns:a16="http://schemas.microsoft.com/office/drawing/2014/main" id="{97A381DB-A4FA-F8A5-75AF-1978EA3CF1E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4476;p64">
              <a:extLst>
                <a:ext uri="{FF2B5EF4-FFF2-40B4-BE49-F238E27FC236}">
                  <a16:creationId xmlns:a16="http://schemas.microsoft.com/office/drawing/2014/main" id="{E2414E0D-B127-BEC1-5694-8A4FDB426419}"/>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4477;p64">
              <a:extLst>
                <a:ext uri="{FF2B5EF4-FFF2-40B4-BE49-F238E27FC236}">
                  <a16:creationId xmlns:a16="http://schemas.microsoft.com/office/drawing/2014/main" id="{436883C8-9D9F-A6F4-9715-2C48969B979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4478;p64">
              <a:extLst>
                <a:ext uri="{FF2B5EF4-FFF2-40B4-BE49-F238E27FC236}">
                  <a16:creationId xmlns:a16="http://schemas.microsoft.com/office/drawing/2014/main" id="{A757C1F4-990B-64ED-E3B3-09A96A94C598}"/>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4479;p64">
              <a:extLst>
                <a:ext uri="{FF2B5EF4-FFF2-40B4-BE49-F238E27FC236}">
                  <a16:creationId xmlns:a16="http://schemas.microsoft.com/office/drawing/2014/main" id="{90532FB5-0080-A90E-5F3E-F181DC13F52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4480;p64">
              <a:extLst>
                <a:ext uri="{FF2B5EF4-FFF2-40B4-BE49-F238E27FC236}">
                  <a16:creationId xmlns:a16="http://schemas.microsoft.com/office/drawing/2014/main" id="{93AFD92F-9D72-7C1E-9905-AF44713097FE}"/>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4481;p64">
              <a:extLst>
                <a:ext uri="{FF2B5EF4-FFF2-40B4-BE49-F238E27FC236}">
                  <a16:creationId xmlns:a16="http://schemas.microsoft.com/office/drawing/2014/main" id="{01F9A1F1-505C-946B-0C51-863E8868B5DC}"/>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4482;p64">
              <a:extLst>
                <a:ext uri="{FF2B5EF4-FFF2-40B4-BE49-F238E27FC236}">
                  <a16:creationId xmlns:a16="http://schemas.microsoft.com/office/drawing/2014/main" id="{05200473-4EFA-A08B-5A5F-8330541FE229}"/>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4483;p64">
              <a:extLst>
                <a:ext uri="{FF2B5EF4-FFF2-40B4-BE49-F238E27FC236}">
                  <a16:creationId xmlns:a16="http://schemas.microsoft.com/office/drawing/2014/main" id="{AA1099F3-4D65-7712-648D-97D50F67601D}"/>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4484;p64">
              <a:extLst>
                <a:ext uri="{FF2B5EF4-FFF2-40B4-BE49-F238E27FC236}">
                  <a16:creationId xmlns:a16="http://schemas.microsoft.com/office/drawing/2014/main" id="{C6D66FA3-FE5B-C09B-7A2E-9D63E9EE519F}"/>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4485;p64">
              <a:extLst>
                <a:ext uri="{FF2B5EF4-FFF2-40B4-BE49-F238E27FC236}">
                  <a16:creationId xmlns:a16="http://schemas.microsoft.com/office/drawing/2014/main" id="{3C1A6FD1-151E-0B51-0B53-D4935BF7908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4486;p64">
              <a:extLst>
                <a:ext uri="{FF2B5EF4-FFF2-40B4-BE49-F238E27FC236}">
                  <a16:creationId xmlns:a16="http://schemas.microsoft.com/office/drawing/2014/main" id="{213F23AF-8256-7AFF-FCEE-1ED6AB44034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4487;p64">
              <a:extLst>
                <a:ext uri="{FF2B5EF4-FFF2-40B4-BE49-F238E27FC236}">
                  <a16:creationId xmlns:a16="http://schemas.microsoft.com/office/drawing/2014/main" id="{25BF85FD-7E62-7A4D-8FB1-29E8014FB47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4488;p64">
              <a:extLst>
                <a:ext uri="{FF2B5EF4-FFF2-40B4-BE49-F238E27FC236}">
                  <a16:creationId xmlns:a16="http://schemas.microsoft.com/office/drawing/2014/main" id="{0C2B80E4-92E0-49FC-8C80-3EEAA98A15C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4489;p64">
              <a:extLst>
                <a:ext uri="{FF2B5EF4-FFF2-40B4-BE49-F238E27FC236}">
                  <a16:creationId xmlns:a16="http://schemas.microsoft.com/office/drawing/2014/main" id="{A6C78930-5940-A67E-6847-441FCE8846AA}"/>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4490;p64">
              <a:extLst>
                <a:ext uri="{FF2B5EF4-FFF2-40B4-BE49-F238E27FC236}">
                  <a16:creationId xmlns:a16="http://schemas.microsoft.com/office/drawing/2014/main" id="{987FAB42-3C84-8BC4-80C7-22E5916B1A1E}"/>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4491;p64">
              <a:extLst>
                <a:ext uri="{FF2B5EF4-FFF2-40B4-BE49-F238E27FC236}">
                  <a16:creationId xmlns:a16="http://schemas.microsoft.com/office/drawing/2014/main" id="{FF2AB6A9-9289-A0CE-88A1-300FDEEF794C}"/>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4492;p64">
              <a:extLst>
                <a:ext uri="{FF2B5EF4-FFF2-40B4-BE49-F238E27FC236}">
                  <a16:creationId xmlns:a16="http://schemas.microsoft.com/office/drawing/2014/main" id="{A223743B-4160-F599-1353-F1ED44E631A2}"/>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4493;p64">
              <a:extLst>
                <a:ext uri="{FF2B5EF4-FFF2-40B4-BE49-F238E27FC236}">
                  <a16:creationId xmlns:a16="http://schemas.microsoft.com/office/drawing/2014/main" id="{362A5DE9-93A8-614B-260D-3A8B952A1F8B}"/>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4494;p64">
              <a:extLst>
                <a:ext uri="{FF2B5EF4-FFF2-40B4-BE49-F238E27FC236}">
                  <a16:creationId xmlns:a16="http://schemas.microsoft.com/office/drawing/2014/main" id="{4600D953-442A-A6CD-3F41-54140C0C0795}"/>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4495;p64">
              <a:extLst>
                <a:ext uri="{FF2B5EF4-FFF2-40B4-BE49-F238E27FC236}">
                  <a16:creationId xmlns:a16="http://schemas.microsoft.com/office/drawing/2014/main" id="{F3460A69-2202-FCCD-8E00-64A8E86BBE7C}"/>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4496;p64">
              <a:extLst>
                <a:ext uri="{FF2B5EF4-FFF2-40B4-BE49-F238E27FC236}">
                  <a16:creationId xmlns:a16="http://schemas.microsoft.com/office/drawing/2014/main" id="{02E4B4A8-F9D4-463B-BDF3-D373FD42C67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4497;p64">
              <a:extLst>
                <a:ext uri="{FF2B5EF4-FFF2-40B4-BE49-F238E27FC236}">
                  <a16:creationId xmlns:a16="http://schemas.microsoft.com/office/drawing/2014/main" id="{49C26D83-C02C-F438-38AE-CE4515FDC939}"/>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4498;p64">
              <a:extLst>
                <a:ext uri="{FF2B5EF4-FFF2-40B4-BE49-F238E27FC236}">
                  <a16:creationId xmlns:a16="http://schemas.microsoft.com/office/drawing/2014/main" id="{9E5FAEBF-8D1F-3CDE-E801-DA7AFA4E0580}"/>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4499;p64">
              <a:extLst>
                <a:ext uri="{FF2B5EF4-FFF2-40B4-BE49-F238E27FC236}">
                  <a16:creationId xmlns:a16="http://schemas.microsoft.com/office/drawing/2014/main" id="{13B3EA23-87D5-E7D5-F8EB-0A63C213093B}"/>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4500;p64">
              <a:extLst>
                <a:ext uri="{FF2B5EF4-FFF2-40B4-BE49-F238E27FC236}">
                  <a16:creationId xmlns:a16="http://schemas.microsoft.com/office/drawing/2014/main" id="{A7DFFADC-2BF8-94F4-2179-9C038AE46985}"/>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4501;p64">
              <a:extLst>
                <a:ext uri="{FF2B5EF4-FFF2-40B4-BE49-F238E27FC236}">
                  <a16:creationId xmlns:a16="http://schemas.microsoft.com/office/drawing/2014/main" id="{5824D361-B155-C751-F250-E8667E7A84EC}"/>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4502;p64">
              <a:extLst>
                <a:ext uri="{FF2B5EF4-FFF2-40B4-BE49-F238E27FC236}">
                  <a16:creationId xmlns:a16="http://schemas.microsoft.com/office/drawing/2014/main" id="{97BD5B10-B8FC-FBC5-8620-B0817BF9E7E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4503;p64">
              <a:extLst>
                <a:ext uri="{FF2B5EF4-FFF2-40B4-BE49-F238E27FC236}">
                  <a16:creationId xmlns:a16="http://schemas.microsoft.com/office/drawing/2014/main" id="{8BAAE037-1554-02EC-64DD-CE017F79FFDC}"/>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4504;p64">
              <a:extLst>
                <a:ext uri="{FF2B5EF4-FFF2-40B4-BE49-F238E27FC236}">
                  <a16:creationId xmlns:a16="http://schemas.microsoft.com/office/drawing/2014/main" id="{9A3E52D2-DA31-67C3-C532-EF2B688F8B49}"/>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505;p64">
              <a:extLst>
                <a:ext uri="{FF2B5EF4-FFF2-40B4-BE49-F238E27FC236}">
                  <a16:creationId xmlns:a16="http://schemas.microsoft.com/office/drawing/2014/main" id="{394F93AC-6FE4-9CB5-C130-A1951911CF0E}"/>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 name="CuadroTexto 268">
            <a:extLst>
              <a:ext uri="{FF2B5EF4-FFF2-40B4-BE49-F238E27FC236}">
                <a16:creationId xmlns:a16="http://schemas.microsoft.com/office/drawing/2014/main" id="{0027B786-BC99-9F3E-7709-602AAFD88B1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102862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DIAGRAMAS</a:t>
            </a:r>
            <a:endParaRPr lang="es-BO" sz="4000" b="1" dirty="0"/>
          </a:p>
        </p:txBody>
      </p:sp>
      <p:sp>
        <p:nvSpPr>
          <p:cNvPr id="3" name="CuadroTexto 2">
            <a:extLst>
              <a:ext uri="{FF2B5EF4-FFF2-40B4-BE49-F238E27FC236}">
                <a16:creationId xmlns:a16="http://schemas.microsoft.com/office/drawing/2014/main" id="{A3019BF6-AEE9-D1DB-C453-9B395CA16DB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167585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F85-F382-3192-2925-D6D29D113A8E}"/>
              </a:ext>
            </a:extLst>
          </p:cNvPr>
          <p:cNvSpPr>
            <a:spLocks noGrp="1"/>
          </p:cNvSpPr>
          <p:nvPr>
            <p:ph type="title"/>
          </p:nvPr>
        </p:nvSpPr>
        <p:spPr>
          <a:xfrm>
            <a:off x="1823475" y="124691"/>
            <a:ext cx="5496900" cy="786337"/>
          </a:xfrm>
        </p:spPr>
        <p:txBody>
          <a:bodyPr/>
          <a:lstStyle/>
          <a:p>
            <a:r>
              <a:rPr lang="en" b="1" dirty="0"/>
              <a:t>DIAGRAMA CASOS DE USO </a:t>
            </a:r>
            <a:br>
              <a:rPr lang="en" b="1" dirty="0"/>
            </a:br>
            <a:r>
              <a:rPr lang="en" b="1" dirty="0"/>
              <a:t>INGRESO AL SISTEMA</a:t>
            </a:r>
            <a:endParaRPr lang="en-US" b="1" dirty="0"/>
          </a:p>
        </p:txBody>
      </p:sp>
      <p:pic>
        <p:nvPicPr>
          <p:cNvPr id="9" name="Picture 8">
            <a:extLst>
              <a:ext uri="{FF2B5EF4-FFF2-40B4-BE49-F238E27FC236}">
                <a16:creationId xmlns:a16="http://schemas.microsoft.com/office/drawing/2014/main" id="{B806D3AC-72B7-345A-17D0-91DB5FFE73BA}"/>
              </a:ext>
            </a:extLst>
          </p:cNvPr>
          <p:cNvPicPr>
            <a:picLocks noChangeAspect="1"/>
          </p:cNvPicPr>
          <p:nvPr/>
        </p:nvPicPr>
        <p:blipFill>
          <a:blip r:embed="rId2"/>
          <a:stretch>
            <a:fillRect/>
          </a:stretch>
        </p:blipFill>
        <p:spPr>
          <a:xfrm>
            <a:off x="2840901" y="1031849"/>
            <a:ext cx="3462043" cy="3121363"/>
          </a:xfrm>
          <a:prstGeom prst="rect">
            <a:avLst/>
          </a:prstGeom>
        </p:spPr>
      </p:pic>
      <p:sp>
        <p:nvSpPr>
          <p:cNvPr id="3" name="CuadroTexto 2">
            <a:extLst>
              <a:ext uri="{FF2B5EF4-FFF2-40B4-BE49-F238E27FC236}">
                <a16:creationId xmlns:a16="http://schemas.microsoft.com/office/drawing/2014/main" id="{A0D3D2EF-E728-56F5-752A-F6888AFA674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4984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6EB8-CDC6-B3A5-20B6-529349B36BB8}"/>
              </a:ext>
            </a:extLst>
          </p:cNvPr>
          <p:cNvSpPr>
            <a:spLocks noGrp="1"/>
          </p:cNvSpPr>
          <p:nvPr>
            <p:ph type="title"/>
          </p:nvPr>
        </p:nvSpPr>
        <p:spPr>
          <a:xfrm>
            <a:off x="1823475" y="69273"/>
            <a:ext cx="5496900" cy="962891"/>
          </a:xfrm>
        </p:spPr>
        <p:txBody>
          <a:bodyPr/>
          <a:lstStyle/>
          <a:p>
            <a:r>
              <a:rPr lang="en" b="1" dirty="0"/>
              <a:t>DIAGRAMA CASOS DE USO </a:t>
            </a:r>
            <a:br>
              <a:rPr lang="en" b="1" dirty="0"/>
            </a:br>
            <a:r>
              <a:rPr lang="en" b="1" dirty="0"/>
              <a:t>REGISTRO DE CLIENTE</a:t>
            </a:r>
            <a:endParaRPr lang="en-US" b="1" dirty="0"/>
          </a:p>
        </p:txBody>
      </p:sp>
      <p:pic>
        <p:nvPicPr>
          <p:cNvPr id="6" name="Picture 5">
            <a:extLst>
              <a:ext uri="{FF2B5EF4-FFF2-40B4-BE49-F238E27FC236}">
                <a16:creationId xmlns:a16="http://schemas.microsoft.com/office/drawing/2014/main" id="{C4FC55A1-E470-9913-7C8B-C6DDB8710846}"/>
              </a:ext>
            </a:extLst>
          </p:cNvPr>
          <p:cNvPicPr>
            <a:picLocks noChangeAspect="1"/>
          </p:cNvPicPr>
          <p:nvPr/>
        </p:nvPicPr>
        <p:blipFill>
          <a:blip r:embed="rId2"/>
          <a:stretch>
            <a:fillRect/>
          </a:stretch>
        </p:blipFill>
        <p:spPr>
          <a:xfrm>
            <a:off x="2368060" y="977272"/>
            <a:ext cx="4407730" cy="3595780"/>
          </a:xfrm>
          <a:prstGeom prst="rect">
            <a:avLst/>
          </a:prstGeom>
        </p:spPr>
      </p:pic>
      <p:sp>
        <p:nvSpPr>
          <p:cNvPr id="3" name="CuadroTexto 2">
            <a:extLst>
              <a:ext uri="{FF2B5EF4-FFF2-40B4-BE49-F238E27FC236}">
                <a16:creationId xmlns:a16="http://schemas.microsoft.com/office/drawing/2014/main" id="{1B9E4695-F7DE-BE6F-48E1-929176ADF0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77868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CA16-88AF-D865-1C4B-FB396056CDDC}"/>
              </a:ext>
            </a:extLst>
          </p:cNvPr>
          <p:cNvSpPr>
            <a:spLocks noGrp="1"/>
          </p:cNvSpPr>
          <p:nvPr>
            <p:ph type="title"/>
          </p:nvPr>
        </p:nvSpPr>
        <p:spPr>
          <a:xfrm>
            <a:off x="1823475" y="55419"/>
            <a:ext cx="5496900" cy="855610"/>
          </a:xfrm>
        </p:spPr>
        <p:txBody>
          <a:bodyPr/>
          <a:lstStyle/>
          <a:p>
            <a:r>
              <a:rPr lang="en" b="1" dirty="0"/>
              <a:t>DIAGRAMA CASOS DE USO </a:t>
            </a:r>
            <a:br>
              <a:rPr lang="en" b="1" dirty="0"/>
            </a:br>
            <a:r>
              <a:rPr lang="en" b="1" dirty="0"/>
              <a:t>COMPRA DE PRODUCTOS</a:t>
            </a:r>
            <a:endParaRPr lang="en-US" b="1" dirty="0"/>
          </a:p>
        </p:txBody>
      </p:sp>
      <p:pic>
        <p:nvPicPr>
          <p:cNvPr id="4" name="Picture 3">
            <a:extLst>
              <a:ext uri="{FF2B5EF4-FFF2-40B4-BE49-F238E27FC236}">
                <a16:creationId xmlns:a16="http://schemas.microsoft.com/office/drawing/2014/main" id="{DAB8B5BD-7041-9A46-206A-950FC05FDC9A}"/>
              </a:ext>
            </a:extLst>
          </p:cNvPr>
          <p:cNvPicPr>
            <a:picLocks noChangeAspect="1"/>
          </p:cNvPicPr>
          <p:nvPr/>
        </p:nvPicPr>
        <p:blipFill>
          <a:blip r:embed="rId2"/>
          <a:stretch>
            <a:fillRect/>
          </a:stretch>
        </p:blipFill>
        <p:spPr>
          <a:xfrm>
            <a:off x="2519841" y="911028"/>
            <a:ext cx="4104167" cy="3380510"/>
          </a:xfrm>
          <a:prstGeom prst="rect">
            <a:avLst/>
          </a:prstGeom>
        </p:spPr>
      </p:pic>
      <p:sp>
        <p:nvSpPr>
          <p:cNvPr id="3" name="CuadroTexto 2">
            <a:extLst>
              <a:ext uri="{FF2B5EF4-FFF2-40B4-BE49-F238E27FC236}">
                <a16:creationId xmlns:a16="http://schemas.microsoft.com/office/drawing/2014/main" id="{9748709A-BD4A-2DEA-4FBA-E6DF02AF6F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983317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1473-9978-456B-BDD7-FA5CE4C511C8}"/>
              </a:ext>
            </a:extLst>
          </p:cNvPr>
          <p:cNvSpPr>
            <a:spLocks noGrp="1"/>
          </p:cNvSpPr>
          <p:nvPr>
            <p:ph type="title"/>
          </p:nvPr>
        </p:nvSpPr>
        <p:spPr>
          <a:xfrm>
            <a:off x="1823475" y="69273"/>
            <a:ext cx="5496900" cy="1032163"/>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0BC5AA79-87CB-4603-0614-F6BD8081CE5B}"/>
              </a:ext>
            </a:extLst>
          </p:cNvPr>
          <p:cNvPicPr>
            <a:picLocks noChangeAspect="1"/>
          </p:cNvPicPr>
          <p:nvPr/>
        </p:nvPicPr>
        <p:blipFill>
          <a:blip r:embed="rId2"/>
          <a:stretch>
            <a:fillRect/>
          </a:stretch>
        </p:blipFill>
        <p:spPr>
          <a:xfrm>
            <a:off x="2549374" y="1046018"/>
            <a:ext cx="4045101" cy="3311236"/>
          </a:xfrm>
          <a:prstGeom prst="rect">
            <a:avLst/>
          </a:prstGeom>
        </p:spPr>
      </p:pic>
      <p:sp>
        <p:nvSpPr>
          <p:cNvPr id="3" name="CuadroTexto 2">
            <a:extLst>
              <a:ext uri="{FF2B5EF4-FFF2-40B4-BE49-F238E27FC236}">
                <a16:creationId xmlns:a16="http://schemas.microsoft.com/office/drawing/2014/main" id="{7A0E7D13-426B-D82B-EC6B-318CD002D5D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24344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6150-9B6B-6228-AF03-D8C59F7EC61B}"/>
              </a:ext>
            </a:extLst>
          </p:cNvPr>
          <p:cNvSpPr>
            <a:spLocks noGrp="1"/>
          </p:cNvSpPr>
          <p:nvPr>
            <p:ph type="title"/>
          </p:nvPr>
        </p:nvSpPr>
        <p:spPr>
          <a:xfrm>
            <a:off x="1823475" y="48491"/>
            <a:ext cx="5496900" cy="862537"/>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233C51F9-53C6-B61C-C8CF-94BF23D79334}"/>
              </a:ext>
            </a:extLst>
          </p:cNvPr>
          <p:cNvPicPr>
            <a:picLocks noChangeAspect="1"/>
          </p:cNvPicPr>
          <p:nvPr/>
        </p:nvPicPr>
        <p:blipFill>
          <a:blip r:embed="rId2"/>
          <a:stretch>
            <a:fillRect/>
          </a:stretch>
        </p:blipFill>
        <p:spPr>
          <a:xfrm>
            <a:off x="2473715" y="990599"/>
            <a:ext cx="4196570" cy="3584962"/>
          </a:xfrm>
          <a:prstGeom prst="rect">
            <a:avLst/>
          </a:prstGeom>
        </p:spPr>
      </p:pic>
      <p:sp>
        <p:nvSpPr>
          <p:cNvPr id="3" name="CuadroTexto 2">
            <a:extLst>
              <a:ext uri="{FF2B5EF4-FFF2-40B4-BE49-F238E27FC236}">
                <a16:creationId xmlns:a16="http://schemas.microsoft.com/office/drawing/2014/main" id="{05BDCEF1-B36F-FCFE-113F-2D86F027E33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04211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ENTIDAD RELACION</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pic>
        <p:nvPicPr>
          <p:cNvPr id="5" name="Picture 4">
            <a:extLst>
              <a:ext uri="{FF2B5EF4-FFF2-40B4-BE49-F238E27FC236}">
                <a16:creationId xmlns:a16="http://schemas.microsoft.com/office/drawing/2014/main" id="{CC119238-D106-62C2-8515-BCF50EA501EE}"/>
              </a:ext>
            </a:extLst>
          </p:cNvPr>
          <p:cNvPicPr>
            <a:picLocks noChangeAspect="1"/>
          </p:cNvPicPr>
          <p:nvPr/>
        </p:nvPicPr>
        <p:blipFill>
          <a:blip r:embed="rId3"/>
          <a:stretch>
            <a:fillRect/>
          </a:stretch>
        </p:blipFill>
        <p:spPr>
          <a:xfrm>
            <a:off x="1820098" y="1142229"/>
            <a:ext cx="5437943" cy="2941521"/>
          </a:xfrm>
          <a:prstGeom prst="rect">
            <a:avLst/>
          </a:prstGeom>
        </p:spPr>
      </p:pic>
      <p:sp>
        <p:nvSpPr>
          <p:cNvPr id="2" name="CuadroTexto 1">
            <a:extLst>
              <a:ext uri="{FF2B5EF4-FFF2-40B4-BE49-F238E27FC236}">
                <a16:creationId xmlns:a16="http://schemas.microsoft.com/office/drawing/2014/main" id="{92515768-C3FF-5AD9-7BF2-6D6FF34918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255804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DESPLIEGUE</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4" name="Picture 3">
            <a:extLst>
              <a:ext uri="{FF2B5EF4-FFF2-40B4-BE49-F238E27FC236}">
                <a16:creationId xmlns:a16="http://schemas.microsoft.com/office/drawing/2014/main" id="{D5844642-41EA-8AB8-67ED-EF6CEB30C6A8}"/>
              </a:ext>
            </a:extLst>
          </p:cNvPr>
          <p:cNvPicPr>
            <a:picLocks noChangeAspect="1"/>
          </p:cNvPicPr>
          <p:nvPr/>
        </p:nvPicPr>
        <p:blipFill>
          <a:blip r:embed="rId3"/>
          <a:stretch>
            <a:fillRect/>
          </a:stretch>
        </p:blipFill>
        <p:spPr>
          <a:xfrm>
            <a:off x="2422177" y="1196686"/>
            <a:ext cx="4299495" cy="2750127"/>
          </a:xfrm>
          <a:prstGeom prst="rect">
            <a:avLst/>
          </a:prstGeom>
        </p:spPr>
      </p:pic>
      <p:sp>
        <p:nvSpPr>
          <p:cNvPr id="2" name="CuadroTexto 1">
            <a:extLst>
              <a:ext uri="{FF2B5EF4-FFF2-40B4-BE49-F238E27FC236}">
                <a16:creationId xmlns:a16="http://schemas.microsoft.com/office/drawing/2014/main" id="{D70B99B8-70DC-6C5F-3B43-D8151957546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06637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ESTADOS</a:t>
            </a:r>
            <a:br>
              <a:rPr lang="en" b="1" dirty="0"/>
            </a:br>
            <a:br>
              <a:rPr lang="en" b="1" dirty="0"/>
            </a:b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3" name="Imagen 2">
            <a:extLst>
              <a:ext uri="{FF2B5EF4-FFF2-40B4-BE49-F238E27FC236}">
                <a16:creationId xmlns:a16="http://schemas.microsoft.com/office/drawing/2014/main" id="{21820F08-272D-D49C-C1F5-723AD87054DE}"/>
              </a:ext>
            </a:extLst>
          </p:cNvPr>
          <p:cNvPicPr>
            <a:picLocks noChangeAspect="1"/>
          </p:cNvPicPr>
          <p:nvPr/>
        </p:nvPicPr>
        <p:blipFill>
          <a:blip r:embed="rId3"/>
          <a:stretch>
            <a:fillRect/>
          </a:stretch>
        </p:blipFill>
        <p:spPr>
          <a:xfrm>
            <a:off x="2154817" y="1221069"/>
            <a:ext cx="4834215" cy="3335390"/>
          </a:xfrm>
          <a:prstGeom prst="rect">
            <a:avLst/>
          </a:prstGeom>
        </p:spPr>
      </p:pic>
      <p:sp>
        <p:nvSpPr>
          <p:cNvPr id="2" name="CuadroTexto 1">
            <a:extLst>
              <a:ext uri="{FF2B5EF4-FFF2-40B4-BE49-F238E27FC236}">
                <a16:creationId xmlns:a16="http://schemas.microsoft.com/office/drawing/2014/main" id="{BC543156-12E6-4789-8204-739C5B9ADFE8}"/>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9292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73" y="2114549"/>
            <a:ext cx="7122253" cy="914401"/>
          </a:xfrm>
        </p:spPr>
        <p:txBody>
          <a:bodyPr/>
          <a:lstStyle/>
          <a:p>
            <a:pPr marL="251460">
              <a:lnSpc>
                <a:spcPct val="150000"/>
              </a:lnSpc>
              <a:spcAft>
                <a:spcPts val="800"/>
              </a:spcAft>
            </a:pPr>
            <a:r>
              <a:rPr lang="es-BO" dirty="0">
                <a:effectLst/>
                <a:latin typeface="Barlow Semi Condensed" panose="00000506000000000000" pitchFamily="2" charset="0"/>
                <a:ea typeface="Calibri" panose="020F0502020204030204" pitchFamily="34" charset="0"/>
                <a:cs typeface="Times New Roman" panose="02020603050405020304" pitchFamily="18" charset="0"/>
              </a:rPr>
              <a:t>La empresa fue fundada </a:t>
            </a:r>
            <a:r>
              <a:rPr lang="es-BO" dirty="0">
                <a:latin typeface="Barlow Semi Condensed" panose="00000506000000000000" pitchFamily="2" charset="0"/>
                <a:ea typeface="Calibri" panose="020F0502020204030204" pitchFamily="34" charset="0"/>
                <a:cs typeface="Times New Roman" panose="02020603050405020304" pitchFamily="18" charset="0"/>
              </a:rPr>
              <a:t>por la Sra. Teresa Cutili Quispe y  el Sr Fernando Mamani exactamente en el 10 de septiembre de 2010 situada en Cochabamba Bolivia </a:t>
            </a:r>
            <a:endParaRPr lang="es-BO"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solidFill>
                  <a:schemeClr val="tx1"/>
                </a:solidFill>
              </a:rPr>
              <a:t>ANTECEDENTES</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605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392" y="158218"/>
            <a:ext cx="5173070" cy="659199"/>
          </a:xfrm>
        </p:spPr>
        <p:txBody>
          <a:bodyPr/>
          <a:lstStyle/>
          <a:p>
            <a:r>
              <a:rPr lang="en-US" b="1" dirty="0"/>
              <a:t>DIAGRAMA DE SECUENCIA</a:t>
            </a:r>
            <a:br>
              <a:rPr lang="en-US" b="1" dirty="0"/>
            </a:br>
            <a:r>
              <a:rPr lang="en-US" b="1" dirty="0"/>
              <a:t>ADMINISTRADOR</a:t>
            </a:r>
          </a:p>
        </p:txBody>
      </p:sp>
      <p:pic>
        <p:nvPicPr>
          <p:cNvPr id="4" name="Picture 3">
            <a:extLst>
              <a:ext uri="{FF2B5EF4-FFF2-40B4-BE49-F238E27FC236}">
                <a16:creationId xmlns:a16="http://schemas.microsoft.com/office/drawing/2014/main" id="{0738B254-9AD5-5AE5-5A52-5DF81F7CCBB3}"/>
              </a:ext>
            </a:extLst>
          </p:cNvPr>
          <p:cNvPicPr>
            <a:picLocks noChangeAspect="1"/>
          </p:cNvPicPr>
          <p:nvPr/>
        </p:nvPicPr>
        <p:blipFill>
          <a:blip r:embed="rId2"/>
          <a:stretch>
            <a:fillRect/>
          </a:stretch>
        </p:blipFill>
        <p:spPr>
          <a:xfrm>
            <a:off x="2392812" y="1410439"/>
            <a:ext cx="4358229" cy="3456062"/>
          </a:xfrm>
          <a:prstGeom prst="rect">
            <a:avLst/>
          </a:prstGeom>
        </p:spPr>
      </p:pic>
      <p:sp>
        <p:nvSpPr>
          <p:cNvPr id="3" name="CuadroTexto 2">
            <a:extLst>
              <a:ext uri="{FF2B5EF4-FFF2-40B4-BE49-F238E27FC236}">
                <a16:creationId xmlns:a16="http://schemas.microsoft.com/office/drawing/2014/main" id="{9911272A-7701-C861-D1A4-B26EBD8D2DF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582334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b="1" dirty="0"/>
              <a:t>DIAGRAMA DE SECUENCIA</a:t>
            </a:r>
            <a:br>
              <a:rPr lang="en-US" b="1" dirty="0"/>
            </a:br>
            <a:r>
              <a:rPr lang="en-US" b="1" dirty="0"/>
              <a:t>VENDEDOR</a:t>
            </a:r>
          </a:p>
        </p:txBody>
      </p:sp>
      <p:pic>
        <p:nvPicPr>
          <p:cNvPr id="7" name="Imagen 6">
            <a:extLst>
              <a:ext uri="{FF2B5EF4-FFF2-40B4-BE49-F238E27FC236}">
                <a16:creationId xmlns:a16="http://schemas.microsoft.com/office/drawing/2014/main" id="{B15FE836-6B0D-A779-6600-FCA723C6D637}"/>
              </a:ext>
            </a:extLst>
          </p:cNvPr>
          <p:cNvPicPr>
            <a:picLocks noChangeAspect="1"/>
          </p:cNvPicPr>
          <p:nvPr/>
        </p:nvPicPr>
        <p:blipFill>
          <a:blip r:embed="rId2"/>
          <a:stretch>
            <a:fillRect/>
          </a:stretch>
        </p:blipFill>
        <p:spPr>
          <a:xfrm>
            <a:off x="2371310" y="1447855"/>
            <a:ext cx="4401233" cy="3020270"/>
          </a:xfrm>
          <a:prstGeom prst="rect">
            <a:avLst/>
          </a:prstGeom>
        </p:spPr>
      </p:pic>
      <p:sp>
        <p:nvSpPr>
          <p:cNvPr id="3" name="CuadroTexto 2">
            <a:extLst>
              <a:ext uri="{FF2B5EF4-FFF2-40B4-BE49-F238E27FC236}">
                <a16:creationId xmlns:a16="http://schemas.microsoft.com/office/drawing/2014/main" id="{F77F91B6-586D-31B4-3D96-2C3F15C4217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2726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237509" y="1620753"/>
            <a:ext cx="49530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t>CONCLUSIÓNES</a:t>
            </a:r>
            <a:endParaRPr sz="6600" b="1" dirty="0"/>
          </a:p>
        </p:txBody>
      </p:sp>
      <p:sp>
        <p:nvSpPr>
          <p:cNvPr id="2" name="CuadroTexto 1">
            <a:extLst>
              <a:ext uri="{FF2B5EF4-FFF2-40B4-BE49-F238E27FC236}">
                <a16:creationId xmlns:a16="http://schemas.microsoft.com/office/drawing/2014/main" id="{3723D218-A014-1201-34C1-845E6FDA404F}"/>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334491" y="526920"/>
            <a:ext cx="4225635"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3" name="Google Shape;2623;p47"/>
          <p:cNvGrpSpPr/>
          <p:nvPr/>
        </p:nvGrpSpPr>
        <p:grpSpPr>
          <a:xfrm>
            <a:off x="2334491" y="3471345"/>
            <a:ext cx="4225635" cy="1398528"/>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6" name="Google Shape;2626;p47"/>
          <p:cNvGrpSpPr/>
          <p:nvPr/>
        </p:nvGrpSpPr>
        <p:grpSpPr>
          <a:xfrm>
            <a:off x="2334491" y="1999200"/>
            <a:ext cx="4225635" cy="1145100"/>
            <a:chOff x="2771600" y="526920"/>
            <a:chExt cx="3480300" cy="1145100"/>
          </a:xfrm>
        </p:grpSpPr>
        <p:sp>
          <p:nvSpPr>
            <p:cNvPr id="2627" name="Google Shape;2627;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733;p50">
            <a:extLst>
              <a:ext uri="{FF2B5EF4-FFF2-40B4-BE49-F238E27FC236}">
                <a16:creationId xmlns:a16="http://schemas.microsoft.com/office/drawing/2014/main" id="{5D78647B-2FB4-C4B7-2B88-64AEB95D52DE}"/>
              </a:ext>
            </a:extLst>
          </p:cNvPr>
          <p:cNvSpPr txBox="1">
            <a:spLocks noGrp="1"/>
          </p:cNvSpPr>
          <p:nvPr>
            <p:ph type="subTitle" idx="1"/>
          </p:nvPr>
        </p:nvSpPr>
        <p:spPr>
          <a:xfrm>
            <a:off x="2479964" y="610643"/>
            <a:ext cx="3985154" cy="985500"/>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800"/>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Gracias al desarrollo de este sistema web logramos facilitar el trabajo y tiempo del cliente y del personal de venta de la empresa Mxt-Technology.</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7" name="Google Shape;2733;p50">
            <a:extLst>
              <a:ext uri="{FF2B5EF4-FFF2-40B4-BE49-F238E27FC236}">
                <a16:creationId xmlns:a16="http://schemas.microsoft.com/office/drawing/2014/main" id="{5E7C8143-A5F8-D592-61BB-10C51149FA1C}"/>
              </a:ext>
            </a:extLst>
          </p:cNvPr>
          <p:cNvSpPr txBox="1">
            <a:spLocks/>
          </p:cNvSpPr>
          <p:nvPr/>
        </p:nvSpPr>
        <p:spPr>
          <a:xfrm>
            <a:off x="2429257" y="1981661"/>
            <a:ext cx="4035861" cy="1065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También resaltar la implementación de los diagramas entidad relación y demás diagramas que facilitan la lógica y funcionamiento del sistema web, ya que nos permite ordenar el código y documentación del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8" name="Google Shape;2733;p50">
            <a:extLst>
              <a:ext uri="{FF2B5EF4-FFF2-40B4-BE49-F238E27FC236}">
                <a16:creationId xmlns:a16="http://schemas.microsoft.com/office/drawing/2014/main" id="{A58782C0-2646-D24D-8ABA-AC92454A1AF6}"/>
              </a:ext>
            </a:extLst>
          </p:cNvPr>
          <p:cNvSpPr txBox="1">
            <a:spLocks/>
          </p:cNvSpPr>
          <p:nvPr/>
        </p:nvSpPr>
        <p:spPr>
          <a:xfrm>
            <a:off x="2603249" y="3536822"/>
            <a:ext cx="3697025" cy="856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El objetivo de una metodología es poder cumplir los requisitos del cliente, claramente se logro aplicar todos los requisitos en un 90% cumpliendo los mas importantes para el correcto funcionamiento del software elaborado en este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2" name="CuadroTexto 1">
            <a:extLst>
              <a:ext uri="{FF2B5EF4-FFF2-40B4-BE49-F238E27FC236}">
                <a16:creationId xmlns:a16="http://schemas.microsoft.com/office/drawing/2014/main" id="{689492AA-66AA-98E2-66F5-32550E961FB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6612367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304800" y="1620750"/>
            <a:ext cx="8839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t>RECOMENDACIONES</a:t>
            </a:r>
            <a:endParaRPr sz="4800" b="1" dirty="0"/>
          </a:p>
        </p:txBody>
      </p:sp>
      <p:sp>
        <p:nvSpPr>
          <p:cNvPr id="2" name="CuadroTexto 1">
            <a:extLst>
              <a:ext uri="{FF2B5EF4-FFF2-40B4-BE49-F238E27FC236}">
                <a16:creationId xmlns:a16="http://schemas.microsoft.com/office/drawing/2014/main" id="{29B1C6A3-A3BA-5C89-7AE2-96CABE92AA1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741375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572700"/>
          </a:xfrm>
        </p:spPr>
        <p:txBody>
          <a:bodyPr/>
          <a:lstStyle/>
          <a:p>
            <a:r>
              <a:rPr lang="en-US" b="1" dirty="0"/>
              <a:t>RECOMENDACIONES TÉCNICAS</a:t>
            </a:r>
          </a:p>
        </p:txBody>
      </p:sp>
      <p:sp>
        <p:nvSpPr>
          <p:cNvPr id="5" name="Oval 4">
            <a:extLst>
              <a:ext uri="{FF2B5EF4-FFF2-40B4-BE49-F238E27FC236}">
                <a16:creationId xmlns:a16="http://schemas.microsoft.com/office/drawing/2014/main" id="{1F7A355C-FA4D-DD5E-86DA-5BA662EC96E2}"/>
              </a:ext>
            </a:extLst>
          </p:cNvPr>
          <p:cNvSpPr/>
          <p:nvPr/>
        </p:nvSpPr>
        <p:spPr>
          <a:xfrm>
            <a:off x="2751589" y="1317596"/>
            <a:ext cx="3640821" cy="250830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s-BO" sz="1200" dirty="0">
                <a:solidFill>
                  <a:schemeClr val="tx1"/>
                </a:solidFill>
                <a:effectLst/>
                <a:latin typeface="Barlow Semi Condensed" panose="00000506000000000000" pitchFamily="2" charset="0"/>
                <a:ea typeface="Calibri" panose="020F0502020204030204" pitchFamily="34" charset="0"/>
              </a:rPr>
              <a:t>Este apartado indicar al usuario final como realizar la instalación y uso del sistema, además que se realizara recomendaciones para el correcto funcionamiento del sistema web.</a:t>
            </a:r>
            <a:endParaRPr lang="en-US" sz="1050" dirty="0">
              <a:solidFill>
                <a:schemeClr val="tx1"/>
              </a:solidFill>
              <a:latin typeface="Barlow Semi Condensed" panose="00000506000000000000" pitchFamily="2" charset="0"/>
            </a:endParaRPr>
          </a:p>
        </p:txBody>
      </p:sp>
      <p:sp>
        <p:nvSpPr>
          <p:cNvPr id="3" name="CuadroTexto 2">
            <a:extLst>
              <a:ext uri="{FF2B5EF4-FFF2-40B4-BE49-F238E27FC236}">
                <a16:creationId xmlns:a16="http://schemas.microsoft.com/office/drawing/2014/main" id="{1D083392-FC2C-D052-734C-6FA79A6143E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02219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p:txBody>
          <a:bodyPr/>
          <a:lstStyle/>
          <a:p>
            <a:r>
              <a:rPr lang="en-US" b="1" dirty="0"/>
              <a:t>RECOMENDACIONES DE INSTALACIÓN</a:t>
            </a:r>
          </a:p>
        </p:txBody>
      </p:sp>
      <p:sp>
        <p:nvSpPr>
          <p:cNvPr id="3" name="Google Shape;2178;p39">
            <a:extLst>
              <a:ext uri="{FF2B5EF4-FFF2-40B4-BE49-F238E27FC236}">
                <a16:creationId xmlns:a16="http://schemas.microsoft.com/office/drawing/2014/main" id="{A84EA39D-376C-C5DF-FB4C-D1BDEDFF91F2}"/>
              </a:ext>
            </a:extLst>
          </p:cNvPr>
          <p:cNvSpPr txBox="1">
            <a:spLocks/>
          </p:cNvSpPr>
          <p:nvPr/>
        </p:nvSpPr>
        <p:spPr>
          <a:xfrm>
            <a:off x="1497092" y="1114459"/>
            <a:ext cx="6149816" cy="3519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Contar con personal capacitado en programación y servicios de alojamiento web.</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Contratar un hosting con almacenamiento de base de datos y dominio.</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Implementar el sistema web al hosting contratado mediante el panel de administración del hosting.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solidFill>
                  <a:schemeClr val="tx1"/>
                </a:solidFill>
                <a:effectLst/>
                <a:latin typeface="Barlow Semi Condensed" panose="00000506000000000000" pitchFamily="2" charset="0"/>
                <a:ea typeface="Times New Roman" panose="02020603050405020304" pitchFamily="18" charset="0"/>
              </a:rPr>
              <a:t>Configurar</a:t>
            </a:r>
            <a:r>
              <a:rPr lang="es-BO" sz="1200" dirty="0">
                <a:effectLst/>
                <a:latin typeface="Barlow Semi Condensed" panose="00000506000000000000" pitchFamily="2" charset="0"/>
                <a:ea typeface="Times New Roman" panose="02020603050405020304" pitchFamily="18" charset="0"/>
              </a:rPr>
              <a:t> la base de datos.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Revisar rutas de archivos de diseño, todo esto en la carpeta assets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Modificar a pedido de la empresa el archivo config.php, acá podrá modificar datos de la empresa como : Teléfonos, Direcciones,Correos,Urls,Variables definidas. Todo esto en el archivo config.php en la carpeta Config.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se adaptará a dispositivos móviles y ordenadores de escritorio debido a la función responsiva que tiene el sistema web.</a:t>
            </a:r>
          </a:p>
          <a:p>
            <a:pPr marL="342900" marR="0" lvl="0" indent="-342900" algn="just">
              <a:lnSpc>
                <a:spcPct val="150000"/>
              </a:lnSpc>
              <a:spcBef>
                <a:spcPts val="0"/>
              </a:spcBef>
              <a:spcAft>
                <a:spcPts val="0"/>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Alojar el sistema en un servidor para evitar conflictos a futuro.</a:t>
            </a:r>
            <a:endParaRPr lang="en-US" sz="12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054B841-A18B-6BBD-C9AB-FA24DEAB72F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343880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DEL USO DEL SISTEMA</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891"/>
            <a:ext cx="4809600" cy="1819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Se recomienda contar con un servicio de hosting optimo para el correcto funcionamiento de la página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solo una cuenta administrativa para evitar errores de administración sobre la pagina web.</a:t>
            </a:r>
          </a:p>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Tener personal </a:t>
            </a:r>
            <a:r>
              <a:rPr lang="es-BO" dirty="0">
                <a:latin typeface="Barlow Semi Condensed" panose="00000506000000000000" pitchFamily="2" charset="0"/>
                <a:ea typeface="Times New Roman" panose="02020603050405020304" pitchFamily="18" charset="0"/>
              </a:rPr>
              <a:t>capacitado para el uso de este sistema web.</a:t>
            </a: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990803A1-D14E-EBEE-AFF6-78718250115B}"/>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62308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NO RECOMENDAMOS REALIZAR LAS SIGUIENTES ACCIONES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737215"/>
            <a:ext cx="4809600" cy="2667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un sistema operativo común y corriente para el alojamiento del servidor.</a:t>
            </a:r>
            <a:endParaRPr lang="es-BO" dirty="0">
              <a:effectLst/>
              <a:latin typeface="Barlow Semi Condensed" panose="00000506000000000000" pitchFamily="2" charset="0"/>
              <a:ea typeface="Times New Roman" panose="02020603050405020304" pitchFamily="18" charset="0"/>
            </a:endParaRP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Ingresar a la base de datos y realizar modificaciones.</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Editar archivos de la carpeta del sistema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Realizar actualizaciones sobre el sistema web sin haber realizado un backup.</a:t>
            </a:r>
          </a:p>
          <a:p>
            <a:pPr marL="342900" lvl="1" indent="-342900" algn="just">
              <a:lnSpc>
                <a:spcPct val="150000"/>
              </a:lnSpc>
              <a:buFont typeface="Symbol" panose="05050102010706020507" pitchFamily="18" charset="2"/>
              <a:buChar char=""/>
            </a:pP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E2B4AD73-AAD5-DE7D-2263-CE9F17F0F65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341378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 LAS ACTUALIZACIONES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714"/>
            <a:ext cx="4809600" cy="2944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400" dirty="0">
                <a:effectLst/>
                <a:latin typeface="Barlow Semi Condensed" panose="00000506000000000000" pitchFamily="2" charset="0"/>
                <a:ea typeface="Times New Roman" panose="02020603050405020304" pitchFamily="18" charset="0"/>
              </a:rPr>
              <a:t>Realizar un backup (Copia de seguridad) antes de realizar un modificación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Plantear con tiempo y certeza la solicitud de actualización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Agregar métodos de pago como PayPal, para facilitar aun mas al cliente la compra rápida de un producto.</a:t>
            </a: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FC39C41-2E90-68F4-AC67-0C36CE3A4ED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448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01" y="1309114"/>
            <a:ext cx="7122253" cy="4287391"/>
          </a:xfrm>
        </p:spPr>
        <p:txBody>
          <a:bodyPr/>
          <a:lstStyle/>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misión de esta empresa es poder brindar productos de tecnología </a:t>
            </a:r>
            <a:r>
              <a:rPr lang="es-BO" dirty="0">
                <a:effectLst/>
                <a:latin typeface="Barlow Semi Condensed" panose="00000506000000000000" pitchFamily="2" charset="0"/>
                <a:ea typeface="Calibri" panose="020F0502020204030204" pitchFamily="34" charset="0"/>
                <a:cs typeface="Times New Roman" panose="02020603050405020304" pitchFamily="18" charset="0"/>
              </a:rPr>
              <a:t>con un asesoramiento correspondiente a cada producto y así facilitar las compras que requiera el cliente. </a:t>
            </a:r>
          </a:p>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empresa Mxt-Technology tiene la visión de poder mantenerse firme frente a las nuevas adaptaciones tecnológicas y poder seguir brindando los productos y servicios durante muchos años mas. </a:t>
            </a: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t>Misión y Visión</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552879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GRACIAS POR SU ATENCIÓN!</a:t>
            </a:r>
            <a:endParaRPr lang="es-BO" sz="4000" dirty="0"/>
          </a:p>
        </p:txBody>
      </p:sp>
      <p:sp>
        <p:nvSpPr>
          <p:cNvPr id="3" name="CuadroTexto 2">
            <a:extLst>
              <a:ext uri="{FF2B5EF4-FFF2-40B4-BE49-F238E27FC236}">
                <a16:creationId xmlns:a16="http://schemas.microsoft.com/office/drawing/2014/main" id="{A5978053-A186-6802-5256-04FD9D18487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80045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FUNCIONAMIENTO DE LA EMPRESA</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8" name="Imagen 7">
            <a:extLst>
              <a:ext uri="{FF2B5EF4-FFF2-40B4-BE49-F238E27FC236}">
                <a16:creationId xmlns:a16="http://schemas.microsoft.com/office/drawing/2014/main" id="{488FEF04-A102-31CE-B79C-0894453AA3C2}"/>
              </a:ext>
            </a:extLst>
          </p:cNvPr>
          <p:cNvPicPr>
            <a:picLocks noChangeAspect="1"/>
          </p:cNvPicPr>
          <p:nvPr/>
        </p:nvPicPr>
        <p:blipFill>
          <a:blip r:embed="rId2"/>
          <a:stretch>
            <a:fillRect/>
          </a:stretch>
        </p:blipFill>
        <p:spPr>
          <a:xfrm>
            <a:off x="2942774" y="1244323"/>
            <a:ext cx="3258452" cy="2654853"/>
          </a:xfrm>
          <a:prstGeom prst="rect">
            <a:avLst/>
          </a:prstGeom>
          <a:ln>
            <a:noFill/>
          </a:ln>
          <a:effectLst>
            <a:outerShdw blurRad="190500" algn="tl" rotWithShape="0">
              <a:srgbClr val="000000">
                <a:alpha val="70000"/>
              </a:srgbClr>
            </a:outerShdw>
          </a:effectLst>
        </p:spPr>
      </p:pic>
      <p:pic>
        <p:nvPicPr>
          <p:cNvPr id="10" name="Gráfico 9" descr="Flecha lineal: curva en sentido de las agujas del reloj">
            <a:extLst>
              <a:ext uri="{FF2B5EF4-FFF2-40B4-BE49-F238E27FC236}">
                <a16:creationId xmlns:a16="http://schemas.microsoft.com/office/drawing/2014/main" id="{F619E155-5F65-51AB-B601-C4F4F49D6F4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173121">
            <a:off x="2596526" y="1074145"/>
            <a:ext cx="914400" cy="914400"/>
          </a:xfrm>
          <a:prstGeom prst="rect">
            <a:avLst/>
          </a:prstGeom>
        </p:spPr>
      </p:pic>
      <p:pic>
        <p:nvPicPr>
          <p:cNvPr id="11" name="Gráfico 10" descr="Flecha lineal: curva en sentido de las agujas del reloj">
            <a:extLst>
              <a:ext uri="{FF2B5EF4-FFF2-40B4-BE49-F238E27FC236}">
                <a16:creationId xmlns:a16="http://schemas.microsoft.com/office/drawing/2014/main" id="{11C61FA5-A6A0-E112-EF04-8F721BBEED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5902791">
            <a:off x="5868028" y="2935698"/>
            <a:ext cx="914400" cy="914400"/>
          </a:xfrm>
          <a:prstGeom prst="rect">
            <a:avLst/>
          </a:prstGeom>
        </p:spPr>
      </p:pic>
      <p:sp>
        <p:nvSpPr>
          <p:cNvPr id="12" name="Elipse 11">
            <a:extLst>
              <a:ext uri="{FF2B5EF4-FFF2-40B4-BE49-F238E27FC236}">
                <a16:creationId xmlns:a16="http://schemas.microsoft.com/office/drawing/2014/main" id="{C7327C49-7833-CD81-69C7-C5FCCD933CCB}"/>
              </a:ext>
            </a:extLst>
          </p:cNvPr>
          <p:cNvSpPr/>
          <p:nvPr/>
        </p:nvSpPr>
        <p:spPr>
          <a:xfrm>
            <a:off x="1324580" y="1631399"/>
            <a:ext cx="1560352" cy="105701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s-BO" sz="1200" dirty="0">
                <a:solidFill>
                  <a:schemeClr val="tx1"/>
                </a:solidFill>
                <a:latin typeface="Fjalla One" panose="02000506040000020004" pitchFamily="2" charset="0"/>
              </a:rPr>
              <a:t>SUPERMALL</a:t>
            </a:r>
          </a:p>
          <a:p>
            <a:pPr algn="ctr"/>
            <a:r>
              <a:rPr lang="es-BO" sz="1200" dirty="0">
                <a:solidFill>
                  <a:schemeClr val="tx1"/>
                </a:solidFill>
                <a:latin typeface="Fjalla One" panose="02000506040000020004" pitchFamily="2" charset="0"/>
              </a:rPr>
              <a:t>BLANCO GALINDO Y PERU</a:t>
            </a:r>
          </a:p>
        </p:txBody>
      </p:sp>
      <p:sp>
        <p:nvSpPr>
          <p:cNvPr id="13" name="Elipse 12">
            <a:extLst>
              <a:ext uri="{FF2B5EF4-FFF2-40B4-BE49-F238E27FC236}">
                <a16:creationId xmlns:a16="http://schemas.microsoft.com/office/drawing/2014/main" id="{5F381A49-D2F0-087F-D0D2-AEBD6A6C7F67}"/>
              </a:ext>
            </a:extLst>
          </p:cNvPr>
          <p:cNvSpPr/>
          <p:nvPr/>
        </p:nvSpPr>
        <p:spPr>
          <a:xfrm>
            <a:off x="6401318" y="2159905"/>
            <a:ext cx="1560352" cy="1057013"/>
          </a:xfrm>
          <a:prstGeom prst="ellipse">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es-BO" sz="1200" dirty="0">
                <a:solidFill>
                  <a:schemeClr val="tx1"/>
                </a:solidFill>
                <a:latin typeface="Fjalla One" panose="02000506040000020004" pitchFamily="2" charset="0"/>
              </a:rPr>
              <a:t>ESTEBAN ARZE </a:t>
            </a:r>
          </a:p>
          <a:p>
            <a:pPr algn="ctr"/>
            <a:r>
              <a:rPr lang="es-BO" sz="1200" dirty="0">
                <a:solidFill>
                  <a:schemeClr val="tx1"/>
                </a:solidFill>
                <a:latin typeface="Fjalla One" panose="02000506040000020004" pitchFamily="2" charset="0"/>
              </a:rPr>
              <a:t>TAPACARI Y QUILLACOLLO</a:t>
            </a:r>
          </a:p>
        </p:txBody>
      </p:sp>
    </p:spTree>
    <p:extLst>
      <p:ext uri="{BB962C8B-B14F-4D97-AF65-F5344CB8AC3E}">
        <p14:creationId xmlns:p14="http://schemas.microsoft.com/office/powerpoint/2010/main" val="405710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1BA84A-3F79-D6FC-B5DC-784279C5577A}"/>
              </a:ext>
            </a:extLst>
          </p:cNvPr>
          <p:cNvSpPr>
            <a:spLocks noGrp="1"/>
          </p:cNvSpPr>
          <p:nvPr>
            <p:ph type="subTitle" idx="1"/>
          </p:nvPr>
        </p:nvSpPr>
        <p:spPr>
          <a:xfrm>
            <a:off x="889233" y="1437750"/>
            <a:ext cx="7348756" cy="3326346"/>
          </a:xfrm>
        </p:spPr>
        <p:txBody>
          <a:bodyPr/>
          <a:lstStyle/>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FUNCIONAMIENTO DE LA EMPRESA</a:t>
            </a:r>
            <a:r>
              <a:rPr lang="en-US" dirty="0"/>
              <a:t> </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pic>
        <p:nvPicPr>
          <p:cNvPr id="6" name="Gráfico 5" descr="Persona confundida">
            <a:extLst>
              <a:ext uri="{FF2B5EF4-FFF2-40B4-BE49-F238E27FC236}">
                <a16:creationId xmlns:a16="http://schemas.microsoft.com/office/drawing/2014/main" id="{A8D505AF-5B44-82E9-71E2-BD3F528741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06045" y="1816964"/>
            <a:ext cx="1673964" cy="1673964"/>
          </a:xfrm>
          <a:prstGeom prst="rect">
            <a:avLst/>
          </a:prstGeom>
        </p:spPr>
      </p:pic>
      <p:pic>
        <p:nvPicPr>
          <p:cNvPr id="8" name="Gráfico 7" descr="Grupo de hombres">
            <a:extLst>
              <a:ext uri="{FF2B5EF4-FFF2-40B4-BE49-F238E27FC236}">
                <a16:creationId xmlns:a16="http://schemas.microsoft.com/office/drawing/2014/main" id="{63F872BC-5F55-3752-D59A-44BF526C72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3777" y="1816964"/>
            <a:ext cx="1734182" cy="1734182"/>
          </a:xfrm>
          <a:prstGeom prst="rect">
            <a:avLst/>
          </a:prstGeom>
        </p:spPr>
      </p:pic>
      <p:sp>
        <p:nvSpPr>
          <p:cNvPr id="13" name="Title 2">
            <a:extLst>
              <a:ext uri="{FF2B5EF4-FFF2-40B4-BE49-F238E27FC236}">
                <a16:creationId xmlns:a16="http://schemas.microsoft.com/office/drawing/2014/main" id="{537D305C-8C8F-8132-6F6A-37BD76379169}"/>
              </a:ext>
            </a:extLst>
          </p:cNvPr>
          <p:cNvSpPr txBox="1">
            <a:spLocks/>
          </p:cNvSpPr>
          <p:nvPr/>
        </p:nvSpPr>
        <p:spPr>
          <a:xfrm>
            <a:off x="1607782" y="3490928"/>
            <a:ext cx="2066492" cy="512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PERSONAL</a:t>
            </a:r>
            <a:endParaRPr lang="es-BO" dirty="0"/>
          </a:p>
        </p:txBody>
      </p:sp>
      <p:sp>
        <p:nvSpPr>
          <p:cNvPr id="14" name="Title 2">
            <a:extLst>
              <a:ext uri="{FF2B5EF4-FFF2-40B4-BE49-F238E27FC236}">
                <a16:creationId xmlns:a16="http://schemas.microsoft.com/office/drawing/2014/main" id="{E54DD780-54DA-5602-B3A0-82D296A35404}"/>
              </a:ext>
            </a:extLst>
          </p:cNvPr>
          <p:cNvSpPr txBox="1">
            <a:spLocks/>
          </p:cNvSpPr>
          <p:nvPr/>
        </p:nvSpPr>
        <p:spPr>
          <a:xfrm>
            <a:off x="5657622" y="3449646"/>
            <a:ext cx="2066492" cy="5122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CLIENTES</a:t>
            </a:r>
            <a:endParaRPr lang="es-BO" dirty="0"/>
          </a:p>
        </p:txBody>
      </p:sp>
      <p:pic>
        <p:nvPicPr>
          <p:cNvPr id="16" name="Gráfico 15" descr="Teléfono en altavoz">
            <a:extLst>
              <a:ext uri="{FF2B5EF4-FFF2-40B4-BE49-F238E27FC236}">
                <a16:creationId xmlns:a16="http://schemas.microsoft.com/office/drawing/2014/main" id="{F5F28A4E-5460-1E2B-5AD8-40EB56E870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06411" y="2163305"/>
            <a:ext cx="914400" cy="914400"/>
          </a:xfrm>
          <a:prstGeom prst="rect">
            <a:avLst/>
          </a:prstGeom>
        </p:spPr>
      </p:pic>
      <p:pic>
        <p:nvPicPr>
          <p:cNvPr id="18" name="Gráfico 17" descr="Registro">
            <a:extLst>
              <a:ext uri="{FF2B5EF4-FFF2-40B4-BE49-F238E27FC236}">
                <a16:creationId xmlns:a16="http://schemas.microsoft.com/office/drawing/2014/main" id="{594C67B8-122D-EF2D-FDD4-11E57FAA93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13175" y="1175004"/>
            <a:ext cx="914400" cy="914400"/>
          </a:xfrm>
          <a:prstGeom prst="rect">
            <a:avLst/>
          </a:prstGeom>
        </p:spPr>
      </p:pic>
      <p:pic>
        <p:nvPicPr>
          <p:cNvPr id="20" name="Gráfico 19" descr="Caja">
            <a:extLst>
              <a:ext uri="{FF2B5EF4-FFF2-40B4-BE49-F238E27FC236}">
                <a16:creationId xmlns:a16="http://schemas.microsoft.com/office/drawing/2014/main" id="{D9137B0F-478A-28DC-932E-33B10E612F5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49096" y="3248550"/>
            <a:ext cx="914400" cy="914400"/>
          </a:xfrm>
          <a:prstGeom prst="rect">
            <a:avLst/>
          </a:prstGeom>
        </p:spPr>
      </p:pic>
      <p:pic>
        <p:nvPicPr>
          <p:cNvPr id="22" name="Gráfico 21" descr="Chat RTL">
            <a:extLst>
              <a:ext uri="{FF2B5EF4-FFF2-40B4-BE49-F238E27FC236}">
                <a16:creationId xmlns:a16="http://schemas.microsoft.com/office/drawing/2014/main" id="{4D85BF55-DC45-788D-3923-699773E0498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625681" y="1096060"/>
            <a:ext cx="914400" cy="914400"/>
          </a:xfrm>
          <a:prstGeom prst="rect">
            <a:avLst/>
          </a:prstGeom>
        </p:spPr>
      </p:pic>
      <p:pic>
        <p:nvPicPr>
          <p:cNvPr id="24" name="Gráfico 23" descr="Discurso">
            <a:extLst>
              <a:ext uri="{FF2B5EF4-FFF2-40B4-BE49-F238E27FC236}">
                <a16:creationId xmlns:a16="http://schemas.microsoft.com/office/drawing/2014/main" id="{EB89FF66-DD4F-CD15-FE6F-D47B5D5ACEBE}"/>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575625" y="1441159"/>
            <a:ext cx="616447" cy="616447"/>
          </a:xfrm>
          <a:prstGeom prst="rect">
            <a:avLst/>
          </a:prstGeom>
        </p:spPr>
      </p:pic>
      <p:pic>
        <p:nvPicPr>
          <p:cNvPr id="27" name="Gráfico 26" descr="Discurso">
            <a:extLst>
              <a:ext uri="{FF2B5EF4-FFF2-40B4-BE49-F238E27FC236}">
                <a16:creationId xmlns:a16="http://schemas.microsoft.com/office/drawing/2014/main" id="{476E1F71-3306-AB18-CE4A-7F54C121E12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41946" y="1334618"/>
            <a:ext cx="616447" cy="616447"/>
          </a:xfrm>
          <a:prstGeom prst="rect">
            <a:avLst/>
          </a:prstGeom>
        </p:spPr>
      </p:pic>
      <p:pic>
        <p:nvPicPr>
          <p:cNvPr id="28" name="Gráfico 27" descr="Discurso">
            <a:extLst>
              <a:ext uri="{FF2B5EF4-FFF2-40B4-BE49-F238E27FC236}">
                <a16:creationId xmlns:a16="http://schemas.microsoft.com/office/drawing/2014/main" id="{9ADD5F3A-699F-50B8-9343-CD3D0298C0D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719110" y="1319134"/>
            <a:ext cx="616447" cy="616447"/>
          </a:xfrm>
          <a:prstGeom prst="rect">
            <a:avLst/>
          </a:prstGeom>
        </p:spPr>
      </p:pic>
    </p:spTree>
    <p:extLst>
      <p:ext uri="{BB962C8B-B14F-4D97-AF65-F5344CB8AC3E}">
        <p14:creationId xmlns:p14="http://schemas.microsoft.com/office/powerpoint/2010/main" val="548066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36875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Problemática</a:t>
            </a:r>
            <a:endParaRPr b="1" dirty="0"/>
          </a:p>
        </p:txBody>
      </p:sp>
      <p:sp>
        <p:nvSpPr>
          <p:cNvPr id="7" name="Rectangle: Rounded Corners 6">
            <a:extLst>
              <a:ext uri="{FF2B5EF4-FFF2-40B4-BE49-F238E27FC236}">
                <a16:creationId xmlns:a16="http://schemas.microsoft.com/office/drawing/2014/main" id="{B21C7314-01A2-06D3-A066-6C7F71CE31C9}"/>
              </a:ext>
            </a:extLst>
          </p:cNvPr>
          <p:cNvSpPr/>
          <p:nvPr/>
        </p:nvSpPr>
        <p:spPr>
          <a:xfrm>
            <a:off x="761556" y="1434204"/>
            <a:ext cx="1655618" cy="94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Redes sociales con poca interaccion</a:t>
            </a:r>
          </a:p>
        </p:txBody>
      </p:sp>
      <p:sp>
        <p:nvSpPr>
          <p:cNvPr id="8" name="Rectangle: Rounded Corners 7">
            <a:extLst>
              <a:ext uri="{FF2B5EF4-FFF2-40B4-BE49-F238E27FC236}">
                <a16:creationId xmlns:a16="http://schemas.microsoft.com/office/drawing/2014/main" id="{C3B5A8DF-86CE-D716-23EB-17738A438117}"/>
              </a:ext>
            </a:extLst>
          </p:cNvPr>
          <p:cNvSpPr/>
          <p:nvPr/>
        </p:nvSpPr>
        <p:spPr>
          <a:xfrm>
            <a:off x="3744191"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tiempo en ventas</a:t>
            </a:r>
          </a:p>
        </p:txBody>
      </p:sp>
      <p:sp>
        <p:nvSpPr>
          <p:cNvPr id="9" name="Rectangle: Rounded Corners 8">
            <a:extLst>
              <a:ext uri="{FF2B5EF4-FFF2-40B4-BE49-F238E27FC236}">
                <a16:creationId xmlns:a16="http://schemas.microsoft.com/office/drawing/2014/main" id="{95FACC54-BD53-180A-C6B9-91E12122DFD9}"/>
              </a:ext>
            </a:extLst>
          </p:cNvPr>
          <p:cNvSpPr/>
          <p:nvPr/>
        </p:nvSpPr>
        <p:spPr>
          <a:xfrm>
            <a:off x="6792190"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Pocas alternativas de venta</a:t>
            </a:r>
          </a:p>
        </p:txBody>
      </p:sp>
      <p:sp>
        <p:nvSpPr>
          <p:cNvPr id="10" name="Rectangle: Rounded Corners 9">
            <a:extLst>
              <a:ext uri="{FF2B5EF4-FFF2-40B4-BE49-F238E27FC236}">
                <a16:creationId xmlns:a16="http://schemas.microsoft.com/office/drawing/2014/main" id="{B777D975-759F-2CE6-E4FD-7D09EA6739DF}"/>
              </a:ext>
            </a:extLst>
          </p:cNvPr>
          <p:cNvSpPr/>
          <p:nvPr/>
        </p:nvSpPr>
        <p:spPr>
          <a:xfrm>
            <a:off x="3744191"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Barlow Semi Condensed" panose="00000506000000000000" pitchFamily="2" charset="0"/>
              </a:rPr>
              <a:t>Poca exposición de Productos</a:t>
            </a:r>
            <a:endParaRPr lang="en-US" dirty="0">
              <a:latin typeface="Barlow Semi Condensed" panose="00000506000000000000" pitchFamily="2" charset="0"/>
            </a:endParaRPr>
          </a:p>
        </p:txBody>
      </p:sp>
      <p:sp>
        <p:nvSpPr>
          <p:cNvPr id="11" name="Rectangle: Rounded Corners 10">
            <a:extLst>
              <a:ext uri="{FF2B5EF4-FFF2-40B4-BE49-F238E27FC236}">
                <a16:creationId xmlns:a16="http://schemas.microsoft.com/office/drawing/2014/main" id="{E3373A5C-898C-1CBE-789E-06376C41653F}"/>
              </a:ext>
            </a:extLst>
          </p:cNvPr>
          <p:cNvSpPr/>
          <p:nvPr/>
        </p:nvSpPr>
        <p:spPr>
          <a:xfrm>
            <a:off x="761556" y="2833255"/>
            <a:ext cx="1655619"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informacion</a:t>
            </a:r>
          </a:p>
        </p:txBody>
      </p:sp>
      <p:sp>
        <p:nvSpPr>
          <p:cNvPr id="12" name="Rectangle: Rounded Corners 11">
            <a:extLst>
              <a:ext uri="{FF2B5EF4-FFF2-40B4-BE49-F238E27FC236}">
                <a16:creationId xmlns:a16="http://schemas.microsoft.com/office/drawing/2014/main" id="{55CE9693-123E-F491-C1AD-598CD8FF2FE7}"/>
              </a:ext>
            </a:extLst>
          </p:cNvPr>
          <p:cNvSpPr/>
          <p:nvPr/>
        </p:nvSpPr>
        <p:spPr>
          <a:xfrm>
            <a:off x="6792190"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Ingresos</a:t>
            </a:r>
          </a:p>
        </p:txBody>
      </p:sp>
      <p:sp>
        <p:nvSpPr>
          <p:cNvPr id="15" name="Rectangle: Rounded Corners 14">
            <a:extLst>
              <a:ext uri="{FF2B5EF4-FFF2-40B4-BE49-F238E27FC236}">
                <a16:creationId xmlns:a16="http://schemas.microsoft.com/office/drawing/2014/main" id="{4C201A57-049C-0A83-679D-8DBFA7EBD170}"/>
              </a:ext>
            </a:extLst>
          </p:cNvPr>
          <p:cNvSpPr/>
          <p:nvPr/>
        </p:nvSpPr>
        <p:spPr>
          <a:xfrm>
            <a:off x="3716482" y="3973313"/>
            <a:ext cx="1711036" cy="85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Clientes</a:t>
            </a:r>
          </a:p>
        </p:txBody>
      </p:sp>
      <p:sp>
        <p:nvSpPr>
          <p:cNvPr id="2" name="CuadroTexto 1">
            <a:extLst>
              <a:ext uri="{FF2B5EF4-FFF2-40B4-BE49-F238E27FC236}">
                <a16:creationId xmlns:a16="http://schemas.microsoft.com/office/drawing/2014/main" id="{3A6514E8-0883-46AB-AAF6-E7EEA774274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C498617-0AA3-F1AC-1833-DDDE3FD492BE}"/>
              </a:ext>
            </a:extLst>
          </p:cNvPr>
          <p:cNvSpPr>
            <a:spLocks noGrp="1"/>
          </p:cNvSpPr>
          <p:nvPr>
            <p:ph type="subTitle" idx="1"/>
          </p:nvPr>
        </p:nvSpPr>
        <p:spPr>
          <a:xfrm>
            <a:off x="2167128" y="2004750"/>
            <a:ext cx="4809600" cy="1134000"/>
          </a:xfrm>
        </p:spPr>
        <p:txBody>
          <a:bodyPr/>
          <a:lstStyle/>
          <a:p>
            <a:r>
              <a:rPr lang="es-BO" dirty="0"/>
              <a:t>Una pagina web no solo te ayudara a realizar publicidad, ventas de manera digital, si no que también podrás mantenerte al ritmo de las demás empresas de tu rubro y obtener mas beneficios.</a:t>
            </a:r>
          </a:p>
        </p:txBody>
      </p:sp>
      <p:sp>
        <p:nvSpPr>
          <p:cNvPr id="3" name="Title 2">
            <a:extLst>
              <a:ext uri="{FF2B5EF4-FFF2-40B4-BE49-F238E27FC236}">
                <a16:creationId xmlns:a16="http://schemas.microsoft.com/office/drawing/2014/main" id="{5930DA20-243A-0304-396D-4D8C88EB0882}"/>
              </a:ext>
            </a:extLst>
          </p:cNvPr>
          <p:cNvSpPr>
            <a:spLocks noGrp="1"/>
          </p:cNvSpPr>
          <p:nvPr>
            <p:ph type="title"/>
          </p:nvPr>
        </p:nvSpPr>
        <p:spPr>
          <a:xfrm>
            <a:off x="2167128" y="379404"/>
            <a:ext cx="4809600" cy="576000"/>
          </a:xfrm>
        </p:spPr>
        <p:txBody>
          <a:bodyPr/>
          <a:lstStyle/>
          <a:p>
            <a:r>
              <a:rPr lang="es-BO" b="1" dirty="0"/>
              <a:t>¿Por qué una pagina web?</a:t>
            </a:r>
          </a:p>
        </p:txBody>
      </p:sp>
      <p:sp>
        <p:nvSpPr>
          <p:cNvPr id="4" name="CuadroTexto 3">
            <a:extLst>
              <a:ext uri="{FF2B5EF4-FFF2-40B4-BE49-F238E27FC236}">
                <a16:creationId xmlns:a16="http://schemas.microsoft.com/office/drawing/2014/main" id="{63AB6B58-6523-2234-0067-4E8BC3D8DFA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55687883"/>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6936</TotalTime>
  <Words>1895</Words>
  <Application>Microsoft Office PowerPoint</Application>
  <PresentationFormat>Presentación en pantalla (16:9)</PresentationFormat>
  <Paragraphs>301</Paragraphs>
  <Slides>50</Slides>
  <Notes>19</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50</vt:i4>
      </vt:variant>
    </vt:vector>
  </HeadingPairs>
  <TitlesOfParts>
    <vt:vector size="62" baseType="lpstr">
      <vt:lpstr>Arial</vt:lpstr>
      <vt:lpstr>Bahnschrift</vt:lpstr>
      <vt:lpstr>Barlow Semi Condensed</vt:lpstr>
      <vt:lpstr>Barlow Semi Condensed Medium</vt:lpstr>
      <vt:lpstr>Calibri</vt:lpstr>
      <vt:lpstr>Consolas</vt:lpstr>
      <vt:lpstr>Consolas</vt:lpstr>
      <vt:lpstr>Fjalla One</vt:lpstr>
      <vt:lpstr>Roboto Condensed Light</vt:lpstr>
      <vt:lpstr>Symbol</vt:lpstr>
      <vt:lpstr>Tahoma</vt:lpstr>
      <vt:lpstr>Technology Consulting by Slidesgo</vt:lpstr>
      <vt:lpstr>DESARROLLO DE UNA APLICACIÓN WEB PARA LA COTIZACIÓN Y VENTA DE COMPONENTES ELECTRÓNICOS PARA LA EMPRESA MXT-TECHONOLOGY  Estudiante: Pinto Mora Victor Angel Tutor: Alejandro Wills Mercado </vt:lpstr>
      <vt:lpstr>CONTENIDOS</vt:lpstr>
      <vt:lpstr>MXT TECHNOLOGY</vt:lpstr>
      <vt:lpstr>ANTECEDENTES</vt:lpstr>
      <vt:lpstr>Misión y Visión</vt:lpstr>
      <vt:lpstr>FUNCIONAMIENTO DE LA EMPRESA</vt:lpstr>
      <vt:lpstr>FUNCIONAMIENTO DE LA EMPRESA </vt:lpstr>
      <vt:lpstr>Problemática</vt:lpstr>
      <vt:lpstr>¿Por qué una pagina web?</vt:lpstr>
      <vt:lpstr>Objetivo General</vt:lpstr>
      <vt:lpstr>Presentación de PowerPoint</vt:lpstr>
      <vt:lpstr>Justificación</vt:lpstr>
      <vt:lpstr>Justificación Tecnica</vt:lpstr>
      <vt:lpstr>Justificación Social</vt:lpstr>
      <vt:lpstr>Justificación Economica</vt:lpstr>
      <vt:lpstr>Límites</vt:lpstr>
      <vt:lpstr>HERRAMIENTAS DE DESARROLLO</vt:lpstr>
      <vt:lpstr>PHP</vt:lpstr>
      <vt:lpstr>SERVIDORES DE HOSTINGS Y ALOJAMIENTO</vt:lpstr>
      <vt:lpstr>Presentación de PowerPoint</vt:lpstr>
      <vt:lpstr>METODOLOGÍA DE DESARROLLO</vt:lpstr>
      <vt:lpstr>SCRUM</vt:lpstr>
      <vt:lpstr>ROLES SCRUM</vt:lpstr>
      <vt:lpstr>MARCO APLICATIVO</vt:lpstr>
      <vt:lpstr>HISTORIAS DE USUARIO</vt:lpstr>
      <vt:lpstr>Historias de Usuario</vt:lpstr>
      <vt:lpstr>Historias de Usuario</vt:lpstr>
      <vt:lpstr>SPRINTS</vt:lpstr>
      <vt:lpstr>Planificación de Sprints</vt:lpstr>
      <vt:lpstr>Cronograma de Reuniones</vt:lpstr>
      <vt:lpstr>DIAGRAMAS</vt:lpstr>
      <vt:lpstr>DIAGRAMA CASOS DE USO  INGRESO AL SISTEMA</vt:lpstr>
      <vt:lpstr>DIAGRAMA CASOS DE USO  REGISTRO DE CLIENTE</vt:lpstr>
      <vt:lpstr>DIAGRAMA CASOS DE USO  COMPRA DE PRODUCTOS</vt:lpstr>
      <vt:lpstr>DIAGRAMA CASOS DE USO  VER ACCIONES ADMINISTRATIVAS</vt:lpstr>
      <vt:lpstr>DIAGRAMA CASOS DE USO  VER ACCIONES ADMINISTRATIVAS</vt:lpstr>
      <vt:lpstr>DIAGRAMA ENTIDAD RELACION</vt:lpstr>
      <vt:lpstr>DIAGRAMA DE DESPLIEGUE</vt:lpstr>
      <vt:lpstr>DIAGRAMA DE ESTADOS  </vt:lpstr>
      <vt:lpstr>DIAGRAMA DE SECUENCIA ADMINISTRADOR</vt:lpstr>
      <vt:lpstr>DIAGRAMA DE SECUENCIA VENDEDOR</vt:lpstr>
      <vt:lpstr>CONCLUSIÓNES</vt:lpstr>
      <vt:lpstr>Presentación de PowerPoint</vt:lpstr>
      <vt:lpstr>RECOMENDACIONES</vt:lpstr>
      <vt:lpstr>RECOMENDACIONES TÉCNICAS</vt:lpstr>
      <vt:lpstr>RECOMENDACIONES DE INSTALACIÓN</vt:lpstr>
      <vt:lpstr>RECOMENDACIONES ACERCA DEL USO DEL SISTEMA</vt:lpstr>
      <vt:lpstr>NO RECOMENDAMOS REALIZAR LAS SIGUIENTES ACCIONES</vt:lpstr>
      <vt:lpstr>RECOMENDACIONES ACERCA DE LAS ACTUALIZACIONES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COTIZACION Y VENTA DE COMPONENTES ELECTRONICOS PARA LA EMPRESA MXT-TECHONOLOGY  Estudiante: Pinto Mora Victor Angel Tutor: Alejandro Wills Mercado</dc:title>
  <dc:creator>Victor Pinto</dc:creator>
  <cp:lastModifiedBy>Victor Pinto</cp:lastModifiedBy>
  <cp:revision>54</cp:revision>
  <dcterms:modified xsi:type="dcterms:W3CDTF">2022-11-18T18:14:32Z</dcterms:modified>
</cp:coreProperties>
</file>