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1"/>
  </p:notesMasterIdLst>
  <p:handoutMasterIdLst>
    <p:handoutMasterId r:id="rId52"/>
  </p:handoutMasterIdLst>
  <p:sldIdLst>
    <p:sldId id="256" r:id="rId2"/>
    <p:sldId id="306" r:id="rId3"/>
    <p:sldId id="340" r:id="rId4"/>
    <p:sldId id="348" r:id="rId5"/>
    <p:sldId id="339" r:id="rId6"/>
    <p:sldId id="341" r:id="rId7"/>
    <p:sldId id="257" r:id="rId8"/>
    <p:sldId id="342" r:id="rId9"/>
    <p:sldId id="307" r:id="rId10"/>
    <p:sldId id="308" r:id="rId11"/>
    <p:sldId id="258" r:id="rId12"/>
    <p:sldId id="259" r:id="rId13"/>
    <p:sldId id="304" r:id="rId14"/>
    <p:sldId id="305" r:id="rId15"/>
    <p:sldId id="260" r:id="rId16"/>
    <p:sldId id="261" r:id="rId17"/>
    <p:sldId id="347" r:id="rId18"/>
    <p:sldId id="332" r:id="rId19"/>
    <p:sldId id="335" r:id="rId20"/>
    <p:sldId id="262" r:id="rId21"/>
    <p:sldId id="309" r:id="rId22"/>
    <p:sldId id="272" r:id="rId23"/>
    <p:sldId id="263" r:id="rId24"/>
    <p:sldId id="343" r:id="rId25"/>
    <p:sldId id="310" r:id="rId26"/>
    <p:sldId id="336" r:id="rId27"/>
    <p:sldId id="344" r:id="rId28"/>
    <p:sldId id="311" r:id="rId29"/>
    <p:sldId id="313" r:id="rId30"/>
    <p:sldId id="345" r:id="rId31"/>
    <p:sldId id="322" r:id="rId32"/>
    <p:sldId id="323" r:id="rId33"/>
    <p:sldId id="324" r:id="rId34"/>
    <p:sldId id="325" r:id="rId35"/>
    <p:sldId id="326" r:id="rId36"/>
    <p:sldId id="315" r:id="rId37"/>
    <p:sldId id="314" r:id="rId38"/>
    <p:sldId id="337" r:id="rId39"/>
    <p:sldId id="327" r:id="rId40"/>
    <p:sldId id="338" r:id="rId41"/>
    <p:sldId id="266" r:id="rId42"/>
    <p:sldId id="268" r:id="rId43"/>
    <p:sldId id="271" r:id="rId44"/>
    <p:sldId id="329" r:id="rId45"/>
    <p:sldId id="330" r:id="rId46"/>
    <p:sldId id="331" r:id="rId47"/>
    <p:sldId id="334" r:id="rId48"/>
    <p:sldId id="333" r:id="rId49"/>
    <p:sldId id="346"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4660"/>
  </p:normalViewPr>
  <p:slideViewPr>
    <p:cSldViewPr snapToGrid="0">
      <p:cViewPr varScale="1">
        <p:scale>
          <a:sx n="110" d="100"/>
          <a:sy n="110" d="100"/>
        </p:scale>
        <p:origin x="720" y="62"/>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6/11/2022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COTIZACION Y VENTA DE COMPONENTES ELECTRONICOS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los talleres de capacitación en un tiempo mínimo para facilitar el uso de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100"/>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Implementar un base de datos para el almacenamiento de los clientes y administradores de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Categorizar los productos para tener un mayor orden en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diseño intuitivo y creativo para llamar la atención del cliente y así facilitar las acciones con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todos los métodos de pagos disponibles para la comodidad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mantenimiento recurrente a la página para poder tener la página actualizada y optimizada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Tecnica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48249" y="1177636"/>
            <a:ext cx="4369265"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2235637" y="2966427"/>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2120023" y="4099424"/>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493660" y="3028724"/>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278486" y="4207145"/>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969818" y="2020166"/>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3787343" y="2949000"/>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356657" y="1622713"/>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PROBLEMATICA</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JUSTIFICACION</a:t>
            </a:r>
          </a:p>
          <a:p>
            <a:pPr marL="342900" lvl="0" indent="-342900" algn="l" rtl="0">
              <a:lnSpc>
                <a:spcPct val="150000"/>
              </a:lnSpc>
              <a:spcBef>
                <a:spcPts val="0"/>
              </a:spcBef>
              <a:spcAft>
                <a:spcPts val="0"/>
              </a:spcAft>
              <a:buFont typeface="Arial" panose="020B0604020202020204" pitchFamily="34" charset="0"/>
              <a:buChar char="•"/>
            </a:pPr>
            <a:r>
              <a:rPr lang="en-US" dirty="0"/>
              <a:t>LIMITES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COLORES Y FUENTES APLICADAS AL SISTEMA WEB</a:t>
            </a:r>
          </a:p>
          <a:p>
            <a:pPr marL="342900" lvl="0" indent="-342900" algn="l" rtl="0">
              <a:lnSpc>
                <a:spcPct val="150000"/>
              </a:lnSpc>
              <a:spcBef>
                <a:spcPts val="0"/>
              </a:spcBef>
              <a:spcAft>
                <a:spcPts val="0"/>
              </a:spcAft>
              <a:buFont typeface="Arial" panose="020B0604020202020204" pitchFamily="34" charset="0"/>
              <a:buChar char="•"/>
            </a:pPr>
            <a:r>
              <a:rPr lang="en-US" dirty="0"/>
              <a:t>METODOLOGIA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pPr marL="171450" indent="-171450">
              <a:buFont typeface="Arial" panose="020B0604020202020204" pitchFamily="34" charset="0"/>
              <a:buChar char="•"/>
            </a:pPr>
            <a:r>
              <a:rPr lang="en-US" dirty="0"/>
              <a:t>Usuarios</a:t>
            </a:r>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31849"/>
            <a:ext cx="3462043" cy="3121363"/>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2154817" y="1221069"/>
            <a:ext cx="4834215" cy="333539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392812" y="1410439"/>
            <a:ext cx="4358229" cy="3456062"/>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USUARIO</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371310" y="1447855"/>
            <a:ext cx="4401233" cy="3020270"/>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80%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b="1" dirty="0"/>
              <a:t>RECOMENDACIONES TÉCNICAS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
        <p:nvSpPr>
          <p:cNvPr id="3" name="CuadroTexto 2">
            <a:extLst>
              <a:ext uri="{FF2B5EF4-FFF2-40B4-BE49-F238E27FC236}">
                <a16:creationId xmlns:a16="http://schemas.microsoft.com/office/drawing/2014/main" id="{1D083392-FC2C-D052-734C-6FA79A6143E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0221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1" y="13091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r>
              <a:rPr lang="es-BO" dirty="0">
                <a:latin typeface="Barlow Semi Condensed" panose="00000506000000000000" pitchFamily="2" charset="0"/>
                <a:ea typeface="Calibri" panose="020F0502020204030204" pitchFamily="34" charset="0"/>
                <a:cs typeface="Times New Roman" panose="02020603050405020304" pitchFamily="18" charset="0"/>
              </a:rPr>
              <a:t>El objetivo de la </a:t>
            </a: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empresa es  brindar productos informáticos para todo ambiente laboral informático, tanto como a clientes finales o a instituciones publicas y privadas.</a:t>
            </a:r>
          </a:p>
          <a:p>
            <a:pPr marL="251460">
              <a:lnSpc>
                <a:spcPct val="150000"/>
              </a:lnSpc>
              <a:spcAft>
                <a:spcPts val="800"/>
              </a:spcAft>
            </a:pP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La empresa Mxt-techonology cuenta con 2 sucursales la primera ubicada en Esteban Arce y la otra en la Blanco Galindo y av., Perú. </a:t>
            </a: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Objetivo</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8701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tiempo en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arlow Semi Condensed" panose="00000506000000000000" pitchFamily="2" charset="0"/>
              </a:rPr>
              <a:t>Ingresos</a:t>
            </a:r>
            <a:endParaRPr lang="en-US" dirty="0">
              <a:latin typeface="Barlow Semi Condensed" panose="00000506000000000000" pitchFamily="2" charset="0"/>
            </a:endParaRP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r>
              <a:rPr lang="es-BO" dirty="0"/>
              <a:t>Una pagina web no solo te ayudara a realizar publicidad, ventas de manera digital, si no que también podrás mantenerte al ritmo de las demás empresas de tu rubro y obtener mas beneficios.</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gn="just">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los distintos métodos que hay hoy en día para poder realizar una compra o simplemente ver que productos o servicios me ofrece dicha empresa. 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5657</TotalTime>
  <Words>1942</Words>
  <Application>Microsoft Office PowerPoint</Application>
  <PresentationFormat>Presentación en pantalla (16:9)</PresentationFormat>
  <Paragraphs>292</Paragraphs>
  <Slides>49</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49</vt:i4>
      </vt:variant>
    </vt:vector>
  </HeadingPairs>
  <TitlesOfParts>
    <vt:vector size="61"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COTIZACION Y VENTA DE COMPONENTES ELECTRONICOS PARA LA EMPRESA MXT-TECHONOLOGY  Estudiante: Pinto Mora Victor Angel Tutor: Alejandro Wills Mercado </vt:lpstr>
      <vt:lpstr>CONTENIDOS</vt:lpstr>
      <vt:lpstr>MXT TECHNOLOGY</vt:lpstr>
      <vt:lpstr>ANTECEDENTES</vt:lpstr>
      <vt:lpstr>Misión y Visión</vt:lpstr>
      <vt:lpstr>Objetivo </vt:lpstr>
      <vt:lpstr>Problemática</vt:lpstr>
      <vt:lpstr>¿Por qué una pagina web?</vt:lpstr>
      <vt:lpstr>Objetivo General</vt:lpstr>
      <vt:lpstr>Presentación de PowerPoint</vt:lpstr>
      <vt:lpstr>Justificación</vt:lpstr>
      <vt:lpstr>Justificación Tecnica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USUARIO</vt:lpstr>
      <vt:lpstr>CONCLUSIÓNES</vt:lpstr>
      <vt:lpstr>Presentación de PowerPoint</vt:lpstr>
      <vt:lpstr>RECOMENDACIONES</vt:lpstr>
      <vt:lpstr>RECOMENDACIONES TÉCNICAS</vt:lpstr>
      <vt:lpstr>RECOMENDACIONES DE INSTALACIÓN</vt:lpstr>
      <vt:lpstr>RECOMENDACIONES ACERCA DEL USO DEL SISTEMA</vt:lpstr>
      <vt:lpstr>NO RECOMENDAMOS REALIZAR LAS SIGUIENTES ACCIONES</vt:lpstr>
      <vt:lpstr>RECOMENDACIONES ACERCA DE LAS ACTUALIZACIONES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50</cp:revision>
  <dcterms:modified xsi:type="dcterms:W3CDTF">2022-11-06T21:41:38Z</dcterms:modified>
</cp:coreProperties>
</file>