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handoutMasterIdLst>
    <p:handoutMasterId r:id="rId52"/>
  </p:handoutMasterIdLst>
  <p:sldIdLst>
    <p:sldId id="256" r:id="rId2"/>
    <p:sldId id="306" r:id="rId3"/>
    <p:sldId id="340" r:id="rId4"/>
    <p:sldId id="348" r:id="rId5"/>
    <p:sldId id="339" r:id="rId6"/>
    <p:sldId id="341" r:id="rId7"/>
    <p:sldId id="257" r:id="rId8"/>
    <p:sldId id="342" r:id="rId9"/>
    <p:sldId id="307" r:id="rId10"/>
    <p:sldId id="308" r:id="rId11"/>
    <p:sldId id="258" r:id="rId12"/>
    <p:sldId id="259" r:id="rId13"/>
    <p:sldId id="304" r:id="rId14"/>
    <p:sldId id="305" r:id="rId15"/>
    <p:sldId id="260" r:id="rId16"/>
    <p:sldId id="261" r:id="rId17"/>
    <p:sldId id="347" r:id="rId18"/>
    <p:sldId id="332" r:id="rId19"/>
    <p:sldId id="335" r:id="rId20"/>
    <p:sldId id="262" r:id="rId21"/>
    <p:sldId id="309" r:id="rId22"/>
    <p:sldId id="272" r:id="rId23"/>
    <p:sldId id="263" r:id="rId24"/>
    <p:sldId id="343" r:id="rId25"/>
    <p:sldId id="310" r:id="rId26"/>
    <p:sldId id="336" r:id="rId27"/>
    <p:sldId id="344" r:id="rId28"/>
    <p:sldId id="311" r:id="rId29"/>
    <p:sldId id="313" r:id="rId30"/>
    <p:sldId id="345" r:id="rId31"/>
    <p:sldId id="322" r:id="rId32"/>
    <p:sldId id="323" r:id="rId33"/>
    <p:sldId id="324" r:id="rId34"/>
    <p:sldId id="325" r:id="rId35"/>
    <p:sldId id="326" r:id="rId36"/>
    <p:sldId id="315" r:id="rId37"/>
    <p:sldId id="314" r:id="rId38"/>
    <p:sldId id="337" r:id="rId39"/>
    <p:sldId id="327" r:id="rId40"/>
    <p:sldId id="338" r:id="rId41"/>
    <p:sldId id="266" r:id="rId42"/>
    <p:sldId id="268" r:id="rId43"/>
    <p:sldId id="271" r:id="rId44"/>
    <p:sldId id="329" r:id="rId45"/>
    <p:sldId id="330" r:id="rId46"/>
    <p:sldId id="331" r:id="rId47"/>
    <p:sldId id="334" r:id="rId48"/>
    <p:sldId id="333" r:id="rId49"/>
    <p:sldId id="346"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varScale="1">
        <p:scale>
          <a:sx n="114" d="100"/>
          <a:sy n="114" d="100"/>
        </p:scale>
        <p:origin x="780" y="90"/>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2/11/2022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Tecnica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11068"/>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122106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92812" y="1410439"/>
            <a:ext cx="4358229" cy="3456062"/>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USUARIO</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371310" y="1447855"/>
            <a:ext cx="4401233" cy="3020270"/>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b="1"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Objetivo</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arlow Semi Condensed" panose="00000506000000000000" pitchFamily="2" charset="0"/>
              </a:rPr>
              <a:t>Ingresos</a:t>
            </a:r>
            <a:endParaRPr lang="en-US" dirty="0">
              <a:latin typeface="Barlow Semi Condensed" panose="00000506000000000000" pitchFamily="2" charset="0"/>
            </a:endParaRP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5655</TotalTime>
  <Words>1942</Words>
  <Application>Microsoft Office PowerPoint</Application>
  <PresentationFormat>Presentación en pantalla (16:9)</PresentationFormat>
  <Paragraphs>292</Paragraphs>
  <Slides>49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49</vt:i4>
      </vt:variant>
    </vt:vector>
  </HeadingPairs>
  <TitlesOfParts>
    <vt:vector size="61"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COTIZACION Y VENTA DE COMPONENTES ELECTRONICOS PARA LA EMPRESA MXT-TECHONOLOGY  Estudiante: Pinto Mora Victor Angel Tutor: Alejandro Wills Mercado </vt:lpstr>
      <vt:lpstr>CONTENIDOS</vt:lpstr>
      <vt:lpstr>MXT TECHNOLOGY</vt:lpstr>
      <vt:lpstr>ANTECEDENTES</vt:lpstr>
      <vt:lpstr>Misión y Visión</vt:lpstr>
      <vt:lpstr>Objetivo </vt:lpstr>
      <vt:lpstr>Problemática</vt:lpstr>
      <vt:lpstr>¿Por qué una pagina web?</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USUARIO</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49</cp:revision>
  <dcterms:modified xsi:type="dcterms:W3CDTF">2022-11-03T02:21:31Z</dcterms:modified>
</cp:coreProperties>
</file>