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6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8824-7AC3-43AC-9C0E-7552934864B6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089C-10CF-472D-8192-981282024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891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8824-7AC3-43AC-9C0E-7552934864B6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089C-10CF-472D-8192-981282024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858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8824-7AC3-43AC-9C0E-7552934864B6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089C-10CF-472D-8192-98128202488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2098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8824-7AC3-43AC-9C0E-7552934864B6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089C-10CF-472D-8192-981282024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010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8824-7AC3-43AC-9C0E-7552934864B6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089C-10CF-472D-8192-98128202488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3423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8824-7AC3-43AC-9C0E-7552934864B6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089C-10CF-472D-8192-981282024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086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8824-7AC3-43AC-9C0E-7552934864B6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089C-10CF-472D-8192-981282024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180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8824-7AC3-43AC-9C0E-7552934864B6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089C-10CF-472D-8192-981282024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82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8824-7AC3-43AC-9C0E-7552934864B6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089C-10CF-472D-8192-981282024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99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8824-7AC3-43AC-9C0E-7552934864B6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089C-10CF-472D-8192-981282024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56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8824-7AC3-43AC-9C0E-7552934864B6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089C-10CF-472D-8192-981282024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79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8824-7AC3-43AC-9C0E-7552934864B6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089C-10CF-472D-8192-981282024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3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8824-7AC3-43AC-9C0E-7552934864B6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089C-10CF-472D-8192-981282024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805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8824-7AC3-43AC-9C0E-7552934864B6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089C-10CF-472D-8192-981282024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8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8824-7AC3-43AC-9C0E-7552934864B6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089C-10CF-472D-8192-981282024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43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8824-7AC3-43AC-9C0E-7552934864B6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089C-10CF-472D-8192-981282024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911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18824-7AC3-43AC-9C0E-7552934864B6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4F1089C-10CF-472D-8192-981282024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91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C04C-FDF5-3387-08D1-A44EE1767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0385" y="2379488"/>
            <a:ext cx="8066313" cy="85770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Project on SQL </a:t>
            </a:r>
            <a:r>
              <a:rPr lang="en-IN" sz="2000" b="1" dirty="0"/>
              <a:t>(using python)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1C83B2-3243-4CC4-58B5-57E98D71C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0882" y="4212877"/>
            <a:ext cx="2667001" cy="1089705"/>
          </a:xfrm>
        </p:spPr>
        <p:txBody>
          <a:bodyPr/>
          <a:lstStyle/>
          <a:p>
            <a:r>
              <a:rPr lang="en-IN" b="1" dirty="0">
                <a:solidFill>
                  <a:srgbClr val="92D050"/>
                </a:solidFill>
              </a:rPr>
              <a:t>SUBMITTED BY:</a:t>
            </a:r>
          </a:p>
          <a:p>
            <a:r>
              <a:rPr lang="en-IN" b="1" dirty="0">
                <a:solidFill>
                  <a:srgbClr val="92D050"/>
                </a:solidFill>
              </a:rPr>
              <a:t>EGA AKSHITHA</a:t>
            </a:r>
          </a:p>
        </p:txBody>
      </p:sp>
    </p:spTree>
    <p:extLst>
      <p:ext uri="{BB962C8B-B14F-4D97-AF65-F5344CB8AC3E}">
        <p14:creationId xmlns:p14="http://schemas.microsoft.com/office/powerpoint/2010/main" val="3782387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DA9EA8-ED3E-A1D0-EAE9-04ED8B953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86" y="532013"/>
            <a:ext cx="8976457" cy="549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674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7062B-CF05-324C-9EFD-7F41AD5EE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6605" y="2768600"/>
            <a:ext cx="5561420" cy="1320800"/>
          </a:xfrm>
        </p:spPr>
        <p:txBody>
          <a:bodyPr>
            <a:noAutofit/>
          </a:bodyPr>
          <a:lstStyle/>
          <a:p>
            <a:r>
              <a:rPr lang="en-IN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0418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0762E-DD68-9F87-CC4C-FFDCCF62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90" y="598026"/>
            <a:ext cx="2922393" cy="756213"/>
          </a:xfrm>
        </p:spPr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0CE4D-C5D5-7274-8D6F-94589B1C6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990" y="1365813"/>
            <a:ext cx="9751456" cy="447878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2000" b="1" dirty="0"/>
              <a:t>Definition:</a:t>
            </a:r>
          </a:p>
          <a:p>
            <a:pPr algn="just"/>
            <a:r>
              <a:rPr lang="en-US" sz="2000" dirty="0"/>
              <a:t>Healthcare refers to the organized provision of medical services to maintain or improve people’s health through prevention, diagnosis, treatment, and rehabilitation. It involves both the </a:t>
            </a:r>
            <a:r>
              <a:rPr lang="en-US" sz="2000" b="1" dirty="0"/>
              <a:t>science</a:t>
            </a:r>
            <a:r>
              <a:rPr lang="en-US" sz="2000" dirty="0"/>
              <a:t> (medical knowledge, technology) and the </a:t>
            </a:r>
            <a:r>
              <a:rPr lang="en-US" sz="2000" b="1" dirty="0"/>
              <a:t>system</a:t>
            </a:r>
            <a:r>
              <a:rPr lang="en-US" sz="2000" dirty="0"/>
              <a:t> (infrastructure, professionals, policies) that deliver care.</a:t>
            </a:r>
          </a:p>
          <a:p>
            <a:pPr marL="0" indent="0" algn="just">
              <a:buNone/>
            </a:pPr>
            <a:br>
              <a:rPr lang="en-US" sz="2000" dirty="0"/>
            </a:br>
            <a:endParaRPr lang="en-US" sz="2000" dirty="0"/>
          </a:p>
          <a:p>
            <a:pPr marL="0" indent="0" algn="just">
              <a:buNone/>
            </a:pPr>
            <a:r>
              <a:rPr lang="en-US" sz="2000" b="1" dirty="0"/>
              <a:t>2. Main Components:</a:t>
            </a:r>
          </a:p>
          <a:p>
            <a:pPr algn="just"/>
            <a:r>
              <a:rPr lang="en-US" sz="2000" b="1" dirty="0"/>
              <a:t>Primary Care</a:t>
            </a:r>
            <a:r>
              <a:rPr lang="en-US" sz="2000" dirty="0"/>
              <a:t> → First contact care (general physicians, clinics, preventive services).</a:t>
            </a:r>
          </a:p>
          <a:p>
            <a:pPr algn="just"/>
            <a:r>
              <a:rPr lang="en-US" sz="2000" b="1" dirty="0"/>
              <a:t>Secondary Care</a:t>
            </a:r>
            <a:r>
              <a:rPr lang="en-US" sz="2000" dirty="0"/>
              <a:t> → Specialized care (cardiologists, dermatologists, hospitals).</a:t>
            </a:r>
          </a:p>
          <a:p>
            <a:pPr algn="just"/>
            <a:r>
              <a:rPr lang="en-US" sz="2000" b="1" dirty="0"/>
              <a:t>Tertiary Care</a:t>
            </a:r>
            <a:r>
              <a:rPr lang="en-US" sz="2000" dirty="0"/>
              <a:t> → Highly specialized services (cancer treatment, neurosurgery).</a:t>
            </a:r>
          </a:p>
          <a:p>
            <a:pPr algn="just"/>
            <a:r>
              <a:rPr lang="en-US" sz="2000" b="1" dirty="0"/>
              <a:t>Quaternary Care</a:t>
            </a:r>
            <a:r>
              <a:rPr lang="en-US" sz="2000" dirty="0"/>
              <a:t> → Cutting-edge experimental medicine, rare treatments.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1076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3533-F880-98B0-FDED-DF26A4FBD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409176"/>
            <a:ext cx="5075167" cy="1400530"/>
          </a:xfrm>
        </p:spPr>
        <p:txBody>
          <a:bodyPr>
            <a:normAutofit/>
          </a:bodyPr>
          <a:lstStyle/>
          <a:p>
            <a:r>
              <a:rPr lang="en-IN" sz="4400" dirty="0"/>
              <a:t>SOURCE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2C58EB-FE45-D182-FB6D-6EF454FBD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20" y="1446836"/>
            <a:ext cx="9368543" cy="488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0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11A810-8803-1462-AB5A-BDF7321DD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37" y="682905"/>
            <a:ext cx="9105717" cy="570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73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5A8FC1-94AF-7754-D83D-254878B17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86" y="833378"/>
            <a:ext cx="9375492" cy="535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57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CF4E8-1F17-371E-DFBC-B225CCAE1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24543"/>
            <a:ext cx="3383037" cy="829719"/>
          </a:xfrm>
        </p:spPr>
        <p:txBody>
          <a:bodyPr>
            <a:normAutofit/>
          </a:bodyPr>
          <a:lstStyle/>
          <a:p>
            <a:r>
              <a:rPr lang="en-IN" sz="4000" b="1" dirty="0"/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6A57DF-1484-524E-40FF-F83F05532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39319"/>
            <a:ext cx="9183746" cy="491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76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EB578-7630-D5BD-948D-2CF2E0589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48" y="1403430"/>
            <a:ext cx="7044071" cy="405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34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6A8EE2-8711-69BB-F5C3-3A4DF5D5D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13" y="995068"/>
            <a:ext cx="8779982" cy="505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937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3CF32F-7B78-319F-BC32-2D4668F67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39" y="755827"/>
            <a:ext cx="9167151" cy="560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295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125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Project on SQL (using python)</vt:lpstr>
      <vt:lpstr>OVERVIEW</vt:lpstr>
      <vt:lpstr>SOURCE CODE</vt:lpstr>
      <vt:lpstr>PowerPoint Presentation</vt:lpstr>
      <vt:lpstr>PowerPoint Presentation</vt:lpstr>
      <vt:lpstr>OUTPUT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Akshitha Ega</dc:creator>
  <cp:lastModifiedBy>Akshitha Ega</cp:lastModifiedBy>
  <cp:revision>3</cp:revision>
  <dcterms:created xsi:type="dcterms:W3CDTF">2025-09-22T08:40:27Z</dcterms:created>
  <dcterms:modified xsi:type="dcterms:W3CDTF">2025-09-22T14:46:25Z</dcterms:modified>
</cp:coreProperties>
</file>