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  <a:r>
              <a:rPr sz="1800" b="0" u="sng"/>
              <a:t>ini Judul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25 Jan 00:00</c:v>
                </c:pt>
              </c:strCache>
            </c:strRef>
          </c:tx>
          <c:explosion val="25"/>
          <c:dPt>
            <c:idx val="1"/>
            <c:spPr>
              <a:solidFill>
                <a:srgbClr val="FFC0CB"/>
              </a:solidFill>
            </c:spPr>
          </c:dPt>
          <c:cat>
            <c:strRef>
              <c:f>Sheet1!$A$2:$A$6</c:f>
              <c:strCache>
                <c:ptCount val="5"/>
                <c:pt idx="0">
                  <c:v>Twitter</c:v>
                </c:pt>
                <c:pt idx="1">
                  <c:v>Youtube</c:v>
                </c:pt>
                <c:pt idx="2">
                  <c:v>Instagram</c:v>
                </c:pt>
                <c:pt idx="3">
                  <c:v>Facebook</c:v>
                </c:pt>
                <c:pt idx="4">
                  <c:v>Tiktok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451</c:v>
                </c:pt>
                <c:pt idx="1">
                  <c:v>200</c:v>
                </c:pt>
                <c:pt idx="2">
                  <c:v>123</c:v>
                </c:pt>
                <c:pt idx="3">
                  <c:v>345</c:v>
                </c:pt>
                <c:pt idx="4">
                  <c:v>60</c:v>
                </c:pt>
              </c:numCache>
            </c:numRef>
          </c:val>
        </c:ser>
        <c:dLbls>
          <c:txPr>
            <a:bodyPr/>
            <a:lstStyle/>
            <a:p>
              <a:pPr>
                <a:defRPr sz="1400">
                  <a:solidFill>
                    <a:srgbClr val="202020"/>
                  </a:solidFill>
                </a:defRPr>
              </a:pPr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Chart>
    </c:plotArea>
    <c:legend>
      <c:legendPos val="b"/>
      <c:overlay val="0"/>
      <c:txPr>
        <a:bodyPr/>
        <a:lstStyle/>
        <a:p>
          <a:pPr>
            <a:defRPr b="1"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1828800"/>
          <a:ext cx="45720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