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9728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  <a:r>
              <a:rPr sz="3000" b="1" u="sng">
                <a:solidFill>
                  <a:srgbClr val="808080"/>
                </a:solidFill>
              </a:rPr>
              <a:t>Judul</a:t>
            </a:r>
          </a:p>
        </c:rich>
      </c:tx>
      <c:layout/>
      <c:overlay val="0"/>
    </c:title>
    <c:autoTitleDeleted val="1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explosion val="25"/>
          <c:dPt>
            <c:idx val="0"/>
            <c:spPr>
              <a:solidFill>
                <a:srgbClr val="FFC0CB"/>
              </a:solidFill>
            </c:spPr>
          </c:dPt>
          <c:dPt>
            <c:idx val="1"/>
            <c:spPr>
              <a:solidFill>
                <a:srgbClr val="FFC0CB"/>
              </a:solidFill>
            </c:spPr>
          </c:dPt>
          <c:dPt>
            <c:idx val="2"/>
            <c:spPr>
              <a:solidFill>
                <a:srgbClr val="FFC0CB"/>
              </a:solidFill>
            </c:spPr>
          </c:dPt>
          <c:dPt>
            <c:idx val="3"/>
            <c:spPr>
              <a:solidFill>
                <a:srgbClr val="FFC0CB"/>
              </a:solidFill>
            </c:spPr>
          </c:dPt>
          <c:dPt>
            <c:idx val="4"/>
            <c:spPr>
              <a:solidFill>
                <a:srgbClr val="FFC0CB"/>
              </a:solidFill>
            </c:spPr>
          </c:dPt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200</c:v>
                </c:pt>
                <c:pt idx="2">
                  <c:v>123</c:v>
                </c:pt>
                <c:pt idx="3">
                  <c:v>345</c:v>
                </c:pt>
                <c:pt idx="4">
                  <c:v>60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13969" y="1711756"/>
          <a:ext cx="2546238" cy="25462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