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 Jan 01:00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354</c:v>
                </c:pt>
                <c:pt idx="1">
                  <c:v>28</c:v>
                </c:pt>
                <c:pt idx="2">
                  <c:v>58</c:v>
                </c:pt>
                <c:pt idx="3">
                  <c:v>13</c:v>
                </c:pt>
                <c:pt idx="4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 Jan 02:00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354</c:v>
                </c:pt>
                <c:pt idx="1">
                  <c:v>28</c:v>
                </c:pt>
                <c:pt idx="2">
                  <c:v>58</c:v>
                </c:pt>
                <c:pt idx="3">
                  <c:v>13</c:v>
                </c:pt>
                <c:pt idx="4">
                  <c:v>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</c:ser>
      </c:pieChart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explosion val="25"/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</c:ser>
      </c:pieChart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explosion val="25"/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122</c:v>
                </c:pt>
                <c:pt idx="1">
                  <c:v>31</c:v>
                </c:pt>
                <c:pt idx="2">
                  <c:v>123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344</c:v>
                </c:pt>
                <c:pt idx="1">
                  <c:v>4</c:v>
                </c:pt>
                <c:pt idx="2">
                  <c:v>45</c:v>
                </c:pt>
                <c:pt idx="3">
                  <c:v>1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catAx>
        <c:axId val="-2101159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0718248"/>
        <c:crosses val="autoZero"/>
        <c:auto val="1"/>
        <c:lblAlgn val="ctr"/>
        <c:lblOffset val="100"/>
        <c:noMultiLvlLbl val="0"/>
      </c:catAx>
      <c:valAx>
        <c:axId val="-2100718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159928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122</c:v>
                </c:pt>
                <c:pt idx="1">
                  <c:v>31</c:v>
                </c:pt>
                <c:pt idx="2">
                  <c:v>123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344</c:v>
                </c:pt>
                <c:pt idx="1">
                  <c:v>4</c:v>
                </c:pt>
                <c:pt idx="2">
                  <c:v>45</c:v>
                </c:pt>
                <c:pt idx="3">
                  <c:v>1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catAx>
        <c:axId val="-2101159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0718248"/>
        <c:crosses val="autoZero"/>
        <c:auto val="1"/>
        <c:lblAlgn val="ctr"/>
        <c:lblOffset val="100"/>
        <c:noMultiLvlLbl val="0"/>
      </c:catAx>
      <c:valAx>
        <c:axId val="-2100718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159928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122</c:v>
                </c:pt>
                <c:pt idx="1">
                  <c:v>31</c:v>
                </c:pt>
                <c:pt idx="2">
                  <c:v>123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344</c:v>
                </c:pt>
                <c:pt idx="1">
                  <c:v>4</c:v>
                </c:pt>
                <c:pt idx="2">
                  <c:v>45</c:v>
                </c:pt>
                <c:pt idx="3">
                  <c:v>1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catAx>
        <c:axId val="-2101159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0718248"/>
        <c:crosses val="autoZero"/>
        <c:auto val="1"/>
        <c:lblAlgn val="ctr"/>
        <c:lblOffset val="100"/>
        <c:noMultiLvlLbl val="0"/>
      </c:catAx>
      <c:valAx>
        <c:axId val="-2100718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159928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 Jan 01:00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354</c:v>
                </c:pt>
                <c:pt idx="1">
                  <c:v>28</c:v>
                </c:pt>
                <c:pt idx="2">
                  <c:v>58</c:v>
                </c:pt>
                <c:pt idx="3">
                  <c:v>13</c:v>
                </c:pt>
                <c:pt idx="4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 Jan 02:00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354</c:v>
                </c:pt>
                <c:pt idx="1">
                  <c:v>28</c:v>
                </c:pt>
                <c:pt idx="2">
                  <c:v>58</c:v>
                </c:pt>
                <c:pt idx="3">
                  <c:v>13</c:v>
                </c:pt>
                <c:pt idx="4">
                  <c:v>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 Jan 01:00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354</c:v>
                </c:pt>
                <c:pt idx="1">
                  <c:v>28</c:v>
                </c:pt>
                <c:pt idx="2">
                  <c:v>58</c:v>
                </c:pt>
                <c:pt idx="3">
                  <c:v>13</c:v>
                </c:pt>
                <c:pt idx="4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 Jan 02:00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354</c:v>
                </c:pt>
                <c:pt idx="1">
                  <c:v>28</c:v>
                </c:pt>
                <c:pt idx="2">
                  <c:v>58</c:v>
                </c:pt>
                <c:pt idx="3">
                  <c:v>13</c:v>
                </c:pt>
                <c:pt idx="4">
                  <c:v>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 Jan 01:00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354</c:v>
                </c:pt>
                <c:pt idx="1">
                  <c:v>28</c:v>
                </c:pt>
                <c:pt idx="2">
                  <c:v>58</c:v>
                </c:pt>
                <c:pt idx="3">
                  <c:v>13</c:v>
                </c:pt>
                <c:pt idx="4">
                  <c:v>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 Jan 02:00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354</c:v>
                </c:pt>
                <c:pt idx="1">
                  <c:v>28</c:v>
                </c:pt>
                <c:pt idx="2">
                  <c:v>58</c:v>
                </c:pt>
                <c:pt idx="3">
                  <c:v>13</c:v>
                </c:pt>
                <c:pt idx="4">
                  <c:v>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 Jan 01:00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354</c:v>
                </c:pt>
                <c:pt idx="1">
                  <c:v>28</c:v>
                </c:pt>
                <c:pt idx="2">
                  <c:v>58</c:v>
                </c:pt>
                <c:pt idx="3">
                  <c:v>13</c:v>
                </c:pt>
                <c:pt idx="4">
                  <c:v>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 Jan 02:00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354</c:v>
                </c:pt>
                <c:pt idx="1">
                  <c:v>28</c:v>
                </c:pt>
                <c:pt idx="2">
                  <c:v>58</c:v>
                </c:pt>
                <c:pt idx="3">
                  <c:v>299</c:v>
                </c:pt>
                <c:pt idx="4">
                  <c:v>50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 Jan 01:00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354</c:v>
                </c:pt>
                <c:pt idx="1">
                  <c:v>28</c:v>
                </c:pt>
                <c:pt idx="2">
                  <c:v>58</c:v>
                </c:pt>
                <c:pt idx="3">
                  <c:v>13</c:v>
                </c:pt>
                <c:pt idx="4">
                  <c:v>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 Jan 02:00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354</c:v>
                </c:pt>
                <c:pt idx="1">
                  <c:v>28</c:v>
                </c:pt>
                <c:pt idx="2">
                  <c:v>58</c:v>
                </c:pt>
                <c:pt idx="3">
                  <c:v>13</c:v>
                </c:pt>
                <c:pt idx="4">
                  <c:v>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 Jan 01:00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354</c:v>
                </c:pt>
                <c:pt idx="1">
                  <c:v>28</c:v>
                </c:pt>
                <c:pt idx="2">
                  <c:v>58</c:v>
                </c:pt>
                <c:pt idx="3">
                  <c:v>13</c:v>
                </c:pt>
                <c:pt idx="4">
                  <c:v>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 Jan 02:00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354</c:v>
                </c:pt>
                <c:pt idx="1">
                  <c:v>28</c:v>
                </c:pt>
                <c:pt idx="2">
                  <c:v>58</c:v>
                </c:pt>
                <c:pt idx="3">
                  <c:v>13</c:v>
                </c:pt>
                <c:pt idx="4">
                  <c:v>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 Jan 01:00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354</c:v>
                </c:pt>
                <c:pt idx="1">
                  <c:v>28</c:v>
                </c:pt>
                <c:pt idx="2">
                  <c:v>58</c:v>
                </c:pt>
                <c:pt idx="3">
                  <c:v>13</c:v>
                </c:pt>
                <c:pt idx="4">
                  <c:v>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 Jan 02:00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354</c:v>
                </c:pt>
                <c:pt idx="1">
                  <c:v>28</c:v>
                </c:pt>
                <c:pt idx="2">
                  <c:v>58</c:v>
                </c:pt>
                <c:pt idx="3">
                  <c:v>13</c:v>
                </c:pt>
                <c:pt idx="4">
                  <c:v>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451</c:v>
                </c:pt>
                <c:pt idx="1">
                  <c:v>54</c:v>
                </c:pt>
                <c:pt idx="2">
                  <c:v>32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 Jan 01:00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354</c:v>
                </c:pt>
                <c:pt idx="1">
                  <c:v>28</c:v>
                </c:pt>
                <c:pt idx="2">
                  <c:v>58</c:v>
                </c:pt>
                <c:pt idx="3">
                  <c:v>13</c:v>
                </c:pt>
                <c:pt idx="4">
                  <c:v>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 Jan 02:00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354</c:v>
                </c:pt>
                <c:pt idx="1">
                  <c:v>28</c:v>
                </c:pt>
                <c:pt idx="2">
                  <c:v>58</c:v>
                </c:pt>
                <c:pt idx="3">
                  <c:v>13</c:v>
                </c:pt>
                <c:pt idx="4">
                  <c:v>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914400"/>
            <a:ext cx="4572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100" b="1"/>
              <a:t>COLUMN_CLUSTERED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914400"/>
            <a:ext cx="4572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100" b="1"/>
              <a:t>PIE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914400"/>
            <a:ext cx="4572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100" b="1"/>
              <a:t>PIE_EXPLODED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914400"/>
            <a:ext cx="4572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100" b="1"/>
              <a:t>DOUGHNUT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914400"/>
            <a:ext cx="4572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100" b="1"/>
              <a:t>DOUGHNUT_EXPLODED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914400"/>
            <a:ext cx="4572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100" b="1"/>
              <a:t>BAR_CLUSTERED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914400"/>
            <a:ext cx="4572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100" b="1"/>
              <a:t>BAR_STACKED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914400"/>
            <a:ext cx="4572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100" b="1"/>
              <a:t>BAR_STACKED_100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914400"/>
            <a:ext cx="4572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100" b="1"/>
              <a:t>AREA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914400"/>
            <a:ext cx="4572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100" b="1"/>
              <a:t>AREA_STACKED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914400"/>
            <a:ext cx="4572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100" b="1"/>
              <a:t>AREA_STACKED_100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914400"/>
            <a:ext cx="4572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100" b="1"/>
              <a:t>COLUMN_STACKED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914400"/>
            <a:ext cx="4572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100" b="1"/>
              <a:t>COLUMN_STACKED_100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914400"/>
            <a:ext cx="4572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100" b="1"/>
              <a:t>LINE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914400"/>
            <a:ext cx="4572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100" b="1"/>
              <a:t>LINE_STACKED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914400"/>
            <a:ext cx="4572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100" b="1"/>
              <a:t>LINE_MARKERS_STACKED_100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914400"/>
            <a:ext cx="4572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100" b="1"/>
              <a:t>LINE_MARKERS_STACKED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914400"/>
            <a:ext cx="4572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100" b="1"/>
              <a:t>LINE_STACKED_100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914400"/>
            <a:ext cx="4572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100" b="1"/>
              <a:t>LINE_MARKERS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