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Ini Tes yang sangat Banyak Sekali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