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"/>
  </p:notesMasterIdLst>
  <p:sldIdLst>
    <p:sldId id="27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4BA44B68-C187-4383-64AF-A51B1ADF88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613B3557-1210-78B2-12ED-DE64FD6366C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4EA0FA5-2E1F-4EDA-A186-6137E1ACD03C}" type="datetimeFigureOut">
              <a:rPr lang="ru-RU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4" name="Образ слайда 3">
            <a:extLst>
              <a:ext uri="{FF2B5EF4-FFF2-40B4-BE49-F238E27FC236}">
                <a16:creationId xmlns="" xmlns:a16="http://schemas.microsoft.com/office/drawing/2014/main" id="{97A65DC5-0A56-34A3-385B-E7B9CE1CEA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>
            <a:extLst>
              <a:ext uri="{FF2B5EF4-FFF2-40B4-BE49-F238E27FC236}">
                <a16:creationId xmlns="" xmlns:a16="http://schemas.microsoft.com/office/drawing/2014/main" id="{11A71E2E-F6A2-466F-C7EF-69060DF8C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E4B17A0-30B9-A956-BD5D-F0B055B3A6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B585A63-0410-2489-E80E-390E36D08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B4CCEE7-1AA0-49B2-8740-7FE5FB664B8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06433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6D3C10B-938B-4721-AF62-2BCA8B3B4729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346E70-581C-42EC-94D5-D348AB4E8D76}" type="slidenum">
              <a:rPr lang="ru-RU" altLang="ru-RU" smtClean="0"/>
              <a:pPr/>
              <a:t>‹#›</a:t>
            </a:fld>
            <a:endParaRPr lang="ru-RU" alt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7434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D154C8-78CE-4531-8A91-2C6066FA6666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BE62-9D0A-4145-881B-2ED2CF3ED5C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9274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D9EF64-CFA6-4B1F-AA43-5BE2F198BE29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EF1D-3C29-46C9-9B72-2EABFDD5C7C2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4575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0CD115-577E-4F85-AB4E-85FB3EB2F00E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253B-28DC-4B2A-AF99-6890BBB4C43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0168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E730FD4-1CAA-4EDC-99A4-921126410D92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4834F1-416A-48B0-ADA7-C29879230394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79183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E65A9E-EAF2-4D53-87B2-396F4CEE65C8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29C7-82AD-47E0-ADF0-CB8FC5E55D6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6248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CA038D-6132-4967-A7BC-D2273FF328A8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B854-6B0F-4C60-A1B2-11802EFF23EA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792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E36AE-0602-44D6-808E-5AA43481742F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3B74-6ED0-4D70-9310-8793ABCBE8A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292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4FF7D9-2659-47F8-9221-47BAB3361DB0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6515-E9CF-41F5-9C9F-B76DA368E4A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901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C6FCB4F-58C6-496E-AB5D-E1C42885D6F6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53D868-02BB-48C7-8FFB-D29E93556783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573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8085FBB-5933-4F31-BD5F-FD85AE60E904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122751-6B86-4C39-8A04-3199D5CF8ABE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624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43069A1-DE4E-4AE6-8EEA-43C923E58F7C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FC7317EF-7B53-42A8-A644-BDAFC666D688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31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Рисунок 13" descr="лого для документов 2022">
            <a:extLst>
              <a:ext uri="{FF2B5EF4-FFF2-40B4-BE49-F238E27FC236}">
                <a16:creationId xmlns="" xmlns:a16="http://schemas.microsoft.com/office/drawing/2014/main" id="{4BB4406D-A33E-E311-35C1-53DA73D6A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830933" cy="17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6EE9477C-558E-C905-C24A-4DECEBAC0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0">
            <a:extLst>
              <a:ext uri="{FF2B5EF4-FFF2-40B4-BE49-F238E27FC236}">
                <a16:creationId xmlns="" xmlns:a16="http://schemas.microsoft.com/office/drawing/2014/main" id="{B5766F8D-FD07-8E01-A3E8-F37BB61FB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11944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агентство по рыболовству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учреждение высшего образования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«Астраханский государственный технический университет»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Система менеджмента качества в области образования, воспитания, науки и инноваций сертифицирована 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ООО «ДКС РУС» по международному стандарту ISO 9001:2015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2588F5B-4453-D3FE-2E8D-707B366071C0}"/>
              </a:ext>
            </a:extLst>
          </p:cNvPr>
          <p:cNvSpPr txBox="1"/>
          <p:nvPr/>
        </p:nvSpPr>
        <p:spPr>
          <a:xfrm>
            <a:off x="2241223" y="1076325"/>
            <a:ext cx="4661554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ФАКУЛЬТЕТ СРЕДНЕГО ПРОФЕССИОНАЛЬНОГО ОБРАЗОВАНИЯ</a:t>
            </a:r>
          </a:p>
          <a:p>
            <a:pPr algn="ctr">
              <a:lnSpc>
                <a:spcPct val="115000"/>
              </a:lnSpc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Практическая работа</a:t>
            </a:r>
          </a:p>
          <a:p>
            <a:pPr algn="ctr">
              <a:lnSpc>
                <a:spcPct val="115000"/>
              </a:lnSpc>
            </a:pPr>
            <a:r>
              <a:rPr lang="ru-RU" sz="160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№4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A6D7A33-CC27-BE44-A5D9-C75797107D5C}"/>
              </a:ext>
            </a:extLst>
          </p:cNvPr>
          <p:cNvSpPr txBox="1"/>
          <p:nvPr/>
        </p:nvSpPr>
        <p:spPr>
          <a:xfrm>
            <a:off x="683060" y="2339152"/>
            <a:ext cx="8136903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Специальность: 09.02.07 «Информационные системы и программирование»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A207682-0DE0-BC48-7066-C4E2172A262A}"/>
              </a:ext>
            </a:extLst>
          </p:cNvPr>
          <p:cNvSpPr txBox="1"/>
          <p:nvPr/>
        </p:nvSpPr>
        <p:spPr>
          <a:xfrm>
            <a:off x="4581427" y="2822628"/>
            <a:ext cx="4661554" cy="1324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Отчёт выполнен студентом: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___________   </a:t>
            </a:r>
            <a:r>
              <a:rPr lang="ru-RU" sz="1800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Малаховым М.А.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ru-RU" sz="1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(подпись)		Ф.И.О.		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Группа: ДКМО42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C344426-7836-CD7A-C622-6BDA970CDC17}"/>
              </a:ext>
            </a:extLst>
          </p:cNvPr>
          <p:cNvSpPr txBox="1"/>
          <p:nvPr/>
        </p:nvSpPr>
        <p:spPr>
          <a:xfrm>
            <a:off x="7020272" y="4201433"/>
            <a:ext cx="281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«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12</a:t>
            </a:r>
            <a:r>
              <a:rPr lang="ru-RU" sz="1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декабря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2024г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5DBC604-9843-99BB-0A61-D0261A82AF1D}"/>
              </a:ext>
            </a:extLst>
          </p:cNvPr>
          <p:cNvSpPr txBox="1"/>
          <p:nvPr/>
        </p:nvSpPr>
        <p:spPr>
          <a:xfrm>
            <a:off x="4322189" y="4655507"/>
            <a:ext cx="4920792" cy="1047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Руководитель: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___________   </a:t>
            </a:r>
            <a:r>
              <a:rPr lang="ru-RU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Бондаренко И.А.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ru-RU" sz="1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(подпись)		Ф.И.О.		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14149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274</TotalTime>
  <Words>77</Words>
  <Application>Microsoft Office PowerPoint</Application>
  <PresentationFormat>Экран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Уголки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Алёночка</dc:creator>
  <cp:lastModifiedBy>максим</cp:lastModifiedBy>
  <cp:revision>100</cp:revision>
  <dcterms:created xsi:type="dcterms:W3CDTF">2016-12-15T05:35:52Z</dcterms:created>
  <dcterms:modified xsi:type="dcterms:W3CDTF">2024-12-12T08:37:22Z</dcterms:modified>
</cp:coreProperties>
</file>