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4BA44B68-C187-4383-64AF-A51B1ADF88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13B3557-1210-78B2-12ED-DE64FD6366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EA0FA5-2E1F-4EDA-A186-6137E1ACD03C}" type="datetimeFigureOut">
              <a:rPr lang="ru-RU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Образ слайда 3">
            <a:extLst>
              <a:ext uri="{FF2B5EF4-FFF2-40B4-BE49-F238E27FC236}">
                <a16:creationId xmlns="" xmlns:a16="http://schemas.microsoft.com/office/drawing/2014/main" id="{97A65DC5-0A56-34A3-385B-E7B9CE1CE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>
            <a:extLst>
              <a:ext uri="{FF2B5EF4-FFF2-40B4-BE49-F238E27FC236}">
                <a16:creationId xmlns="" xmlns:a16="http://schemas.microsoft.com/office/drawing/2014/main" id="{11A71E2E-F6A2-466F-C7EF-69060DF8C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E4B17A0-30B9-A956-BD5D-F0B055B3A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B585A63-0410-2489-E80E-390E36D08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B4CCEE7-1AA0-49B2-8740-7FE5FB664B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643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D3C10B-938B-4721-AF62-2BCA8B3B47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346E70-581C-42EC-94D5-D348AB4E8D76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43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154C8-78CE-4531-8A91-2C6066FA666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BE62-9D0A-4145-881B-2ED2CF3ED5C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27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D9EF64-CFA6-4B1F-AA43-5BE2F198BE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EF1D-3C29-46C9-9B72-2EABFDD5C7C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57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CD115-577E-4F85-AB4E-85FB3EB2F00E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253B-28DC-4B2A-AF99-6890BBB4C43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16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E730FD4-1CAA-4EDC-99A4-921126410D92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834F1-416A-48B0-ADA7-C29879230394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918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65A9E-EAF2-4D53-87B2-396F4CEE65C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29C7-82AD-47E0-ADF0-CB8FC5E55D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24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A038D-6132-4967-A7BC-D2273FF328A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B854-6B0F-4C60-A1B2-11802EFF23E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792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E36AE-0602-44D6-808E-5AA43481742F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3B74-6ED0-4D70-9310-8793ABCBE8A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29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FF7D9-2659-47F8-9221-47BAB3361DB0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6515-E9CF-41F5-9C9F-B76DA368E4A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90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6FCB4F-58C6-496E-AB5D-E1C42885D6F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3D868-02BB-48C7-8FFB-D29E93556783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7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085FBB-5933-4F31-BD5F-FD85AE60E904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22751-6B86-4C39-8A04-3199D5CF8AB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3069A1-DE4E-4AE6-8EEA-43C923E58F7C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C7317EF-7B53-42A8-A644-BDAFC666D688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1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Рисунок 13" descr="лого для документов 2022">
            <a:extLst>
              <a:ext uri="{FF2B5EF4-FFF2-40B4-BE49-F238E27FC236}">
                <a16:creationId xmlns="" xmlns:a16="http://schemas.microsoft.com/office/drawing/2014/main" id="{4BB4406D-A33E-E311-35C1-53DA73D6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830933" cy="17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6EE9477C-558E-C905-C24A-4DECEBAC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B5766F8D-FD07-8E01-A3E8-F37BB61F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11944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агентство по рыболовству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учреждение высшего образования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«Астраханский государственный технический университет»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Система менеджмента качества в области образования, воспитания, науки и инноваций сертифицирована 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ООО «ДКС РУС» по международному стандарту ISO 9001:2015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2588F5B-4453-D3FE-2E8D-707B366071C0}"/>
              </a:ext>
            </a:extLst>
          </p:cNvPr>
          <p:cNvSpPr txBox="1"/>
          <p:nvPr/>
        </p:nvSpPr>
        <p:spPr>
          <a:xfrm>
            <a:off x="2241223" y="1076325"/>
            <a:ext cx="4661554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ФАКУЛЬТЕТ СРЕДНЕГО ПРОФЕССИОНАЛЬНОГО ОБРАЗОВАНИЯ</a:t>
            </a:r>
          </a:p>
          <a:p>
            <a:pPr algn="ctr"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Практическая работа</a:t>
            </a:r>
          </a:p>
          <a:p>
            <a:pPr algn="ctr">
              <a:lnSpc>
                <a:spcPct val="115000"/>
              </a:lnSpc>
            </a:pPr>
            <a:r>
              <a:rPr lang="ru-RU" sz="16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№5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6D7A33-CC27-BE44-A5D9-C75797107D5C}"/>
              </a:ext>
            </a:extLst>
          </p:cNvPr>
          <p:cNvSpPr txBox="1"/>
          <p:nvPr/>
        </p:nvSpPr>
        <p:spPr>
          <a:xfrm>
            <a:off x="683060" y="2339152"/>
            <a:ext cx="813690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Специальность: 09.02.07 «Информационные системы и программирование»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A207682-0DE0-BC48-7066-C4E2172A262A}"/>
              </a:ext>
            </a:extLst>
          </p:cNvPr>
          <p:cNvSpPr txBox="1"/>
          <p:nvPr/>
        </p:nvSpPr>
        <p:spPr>
          <a:xfrm>
            <a:off x="4581427" y="2822628"/>
            <a:ext cx="4661554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 выполнен студентом: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sz="18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Малаховым М.А.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Группа: ДКМО42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C344426-7836-CD7A-C622-6BDA970CDC17}"/>
              </a:ext>
            </a:extLst>
          </p:cNvPr>
          <p:cNvSpPr txBox="1"/>
          <p:nvPr/>
        </p:nvSpPr>
        <p:spPr>
          <a:xfrm>
            <a:off x="7020272" y="4201433"/>
            <a:ext cx="281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12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декабря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2024г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5DBC604-9843-99BB-0A61-D0261A82AF1D}"/>
              </a:ext>
            </a:extLst>
          </p:cNvPr>
          <p:cNvSpPr txBox="1"/>
          <p:nvPr/>
        </p:nvSpPr>
        <p:spPr>
          <a:xfrm>
            <a:off x="4322189" y="4655507"/>
            <a:ext cx="4920792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Бондаренко И.А.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4149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274</TotalTime>
  <Words>77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Уголки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Алёночка</dc:creator>
  <cp:lastModifiedBy>максим</cp:lastModifiedBy>
  <cp:revision>101</cp:revision>
  <dcterms:created xsi:type="dcterms:W3CDTF">2016-12-15T05:35:52Z</dcterms:created>
  <dcterms:modified xsi:type="dcterms:W3CDTF">2024-12-12T08:37:29Z</dcterms:modified>
</cp:coreProperties>
</file>