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3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FA03-CE55-A5D6-D4A9-E32299F4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838AB-5DCC-B471-3934-512AC8AA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4D19F-C939-753E-A7EA-BBA72A44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3C524-BDD7-822F-6E55-0CE0A906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75379-0A15-EC2D-813A-2109BEA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57DB0-5088-B58D-CD3C-9702EED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891A7-0F48-46B4-1292-36F27657C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C22E2-BF10-45DF-110D-1F1C8C68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A787F-D436-5F62-EC7B-E7736036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72537-2AB6-5F9C-AD78-45CA1AD5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31F2F6-CC18-208A-02B9-2EE80FBD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96CFF6-404D-2505-CED9-0B144BADF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C3A11-9625-D2AD-7501-B9156FC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C154D-845B-E0F9-4F8E-4CB65274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49C9B-1FC8-494C-7D1B-63309ECC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0BF60-E666-361A-42C2-B04A70D0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6A9AF-99F6-9C11-3FB4-4FC0E43A8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9F4DAF-AF95-74C0-0ACE-98B2175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0C079-2E82-3545-F817-FA3AF5AD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3FBB5-464E-049B-C682-4F8DC38B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9B18D-C1C8-FFC7-D6AE-7CEFF6F6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09F65-EFC6-0A81-AA85-804B8D8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21AE6-4200-0245-0DF2-70D6E67D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DF8362-446B-5FE6-4339-A2E95A7E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B35BA-E720-AA7F-A1DF-E60E9FDF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7165-8A13-C487-A56E-B5BF2F8B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EA8FA-4824-3042-197C-80EE8A74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0971C-800E-684F-C03C-32D59453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05108-B0A4-CC56-C5D3-941AAFF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DBAFB-C8DC-A545-5E38-F8D7C75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C35EE-3219-2412-10F2-2785843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83914-62EA-DDE1-E377-66453243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213B3-5C33-3997-22F2-A5A582D1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7DCBC-3653-8979-48AA-EF83168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163E75-0AF7-A146-8E72-B0E3E152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BE8E0-B6E7-E5DD-E1B9-EF320B7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9DF99-1DD5-4568-C4B2-5275717C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CEC4D-B1EF-9237-7CD3-D722BFC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938B97-9814-8F60-58A7-58F1C104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03FD56-C73C-A116-BAA6-8F34B996E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9A3B8-ED57-E3E5-589E-47480D0A9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70E86D-180D-8853-7385-D71E86AD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E4480E-9E3F-C94F-E7CD-DB403392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A49862-B287-8C28-0E7E-A26AAAE1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E3B8F-1500-A2A1-A904-EDBC12A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339407-F977-0E5A-6922-CD202859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3DF286-C704-20F0-6995-AD02F184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D2FEF8-F82B-23A3-9DCB-796EFE3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3A2E39-5A10-42B6-AE23-52594813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4AFA2-F09F-3F29-A000-95B94D0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6E6414-D8CD-C3A8-D425-4374DE41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8199B-E6B6-299A-0609-F24A4479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ED643-AB08-E16E-5273-2B0BD6D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A1A419-2635-F5CD-04E7-38EB9F70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03B948-1BC2-84AB-EA78-F1899836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722AF-C69F-DC55-011B-04F4788F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AAEAD5-EA64-FDF7-0F77-12ED0FA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96ED8-E584-D139-0642-C9552E2C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8B060A-9346-66AE-9862-96DD5F7BA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326B9D-7B5F-0F0B-A088-BAEC46F3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61E00-0C9A-8D46-61B8-C57753DF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9288C4-E893-BAA0-3B34-79CEC53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898A5F-D2E7-FB88-D783-0496D66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26C9-A0D3-FEFA-1ABF-0C6064B4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D6F7F-9851-4E7D-C067-14F93F61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07D0B-DC21-981F-4A09-C4559365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23177-9A36-4076-8B6F-16C7CCF4948F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F7492-1EB8-6E0F-72A2-1B9E5B4CA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8573A-2965-03D2-4D84-087012D09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2142D-2E2F-41E8-ADD3-149FCD79E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1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5845E-3DE5-EC31-1F3E-0BD0A855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ru-RU" sz="4800">
                <a:solidFill>
                  <a:srgbClr val="FFFFFF"/>
                </a:solidFill>
              </a:rPr>
              <a:t>Проект: Игра 'Змейка' на Pygame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FBA113-8FDB-F428-B3BD-9D6DFE21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Описание проекта, структуры и принципа работы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365F-4432-9DF8-9DBC-E5F546F6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Описание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917224-3D3C-1636-9D72-FBC2DD2D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Мини-игра</a:t>
            </a:r>
            <a:r>
              <a:rPr lang="en-US" sz="2000" dirty="0"/>
              <a:t> '</a:t>
            </a:r>
            <a:r>
              <a:rPr lang="en-US" sz="2000" dirty="0" err="1"/>
              <a:t>Змейка</a:t>
            </a:r>
            <a:r>
              <a:rPr lang="en-US" sz="2000" dirty="0"/>
              <a:t>' </a:t>
            </a:r>
            <a:r>
              <a:rPr lang="en-US" sz="2000" dirty="0" err="1"/>
              <a:t>реализована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Pygame</a:t>
            </a:r>
            <a:r>
              <a:rPr lang="en-US" sz="2000" dirty="0"/>
              <a:t>. </a:t>
            </a:r>
            <a:r>
              <a:rPr lang="en-US" sz="2000" dirty="0" err="1"/>
              <a:t>Игрок</a:t>
            </a:r>
            <a:r>
              <a:rPr lang="en-US" sz="2000" dirty="0"/>
              <a:t> </a:t>
            </a:r>
            <a:r>
              <a:rPr lang="en-US" sz="2000" dirty="0" err="1"/>
              <a:t>управляет</a:t>
            </a:r>
            <a:r>
              <a:rPr lang="en-US" sz="2000" dirty="0"/>
              <a:t> </a:t>
            </a:r>
            <a:r>
              <a:rPr lang="en-US" sz="2000" dirty="0" err="1"/>
              <a:t>змейкой</a:t>
            </a:r>
            <a:r>
              <a:rPr lang="en-US" sz="2000" dirty="0"/>
              <a:t>, </a:t>
            </a:r>
            <a:r>
              <a:rPr lang="en-US" sz="2000" dirty="0" err="1"/>
              <a:t>собирая</a:t>
            </a:r>
            <a:r>
              <a:rPr lang="en-US" sz="2000" dirty="0"/>
              <a:t> </a:t>
            </a:r>
            <a:r>
              <a:rPr lang="en-US" sz="2000" dirty="0" err="1"/>
              <a:t>еду</a:t>
            </a:r>
            <a:r>
              <a:rPr lang="ru-RU" sz="2000" dirty="0"/>
              <a:t>,</a:t>
            </a:r>
            <a:r>
              <a:rPr lang="en-US" sz="2000" dirty="0"/>
              <a:t>  </a:t>
            </a:r>
            <a:r>
              <a:rPr lang="en-US" sz="2000" dirty="0" err="1"/>
              <a:t>избегая</a:t>
            </a:r>
            <a:r>
              <a:rPr lang="en-US" sz="2000" dirty="0"/>
              <a:t> </a:t>
            </a:r>
            <a:r>
              <a:rPr lang="en-US" sz="2000" dirty="0" err="1"/>
              <a:t>препятстви</a:t>
            </a:r>
            <a:r>
              <a:rPr lang="ru-RU" sz="2000" dirty="0"/>
              <a:t>я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6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36968-1440-6031-2FD9-FA89D1D5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Основные механики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A203F-BF14-F89F-8F2C-094F33C4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1. </a:t>
            </a:r>
            <a:r>
              <a:rPr lang="ru-RU" sz="2000" dirty="0"/>
              <a:t>Управление</a:t>
            </a:r>
            <a:r>
              <a:rPr lang="en-US" sz="2000" dirty="0"/>
              <a:t>: </a:t>
            </a:r>
            <a:r>
              <a:rPr lang="ru-RU" sz="2000" dirty="0"/>
              <a:t>стрелки</a:t>
            </a:r>
            <a:r>
              <a:rPr lang="en-US" sz="2000" dirty="0"/>
              <a:t> </a:t>
            </a:r>
            <a:r>
              <a:rPr lang="ru-RU" sz="2000" dirty="0"/>
              <a:t>или</a:t>
            </a:r>
            <a:r>
              <a:rPr lang="en-US" sz="2000" dirty="0"/>
              <a:t> WASD. </a:t>
            </a:r>
            <a:r>
              <a:rPr lang="en-US" sz="2000" dirty="0" err="1"/>
              <a:t>Разные</a:t>
            </a:r>
            <a:r>
              <a:rPr lang="en-US" sz="2000" dirty="0"/>
              <a:t> </a:t>
            </a:r>
            <a:r>
              <a:rPr lang="en-US" sz="2000" dirty="0" err="1"/>
              <a:t>типы</a:t>
            </a:r>
            <a:r>
              <a:rPr lang="en-US" sz="2000" dirty="0"/>
              <a:t> </a:t>
            </a:r>
            <a:r>
              <a:rPr lang="en-US" sz="2000" dirty="0" err="1"/>
              <a:t>еды</a:t>
            </a:r>
            <a:r>
              <a:rPr lang="en-US" sz="2000" dirty="0"/>
              <a:t>: </a:t>
            </a:r>
            <a:r>
              <a:rPr lang="ru-RU" sz="2000" dirty="0"/>
              <a:t>добавляющая длину змейки</a:t>
            </a:r>
            <a:r>
              <a:rPr lang="en-US" sz="2000" dirty="0"/>
              <a:t>, </a:t>
            </a:r>
            <a:r>
              <a:rPr lang="en-US" sz="2000" dirty="0" err="1"/>
              <a:t>ускоряющая</a:t>
            </a:r>
            <a:r>
              <a:rPr lang="ru-RU" sz="2000" dirty="0"/>
              <a:t> и </a:t>
            </a:r>
            <a:r>
              <a:rPr lang="en-US" sz="2000" dirty="0" err="1"/>
              <a:t>замедляющая</a:t>
            </a:r>
            <a:r>
              <a:rPr lang="en-US" sz="2000" dirty="0"/>
              <a:t>.</a:t>
            </a:r>
            <a:r>
              <a:rPr lang="ru-RU" sz="2000" dirty="0"/>
              <a:t> Также присутствуют препятствия </a:t>
            </a:r>
            <a:r>
              <a:rPr lang="en-US" sz="2000" dirty="0"/>
              <a:t>и</a:t>
            </a:r>
            <a:r>
              <a:rPr lang="ru-RU" sz="2000" dirty="0"/>
              <a:t> </a:t>
            </a:r>
            <a:r>
              <a:rPr lang="en-US" sz="2000" dirty="0" err="1"/>
              <a:t>границы</a:t>
            </a:r>
            <a:r>
              <a:rPr lang="en-US" sz="2000" dirty="0"/>
              <a:t> </a:t>
            </a:r>
            <a:r>
              <a:rPr lang="ru-RU" sz="2000" dirty="0"/>
              <a:t>экрана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2. </a:t>
            </a:r>
            <a:r>
              <a:rPr lang="ru-RU" sz="2000" dirty="0"/>
              <a:t>Разный тип еды влияет на скорость движения и длину змейки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97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B6B21-AE01-2011-6167-E0DF60B9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Основные функции кода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969BC-88A5-7BBF-075D-A20FDA3C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gameLoop</a:t>
            </a:r>
            <a:r>
              <a:rPr lang="en-US" sz="2400" dirty="0"/>
              <a:t>()</a:t>
            </a:r>
            <a:r>
              <a:rPr lang="ru-RU" sz="2400" dirty="0"/>
              <a:t> -</a:t>
            </a:r>
            <a:r>
              <a:rPr lang="en-US" sz="2400" dirty="0"/>
              <a:t> </a:t>
            </a:r>
            <a:r>
              <a:rPr lang="en-US" sz="2400" dirty="0" err="1"/>
              <a:t>главный</a:t>
            </a:r>
            <a:r>
              <a:rPr lang="en-US" sz="2400" dirty="0"/>
              <a:t> </a:t>
            </a:r>
            <a:r>
              <a:rPr lang="en-US" sz="2400" dirty="0" err="1"/>
              <a:t>игровой</a:t>
            </a:r>
            <a:r>
              <a:rPr lang="en-US" sz="2400" dirty="0"/>
              <a:t> </a:t>
            </a:r>
            <a:r>
              <a:rPr lang="en-US" sz="2400" dirty="0" err="1"/>
              <a:t>цикл</a:t>
            </a:r>
            <a:r>
              <a:rPr lang="en-US" sz="2400" dirty="0"/>
              <a:t>; </a:t>
            </a:r>
            <a:r>
              <a:rPr lang="en-US" sz="2400" dirty="0" err="1"/>
              <a:t>draw_snake</a:t>
            </a:r>
            <a:r>
              <a:rPr lang="en-US" sz="2400" dirty="0"/>
              <a:t>() - </a:t>
            </a:r>
            <a:r>
              <a:rPr lang="en-US" sz="2400" dirty="0" err="1"/>
              <a:t>отрисовка</a:t>
            </a:r>
            <a:r>
              <a:rPr lang="en-US" sz="2400" dirty="0"/>
              <a:t> </a:t>
            </a:r>
            <a:r>
              <a:rPr lang="en-US" sz="2400" dirty="0" err="1"/>
              <a:t>змейки</a:t>
            </a:r>
            <a:r>
              <a:rPr lang="en-US" sz="2400" dirty="0"/>
              <a:t> </a:t>
            </a:r>
            <a:r>
              <a:rPr lang="en-US" sz="2400" dirty="0" err="1"/>
              <a:t>show_controls_message</a:t>
            </a:r>
            <a:r>
              <a:rPr lang="en-US" sz="2400" dirty="0"/>
              <a:t>()</a:t>
            </a:r>
            <a:r>
              <a:rPr lang="ru-RU" sz="2400" dirty="0"/>
              <a:t> -</a:t>
            </a:r>
            <a:r>
              <a:rPr lang="en-US" sz="2400" dirty="0"/>
              <a:t> </a:t>
            </a:r>
            <a:r>
              <a:rPr lang="en-US" sz="2400" dirty="0" err="1"/>
              <a:t>показ</a:t>
            </a:r>
            <a:r>
              <a:rPr lang="en-US" sz="2400" dirty="0"/>
              <a:t> </a:t>
            </a:r>
            <a:r>
              <a:rPr lang="en-US" sz="2400" dirty="0" err="1"/>
              <a:t>инструкций</a:t>
            </a:r>
            <a:r>
              <a:rPr lang="en-US" sz="2400" dirty="0"/>
              <a:t>; Food</a:t>
            </a:r>
            <a:r>
              <a:rPr lang="ru-RU" sz="2400" dirty="0"/>
              <a:t> -</a:t>
            </a:r>
            <a:r>
              <a:rPr lang="en-US" sz="2400" dirty="0"/>
              <a:t> </a:t>
            </a:r>
            <a:r>
              <a:rPr lang="en-US" sz="2400" dirty="0" err="1"/>
              <a:t>класс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еды</a:t>
            </a:r>
            <a:r>
              <a:rPr lang="en-US" sz="2400" dirty="0"/>
              <a:t> с </a:t>
            </a:r>
            <a:r>
              <a:rPr lang="en-US" sz="2400" dirty="0" err="1"/>
              <a:t>разными</a:t>
            </a:r>
            <a:r>
              <a:rPr lang="en-US" sz="2400" dirty="0"/>
              <a:t> </a:t>
            </a:r>
            <a:r>
              <a:rPr lang="en-US" sz="2400" dirty="0" err="1"/>
              <a:t>эффектами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82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34D7E-723E-3E75-E9BE-45F7E5D0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86317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Основная логика игры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D347A37-B03E-23E0-D4F4-2A0B7E7FF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1. Генерация еды каждые 5 секунд. Проверка столкновений с едой, препятствиями, границами. Увеличение длины змейки после поедания еды. Обновление скорости и отрисовка экрана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D0DDF-F44D-9B1E-1774-061E6E54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Итоги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0E5E1BF-B8B7-37D8-06DC-B7A3585C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Простая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игра</a:t>
            </a: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ru-RU" sz="2000" dirty="0">
                <a:solidFill>
                  <a:schemeClr val="bg1"/>
                </a:solidFill>
              </a:rPr>
              <a:t>р</a:t>
            </a:r>
            <a:r>
              <a:rPr lang="en-US" sz="2000" dirty="0" err="1">
                <a:solidFill>
                  <a:schemeClr val="bg1"/>
                </a:solidFill>
              </a:rPr>
              <a:t>еализована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Pygame</a:t>
            </a:r>
            <a:r>
              <a:rPr lang="en-US" sz="2000" dirty="0">
                <a:solidFill>
                  <a:schemeClr val="bg1"/>
                </a:solidFill>
              </a:rPr>
              <a:t> с </a:t>
            </a:r>
            <a:r>
              <a:rPr lang="en-US" sz="2000" dirty="0" err="1">
                <a:solidFill>
                  <a:schemeClr val="bg1"/>
                </a:solidFill>
              </a:rPr>
              <a:t>базовыми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игровыми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механиками</a:t>
            </a:r>
            <a:r>
              <a:rPr lang="ru-RU" sz="2000" dirty="0">
                <a:solidFill>
                  <a:schemeClr val="bg1"/>
                </a:solidFill>
              </a:rPr>
              <a:t>, а также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</a:t>
            </a:r>
            <a:r>
              <a:rPr lang="en-US" sz="2000" dirty="0" err="1">
                <a:solidFill>
                  <a:schemeClr val="bg1"/>
                </a:solidFill>
              </a:rPr>
              <a:t>озможность</a:t>
            </a:r>
            <a:r>
              <a:rPr lang="ru-RU" sz="2000" dirty="0">
                <a:solidFill>
                  <a:schemeClr val="bg1"/>
                </a:solidFill>
              </a:rPr>
              <a:t>ю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расширения</a:t>
            </a:r>
            <a:r>
              <a:rPr lang="en-US" sz="2000" dirty="0">
                <a:solidFill>
                  <a:schemeClr val="bg1"/>
                </a:solidFill>
              </a:rPr>
              <a:t> и </a:t>
            </a:r>
            <a:r>
              <a:rPr lang="en-US" sz="2000" dirty="0" err="1">
                <a:solidFill>
                  <a:schemeClr val="bg1"/>
                </a:solidFill>
              </a:rPr>
              <a:t>добавления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новых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функций</a:t>
            </a:r>
            <a:r>
              <a:rPr lang="ru-RU" sz="2000" dirty="0">
                <a:solidFill>
                  <a:schemeClr val="bg1"/>
                </a:solidFill>
              </a:rPr>
              <a:t> в будущем.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52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Проект: Игра 'Змейка' на Pygame</vt:lpstr>
      <vt:lpstr>Описание игры</vt:lpstr>
      <vt:lpstr>Основные механики</vt:lpstr>
      <vt:lpstr>Основные функции кода</vt:lpstr>
      <vt:lpstr>Основная логика игры</vt:lpstr>
      <vt:lpstr>Итоги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Егор Лобанов</dc:creator>
  <cp:lastModifiedBy>Егор Лобанов</cp:lastModifiedBy>
  <cp:revision>1</cp:revision>
  <dcterms:created xsi:type="dcterms:W3CDTF">2025-02-03T13:11:36Z</dcterms:created>
  <dcterms:modified xsi:type="dcterms:W3CDTF">2025-02-03T13:26:31Z</dcterms:modified>
</cp:coreProperties>
</file>