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4" r:id="rId6"/>
    <p:sldMasterId id="214748367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y="6858000" cx="12192000"/>
  <p:notesSz cx="12192000" cy="6858000"/>
  <p:embeddedFontLst>
    <p:embeddedFont>
      <p:font typeface="DM Sans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0" roundtripDataSignature="AMtx7mjsaSj3LY9doFZzHsrWV0Z6aMn/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073065-7579-4061-9060-80BD9672F9FF}">
  <a:tblStyle styleId="{51073065-7579-4061-9060-80BD9672F9F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font" Target="fonts/DMSans-regular.fntdata"/><Relationship Id="rId21" Type="http://schemas.openxmlformats.org/officeDocument/2006/relationships/slide" Target="slides/slide13.xml"/><Relationship Id="rId24" Type="http://schemas.openxmlformats.org/officeDocument/2006/relationships/font" Target="fonts/DMSans-italic.fntdata"/><Relationship Id="rId23" Type="http://schemas.openxmlformats.org/officeDocument/2006/relationships/font" Target="fonts/DM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font" Target="fonts/OpenSans-regular.fntdata"/><Relationship Id="rId25" Type="http://schemas.openxmlformats.org/officeDocument/2006/relationships/font" Target="fonts/DMSans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-boldItalic.fntdata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0" Type="http://customschemas.google.com/relationships/presentationmetadata" Target="meta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827c051708_0_216:notes"/>
          <p:cNvSpPr/>
          <p:nvPr>
            <p:ph idx="2" type="sldImg"/>
          </p:nvPr>
        </p:nvSpPr>
        <p:spPr>
          <a:xfrm>
            <a:off x="677867" y="514350"/>
            <a:ext cx="108372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827c051708_0_21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827c051708_0_1273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827c051708_0_127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827c051708_0_1098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827c051708_0_109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827c051708_0_1217:notes"/>
          <p:cNvSpPr/>
          <p:nvPr>
            <p:ph idx="2" type="sldImg"/>
          </p:nvPr>
        </p:nvSpPr>
        <p:spPr>
          <a:xfrm>
            <a:off x="1219200" y="857250"/>
            <a:ext cx="97536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827c051708_0_1217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1827c051708_0_1217:notes"/>
          <p:cNvSpPr txBox="1"/>
          <p:nvPr>
            <p:ph idx="12" type="sldNum"/>
          </p:nvPr>
        </p:nvSpPr>
        <p:spPr>
          <a:xfrm>
            <a:off x="6905979" y="6513910"/>
            <a:ext cx="52833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900"/>
              <a:t>‹#›</a:t>
            </a:fld>
            <a:endParaRPr sz="19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827c051708_0_1162:notes"/>
          <p:cNvSpPr/>
          <p:nvPr>
            <p:ph idx="2" type="sldImg"/>
          </p:nvPr>
        </p:nvSpPr>
        <p:spPr>
          <a:xfrm>
            <a:off x="677867" y="514350"/>
            <a:ext cx="108372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827c051708_0_116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827c051708_0_318:notes"/>
          <p:cNvSpPr/>
          <p:nvPr>
            <p:ph idx="2" type="sldImg"/>
          </p:nvPr>
        </p:nvSpPr>
        <p:spPr>
          <a:xfrm>
            <a:off x="677867" y="514350"/>
            <a:ext cx="108372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827c051708_0_31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827c051708_0_421:notes"/>
          <p:cNvSpPr/>
          <p:nvPr>
            <p:ph idx="2" type="sldImg"/>
          </p:nvPr>
        </p:nvSpPr>
        <p:spPr>
          <a:xfrm>
            <a:off x="1219200" y="857250"/>
            <a:ext cx="97536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827c051708_0_421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827c051708_0_421:notes"/>
          <p:cNvSpPr txBox="1"/>
          <p:nvPr>
            <p:ph idx="12" type="sldNum"/>
          </p:nvPr>
        </p:nvSpPr>
        <p:spPr>
          <a:xfrm>
            <a:off x="6905979" y="6513910"/>
            <a:ext cx="52833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900"/>
              <a:t>‹#›</a:t>
            </a:fld>
            <a:endParaRPr sz="19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827c051708_0_527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827c051708_0_52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827c051708_0_713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827c051708_0_71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827c051708_0_789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827c051708_0_78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827c051708_0_894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827c051708_0_89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827c051708_0_996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827c051708_0_99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827c051708_0_1225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827c051708_0_122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4029DA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827c051708_0_246"/>
          <p:cNvSpPr/>
          <p:nvPr/>
        </p:nvSpPr>
        <p:spPr>
          <a:xfrm>
            <a:off x="0" y="5692133"/>
            <a:ext cx="12192000" cy="116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1827c051708_0_246"/>
          <p:cNvSpPr txBox="1"/>
          <p:nvPr>
            <p:ph type="title"/>
          </p:nvPr>
        </p:nvSpPr>
        <p:spPr>
          <a:xfrm>
            <a:off x="1009400" y="1110867"/>
            <a:ext cx="8065200" cy="116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None/>
              <a:defRPr b="1" sz="43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None/>
              <a:defRPr b="1" sz="43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None/>
              <a:defRPr b="1" sz="43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None/>
              <a:defRPr b="1" sz="43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None/>
              <a:defRPr b="1" sz="43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None/>
              <a:defRPr b="1" sz="43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None/>
              <a:defRPr b="1" sz="43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None/>
              <a:defRPr b="1" sz="43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None/>
              <a:defRPr b="1" sz="43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0" name="Google Shape;70;g1827c051708_0_246"/>
          <p:cNvSpPr txBox="1"/>
          <p:nvPr>
            <p:ph idx="1" type="body"/>
          </p:nvPr>
        </p:nvSpPr>
        <p:spPr>
          <a:xfrm>
            <a:off x="1009400" y="2185800"/>
            <a:ext cx="10173300" cy="343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100">
                <a:solidFill>
                  <a:srgbClr val="FFFFFF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100">
                <a:solidFill>
                  <a:srgbClr val="FFFFFF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100">
                <a:solidFill>
                  <a:srgbClr val="FFFFFF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100">
                <a:solidFill>
                  <a:srgbClr val="FFFFFF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100">
                <a:solidFill>
                  <a:srgbClr val="FFFFFF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100">
                <a:solidFill>
                  <a:srgbClr val="FFFFFF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100">
                <a:solidFill>
                  <a:srgbClr val="FFFFFF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1" name="Google Shape;71;g1827c051708_0_24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" name="Google Shape;72;g1827c051708_0_2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01067" y="469999"/>
            <a:ext cx="2532503" cy="344267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g1827c051708_0_246"/>
          <p:cNvSpPr txBox="1"/>
          <p:nvPr/>
        </p:nvSpPr>
        <p:spPr>
          <a:xfrm>
            <a:off x="10557567" y="5807200"/>
            <a:ext cx="12759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500">
                <a:solidFill>
                  <a:srgbClr val="4029DA"/>
                </a:solidFill>
                <a:latin typeface="DM Sans"/>
                <a:ea typeface="DM Sans"/>
                <a:cs typeface="DM Sans"/>
                <a:sym typeface="DM Sans"/>
              </a:rPr>
              <a:t>….</a:t>
            </a:r>
            <a:endParaRPr b="1" sz="7500">
              <a:solidFill>
                <a:srgbClr val="4029D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2">
  <p:cSld name="TITLE_AND_BODY_2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827c051708_0_253"/>
          <p:cNvSpPr/>
          <p:nvPr/>
        </p:nvSpPr>
        <p:spPr>
          <a:xfrm>
            <a:off x="0" y="5692133"/>
            <a:ext cx="12192000" cy="1166100"/>
          </a:xfrm>
          <a:prstGeom prst="rect">
            <a:avLst/>
          </a:prstGeom>
          <a:solidFill>
            <a:srgbClr val="4029DA"/>
          </a:solidFill>
          <a:ln cap="flat" cmpd="sng" w="9525">
            <a:solidFill>
              <a:srgbClr val="4029D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1827c051708_0_253"/>
          <p:cNvSpPr txBox="1"/>
          <p:nvPr>
            <p:ph type="title"/>
          </p:nvPr>
        </p:nvSpPr>
        <p:spPr>
          <a:xfrm>
            <a:off x="1009400" y="1110867"/>
            <a:ext cx="8065200" cy="116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None/>
              <a:defRPr b="1" sz="43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None/>
              <a:defRPr b="1" sz="43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None/>
              <a:defRPr b="1" sz="43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None/>
              <a:defRPr b="1" sz="43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None/>
              <a:defRPr b="1" sz="43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None/>
              <a:defRPr b="1" sz="43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None/>
              <a:defRPr b="1" sz="43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None/>
              <a:defRPr b="1" sz="43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None/>
              <a:defRPr b="1" sz="43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7" name="Google Shape;77;g1827c051708_0_253"/>
          <p:cNvSpPr txBox="1"/>
          <p:nvPr>
            <p:ph idx="1" type="body"/>
          </p:nvPr>
        </p:nvSpPr>
        <p:spPr>
          <a:xfrm>
            <a:off x="1009400" y="2185800"/>
            <a:ext cx="10173300" cy="343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78" name="Google Shape;78;g1827c051708_0_25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9" name="Google Shape;79;g1827c051708_0_2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01067" y="469999"/>
            <a:ext cx="2532503" cy="34426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g1827c051708_0_253"/>
          <p:cNvSpPr txBox="1"/>
          <p:nvPr/>
        </p:nvSpPr>
        <p:spPr>
          <a:xfrm>
            <a:off x="10557567" y="5807200"/>
            <a:ext cx="12759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….</a:t>
            </a:r>
            <a:endParaRPr b="1" sz="75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1">
  <p:cSld name="TITLE_AND_BODY_1">
    <p:bg>
      <p:bgPr>
        <a:solidFill>
          <a:srgbClr val="FF0E69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827c051708_0_260"/>
          <p:cNvSpPr/>
          <p:nvPr/>
        </p:nvSpPr>
        <p:spPr>
          <a:xfrm>
            <a:off x="0" y="5692133"/>
            <a:ext cx="12192000" cy="116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1827c051708_0_260"/>
          <p:cNvSpPr txBox="1"/>
          <p:nvPr>
            <p:ph type="title"/>
          </p:nvPr>
        </p:nvSpPr>
        <p:spPr>
          <a:xfrm>
            <a:off x="1009400" y="1110867"/>
            <a:ext cx="8065200" cy="116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None/>
              <a:defRPr b="1" sz="43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None/>
              <a:defRPr b="1" sz="43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None/>
              <a:defRPr b="1" sz="43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None/>
              <a:defRPr b="1" sz="43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None/>
              <a:defRPr b="1" sz="43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None/>
              <a:defRPr b="1" sz="43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None/>
              <a:defRPr b="1" sz="43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None/>
              <a:defRPr b="1" sz="43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None/>
              <a:defRPr b="1" sz="43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4" name="Google Shape;84;g1827c051708_0_260"/>
          <p:cNvSpPr txBox="1"/>
          <p:nvPr>
            <p:ph idx="1" type="body"/>
          </p:nvPr>
        </p:nvSpPr>
        <p:spPr>
          <a:xfrm>
            <a:off x="1009400" y="2185800"/>
            <a:ext cx="10173300" cy="343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100">
                <a:solidFill>
                  <a:srgbClr val="FFFFFF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100">
                <a:solidFill>
                  <a:srgbClr val="FFFFFF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100">
                <a:solidFill>
                  <a:srgbClr val="FFFFFF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100">
                <a:solidFill>
                  <a:srgbClr val="FFFFFF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100">
                <a:solidFill>
                  <a:srgbClr val="FFFFFF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100">
                <a:solidFill>
                  <a:srgbClr val="FFFFFF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100">
                <a:solidFill>
                  <a:srgbClr val="FFFFFF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5" name="Google Shape;85;g1827c051708_0_26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rgbClr val="FF0E69"/>
                </a:solidFill>
              </a:defRPr>
            </a:lvl1pPr>
            <a:lvl2pPr lvl="1" rtl="0">
              <a:buNone/>
              <a:defRPr>
                <a:solidFill>
                  <a:srgbClr val="FF0E69"/>
                </a:solidFill>
              </a:defRPr>
            </a:lvl2pPr>
            <a:lvl3pPr lvl="2" rtl="0">
              <a:buNone/>
              <a:defRPr>
                <a:solidFill>
                  <a:srgbClr val="FF0E69"/>
                </a:solidFill>
              </a:defRPr>
            </a:lvl3pPr>
            <a:lvl4pPr lvl="3" rtl="0">
              <a:buNone/>
              <a:defRPr>
                <a:solidFill>
                  <a:srgbClr val="FF0E69"/>
                </a:solidFill>
              </a:defRPr>
            </a:lvl4pPr>
            <a:lvl5pPr lvl="4" rtl="0">
              <a:buNone/>
              <a:defRPr>
                <a:solidFill>
                  <a:srgbClr val="FF0E69"/>
                </a:solidFill>
              </a:defRPr>
            </a:lvl5pPr>
            <a:lvl6pPr lvl="5" rtl="0">
              <a:buNone/>
              <a:defRPr>
                <a:solidFill>
                  <a:srgbClr val="FF0E69"/>
                </a:solidFill>
              </a:defRPr>
            </a:lvl6pPr>
            <a:lvl7pPr lvl="6" rtl="0">
              <a:buNone/>
              <a:defRPr>
                <a:solidFill>
                  <a:srgbClr val="FF0E69"/>
                </a:solidFill>
              </a:defRPr>
            </a:lvl7pPr>
            <a:lvl8pPr lvl="7" rtl="0">
              <a:buNone/>
              <a:defRPr>
                <a:solidFill>
                  <a:srgbClr val="FF0E69"/>
                </a:solidFill>
              </a:defRPr>
            </a:lvl8pPr>
            <a:lvl9pPr lvl="8" rtl="0">
              <a:buNone/>
              <a:defRPr>
                <a:solidFill>
                  <a:srgbClr val="FF0E6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6" name="Google Shape;86;g1827c051708_0_2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01067" y="469999"/>
            <a:ext cx="2532503" cy="34426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1827c051708_0_260"/>
          <p:cNvSpPr txBox="1"/>
          <p:nvPr/>
        </p:nvSpPr>
        <p:spPr>
          <a:xfrm>
            <a:off x="10557567" y="5807200"/>
            <a:ext cx="12759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500">
                <a:solidFill>
                  <a:srgbClr val="FF0E69"/>
                </a:solidFill>
                <a:latin typeface="DM Sans"/>
                <a:ea typeface="DM Sans"/>
                <a:cs typeface="DM Sans"/>
                <a:sym typeface="DM Sans"/>
              </a:rPr>
              <a:t>….</a:t>
            </a:r>
            <a:endParaRPr b="1" sz="7500">
              <a:solidFill>
                <a:srgbClr val="FF0E6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1 1">
  <p:cSld name="TITLE_AND_BODY_1_1"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27c051708_0_267"/>
          <p:cNvSpPr/>
          <p:nvPr/>
        </p:nvSpPr>
        <p:spPr>
          <a:xfrm>
            <a:off x="0" y="5692133"/>
            <a:ext cx="12192000" cy="1166100"/>
          </a:xfrm>
          <a:prstGeom prst="rect">
            <a:avLst/>
          </a:prstGeom>
          <a:solidFill>
            <a:srgbClr val="FF0E69"/>
          </a:solidFill>
          <a:ln cap="flat" cmpd="sng" w="9525">
            <a:solidFill>
              <a:srgbClr val="FF0E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1827c051708_0_267"/>
          <p:cNvSpPr txBox="1"/>
          <p:nvPr>
            <p:ph type="title"/>
          </p:nvPr>
        </p:nvSpPr>
        <p:spPr>
          <a:xfrm>
            <a:off x="1009400" y="1110867"/>
            <a:ext cx="8065200" cy="116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None/>
              <a:defRPr b="1" sz="43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None/>
              <a:defRPr b="1" sz="43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None/>
              <a:defRPr b="1" sz="43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None/>
              <a:defRPr b="1" sz="43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None/>
              <a:defRPr b="1" sz="43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None/>
              <a:defRPr b="1" sz="43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None/>
              <a:defRPr b="1" sz="43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None/>
              <a:defRPr b="1" sz="43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None/>
              <a:defRPr b="1" sz="43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1" name="Google Shape;91;g1827c051708_0_267"/>
          <p:cNvSpPr txBox="1"/>
          <p:nvPr>
            <p:ph idx="1" type="body"/>
          </p:nvPr>
        </p:nvSpPr>
        <p:spPr>
          <a:xfrm>
            <a:off x="1009400" y="2185800"/>
            <a:ext cx="10173300" cy="343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2" name="Google Shape;92;g1827c051708_0_26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3" name="Google Shape;93;g1827c051708_0_2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01067" y="469999"/>
            <a:ext cx="2532503" cy="34426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1827c051708_0_267"/>
          <p:cNvSpPr txBox="1"/>
          <p:nvPr/>
        </p:nvSpPr>
        <p:spPr>
          <a:xfrm>
            <a:off x="10557567" y="5807200"/>
            <a:ext cx="12759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….</a:t>
            </a:r>
            <a:endParaRPr b="1" sz="75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g1827c051708_0_2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31" cy="569213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1827c051708_0_274"/>
          <p:cNvSpPr txBox="1"/>
          <p:nvPr>
            <p:ph type="title"/>
          </p:nvPr>
        </p:nvSpPr>
        <p:spPr>
          <a:xfrm>
            <a:off x="1850800" y="2119200"/>
            <a:ext cx="8490300" cy="1695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None/>
              <a:defRPr b="1" sz="7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None/>
              <a:defRPr b="1" sz="7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None/>
              <a:defRPr b="1" sz="7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None/>
              <a:defRPr b="1" sz="7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None/>
              <a:defRPr b="1" sz="7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None/>
              <a:defRPr b="1" sz="7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None/>
              <a:defRPr b="1" sz="7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None/>
              <a:defRPr b="1" sz="7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None/>
              <a:defRPr b="1" sz="7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8" name="Google Shape;98;g1827c051708_0_27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g1827c051708_0_274"/>
          <p:cNvSpPr/>
          <p:nvPr/>
        </p:nvSpPr>
        <p:spPr>
          <a:xfrm>
            <a:off x="0" y="5692133"/>
            <a:ext cx="12192000" cy="116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827c051708_0_274"/>
          <p:cNvSpPr txBox="1"/>
          <p:nvPr>
            <p:ph idx="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g1827c051708_0_274"/>
          <p:cNvSpPr txBox="1"/>
          <p:nvPr/>
        </p:nvSpPr>
        <p:spPr>
          <a:xfrm>
            <a:off x="10557567" y="5807200"/>
            <a:ext cx="12759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500">
                <a:solidFill>
                  <a:srgbClr val="4029DA"/>
                </a:solidFill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 b="1" sz="7500">
              <a:solidFill>
                <a:srgbClr val="4029D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2" name="Google Shape;102;g1827c051708_0_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1067" y="469999"/>
            <a:ext cx="2532503" cy="34426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1827c051708_0_274"/>
          <p:cNvSpPr txBox="1"/>
          <p:nvPr>
            <p:ph idx="3" type="title"/>
          </p:nvPr>
        </p:nvSpPr>
        <p:spPr>
          <a:xfrm>
            <a:off x="1850817" y="3458867"/>
            <a:ext cx="8490300" cy="128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827c051708_0_283"/>
          <p:cNvSpPr/>
          <p:nvPr/>
        </p:nvSpPr>
        <p:spPr>
          <a:xfrm>
            <a:off x="2852367" y="-167"/>
            <a:ext cx="9339900" cy="6858000"/>
          </a:xfrm>
          <a:prstGeom prst="rect">
            <a:avLst/>
          </a:prstGeom>
          <a:solidFill>
            <a:srgbClr val="FF0E6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827c051708_0_283"/>
          <p:cNvSpPr txBox="1"/>
          <p:nvPr>
            <p:ph type="title"/>
          </p:nvPr>
        </p:nvSpPr>
        <p:spPr>
          <a:xfrm>
            <a:off x="3539367" y="1429667"/>
            <a:ext cx="7965900" cy="1976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00"/>
              <a:buNone/>
              <a:defRPr b="1" sz="53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00"/>
              <a:buNone/>
              <a:defRPr b="1" sz="53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00"/>
              <a:buNone/>
              <a:defRPr b="1" sz="53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00"/>
              <a:buNone/>
              <a:defRPr b="1" sz="53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00"/>
              <a:buNone/>
              <a:defRPr b="1" sz="53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00"/>
              <a:buNone/>
              <a:defRPr b="1" sz="53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00"/>
              <a:buNone/>
              <a:defRPr b="1" sz="53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00"/>
              <a:buNone/>
              <a:defRPr b="1" sz="53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00"/>
              <a:buNone/>
              <a:defRPr b="1" sz="53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g1827c051708_0_283"/>
          <p:cNvSpPr txBox="1"/>
          <p:nvPr>
            <p:ph idx="1" type="body"/>
          </p:nvPr>
        </p:nvSpPr>
        <p:spPr>
          <a:xfrm>
            <a:off x="3539367" y="1571267"/>
            <a:ext cx="7965900" cy="458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619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  <a:defRPr sz="2100">
                <a:solidFill>
                  <a:srgbClr val="FFFFFF"/>
                </a:solidFill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8" name="Google Shape;108;g1827c051708_0_28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9" name="Google Shape;109;g1827c051708_0_28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01067" y="469999"/>
            <a:ext cx="2532503" cy="34426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1827c051708_0_283"/>
          <p:cNvSpPr txBox="1"/>
          <p:nvPr/>
        </p:nvSpPr>
        <p:spPr>
          <a:xfrm>
            <a:off x="10557567" y="5807200"/>
            <a:ext cx="12759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….</a:t>
            </a:r>
            <a:endParaRPr b="1" sz="7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e sección y descripción 1">
  <p:cSld name="SECTION_TITLE_AND_DESCRIPTION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827c051708_0_290"/>
          <p:cNvSpPr/>
          <p:nvPr/>
        </p:nvSpPr>
        <p:spPr>
          <a:xfrm>
            <a:off x="2852367" y="-167"/>
            <a:ext cx="9339900" cy="6858000"/>
          </a:xfrm>
          <a:prstGeom prst="rect">
            <a:avLst/>
          </a:prstGeom>
          <a:solidFill>
            <a:srgbClr val="4029DA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827c051708_0_290"/>
          <p:cNvSpPr txBox="1"/>
          <p:nvPr>
            <p:ph type="title"/>
          </p:nvPr>
        </p:nvSpPr>
        <p:spPr>
          <a:xfrm>
            <a:off x="3539367" y="1429667"/>
            <a:ext cx="7965900" cy="1976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00"/>
              <a:buNone/>
              <a:defRPr b="1" sz="53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00"/>
              <a:buNone/>
              <a:defRPr b="1" sz="53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00"/>
              <a:buNone/>
              <a:defRPr b="1" sz="53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00"/>
              <a:buNone/>
              <a:defRPr b="1" sz="53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00"/>
              <a:buNone/>
              <a:defRPr b="1" sz="53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00"/>
              <a:buNone/>
              <a:defRPr b="1" sz="53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00"/>
              <a:buNone/>
              <a:defRPr b="1" sz="53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00"/>
              <a:buNone/>
              <a:defRPr b="1" sz="53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00"/>
              <a:buNone/>
              <a:defRPr b="1" sz="53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4" name="Google Shape;114;g1827c051708_0_290"/>
          <p:cNvSpPr txBox="1"/>
          <p:nvPr>
            <p:ph idx="1" type="body"/>
          </p:nvPr>
        </p:nvSpPr>
        <p:spPr>
          <a:xfrm>
            <a:off x="3539367" y="1571267"/>
            <a:ext cx="7965900" cy="458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619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  <a:defRPr sz="2100">
                <a:solidFill>
                  <a:srgbClr val="FFFFFF"/>
                </a:solidFill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g1827c051708_0_29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6" name="Google Shape;116;g1827c051708_0_2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01067" y="469999"/>
            <a:ext cx="2532503" cy="34426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1827c051708_0_290"/>
          <p:cNvSpPr txBox="1"/>
          <p:nvPr/>
        </p:nvSpPr>
        <p:spPr>
          <a:xfrm>
            <a:off x="10557567" y="5807200"/>
            <a:ext cx="12759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….</a:t>
            </a:r>
            <a:endParaRPr b="1" sz="7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g1827c051708_0_29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679487"/>
            <a:ext cx="12192031" cy="117853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1827c051708_0_297"/>
          <p:cNvSpPr txBox="1"/>
          <p:nvPr>
            <p:ph hasCustomPrompt="1" type="title"/>
          </p:nvPr>
        </p:nvSpPr>
        <p:spPr>
          <a:xfrm>
            <a:off x="1135000" y="1474833"/>
            <a:ext cx="6690000" cy="2198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029DA"/>
              </a:buClr>
              <a:buSzPts val="6700"/>
              <a:buNone/>
              <a:defRPr b="1" sz="6700">
                <a:solidFill>
                  <a:srgbClr val="4029D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029DA"/>
              </a:buClr>
              <a:buSzPts val="16000"/>
              <a:buNone/>
              <a:defRPr b="1" sz="16000">
                <a:solidFill>
                  <a:srgbClr val="4029D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029DA"/>
              </a:buClr>
              <a:buSzPts val="16000"/>
              <a:buNone/>
              <a:defRPr b="1" sz="16000">
                <a:solidFill>
                  <a:srgbClr val="4029D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029DA"/>
              </a:buClr>
              <a:buSzPts val="16000"/>
              <a:buNone/>
              <a:defRPr b="1" sz="16000">
                <a:solidFill>
                  <a:srgbClr val="4029D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029DA"/>
              </a:buClr>
              <a:buSzPts val="16000"/>
              <a:buNone/>
              <a:defRPr b="1" sz="16000">
                <a:solidFill>
                  <a:srgbClr val="4029D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029DA"/>
              </a:buClr>
              <a:buSzPts val="16000"/>
              <a:buNone/>
              <a:defRPr b="1" sz="16000">
                <a:solidFill>
                  <a:srgbClr val="4029D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029DA"/>
              </a:buClr>
              <a:buSzPts val="16000"/>
              <a:buNone/>
              <a:defRPr b="1" sz="16000">
                <a:solidFill>
                  <a:srgbClr val="4029D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029DA"/>
              </a:buClr>
              <a:buSzPts val="16000"/>
              <a:buNone/>
              <a:defRPr b="1" sz="16000">
                <a:solidFill>
                  <a:srgbClr val="4029D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029DA"/>
              </a:buClr>
              <a:buSzPts val="16000"/>
              <a:buNone/>
              <a:defRPr b="1" sz="16000">
                <a:solidFill>
                  <a:srgbClr val="4029DA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g1827c051708_0_297"/>
          <p:cNvSpPr txBox="1"/>
          <p:nvPr>
            <p:ph idx="1" type="body"/>
          </p:nvPr>
        </p:nvSpPr>
        <p:spPr>
          <a:xfrm>
            <a:off x="1135000" y="2663167"/>
            <a:ext cx="100041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482600" lvl="0" marL="4572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/>
            </a:lvl1pPr>
            <a:lvl2pPr indent="-450850" lvl="1" marL="914400" rtl="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2pPr>
            <a:lvl3pPr indent="-450850" lvl="2" marL="1371600" rtl="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3pPr>
            <a:lvl4pPr indent="-450850" lvl="3" marL="1828800" rtl="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4pPr>
            <a:lvl5pPr indent="-450850" lvl="4" marL="2286000" rtl="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5pPr>
            <a:lvl6pPr indent="-450850" lvl="5" marL="2743200" rtl="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6pPr>
            <a:lvl7pPr indent="-450850" lvl="6" marL="3200400" rtl="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7pPr>
            <a:lvl8pPr indent="-450850" lvl="7" marL="3657600" rtl="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8pPr>
            <a:lvl9pPr indent="-450850" lvl="8" marL="4114800" rtl="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9pPr>
          </a:lstStyle>
          <a:p/>
        </p:txBody>
      </p:sp>
      <p:sp>
        <p:nvSpPr>
          <p:cNvPr id="122" name="Google Shape;122;g1827c051708_0_29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g1827c051708_0_297"/>
          <p:cNvSpPr txBox="1"/>
          <p:nvPr/>
        </p:nvSpPr>
        <p:spPr>
          <a:xfrm>
            <a:off x="10557567" y="5807200"/>
            <a:ext cx="12759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….</a:t>
            </a:r>
            <a:endParaRPr b="1" sz="75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24" name="Google Shape;124;g1827c051708_0_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1067" y="469999"/>
            <a:ext cx="2532503" cy="344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27c051708_0_30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7" name="Google Shape;127;g1827c051708_0_30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01067" y="469999"/>
            <a:ext cx="2532503" cy="344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cía 1">
  <p:cSld name="BLANK_1">
    <p:bg>
      <p:bgPr>
        <a:solidFill>
          <a:schemeClr val="dk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827c051708_0_30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0" name="Google Shape;130;g1827c051708_0_30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01067" y="469999"/>
            <a:ext cx="2532503" cy="344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cía 1 1">
  <p:cSld name="BLANK_1_1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g1827c051708_0_3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31" cy="685801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827c051708_0_3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4" name="Google Shape;134;g1827c051708_0_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1067" y="469999"/>
            <a:ext cx="2532503" cy="344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27c051708_0_314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37" name="Google Shape;137;g1827c051708_0_314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38" name="Google Shape;138;g1827c051708_0_314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27c051708_0_1174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45" name="Google Shape;145;g1827c051708_0_1174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46" name="Google Shape;146;g1827c051708_0_117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7" name="Google Shape;147;g1827c051708_0_11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6033" y="-44833"/>
            <a:ext cx="12362334" cy="6955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1827c051708_0_1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46" cy="6857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827c051708_0_1180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1" name="Google Shape;151;g1827c051708_0_118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827c051708_0_118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4" name="Google Shape;154;g1827c051708_0_118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55" name="Google Shape;155;g1827c051708_0_118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827c051708_0_118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8" name="Google Shape;158;g1827c051708_0_1187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9" name="Google Shape;159;g1827c051708_0_1187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0" name="Google Shape;160;g1827c051708_0_118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827c051708_0_119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63" name="Google Shape;163;g1827c051708_0_119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827c051708_0_1195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66" name="Google Shape;166;g1827c051708_0_1195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7" name="Google Shape;167;g1827c051708_0_119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827c051708_0_1199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70" name="Google Shape;170;g1827c051708_0_119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827c051708_0_1202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827c051708_0_1202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74" name="Google Shape;174;g1827c051708_0_1202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5" name="Google Shape;175;g1827c051708_0_1202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6" name="Google Shape;176;g1827c051708_0_120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827c051708_0_1208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79" name="Google Shape;179;g1827c051708_0_120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827c051708_0_12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82" name="Google Shape;182;g1827c051708_0_12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83" name="Google Shape;183;g1827c051708_0_12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827c051708_0_12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029DA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827c051708_0_224"/>
          <p:cNvSpPr txBox="1"/>
          <p:nvPr>
            <p:ph type="ctrTitle"/>
          </p:nvPr>
        </p:nvSpPr>
        <p:spPr>
          <a:xfrm>
            <a:off x="1324332" y="2494667"/>
            <a:ext cx="7257900" cy="273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None/>
              <a:defRPr b="1" sz="5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47" name="Google Shape;47;g1827c051708_0_2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g1827c051708_0_224"/>
          <p:cNvSpPr txBox="1"/>
          <p:nvPr/>
        </p:nvSpPr>
        <p:spPr>
          <a:xfrm>
            <a:off x="10557567" y="5807200"/>
            <a:ext cx="12759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….</a:t>
            </a:r>
            <a:endParaRPr b="1" sz="7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9" name="Google Shape;49;g1827c051708_0_2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09000" y="1907966"/>
            <a:ext cx="2532503" cy="344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g1827c051708_0_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2068" y="1468366"/>
            <a:ext cx="4063670" cy="3283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029DA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827c051708_0_230"/>
          <p:cNvSpPr txBox="1"/>
          <p:nvPr>
            <p:ph type="title"/>
          </p:nvPr>
        </p:nvSpPr>
        <p:spPr>
          <a:xfrm>
            <a:off x="907867" y="2965500"/>
            <a:ext cx="7005600" cy="30168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b="1" sz="4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b="1" sz="4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b="1" sz="4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b="1" sz="4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b="1" sz="4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b="1" sz="4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b="1" sz="4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b="1" sz="4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b="1" sz="4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g1827c051708_0_2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g1827c051708_0_2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01067" y="469999"/>
            <a:ext cx="2532503" cy="34426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g1827c051708_0_230"/>
          <p:cNvSpPr txBox="1"/>
          <p:nvPr/>
        </p:nvSpPr>
        <p:spPr>
          <a:xfrm>
            <a:off x="10557567" y="5807200"/>
            <a:ext cx="12759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….</a:t>
            </a:r>
            <a:endParaRPr b="1" sz="7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>
  <p:cSld name="SECTION_HEADER_1">
    <p:bg>
      <p:bgPr>
        <a:solidFill>
          <a:srgbClr val="FF0E69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27c051708_0_235"/>
          <p:cNvSpPr txBox="1"/>
          <p:nvPr>
            <p:ph type="title"/>
          </p:nvPr>
        </p:nvSpPr>
        <p:spPr>
          <a:xfrm>
            <a:off x="907867" y="2965500"/>
            <a:ext cx="7005600" cy="30168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b="1" sz="4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g1827c051708_0_23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" name="Google Shape;59;g1827c051708_0_2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01067" y="469999"/>
            <a:ext cx="2532503" cy="34426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g1827c051708_0_235"/>
          <p:cNvSpPr txBox="1"/>
          <p:nvPr/>
        </p:nvSpPr>
        <p:spPr>
          <a:xfrm>
            <a:off x="10557567" y="5807200"/>
            <a:ext cx="12759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….</a:t>
            </a:r>
            <a:endParaRPr b="1" sz="7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 1">
  <p:cSld name="SECTION_HEADER_1_1">
    <p:bg>
      <p:bgPr>
        <a:solidFill>
          <a:srgbClr val="FF0E69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g1827c051708_0_2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" y="-17"/>
            <a:ext cx="12192031" cy="68580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1827c051708_0_240"/>
          <p:cNvSpPr txBox="1"/>
          <p:nvPr>
            <p:ph type="title"/>
          </p:nvPr>
        </p:nvSpPr>
        <p:spPr>
          <a:xfrm>
            <a:off x="907867" y="2965500"/>
            <a:ext cx="7005600" cy="30168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b="1" sz="4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g1827c051708_0_24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5" name="Google Shape;65;g1827c051708_0_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1067" y="469999"/>
            <a:ext cx="2532503" cy="344267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1827c051708_0_240"/>
          <p:cNvSpPr txBox="1"/>
          <p:nvPr/>
        </p:nvSpPr>
        <p:spPr>
          <a:xfrm>
            <a:off x="10557567" y="5807200"/>
            <a:ext cx="12759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….</a:t>
            </a:r>
            <a:endParaRPr b="1" sz="7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19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4"/>
          <p:cNvSpPr/>
          <p:nvPr/>
        </p:nvSpPr>
        <p:spPr>
          <a:xfrm>
            <a:off x="10668000" y="6152500"/>
            <a:ext cx="1230699" cy="43627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14"/>
          <p:cNvSpPr txBox="1"/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827c051708_0_22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pen Sans"/>
              <a:buNone/>
              <a:defRPr sz="3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pen Sans"/>
              <a:buNone/>
              <a:defRPr sz="3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pen Sans"/>
              <a:buNone/>
              <a:defRPr sz="3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pen Sans"/>
              <a:buNone/>
              <a:defRPr sz="3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pen Sans"/>
              <a:buNone/>
              <a:defRPr sz="3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pen Sans"/>
              <a:buNone/>
              <a:defRPr sz="3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pen Sans"/>
              <a:buNone/>
              <a:defRPr sz="3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pen Sans"/>
              <a:buNone/>
              <a:defRPr sz="3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pen Sans"/>
              <a:buNone/>
              <a:defRPr sz="3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" name="Google Shape;43;g1827c051708_0_22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indent="-3492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○"/>
              <a:defRPr sz="1900">
                <a:latin typeface="Open Sans"/>
                <a:ea typeface="Open Sans"/>
                <a:cs typeface="Open Sans"/>
                <a:sym typeface="Open Sans"/>
              </a:defRPr>
            </a:lvl2pPr>
            <a:lvl3pPr indent="-3492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■"/>
              <a:defRPr sz="1900">
                <a:latin typeface="Open Sans"/>
                <a:ea typeface="Open Sans"/>
                <a:cs typeface="Open Sans"/>
                <a:sym typeface="Open Sans"/>
              </a:defRPr>
            </a:lvl3pPr>
            <a:lvl4pPr indent="-3492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  <a:defRPr sz="1900">
                <a:latin typeface="Open Sans"/>
                <a:ea typeface="Open Sans"/>
                <a:cs typeface="Open Sans"/>
                <a:sym typeface="Open Sans"/>
              </a:defRPr>
            </a:lvl4pPr>
            <a:lvl5pPr indent="-3492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○"/>
              <a:defRPr sz="1900">
                <a:latin typeface="Open Sans"/>
                <a:ea typeface="Open Sans"/>
                <a:cs typeface="Open Sans"/>
                <a:sym typeface="Open Sans"/>
              </a:defRPr>
            </a:lvl5pPr>
            <a:lvl6pPr indent="-3492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■"/>
              <a:defRPr sz="1900">
                <a:latin typeface="Open Sans"/>
                <a:ea typeface="Open Sans"/>
                <a:cs typeface="Open Sans"/>
                <a:sym typeface="Open Sans"/>
              </a:defRPr>
            </a:lvl6pPr>
            <a:lvl7pPr indent="-3492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  <a:defRPr sz="1900">
                <a:latin typeface="Open Sans"/>
                <a:ea typeface="Open Sans"/>
                <a:cs typeface="Open Sans"/>
                <a:sym typeface="Open Sans"/>
              </a:defRPr>
            </a:lvl7pPr>
            <a:lvl8pPr indent="-3492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○"/>
              <a:defRPr sz="1900">
                <a:latin typeface="Open Sans"/>
                <a:ea typeface="Open Sans"/>
                <a:cs typeface="Open Sans"/>
                <a:sym typeface="Open Sans"/>
              </a:defRPr>
            </a:lvl8pPr>
            <a:lvl9pPr indent="-3492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■"/>
              <a:defRPr sz="19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" name="Google Shape;44;g1827c051708_0_2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r">
              <a:buNone/>
              <a:defRPr b="1" sz="1700">
                <a:solidFill>
                  <a:srgbClr val="4029DA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b="1" sz="1700">
                <a:solidFill>
                  <a:srgbClr val="4029DA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b="1" sz="1700">
                <a:solidFill>
                  <a:srgbClr val="4029DA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b="1" sz="1700">
                <a:solidFill>
                  <a:srgbClr val="4029DA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b="1" sz="1700">
                <a:solidFill>
                  <a:srgbClr val="4029DA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b="1" sz="1700">
                <a:solidFill>
                  <a:srgbClr val="4029DA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b="1" sz="1700">
                <a:solidFill>
                  <a:srgbClr val="4029DA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b="1" sz="1700">
                <a:solidFill>
                  <a:srgbClr val="4029DA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b="1" sz="1700">
                <a:solidFill>
                  <a:srgbClr val="4029DA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27c051708_0_117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1" name="Google Shape;141;g1827c051708_0_117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2" name="Google Shape;142;g1827c051708_0_117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6.jpg"/><Relationship Id="rId4" Type="http://schemas.openxmlformats.org/officeDocument/2006/relationships/image" Target="../media/image34.jpg"/><Relationship Id="rId5" Type="http://schemas.openxmlformats.org/officeDocument/2006/relationships/image" Target="../media/image3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23.jpg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5" Type="http://schemas.openxmlformats.org/officeDocument/2006/relationships/image" Target="../media/image16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Relationship Id="rId8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5.jpg"/><Relationship Id="rId4" Type="http://schemas.openxmlformats.org/officeDocument/2006/relationships/image" Target="../media/image29.jpg"/><Relationship Id="rId5" Type="http://schemas.openxmlformats.org/officeDocument/2006/relationships/image" Target="../media/image33.jpg"/><Relationship Id="rId6" Type="http://schemas.openxmlformats.org/officeDocument/2006/relationships/image" Target="../media/image3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827c051708_0_216"/>
          <p:cNvSpPr txBox="1"/>
          <p:nvPr>
            <p:ph type="ctrTitle"/>
          </p:nvPr>
        </p:nvSpPr>
        <p:spPr>
          <a:xfrm>
            <a:off x="1324333" y="2494667"/>
            <a:ext cx="7257900" cy="192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Bienvenido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Python Fundamentals</a:t>
            </a:r>
            <a:endParaRPr sz="4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g1827c051708_0_1273"/>
          <p:cNvGrpSpPr/>
          <p:nvPr/>
        </p:nvGrpSpPr>
        <p:grpSpPr>
          <a:xfrm>
            <a:off x="1170037" y="1512865"/>
            <a:ext cx="611180" cy="611181"/>
            <a:chOff x="162967" y="1713345"/>
            <a:chExt cx="751205" cy="751206"/>
          </a:xfrm>
        </p:grpSpPr>
        <p:sp>
          <p:nvSpPr>
            <p:cNvPr id="310" name="Google Shape;310;g1827c051708_0_1273"/>
            <p:cNvSpPr/>
            <p:nvPr/>
          </p:nvSpPr>
          <p:spPr>
            <a:xfrm>
              <a:off x="162967" y="1713345"/>
              <a:ext cx="751205" cy="751205"/>
            </a:xfrm>
            <a:custGeom>
              <a:rect b="b" l="l" r="r" t="t"/>
              <a:pathLst>
                <a:path extrusionOk="0" h="751205" w="751205">
                  <a:moveTo>
                    <a:pt x="375449" y="750899"/>
                  </a:moveTo>
                  <a:lnTo>
                    <a:pt x="328354" y="747974"/>
                  </a:lnTo>
                  <a:lnTo>
                    <a:pt x="283004" y="739433"/>
                  </a:lnTo>
                  <a:lnTo>
                    <a:pt x="239752" y="725627"/>
                  </a:lnTo>
                  <a:lnTo>
                    <a:pt x="198949" y="706910"/>
                  </a:lnTo>
                  <a:lnTo>
                    <a:pt x="160947" y="683631"/>
                  </a:lnTo>
                  <a:lnTo>
                    <a:pt x="126098" y="656144"/>
                  </a:lnTo>
                  <a:lnTo>
                    <a:pt x="94755" y="624801"/>
                  </a:lnTo>
                  <a:lnTo>
                    <a:pt x="67268" y="589952"/>
                  </a:lnTo>
                  <a:lnTo>
                    <a:pt x="43989" y="551950"/>
                  </a:lnTo>
                  <a:lnTo>
                    <a:pt x="25272" y="511147"/>
                  </a:lnTo>
                  <a:lnTo>
                    <a:pt x="11466" y="467895"/>
                  </a:lnTo>
                  <a:lnTo>
                    <a:pt x="2925" y="422545"/>
                  </a:lnTo>
                  <a:lnTo>
                    <a:pt x="0" y="375449"/>
                  </a:lnTo>
                  <a:lnTo>
                    <a:pt x="2925" y="328354"/>
                  </a:lnTo>
                  <a:lnTo>
                    <a:pt x="11466" y="283004"/>
                  </a:lnTo>
                  <a:lnTo>
                    <a:pt x="25272" y="239752"/>
                  </a:lnTo>
                  <a:lnTo>
                    <a:pt x="43989" y="198949"/>
                  </a:lnTo>
                  <a:lnTo>
                    <a:pt x="67268" y="160947"/>
                  </a:lnTo>
                  <a:lnTo>
                    <a:pt x="94755" y="126098"/>
                  </a:lnTo>
                  <a:lnTo>
                    <a:pt x="126098" y="94754"/>
                  </a:lnTo>
                  <a:lnTo>
                    <a:pt x="160947" y="67268"/>
                  </a:lnTo>
                  <a:lnTo>
                    <a:pt x="198949" y="43989"/>
                  </a:lnTo>
                  <a:lnTo>
                    <a:pt x="239752" y="25272"/>
                  </a:lnTo>
                  <a:lnTo>
                    <a:pt x="283004" y="11466"/>
                  </a:lnTo>
                  <a:lnTo>
                    <a:pt x="328354" y="2925"/>
                  </a:lnTo>
                  <a:lnTo>
                    <a:pt x="375449" y="0"/>
                  </a:lnTo>
                  <a:lnTo>
                    <a:pt x="424800" y="3256"/>
                  </a:lnTo>
                  <a:lnTo>
                    <a:pt x="472888" y="12863"/>
                  </a:lnTo>
                  <a:lnTo>
                    <a:pt x="519128" y="28579"/>
                  </a:lnTo>
                  <a:lnTo>
                    <a:pt x="562938" y="50163"/>
                  </a:lnTo>
                  <a:lnTo>
                    <a:pt x="603734" y="77372"/>
                  </a:lnTo>
                  <a:lnTo>
                    <a:pt x="640933" y="109966"/>
                  </a:lnTo>
                  <a:lnTo>
                    <a:pt x="673527" y="147165"/>
                  </a:lnTo>
                  <a:lnTo>
                    <a:pt x="700736" y="187961"/>
                  </a:lnTo>
                  <a:lnTo>
                    <a:pt x="722320" y="231771"/>
                  </a:lnTo>
                  <a:lnTo>
                    <a:pt x="738036" y="278012"/>
                  </a:lnTo>
                  <a:lnTo>
                    <a:pt x="747643" y="326099"/>
                  </a:lnTo>
                  <a:lnTo>
                    <a:pt x="750899" y="375449"/>
                  </a:lnTo>
                  <a:lnTo>
                    <a:pt x="747974" y="422545"/>
                  </a:lnTo>
                  <a:lnTo>
                    <a:pt x="739433" y="467895"/>
                  </a:lnTo>
                  <a:lnTo>
                    <a:pt x="725627" y="511147"/>
                  </a:lnTo>
                  <a:lnTo>
                    <a:pt x="706910" y="551950"/>
                  </a:lnTo>
                  <a:lnTo>
                    <a:pt x="683631" y="589952"/>
                  </a:lnTo>
                  <a:lnTo>
                    <a:pt x="656144" y="624801"/>
                  </a:lnTo>
                  <a:lnTo>
                    <a:pt x="624801" y="656144"/>
                  </a:lnTo>
                  <a:lnTo>
                    <a:pt x="589952" y="683631"/>
                  </a:lnTo>
                  <a:lnTo>
                    <a:pt x="551950" y="706910"/>
                  </a:lnTo>
                  <a:lnTo>
                    <a:pt x="511147" y="725627"/>
                  </a:lnTo>
                  <a:lnTo>
                    <a:pt x="467895" y="739433"/>
                  </a:lnTo>
                  <a:lnTo>
                    <a:pt x="422545" y="747974"/>
                  </a:lnTo>
                  <a:lnTo>
                    <a:pt x="375449" y="750899"/>
                  </a:lnTo>
                  <a:close/>
                </a:path>
              </a:pathLst>
            </a:custGeom>
            <a:solidFill>
              <a:srgbClr val="FF0E6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1" name="Google Shape;311;g1827c051708_0_1273"/>
            <p:cNvSpPr/>
            <p:nvPr/>
          </p:nvSpPr>
          <p:spPr>
            <a:xfrm>
              <a:off x="162967" y="1713346"/>
              <a:ext cx="751205" cy="751205"/>
            </a:xfrm>
            <a:custGeom>
              <a:rect b="b" l="l" r="r" t="t"/>
              <a:pathLst>
                <a:path extrusionOk="0" h="751205" w="751205">
                  <a:moveTo>
                    <a:pt x="0" y="375449"/>
                  </a:moveTo>
                  <a:lnTo>
                    <a:pt x="2925" y="328354"/>
                  </a:lnTo>
                  <a:lnTo>
                    <a:pt x="11466" y="283004"/>
                  </a:lnTo>
                  <a:lnTo>
                    <a:pt x="25272" y="239752"/>
                  </a:lnTo>
                  <a:lnTo>
                    <a:pt x="43989" y="198949"/>
                  </a:lnTo>
                  <a:lnTo>
                    <a:pt x="67268" y="160947"/>
                  </a:lnTo>
                  <a:lnTo>
                    <a:pt x="94755" y="126098"/>
                  </a:lnTo>
                  <a:lnTo>
                    <a:pt x="126098" y="94755"/>
                  </a:lnTo>
                  <a:lnTo>
                    <a:pt x="160947" y="67268"/>
                  </a:lnTo>
                  <a:lnTo>
                    <a:pt x="198949" y="43989"/>
                  </a:lnTo>
                  <a:lnTo>
                    <a:pt x="239752" y="25272"/>
                  </a:lnTo>
                  <a:lnTo>
                    <a:pt x="283004" y="11466"/>
                  </a:lnTo>
                  <a:lnTo>
                    <a:pt x="328354" y="2925"/>
                  </a:lnTo>
                  <a:lnTo>
                    <a:pt x="375449" y="0"/>
                  </a:lnTo>
                  <a:lnTo>
                    <a:pt x="424800" y="3256"/>
                  </a:lnTo>
                  <a:lnTo>
                    <a:pt x="472888" y="12863"/>
                  </a:lnTo>
                  <a:lnTo>
                    <a:pt x="519128" y="28579"/>
                  </a:lnTo>
                  <a:lnTo>
                    <a:pt x="562938" y="50163"/>
                  </a:lnTo>
                  <a:lnTo>
                    <a:pt x="603734" y="77372"/>
                  </a:lnTo>
                  <a:lnTo>
                    <a:pt x="640933" y="109966"/>
                  </a:lnTo>
                  <a:lnTo>
                    <a:pt x="673527" y="147165"/>
                  </a:lnTo>
                  <a:lnTo>
                    <a:pt x="700736" y="187961"/>
                  </a:lnTo>
                  <a:lnTo>
                    <a:pt x="722320" y="231771"/>
                  </a:lnTo>
                  <a:lnTo>
                    <a:pt x="738036" y="278012"/>
                  </a:lnTo>
                  <a:lnTo>
                    <a:pt x="747643" y="326099"/>
                  </a:lnTo>
                  <a:lnTo>
                    <a:pt x="750899" y="375449"/>
                  </a:lnTo>
                  <a:lnTo>
                    <a:pt x="747974" y="422545"/>
                  </a:lnTo>
                  <a:lnTo>
                    <a:pt x="739433" y="467895"/>
                  </a:lnTo>
                  <a:lnTo>
                    <a:pt x="725627" y="511147"/>
                  </a:lnTo>
                  <a:lnTo>
                    <a:pt x="706910" y="551950"/>
                  </a:lnTo>
                  <a:lnTo>
                    <a:pt x="683631" y="589952"/>
                  </a:lnTo>
                  <a:lnTo>
                    <a:pt x="656144" y="624801"/>
                  </a:lnTo>
                  <a:lnTo>
                    <a:pt x="624801" y="656144"/>
                  </a:lnTo>
                  <a:lnTo>
                    <a:pt x="589952" y="683631"/>
                  </a:lnTo>
                  <a:lnTo>
                    <a:pt x="551950" y="706910"/>
                  </a:lnTo>
                  <a:lnTo>
                    <a:pt x="511147" y="725627"/>
                  </a:lnTo>
                  <a:lnTo>
                    <a:pt x="467895" y="739433"/>
                  </a:lnTo>
                  <a:lnTo>
                    <a:pt x="422545" y="747974"/>
                  </a:lnTo>
                  <a:lnTo>
                    <a:pt x="375449" y="750899"/>
                  </a:lnTo>
                  <a:lnTo>
                    <a:pt x="328354" y="747974"/>
                  </a:lnTo>
                  <a:lnTo>
                    <a:pt x="283004" y="739433"/>
                  </a:lnTo>
                  <a:lnTo>
                    <a:pt x="239752" y="725627"/>
                  </a:lnTo>
                  <a:lnTo>
                    <a:pt x="198949" y="706910"/>
                  </a:lnTo>
                  <a:lnTo>
                    <a:pt x="160947" y="683631"/>
                  </a:lnTo>
                  <a:lnTo>
                    <a:pt x="126098" y="656144"/>
                  </a:lnTo>
                  <a:lnTo>
                    <a:pt x="94755" y="624801"/>
                  </a:lnTo>
                  <a:lnTo>
                    <a:pt x="67268" y="589952"/>
                  </a:lnTo>
                  <a:lnTo>
                    <a:pt x="43989" y="551950"/>
                  </a:lnTo>
                  <a:lnTo>
                    <a:pt x="25272" y="511147"/>
                  </a:lnTo>
                  <a:lnTo>
                    <a:pt x="11466" y="467895"/>
                  </a:lnTo>
                  <a:lnTo>
                    <a:pt x="2925" y="422545"/>
                  </a:lnTo>
                  <a:lnTo>
                    <a:pt x="0" y="375449"/>
                  </a:lnTo>
                  <a:close/>
                </a:path>
              </a:pathLst>
            </a:custGeom>
            <a:solidFill>
              <a:srgbClr val="FF0E6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12" name="Google Shape;312;g1827c051708_0_1273"/>
          <p:cNvSpPr txBox="1"/>
          <p:nvPr/>
        </p:nvSpPr>
        <p:spPr>
          <a:xfrm>
            <a:off x="1357594" y="1576495"/>
            <a:ext cx="236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3" name="Google Shape;313;g1827c051708_0_1273"/>
          <p:cNvGrpSpPr/>
          <p:nvPr/>
        </p:nvGrpSpPr>
        <p:grpSpPr>
          <a:xfrm>
            <a:off x="6183640" y="1535775"/>
            <a:ext cx="611180" cy="611180"/>
            <a:chOff x="6325213" y="1741503"/>
            <a:chExt cx="751204" cy="751205"/>
          </a:xfrm>
        </p:grpSpPr>
        <p:sp>
          <p:nvSpPr>
            <p:cNvPr id="314" name="Google Shape;314;g1827c051708_0_1273"/>
            <p:cNvSpPr/>
            <p:nvPr/>
          </p:nvSpPr>
          <p:spPr>
            <a:xfrm>
              <a:off x="6325213" y="1741503"/>
              <a:ext cx="751204" cy="751205"/>
            </a:xfrm>
            <a:custGeom>
              <a:rect b="b" l="l" r="r" t="t"/>
              <a:pathLst>
                <a:path extrusionOk="0" h="751205" w="751204">
                  <a:moveTo>
                    <a:pt x="375450" y="750899"/>
                  </a:moveTo>
                  <a:lnTo>
                    <a:pt x="328354" y="747974"/>
                  </a:lnTo>
                  <a:lnTo>
                    <a:pt x="283004" y="739433"/>
                  </a:lnTo>
                  <a:lnTo>
                    <a:pt x="239752" y="725627"/>
                  </a:lnTo>
                  <a:lnTo>
                    <a:pt x="198949" y="706910"/>
                  </a:lnTo>
                  <a:lnTo>
                    <a:pt x="160947" y="683631"/>
                  </a:lnTo>
                  <a:lnTo>
                    <a:pt x="126098" y="656144"/>
                  </a:lnTo>
                  <a:lnTo>
                    <a:pt x="94755" y="624801"/>
                  </a:lnTo>
                  <a:lnTo>
                    <a:pt x="67268" y="589952"/>
                  </a:lnTo>
                  <a:lnTo>
                    <a:pt x="43989" y="551950"/>
                  </a:lnTo>
                  <a:lnTo>
                    <a:pt x="25272" y="511147"/>
                  </a:lnTo>
                  <a:lnTo>
                    <a:pt x="11466" y="467895"/>
                  </a:lnTo>
                  <a:lnTo>
                    <a:pt x="2925" y="422545"/>
                  </a:lnTo>
                  <a:lnTo>
                    <a:pt x="0" y="375449"/>
                  </a:lnTo>
                  <a:lnTo>
                    <a:pt x="2925" y="328354"/>
                  </a:lnTo>
                  <a:lnTo>
                    <a:pt x="11466" y="283004"/>
                  </a:lnTo>
                  <a:lnTo>
                    <a:pt x="25272" y="239752"/>
                  </a:lnTo>
                  <a:lnTo>
                    <a:pt x="43989" y="198949"/>
                  </a:lnTo>
                  <a:lnTo>
                    <a:pt x="67268" y="160947"/>
                  </a:lnTo>
                  <a:lnTo>
                    <a:pt x="94755" y="126098"/>
                  </a:lnTo>
                  <a:lnTo>
                    <a:pt x="126098" y="94754"/>
                  </a:lnTo>
                  <a:lnTo>
                    <a:pt x="160947" y="67268"/>
                  </a:lnTo>
                  <a:lnTo>
                    <a:pt x="198949" y="43989"/>
                  </a:lnTo>
                  <a:lnTo>
                    <a:pt x="239752" y="25272"/>
                  </a:lnTo>
                  <a:lnTo>
                    <a:pt x="283004" y="11466"/>
                  </a:lnTo>
                  <a:lnTo>
                    <a:pt x="328354" y="2925"/>
                  </a:lnTo>
                  <a:lnTo>
                    <a:pt x="375450" y="0"/>
                  </a:lnTo>
                  <a:lnTo>
                    <a:pt x="424800" y="3256"/>
                  </a:lnTo>
                  <a:lnTo>
                    <a:pt x="472887" y="12863"/>
                  </a:lnTo>
                  <a:lnTo>
                    <a:pt x="519128" y="28579"/>
                  </a:lnTo>
                  <a:lnTo>
                    <a:pt x="562938" y="50163"/>
                  </a:lnTo>
                  <a:lnTo>
                    <a:pt x="603734" y="77372"/>
                  </a:lnTo>
                  <a:lnTo>
                    <a:pt x="640932" y="109966"/>
                  </a:lnTo>
                  <a:lnTo>
                    <a:pt x="673526" y="147165"/>
                  </a:lnTo>
                  <a:lnTo>
                    <a:pt x="700736" y="187961"/>
                  </a:lnTo>
                  <a:lnTo>
                    <a:pt x="722320" y="231771"/>
                  </a:lnTo>
                  <a:lnTo>
                    <a:pt x="738037" y="278012"/>
                  </a:lnTo>
                  <a:lnTo>
                    <a:pt x="747644" y="326099"/>
                  </a:lnTo>
                  <a:lnTo>
                    <a:pt x="750900" y="375449"/>
                  </a:lnTo>
                  <a:lnTo>
                    <a:pt x="747974" y="422545"/>
                  </a:lnTo>
                  <a:lnTo>
                    <a:pt x="739433" y="467895"/>
                  </a:lnTo>
                  <a:lnTo>
                    <a:pt x="725628" y="511147"/>
                  </a:lnTo>
                  <a:lnTo>
                    <a:pt x="706910" y="551950"/>
                  </a:lnTo>
                  <a:lnTo>
                    <a:pt x="683631" y="589952"/>
                  </a:lnTo>
                  <a:lnTo>
                    <a:pt x="656145" y="624801"/>
                  </a:lnTo>
                  <a:lnTo>
                    <a:pt x="624801" y="656144"/>
                  </a:lnTo>
                  <a:lnTo>
                    <a:pt x="589952" y="683631"/>
                  </a:lnTo>
                  <a:lnTo>
                    <a:pt x="551950" y="706910"/>
                  </a:lnTo>
                  <a:lnTo>
                    <a:pt x="511147" y="725627"/>
                  </a:lnTo>
                  <a:lnTo>
                    <a:pt x="467895" y="739433"/>
                  </a:lnTo>
                  <a:lnTo>
                    <a:pt x="422545" y="747974"/>
                  </a:lnTo>
                  <a:lnTo>
                    <a:pt x="375450" y="750899"/>
                  </a:lnTo>
                  <a:close/>
                </a:path>
              </a:pathLst>
            </a:custGeom>
            <a:solidFill>
              <a:srgbClr val="FF0E6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5" name="Google Shape;315;g1827c051708_0_1273"/>
            <p:cNvSpPr/>
            <p:nvPr/>
          </p:nvSpPr>
          <p:spPr>
            <a:xfrm>
              <a:off x="6325213" y="1741503"/>
              <a:ext cx="751204" cy="751205"/>
            </a:xfrm>
            <a:custGeom>
              <a:rect b="b" l="l" r="r" t="t"/>
              <a:pathLst>
                <a:path extrusionOk="0" h="751205" w="751204">
                  <a:moveTo>
                    <a:pt x="0" y="375449"/>
                  </a:moveTo>
                  <a:lnTo>
                    <a:pt x="2925" y="328354"/>
                  </a:lnTo>
                  <a:lnTo>
                    <a:pt x="11466" y="283004"/>
                  </a:lnTo>
                  <a:lnTo>
                    <a:pt x="25272" y="239752"/>
                  </a:lnTo>
                  <a:lnTo>
                    <a:pt x="43989" y="198949"/>
                  </a:lnTo>
                  <a:lnTo>
                    <a:pt x="67268" y="160947"/>
                  </a:lnTo>
                  <a:lnTo>
                    <a:pt x="94755" y="126098"/>
                  </a:lnTo>
                  <a:lnTo>
                    <a:pt x="126098" y="94755"/>
                  </a:lnTo>
                  <a:lnTo>
                    <a:pt x="160947" y="67268"/>
                  </a:lnTo>
                  <a:lnTo>
                    <a:pt x="198949" y="43989"/>
                  </a:lnTo>
                  <a:lnTo>
                    <a:pt x="239752" y="25272"/>
                  </a:lnTo>
                  <a:lnTo>
                    <a:pt x="283004" y="11466"/>
                  </a:lnTo>
                  <a:lnTo>
                    <a:pt x="328354" y="2925"/>
                  </a:lnTo>
                  <a:lnTo>
                    <a:pt x="375450" y="0"/>
                  </a:lnTo>
                  <a:lnTo>
                    <a:pt x="424800" y="3256"/>
                  </a:lnTo>
                  <a:lnTo>
                    <a:pt x="472887" y="12863"/>
                  </a:lnTo>
                  <a:lnTo>
                    <a:pt x="519128" y="28579"/>
                  </a:lnTo>
                  <a:lnTo>
                    <a:pt x="562938" y="50163"/>
                  </a:lnTo>
                  <a:lnTo>
                    <a:pt x="603734" y="77372"/>
                  </a:lnTo>
                  <a:lnTo>
                    <a:pt x="640932" y="109966"/>
                  </a:lnTo>
                  <a:lnTo>
                    <a:pt x="673526" y="147165"/>
                  </a:lnTo>
                  <a:lnTo>
                    <a:pt x="700736" y="187961"/>
                  </a:lnTo>
                  <a:lnTo>
                    <a:pt x="722320" y="231771"/>
                  </a:lnTo>
                  <a:lnTo>
                    <a:pt x="738037" y="278012"/>
                  </a:lnTo>
                  <a:lnTo>
                    <a:pt x="747644" y="326099"/>
                  </a:lnTo>
                  <a:lnTo>
                    <a:pt x="750900" y="375449"/>
                  </a:lnTo>
                  <a:lnTo>
                    <a:pt x="747974" y="422545"/>
                  </a:lnTo>
                  <a:lnTo>
                    <a:pt x="739433" y="467895"/>
                  </a:lnTo>
                  <a:lnTo>
                    <a:pt x="725628" y="511147"/>
                  </a:lnTo>
                  <a:lnTo>
                    <a:pt x="706910" y="551950"/>
                  </a:lnTo>
                  <a:lnTo>
                    <a:pt x="683631" y="589952"/>
                  </a:lnTo>
                  <a:lnTo>
                    <a:pt x="656145" y="624801"/>
                  </a:lnTo>
                  <a:lnTo>
                    <a:pt x="624801" y="656144"/>
                  </a:lnTo>
                  <a:lnTo>
                    <a:pt x="589952" y="683631"/>
                  </a:lnTo>
                  <a:lnTo>
                    <a:pt x="551950" y="706910"/>
                  </a:lnTo>
                  <a:lnTo>
                    <a:pt x="511147" y="725627"/>
                  </a:lnTo>
                  <a:lnTo>
                    <a:pt x="467895" y="739433"/>
                  </a:lnTo>
                  <a:lnTo>
                    <a:pt x="422545" y="747974"/>
                  </a:lnTo>
                  <a:lnTo>
                    <a:pt x="375450" y="750899"/>
                  </a:lnTo>
                  <a:lnTo>
                    <a:pt x="328354" y="747974"/>
                  </a:lnTo>
                  <a:lnTo>
                    <a:pt x="283004" y="739433"/>
                  </a:lnTo>
                  <a:lnTo>
                    <a:pt x="239752" y="725627"/>
                  </a:lnTo>
                  <a:lnTo>
                    <a:pt x="198949" y="706910"/>
                  </a:lnTo>
                  <a:lnTo>
                    <a:pt x="160947" y="683631"/>
                  </a:lnTo>
                  <a:lnTo>
                    <a:pt x="126098" y="656144"/>
                  </a:lnTo>
                  <a:lnTo>
                    <a:pt x="94755" y="624801"/>
                  </a:lnTo>
                  <a:lnTo>
                    <a:pt x="67268" y="589952"/>
                  </a:lnTo>
                  <a:lnTo>
                    <a:pt x="43989" y="551950"/>
                  </a:lnTo>
                  <a:lnTo>
                    <a:pt x="25272" y="511147"/>
                  </a:lnTo>
                  <a:lnTo>
                    <a:pt x="11466" y="467895"/>
                  </a:lnTo>
                  <a:lnTo>
                    <a:pt x="2925" y="422545"/>
                  </a:lnTo>
                  <a:lnTo>
                    <a:pt x="0" y="375449"/>
                  </a:lnTo>
                  <a:close/>
                </a:path>
              </a:pathLst>
            </a:custGeom>
            <a:solidFill>
              <a:srgbClr val="FF0E6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16" name="Google Shape;316;g1827c051708_0_1273"/>
          <p:cNvSpPr txBox="1"/>
          <p:nvPr/>
        </p:nvSpPr>
        <p:spPr>
          <a:xfrm>
            <a:off x="6363414" y="1599404"/>
            <a:ext cx="251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7" name="Google Shape;317;g1827c051708_0_1273"/>
          <p:cNvGrpSpPr/>
          <p:nvPr/>
        </p:nvGrpSpPr>
        <p:grpSpPr>
          <a:xfrm>
            <a:off x="1170033" y="4010132"/>
            <a:ext cx="611180" cy="611180"/>
            <a:chOff x="162962" y="4782749"/>
            <a:chExt cx="751205" cy="751204"/>
          </a:xfrm>
        </p:grpSpPr>
        <p:sp>
          <p:nvSpPr>
            <p:cNvPr id="318" name="Google Shape;318;g1827c051708_0_1273"/>
            <p:cNvSpPr/>
            <p:nvPr/>
          </p:nvSpPr>
          <p:spPr>
            <a:xfrm>
              <a:off x="162962" y="4782749"/>
              <a:ext cx="751205" cy="751204"/>
            </a:xfrm>
            <a:custGeom>
              <a:rect b="b" l="l" r="r" t="t"/>
              <a:pathLst>
                <a:path extrusionOk="0" h="751204" w="751205">
                  <a:moveTo>
                    <a:pt x="375449" y="750899"/>
                  </a:moveTo>
                  <a:lnTo>
                    <a:pt x="328354" y="747974"/>
                  </a:lnTo>
                  <a:lnTo>
                    <a:pt x="283004" y="739433"/>
                  </a:lnTo>
                  <a:lnTo>
                    <a:pt x="239752" y="725627"/>
                  </a:lnTo>
                  <a:lnTo>
                    <a:pt x="198949" y="706910"/>
                  </a:lnTo>
                  <a:lnTo>
                    <a:pt x="160947" y="683631"/>
                  </a:lnTo>
                  <a:lnTo>
                    <a:pt x="126098" y="656145"/>
                  </a:lnTo>
                  <a:lnTo>
                    <a:pt x="94755" y="624801"/>
                  </a:lnTo>
                  <a:lnTo>
                    <a:pt x="67268" y="589952"/>
                  </a:lnTo>
                  <a:lnTo>
                    <a:pt x="43989" y="551951"/>
                  </a:lnTo>
                  <a:lnTo>
                    <a:pt x="25272" y="511148"/>
                  </a:lnTo>
                  <a:lnTo>
                    <a:pt x="11466" y="467895"/>
                  </a:lnTo>
                  <a:lnTo>
                    <a:pt x="2925" y="422545"/>
                  </a:lnTo>
                  <a:lnTo>
                    <a:pt x="0" y="375449"/>
                  </a:lnTo>
                  <a:lnTo>
                    <a:pt x="2925" y="328354"/>
                  </a:lnTo>
                  <a:lnTo>
                    <a:pt x="11466" y="283004"/>
                  </a:lnTo>
                  <a:lnTo>
                    <a:pt x="25272" y="239751"/>
                  </a:lnTo>
                  <a:lnTo>
                    <a:pt x="43989" y="198948"/>
                  </a:lnTo>
                  <a:lnTo>
                    <a:pt x="67268" y="160947"/>
                  </a:lnTo>
                  <a:lnTo>
                    <a:pt x="94755" y="126098"/>
                  </a:lnTo>
                  <a:lnTo>
                    <a:pt x="126098" y="94754"/>
                  </a:lnTo>
                  <a:lnTo>
                    <a:pt x="160947" y="67268"/>
                  </a:lnTo>
                  <a:lnTo>
                    <a:pt x="198949" y="43989"/>
                  </a:lnTo>
                  <a:lnTo>
                    <a:pt x="239752" y="25272"/>
                  </a:lnTo>
                  <a:lnTo>
                    <a:pt x="283004" y="11466"/>
                  </a:lnTo>
                  <a:lnTo>
                    <a:pt x="328354" y="2925"/>
                  </a:lnTo>
                  <a:lnTo>
                    <a:pt x="375449" y="0"/>
                  </a:lnTo>
                  <a:lnTo>
                    <a:pt x="424800" y="3256"/>
                  </a:lnTo>
                  <a:lnTo>
                    <a:pt x="472887" y="12863"/>
                  </a:lnTo>
                  <a:lnTo>
                    <a:pt x="519128" y="28579"/>
                  </a:lnTo>
                  <a:lnTo>
                    <a:pt x="562938" y="50163"/>
                  </a:lnTo>
                  <a:lnTo>
                    <a:pt x="603734" y="77372"/>
                  </a:lnTo>
                  <a:lnTo>
                    <a:pt x="640933" y="109966"/>
                  </a:lnTo>
                  <a:lnTo>
                    <a:pt x="673527" y="147165"/>
                  </a:lnTo>
                  <a:lnTo>
                    <a:pt x="700736" y="187961"/>
                  </a:lnTo>
                  <a:lnTo>
                    <a:pt x="722320" y="231771"/>
                  </a:lnTo>
                  <a:lnTo>
                    <a:pt x="738036" y="278012"/>
                  </a:lnTo>
                  <a:lnTo>
                    <a:pt x="747643" y="326099"/>
                  </a:lnTo>
                  <a:lnTo>
                    <a:pt x="750899" y="375449"/>
                  </a:lnTo>
                  <a:lnTo>
                    <a:pt x="747974" y="422545"/>
                  </a:lnTo>
                  <a:lnTo>
                    <a:pt x="739433" y="467895"/>
                  </a:lnTo>
                  <a:lnTo>
                    <a:pt x="725627" y="511148"/>
                  </a:lnTo>
                  <a:lnTo>
                    <a:pt x="706910" y="551951"/>
                  </a:lnTo>
                  <a:lnTo>
                    <a:pt x="683631" y="589952"/>
                  </a:lnTo>
                  <a:lnTo>
                    <a:pt x="656144" y="624801"/>
                  </a:lnTo>
                  <a:lnTo>
                    <a:pt x="624801" y="656145"/>
                  </a:lnTo>
                  <a:lnTo>
                    <a:pt x="589952" y="683631"/>
                  </a:lnTo>
                  <a:lnTo>
                    <a:pt x="551950" y="706910"/>
                  </a:lnTo>
                  <a:lnTo>
                    <a:pt x="511147" y="725627"/>
                  </a:lnTo>
                  <a:lnTo>
                    <a:pt x="467895" y="739433"/>
                  </a:lnTo>
                  <a:lnTo>
                    <a:pt x="422545" y="747974"/>
                  </a:lnTo>
                  <a:lnTo>
                    <a:pt x="375449" y="750899"/>
                  </a:lnTo>
                  <a:close/>
                </a:path>
              </a:pathLst>
            </a:custGeom>
            <a:solidFill>
              <a:srgbClr val="FF0E6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9" name="Google Shape;319;g1827c051708_0_1273"/>
            <p:cNvSpPr/>
            <p:nvPr/>
          </p:nvSpPr>
          <p:spPr>
            <a:xfrm>
              <a:off x="162962" y="4782749"/>
              <a:ext cx="751205" cy="751204"/>
            </a:xfrm>
            <a:custGeom>
              <a:rect b="b" l="l" r="r" t="t"/>
              <a:pathLst>
                <a:path extrusionOk="0" h="751204" w="751205">
                  <a:moveTo>
                    <a:pt x="0" y="375449"/>
                  </a:moveTo>
                  <a:lnTo>
                    <a:pt x="2925" y="328354"/>
                  </a:lnTo>
                  <a:lnTo>
                    <a:pt x="11466" y="283004"/>
                  </a:lnTo>
                  <a:lnTo>
                    <a:pt x="25272" y="239751"/>
                  </a:lnTo>
                  <a:lnTo>
                    <a:pt x="43989" y="198948"/>
                  </a:lnTo>
                  <a:lnTo>
                    <a:pt x="67268" y="160947"/>
                  </a:lnTo>
                  <a:lnTo>
                    <a:pt x="94755" y="126098"/>
                  </a:lnTo>
                  <a:lnTo>
                    <a:pt x="126098" y="94754"/>
                  </a:lnTo>
                  <a:lnTo>
                    <a:pt x="160947" y="67268"/>
                  </a:lnTo>
                  <a:lnTo>
                    <a:pt x="198949" y="43989"/>
                  </a:lnTo>
                  <a:lnTo>
                    <a:pt x="239752" y="25272"/>
                  </a:lnTo>
                  <a:lnTo>
                    <a:pt x="283004" y="11466"/>
                  </a:lnTo>
                  <a:lnTo>
                    <a:pt x="328354" y="2925"/>
                  </a:lnTo>
                  <a:lnTo>
                    <a:pt x="375449" y="0"/>
                  </a:lnTo>
                  <a:lnTo>
                    <a:pt x="424800" y="3256"/>
                  </a:lnTo>
                  <a:lnTo>
                    <a:pt x="472887" y="12863"/>
                  </a:lnTo>
                  <a:lnTo>
                    <a:pt x="519128" y="28579"/>
                  </a:lnTo>
                  <a:lnTo>
                    <a:pt x="562938" y="50163"/>
                  </a:lnTo>
                  <a:lnTo>
                    <a:pt x="603734" y="77372"/>
                  </a:lnTo>
                  <a:lnTo>
                    <a:pt x="640933" y="109966"/>
                  </a:lnTo>
                  <a:lnTo>
                    <a:pt x="673527" y="147165"/>
                  </a:lnTo>
                  <a:lnTo>
                    <a:pt x="700736" y="187961"/>
                  </a:lnTo>
                  <a:lnTo>
                    <a:pt x="722320" y="231771"/>
                  </a:lnTo>
                  <a:lnTo>
                    <a:pt x="738036" y="278012"/>
                  </a:lnTo>
                  <a:lnTo>
                    <a:pt x="747643" y="326099"/>
                  </a:lnTo>
                  <a:lnTo>
                    <a:pt x="750899" y="375449"/>
                  </a:lnTo>
                  <a:lnTo>
                    <a:pt x="747974" y="422545"/>
                  </a:lnTo>
                  <a:lnTo>
                    <a:pt x="739433" y="467895"/>
                  </a:lnTo>
                  <a:lnTo>
                    <a:pt x="725627" y="511148"/>
                  </a:lnTo>
                  <a:lnTo>
                    <a:pt x="706910" y="551951"/>
                  </a:lnTo>
                  <a:lnTo>
                    <a:pt x="683631" y="589952"/>
                  </a:lnTo>
                  <a:lnTo>
                    <a:pt x="656144" y="624801"/>
                  </a:lnTo>
                  <a:lnTo>
                    <a:pt x="624801" y="656145"/>
                  </a:lnTo>
                  <a:lnTo>
                    <a:pt x="589952" y="683631"/>
                  </a:lnTo>
                  <a:lnTo>
                    <a:pt x="551950" y="706910"/>
                  </a:lnTo>
                  <a:lnTo>
                    <a:pt x="511147" y="725627"/>
                  </a:lnTo>
                  <a:lnTo>
                    <a:pt x="467895" y="739433"/>
                  </a:lnTo>
                  <a:lnTo>
                    <a:pt x="422545" y="747974"/>
                  </a:lnTo>
                  <a:lnTo>
                    <a:pt x="375449" y="750899"/>
                  </a:lnTo>
                  <a:lnTo>
                    <a:pt x="328354" y="747974"/>
                  </a:lnTo>
                  <a:lnTo>
                    <a:pt x="283004" y="739433"/>
                  </a:lnTo>
                  <a:lnTo>
                    <a:pt x="239752" y="725627"/>
                  </a:lnTo>
                  <a:lnTo>
                    <a:pt x="198949" y="706910"/>
                  </a:lnTo>
                  <a:lnTo>
                    <a:pt x="160947" y="683631"/>
                  </a:lnTo>
                  <a:lnTo>
                    <a:pt x="126098" y="656145"/>
                  </a:lnTo>
                  <a:lnTo>
                    <a:pt x="94755" y="624801"/>
                  </a:lnTo>
                  <a:lnTo>
                    <a:pt x="67268" y="589952"/>
                  </a:lnTo>
                  <a:lnTo>
                    <a:pt x="43989" y="551951"/>
                  </a:lnTo>
                  <a:lnTo>
                    <a:pt x="25272" y="511148"/>
                  </a:lnTo>
                  <a:lnTo>
                    <a:pt x="11466" y="467895"/>
                  </a:lnTo>
                  <a:lnTo>
                    <a:pt x="2925" y="422545"/>
                  </a:lnTo>
                  <a:lnTo>
                    <a:pt x="0" y="375449"/>
                  </a:lnTo>
                  <a:close/>
                </a:path>
              </a:pathLst>
            </a:custGeom>
            <a:solidFill>
              <a:srgbClr val="FF0E6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20" name="Google Shape;320;g1827c051708_0_1273"/>
          <p:cNvSpPr txBox="1"/>
          <p:nvPr/>
        </p:nvSpPr>
        <p:spPr>
          <a:xfrm>
            <a:off x="1353070" y="4073675"/>
            <a:ext cx="2448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1827c051708_0_1273"/>
          <p:cNvSpPr/>
          <p:nvPr/>
        </p:nvSpPr>
        <p:spPr>
          <a:xfrm>
            <a:off x="1858968" y="1523217"/>
            <a:ext cx="4163400" cy="2226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2" name="Google Shape;322;g1827c051708_0_1273"/>
          <p:cNvSpPr/>
          <p:nvPr/>
        </p:nvSpPr>
        <p:spPr>
          <a:xfrm>
            <a:off x="6865735" y="1523217"/>
            <a:ext cx="3906300" cy="853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3" name="Google Shape;323;g1827c051708_0_1273"/>
          <p:cNvSpPr/>
          <p:nvPr/>
        </p:nvSpPr>
        <p:spPr>
          <a:xfrm>
            <a:off x="1858968" y="3975627"/>
            <a:ext cx="5246400" cy="1369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827c051708_0_1098"/>
          <p:cNvSpPr/>
          <p:nvPr/>
        </p:nvSpPr>
        <p:spPr>
          <a:xfrm>
            <a:off x="1497000" y="1193225"/>
            <a:ext cx="9091200" cy="5113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827c051708_0_1217"/>
          <p:cNvSpPr txBox="1"/>
          <p:nvPr/>
        </p:nvSpPr>
        <p:spPr>
          <a:xfrm>
            <a:off x="886784" y="1149992"/>
            <a:ext cx="38577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5" name="Google Shape;335;g1827c051708_0_1217"/>
          <p:cNvSpPr txBox="1"/>
          <p:nvPr>
            <p:ph type="title"/>
          </p:nvPr>
        </p:nvSpPr>
        <p:spPr>
          <a:xfrm>
            <a:off x="1009400" y="1413298"/>
            <a:ext cx="8065200" cy="863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Comandos Git</a:t>
            </a:r>
            <a:endParaRPr/>
          </a:p>
        </p:txBody>
      </p:sp>
      <p:graphicFrame>
        <p:nvGraphicFramePr>
          <p:cNvPr id="336" name="Google Shape;336;g1827c051708_0_1217"/>
          <p:cNvGraphicFramePr/>
          <p:nvPr/>
        </p:nvGraphicFramePr>
        <p:xfrm>
          <a:off x="1090716" y="22770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{51073065-7579-4061-9060-80BD9672F9FF}</a:tableStyleId>
              </a:tblPr>
              <a:tblGrid>
                <a:gridCol w="1744750"/>
                <a:gridCol w="5439700"/>
                <a:gridCol w="2826100"/>
              </a:tblGrid>
              <a:tr h="89490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5137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Git Push</a:t>
                      </a:r>
                      <a:endParaRPr sz="15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E31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28575" marR="221615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3E318D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Después de haber conﬁrmado tus cambios, el siguiente paso que quieres dar es  enviar tus cambios al servidor remoto. Git push envía tus commits al repositorio  remoto.</a:t>
                      </a:r>
                      <a:endParaRPr sz="11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380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219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git push &lt;nombre-remoto&gt;</a:t>
                      </a:r>
                      <a:endParaRPr sz="8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219075" marR="0" rtl="0" algn="l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&lt;nombre-de-tu-rama&gt;</a:t>
                      </a:r>
                      <a:endParaRPr sz="8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949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28575" marR="141605" rtl="0" algn="l">
                        <a:lnSpc>
                          <a:spcPct val="100000"/>
                        </a:lnSpc>
                        <a:spcBef>
                          <a:spcPts val="919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3E318D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 tu rama ha sido creada recientemente, puede que tengas que cargar y subir tu  rama</a:t>
                      </a:r>
                      <a:endParaRPr sz="11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219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git push -u origin &lt;nombre-de-tu-rama&gt;</a:t>
                      </a:r>
                      <a:endParaRPr sz="8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115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5727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Git Pull</a:t>
                      </a:r>
                      <a:endParaRPr sz="15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027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D6027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El comando git pull se utiliza para recibir actualizaciones del repositorio remoto.</a:t>
                      </a:r>
                      <a:endParaRPr sz="11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219075" marR="0" rtl="0" algn="l">
                        <a:lnSpc>
                          <a:spcPct val="100000"/>
                        </a:lnSpc>
                        <a:spcBef>
                          <a:spcPts val="6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git pull &lt;nombre-remoto&gt;</a:t>
                      </a:r>
                      <a:endParaRPr sz="8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042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43624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Git Revert</a:t>
                      </a:r>
                      <a:endParaRPr sz="15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83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" marR="1016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5E83F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Una manera segura para deshacer nuestras commits es utilizar git revert. Para ver  nuestro historial de commits, primero necesitamos utilizar el git log-- oneline:</a:t>
                      </a:r>
                      <a:endParaRPr sz="11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3325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219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git commit -m "mensaje de confirmación"</a:t>
                      </a:r>
                      <a:endParaRPr sz="8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25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1125">
                <a:tc vMerge="1"/>
                <a:tc>
                  <a:txBody>
                    <a:bodyPr/>
                    <a:lstStyle/>
                    <a:p>
                      <a:pPr indent="0" lvl="0" marL="28575" marR="8255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5E83F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Entonces, solo necesitamos especiﬁcar el código de comprobación que  encontrarás junto al commit que queremos deshacer:</a:t>
                      </a:r>
                      <a:endParaRPr sz="11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20325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5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219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git revert 3321844</a:t>
                      </a:r>
                      <a:endParaRPr sz="8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45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g1827c051708_0_1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31" cy="554373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g1827c051708_0_1162"/>
          <p:cNvSpPr txBox="1"/>
          <p:nvPr/>
        </p:nvSpPr>
        <p:spPr>
          <a:xfrm>
            <a:off x="3915033" y="2378200"/>
            <a:ext cx="45945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¡Gracias!</a:t>
            </a:r>
            <a:endParaRPr b="1" sz="7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3" name="Google Shape;343;g1827c051708_0_1162"/>
          <p:cNvSpPr txBox="1"/>
          <p:nvPr/>
        </p:nvSpPr>
        <p:spPr>
          <a:xfrm>
            <a:off x="10557567" y="5807200"/>
            <a:ext cx="12759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500">
                <a:solidFill>
                  <a:srgbClr val="4029DA"/>
                </a:solidFill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 b="1" sz="7500">
              <a:solidFill>
                <a:srgbClr val="4029D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44" name="Google Shape;344;g1827c051708_0_1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01067" y="469999"/>
            <a:ext cx="2532503" cy="344267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g1827c051708_0_1162"/>
          <p:cNvSpPr txBox="1"/>
          <p:nvPr/>
        </p:nvSpPr>
        <p:spPr>
          <a:xfrm>
            <a:off x="3032433" y="3322100"/>
            <a:ext cx="6359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Python Fundamentals</a:t>
            </a:r>
            <a:endParaRPr sz="4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827c051708_0_318"/>
          <p:cNvSpPr txBox="1"/>
          <p:nvPr>
            <p:ph idx="1" type="body"/>
          </p:nvPr>
        </p:nvSpPr>
        <p:spPr>
          <a:xfrm>
            <a:off x="3378625" y="2544775"/>
            <a:ext cx="8472300" cy="27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438150" lvl="0" marL="6096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El estudiante entenderá el uso de cada herramienta  (Jupyter Notebook / Atom / Git / Anaconda / GitHub)</a:t>
            </a:r>
            <a:endParaRPr/>
          </a:p>
          <a:p>
            <a:pPr indent="-438150" lvl="0" marL="6096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El estudiante entenderá las diferencias y ventajas de usarlos.</a:t>
            </a:r>
            <a:endParaRPr/>
          </a:p>
          <a:p>
            <a:pPr indent="-438150" lvl="0" marL="6096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El estudiante entenderá como crear un entorno de desarrollo.</a:t>
            </a:r>
            <a:endParaRPr/>
          </a:p>
        </p:txBody>
      </p:sp>
      <p:sp>
        <p:nvSpPr>
          <p:cNvPr id="196" name="Google Shape;196;g1827c051708_0_318"/>
          <p:cNvSpPr txBox="1"/>
          <p:nvPr>
            <p:ph type="title"/>
          </p:nvPr>
        </p:nvSpPr>
        <p:spPr>
          <a:xfrm>
            <a:off x="3539367" y="1429667"/>
            <a:ext cx="7965900" cy="111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Objetivos del Módulo: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827c051708_0_421"/>
          <p:cNvSpPr txBox="1"/>
          <p:nvPr/>
        </p:nvSpPr>
        <p:spPr>
          <a:xfrm>
            <a:off x="886784" y="1149992"/>
            <a:ext cx="38577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g1827c051708_0_421"/>
          <p:cNvSpPr txBox="1"/>
          <p:nvPr>
            <p:ph type="title"/>
          </p:nvPr>
        </p:nvSpPr>
        <p:spPr>
          <a:xfrm>
            <a:off x="1009400" y="1413298"/>
            <a:ext cx="8065200" cy="863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Introducción</a:t>
            </a:r>
            <a:endParaRPr/>
          </a:p>
        </p:txBody>
      </p:sp>
      <p:graphicFrame>
        <p:nvGraphicFramePr>
          <p:cNvPr id="204" name="Google Shape;204;g1827c051708_0_421"/>
          <p:cNvGraphicFramePr/>
          <p:nvPr/>
        </p:nvGraphicFramePr>
        <p:xfrm>
          <a:off x="1169287" y="24044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{51073065-7579-4061-9060-80BD9672F9FF}</a:tableStyleId>
              </a:tblPr>
              <a:tblGrid>
                <a:gridCol w="4312125"/>
                <a:gridCol w="1794700"/>
                <a:gridCol w="1794700"/>
                <a:gridCol w="1794700"/>
              </a:tblGrid>
              <a:tr h="409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Temas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124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3E31A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Subtemas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124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007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Tipo de Conocimiento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124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5083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702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Duración (Hrs)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1240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5083FA"/>
                    </a:solidFill>
                  </a:tcPr>
                </a:tc>
              </a:tr>
              <a:tr h="409800"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3E318D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¿Para qué son?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1240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EA007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Entorno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1240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5D83F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Práctico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1240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5D83F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0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EA007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Versionamiento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1240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5D83F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Práctico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1240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</a:tr>
              <a:tr h="55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5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3E318D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Introducción al Idioma Python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8435" lvl="0" marL="398145" marR="212090" rtl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EA007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¿Qué es el lenguaje  estructurado?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7175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5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5D83F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Teoría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</a:tr>
              <a:tr h="55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5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EA007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Breve Historia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5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5D83F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Teoría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</a:tr>
              <a:tr h="60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3E318D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¿Cómo funcionan? Hola Mundo/ Hola Mundo!!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725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5D83F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Práctico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725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</a:tr>
              <a:tr h="55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5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3E318D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¿Qué son las librerías y cómo se usan?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5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5D83F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Teoría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827c051708_0_527"/>
          <p:cNvSpPr txBox="1"/>
          <p:nvPr>
            <p:ph type="title"/>
          </p:nvPr>
        </p:nvSpPr>
        <p:spPr>
          <a:xfrm>
            <a:off x="1009400" y="1110867"/>
            <a:ext cx="8065200" cy="116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¿Para</a:t>
            </a:r>
            <a:r>
              <a:rPr lang="en-US"/>
              <a:t> </a:t>
            </a:r>
            <a:r>
              <a:rPr lang="en-US"/>
              <a:t>qué</a:t>
            </a:r>
            <a:r>
              <a:rPr lang="en-US"/>
              <a:t> son?</a:t>
            </a:r>
            <a:endParaRPr/>
          </a:p>
        </p:txBody>
      </p:sp>
      <p:grpSp>
        <p:nvGrpSpPr>
          <p:cNvPr id="210" name="Google Shape;210;g1827c051708_0_527"/>
          <p:cNvGrpSpPr/>
          <p:nvPr/>
        </p:nvGrpSpPr>
        <p:grpSpPr>
          <a:xfrm>
            <a:off x="578437" y="2772424"/>
            <a:ext cx="855344" cy="855345"/>
            <a:chOff x="578437" y="2772424"/>
            <a:chExt cx="855344" cy="855345"/>
          </a:xfrm>
        </p:grpSpPr>
        <p:sp>
          <p:nvSpPr>
            <p:cNvPr id="211" name="Google Shape;211;g1827c051708_0_527"/>
            <p:cNvSpPr/>
            <p:nvPr/>
          </p:nvSpPr>
          <p:spPr>
            <a:xfrm>
              <a:off x="578437" y="2772424"/>
              <a:ext cx="855344" cy="855345"/>
            </a:xfrm>
            <a:custGeom>
              <a:rect b="b" l="l" r="r" t="t"/>
              <a:pathLst>
                <a:path extrusionOk="0" h="855345" w="855344">
                  <a:moveTo>
                    <a:pt x="427649" y="855299"/>
                  </a:moveTo>
                  <a:lnTo>
                    <a:pt x="381052" y="852790"/>
                  </a:lnTo>
                  <a:lnTo>
                    <a:pt x="335909" y="845436"/>
                  </a:lnTo>
                  <a:lnTo>
                    <a:pt x="292479" y="833498"/>
                  </a:lnTo>
                  <a:lnTo>
                    <a:pt x="251025" y="817236"/>
                  </a:lnTo>
                  <a:lnTo>
                    <a:pt x="211806" y="796913"/>
                  </a:lnTo>
                  <a:lnTo>
                    <a:pt x="175085" y="772788"/>
                  </a:lnTo>
                  <a:lnTo>
                    <a:pt x="141121" y="745123"/>
                  </a:lnTo>
                  <a:lnTo>
                    <a:pt x="110176" y="714178"/>
                  </a:lnTo>
                  <a:lnTo>
                    <a:pt x="82511" y="680214"/>
                  </a:lnTo>
                  <a:lnTo>
                    <a:pt x="58386" y="643493"/>
                  </a:lnTo>
                  <a:lnTo>
                    <a:pt x="38063" y="604274"/>
                  </a:lnTo>
                  <a:lnTo>
                    <a:pt x="21801" y="562820"/>
                  </a:lnTo>
                  <a:lnTo>
                    <a:pt x="9863" y="519391"/>
                  </a:lnTo>
                  <a:lnTo>
                    <a:pt x="2509" y="474247"/>
                  </a:lnTo>
                  <a:lnTo>
                    <a:pt x="0" y="427649"/>
                  </a:lnTo>
                  <a:lnTo>
                    <a:pt x="2509" y="381052"/>
                  </a:lnTo>
                  <a:lnTo>
                    <a:pt x="9863" y="335909"/>
                  </a:lnTo>
                  <a:lnTo>
                    <a:pt x="21801" y="292479"/>
                  </a:lnTo>
                  <a:lnTo>
                    <a:pt x="38063" y="251025"/>
                  </a:lnTo>
                  <a:lnTo>
                    <a:pt x="58386" y="211806"/>
                  </a:lnTo>
                  <a:lnTo>
                    <a:pt x="82511" y="175085"/>
                  </a:lnTo>
                  <a:lnTo>
                    <a:pt x="110176" y="141121"/>
                  </a:lnTo>
                  <a:lnTo>
                    <a:pt x="141121" y="110177"/>
                  </a:lnTo>
                  <a:lnTo>
                    <a:pt x="175085" y="82511"/>
                  </a:lnTo>
                  <a:lnTo>
                    <a:pt x="211806" y="58386"/>
                  </a:lnTo>
                  <a:lnTo>
                    <a:pt x="251025" y="38063"/>
                  </a:lnTo>
                  <a:lnTo>
                    <a:pt x="292479" y="21801"/>
                  </a:lnTo>
                  <a:lnTo>
                    <a:pt x="335909" y="9863"/>
                  </a:lnTo>
                  <a:lnTo>
                    <a:pt x="381052" y="2509"/>
                  </a:lnTo>
                  <a:lnTo>
                    <a:pt x="427649" y="0"/>
                  </a:lnTo>
                  <a:lnTo>
                    <a:pt x="475904" y="2729"/>
                  </a:lnTo>
                  <a:lnTo>
                    <a:pt x="523171" y="10802"/>
                  </a:lnTo>
                  <a:lnTo>
                    <a:pt x="569032" y="24046"/>
                  </a:lnTo>
                  <a:lnTo>
                    <a:pt x="613068" y="42286"/>
                  </a:lnTo>
                  <a:lnTo>
                    <a:pt x="654861" y="65350"/>
                  </a:lnTo>
                  <a:lnTo>
                    <a:pt x="693993" y="93065"/>
                  </a:lnTo>
                  <a:lnTo>
                    <a:pt x="730044" y="125255"/>
                  </a:lnTo>
                  <a:lnTo>
                    <a:pt x="762235" y="161306"/>
                  </a:lnTo>
                  <a:lnTo>
                    <a:pt x="789949" y="200438"/>
                  </a:lnTo>
                  <a:lnTo>
                    <a:pt x="813013" y="242231"/>
                  </a:lnTo>
                  <a:lnTo>
                    <a:pt x="831253" y="286267"/>
                  </a:lnTo>
                  <a:lnTo>
                    <a:pt x="844497" y="332128"/>
                  </a:lnTo>
                  <a:lnTo>
                    <a:pt x="852570" y="379395"/>
                  </a:lnTo>
                  <a:lnTo>
                    <a:pt x="855299" y="427649"/>
                  </a:lnTo>
                  <a:lnTo>
                    <a:pt x="852790" y="474247"/>
                  </a:lnTo>
                  <a:lnTo>
                    <a:pt x="845436" y="519391"/>
                  </a:lnTo>
                  <a:lnTo>
                    <a:pt x="833498" y="562820"/>
                  </a:lnTo>
                  <a:lnTo>
                    <a:pt x="817236" y="604274"/>
                  </a:lnTo>
                  <a:lnTo>
                    <a:pt x="796913" y="643493"/>
                  </a:lnTo>
                  <a:lnTo>
                    <a:pt x="772788" y="680214"/>
                  </a:lnTo>
                  <a:lnTo>
                    <a:pt x="745123" y="714178"/>
                  </a:lnTo>
                  <a:lnTo>
                    <a:pt x="714178" y="745123"/>
                  </a:lnTo>
                  <a:lnTo>
                    <a:pt x="680214" y="772788"/>
                  </a:lnTo>
                  <a:lnTo>
                    <a:pt x="643493" y="796913"/>
                  </a:lnTo>
                  <a:lnTo>
                    <a:pt x="604274" y="817236"/>
                  </a:lnTo>
                  <a:lnTo>
                    <a:pt x="562820" y="833498"/>
                  </a:lnTo>
                  <a:lnTo>
                    <a:pt x="519390" y="845436"/>
                  </a:lnTo>
                  <a:lnTo>
                    <a:pt x="474247" y="852790"/>
                  </a:lnTo>
                  <a:lnTo>
                    <a:pt x="427649" y="855299"/>
                  </a:lnTo>
                  <a:close/>
                </a:path>
              </a:pathLst>
            </a:custGeom>
            <a:solidFill>
              <a:srgbClr val="3E31A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" name="Google Shape;212;g1827c051708_0_527"/>
            <p:cNvSpPr/>
            <p:nvPr/>
          </p:nvSpPr>
          <p:spPr>
            <a:xfrm>
              <a:off x="578437" y="2772424"/>
              <a:ext cx="855344" cy="855345"/>
            </a:xfrm>
            <a:custGeom>
              <a:rect b="b" l="l" r="r" t="t"/>
              <a:pathLst>
                <a:path extrusionOk="0" h="855345" w="855344">
                  <a:moveTo>
                    <a:pt x="0" y="427649"/>
                  </a:moveTo>
                  <a:lnTo>
                    <a:pt x="2509" y="381052"/>
                  </a:lnTo>
                  <a:lnTo>
                    <a:pt x="9863" y="335909"/>
                  </a:lnTo>
                  <a:lnTo>
                    <a:pt x="21801" y="292479"/>
                  </a:lnTo>
                  <a:lnTo>
                    <a:pt x="38063" y="251025"/>
                  </a:lnTo>
                  <a:lnTo>
                    <a:pt x="58386" y="211806"/>
                  </a:lnTo>
                  <a:lnTo>
                    <a:pt x="82511" y="175085"/>
                  </a:lnTo>
                  <a:lnTo>
                    <a:pt x="110176" y="141121"/>
                  </a:lnTo>
                  <a:lnTo>
                    <a:pt x="141121" y="110177"/>
                  </a:lnTo>
                  <a:lnTo>
                    <a:pt x="175085" y="82511"/>
                  </a:lnTo>
                  <a:lnTo>
                    <a:pt x="211806" y="58386"/>
                  </a:lnTo>
                  <a:lnTo>
                    <a:pt x="251025" y="38063"/>
                  </a:lnTo>
                  <a:lnTo>
                    <a:pt x="292479" y="21801"/>
                  </a:lnTo>
                  <a:lnTo>
                    <a:pt x="335909" y="9863"/>
                  </a:lnTo>
                  <a:lnTo>
                    <a:pt x="381052" y="2509"/>
                  </a:lnTo>
                  <a:lnTo>
                    <a:pt x="427649" y="0"/>
                  </a:lnTo>
                  <a:lnTo>
                    <a:pt x="475904" y="2729"/>
                  </a:lnTo>
                  <a:lnTo>
                    <a:pt x="523171" y="10802"/>
                  </a:lnTo>
                  <a:lnTo>
                    <a:pt x="569032" y="24046"/>
                  </a:lnTo>
                  <a:lnTo>
                    <a:pt x="613068" y="42286"/>
                  </a:lnTo>
                  <a:lnTo>
                    <a:pt x="654861" y="65350"/>
                  </a:lnTo>
                  <a:lnTo>
                    <a:pt x="693993" y="93065"/>
                  </a:lnTo>
                  <a:lnTo>
                    <a:pt x="730044" y="125255"/>
                  </a:lnTo>
                  <a:lnTo>
                    <a:pt x="762235" y="161306"/>
                  </a:lnTo>
                  <a:lnTo>
                    <a:pt x="789949" y="200438"/>
                  </a:lnTo>
                  <a:lnTo>
                    <a:pt x="813013" y="242231"/>
                  </a:lnTo>
                  <a:lnTo>
                    <a:pt x="831253" y="286267"/>
                  </a:lnTo>
                  <a:lnTo>
                    <a:pt x="844497" y="332128"/>
                  </a:lnTo>
                  <a:lnTo>
                    <a:pt x="852570" y="379395"/>
                  </a:lnTo>
                  <a:lnTo>
                    <a:pt x="855299" y="427649"/>
                  </a:lnTo>
                  <a:lnTo>
                    <a:pt x="852790" y="474247"/>
                  </a:lnTo>
                  <a:lnTo>
                    <a:pt x="845436" y="519391"/>
                  </a:lnTo>
                  <a:lnTo>
                    <a:pt x="833498" y="562820"/>
                  </a:lnTo>
                  <a:lnTo>
                    <a:pt x="817236" y="604274"/>
                  </a:lnTo>
                  <a:lnTo>
                    <a:pt x="796913" y="643493"/>
                  </a:lnTo>
                  <a:lnTo>
                    <a:pt x="772788" y="680214"/>
                  </a:lnTo>
                  <a:lnTo>
                    <a:pt x="745123" y="714178"/>
                  </a:lnTo>
                  <a:lnTo>
                    <a:pt x="714178" y="745123"/>
                  </a:lnTo>
                  <a:lnTo>
                    <a:pt x="680214" y="772788"/>
                  </a:lnTo>
                  <a:lnTo>
                    <a:pt x="643493" y="796913"/>
                  </a:lnTo>
                  <a:lnTo>
                    <a:pt x="604274" y="817236"/>
                  </a:lnTo>
                  <a:lnTo>
                    <a:pt x="562820" y="833498"/>
                  </a:lnTo>
                  <a:lnTo>
                    <a:pt x="519390" y="845436"/>
                  </a:lnTo>
                  <a:lnTo>
                    <a:pt x="474247" y="852790"/>
                  </a:lnTo>
                  <a:lnTo>
                    <a:pt x="427649" y="855299"/>
                  </a:lnTo>
                  <a:lnTo>
                    <a:pt x="381052" y="852790"/>
                  </a:lnTo>
                  <a:lnTo>
                    <a:pt x="335909" y="845436"/>
                  </a:lnTo>
                  <a:lnTo>
                    <a:pt x="292479" y="833498"/>
                  </a:lnTo>
                  <a:lnTo>
                    <a:pt x="251025" y="817236"/>
                  </a:lnTo>
                  <a:lnTo>
                    <a:pt x="211806" y="796913"/>
                  </a:lnTo>
                  <a:lnTo>
                    <a:pt x="175085" y="772788"/>
                  </a:lnTo>
                  <a:lnTo>
                    <a:pt x="141121" y="745123"/>
                  </a:lnTo>
                  <a:lnTo>
                    <a:pt x="110176" y="714178"/>
                  </a:lnTo>
                  <a:lnTo>
                    <a:pt x="82511" y="680214"/>
                  </a:lnTo>
                  <a:lnTo>
                    <a:pt x="58386" y="643493"/>
                  </a:lnTo>
                  <a:lnTo>
                    <a:pt x="38063" y="604274"/>
                  </a:lnTo>
                  <a:lnTo>
                    <a:pt x="21801" y="562820"/>
                  </a:lnTo>
                  <a:lnTo>
                    <a:pt x="9863" y="519391"/>
                  </a:lnTo>
                  <a:lnTo>
                    <a:pt x="2509" y="474247"/>
                  </a:lnTo>
                  <a:lnTo>
                    <a:pt x="0" y="427649"/>
                  </a:lnTo>
                  <a:close/>
                </a:path>
              </a:pathLst>
            </a:custGeom>
            <a:noFill/>
            <a:ln cap="flat" cmpd="sng" w="9525">
              <a:solidFill>
                <a:srgbClr val="3E31A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" name="Google Shape;213;g1827c051708_0_527"/>
            <p:cNvSpPr/>
            <p:nvPr/>
          </p:nvSpPr>
          <p:spPr>
            <a:xfrm>
              <a:off x="671662" y="2861164"/>
              <a:ext cx="669000" cy="6777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214" name="Google Shape;214;g1827c051708_0_527"/>
          <p:cNvGrpSpPr/>
          <p:nvPr/>
        </p:nvGrpSpPr>
        <p:grpSpPr>
          <a:xfrm>
            <a:off x="8111556" y="2579939"/>
            <a:ext cx="3651900" cy="1234800"/>
            <a:chOff x="8111556" y="2579939"/>
            <a:chExt cx="3651900" cy="1234800"/>
          </a:xfrm>
        </p:grpSpPr>
        <p:sp>
          <p:nvSpPr>
            <p:cNvPr id="215" name="Google Shape;215;g1827c051708_0_527"/>
            <p:cNvSpPr/>
            <p:nvPr/>
          </p:nvSpPr>
          <p:spPr>
            <a:xfrm>
              <a:off x="8111556" y="2579939"/>
              <a:ext cx="3651900" cy="12348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" name="Google Shape;216;g1827c051708_0_527"/>
            <p:cNvSpPr/>
            <p:nvPr/>
          </p:nvSpPr>
          <p:spPr>
            <a:xfrm>
              <a:off x="8187756" y="2637088"/>
              <a:ext cx="3500120" cy="1082675"/>
            </a:xfrm>
            <a:custGeom>
              <a:rect b="b" l="l" r="r" t="t"/>
              <a:pathLst>
                <a:path extrusionOk="0" h="1082675" w="3500120">
                  <a:moveTo>
                    <a:pt x="3499499" y="1082399"/>
                  </a:moveTo>
                  <a:lnTo>
                    <a:pt x="0" y="1082399"/>
                  </a:lnTo>
                  <a:lnTo>
                    <a:pt x="0" y="0"/>
                  </a:lnTo>
                  <a:lnTo>
                    <a:pt x="3499499" y="0"/>
                  </a:lnTo>
                  <a:lnTo>
                    <a:pt x="3499499" y="10823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17" name="Google Shape;217;g1827c051708_0_527"/>
          <p:cNvSpPr txBox="1"/>
          <p:nvPr/>
        </p:nvSpPr>
        <p:spPr>
          <a:xfrm>
            <a:off x="8187750" y="2637101"/>
            <a:ext cx="3500100" cy="1059900"/>
          </a:xfrm>
          <a:prstGeom prst="rect">
            <a:avLst/>
          </a:prstGeom>
          <a:noFill/>
          <a:ln cap="flat" cmpd="sng" w="38075">
            <a:solidFill>
              <a:srgbClr val="227A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5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555750" marR="71374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Open Sans"/>
                <a:ea typeface="Open Sans"/>
                <a:cs typeface="Open Sans"/>
                <a:sym typeface="Open Sans"/>
              </a:rPr>
              <a:t>Visual Studio  Code</a:t>
            </a:r>
            <a:endParaRPr b="1"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555750" marR="71374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18" name="Google Shape;218;g1827c051708_0_527"/>
          <p:cNvGrpSpPr/>
          <p:nvPr/>
        </p:nvGrpSpPr>
        <p:grpSpPr>
          <a:xfrm>
            <a:off x="4261326" y="2579939"/>
            <a:ext cx="3651900" cy="1234800"/>
            <a:chOff x="4261326" y="2579939"/>
            <a:chExt cx="3651900" cy="1234800"/>
          </a:xfrm>
        </p:grpSpPr>
        <p:sp>
          <p:nvSpPr>
            <p:cNvPr id="219" name="Google Shape;219;g1827c051708_0_527"/>
            <p:cNvSpPr/>
            <p:nvPr/>
          </p:nvSpPr>
          <p:spPr>
            <a:xfrm>
              <a:off x="4261326" y="2579939"/>
              <a:ext cx="3651900" cy="12348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" name="Google Shape;220;g1827c051708_0_527"/>
            <p:cNvSpPr/>
            <p:nvPr/>
          </p:nvSpPr>
          <p:spPr>
            <a:xfrm>
              <a:off x="4337526" y="2637088"/>
              <a:ext cx="3500120" cy="1082675"/>
            </a:xfrm>
            <a:custGeom>
              <a:rect b="b" l="l" r="r" t="t"/>
              <a:pathLst>
                <a:path extrusionOk="0" h="1082675" w="3500120">
                  <a:moveTo>
                    <a:pt x="3499499" y="1082399"/>
                  </a:moveTo>
                  <a:lnTo>
                    <a:pt x="0" y="1082399"/>
                  </a:lnTo>
                  <a:lnTo>
                    <a:pt x="0" y="0"/>
                  </a:lnTo>
                  <a:lnTo>
                    <a:pt x="3499499" y="0"/>
                  </a:lnTo>
                  <a:lnTo>
                    <a:pt x="3499499" y="10823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21" name="Google Shape;221;g1827c051708_0_527"/>
          <p:cNvSpPr txBox="1"/>
          <p:nvPr/>
        </p:nvSpPr>
        <p:spPr>
          <a:xfrm>
            <a:off x="4337526" y="2637089"/>
            <a:ext cx="3500100" cy="1054500"/>
          </a:xfrm>
          <a:prstGeom prst="rect">
            <a:avLst/>
          </a:prstGeom>
          <a:noFill/>
          <a:ln cap="flat" cmpd="sng" w="38075">
            <a:solidFill>
              <a:srgbClr val="D602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213359" marR="0" rtl="0" algn="ctr">
              <a:lnSpc>
                <a:spcPct val="100000"/>
              </a:lnSpc>
              <a:spcBef>
                <a:spcPts val="1410"/>
              </a:spcBef>
              <a:spcAft>
                <a:spcPts val="0"/>
              </a:spcAft>
              <a:buNone/>
            </a:pPr>
            <a:r>
              <a:rPr b="1" lang="en-US" sz="1400">
                <a:latin typeface="Open Sans"/>
                <a:ea typeface="Open Sans"/>
                <a:cs typeface="Open Sans"/>
                <a:sym typeface="Open Sans"/>
              </a:rPr>
              <a:t>Jupyter</a:t>
            </a:r>
            <a:endParaRPr b="1"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213359" marR="0" rtl="0" algn="ctr">
              <a:lnSpc>
                <a:spcPct val="100000"/>
              </a:lnSpc>
              <a:spcBef>
                <a:spcPts val="141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g1827c051708_0_527"/>
          <p:cNvSpPr txBox="1"/>
          <p:nvPr/>
        </p:nvSpPr>
        <p:spPr>
          <a:xfrm>
            <a:off x="4338199" y="3819574"/>
            <a:ext cx="3519300" cy="831300"/>
          </a:xfrm>
          <a:prstGeom prst="rect">
            <a:avLst/>
          </a:prstGeom>
          <a:solidFill>
            <a:srgbClr val="D6027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5250" marR="20383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 cuaderno de Jupyter es muy visual y nos ayuda a evitar tener  que ejecutar todo el código cuando los cambios son pequeños.  Puede usarlo como pruebas y descargar los archivos como .py</a:t>
            </a:r>
            <a:endParaRPr sz="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5250" marR="203834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g1827c051708_0_527"/>
          <p:cNvSpPr txBox="1"/>
          <p:nvPr/>
        </p:nvSpPr>
        <p:spPr>
          <a:xfrm>
            <a:off x="8178224" y="3819574"/>
            <a:ext cx="3519300" cy="804300"/>
          </a:xfrm>
          <a:prstGeom prst="rect">
            <a:avLst/>
          </a:prstGeom>
          <a:solidFill>
            <a:srgbClr val="227AF4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5250" marR="164465" rtl="0" algn="ctr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Atom es un editor de código no visual, en el que puedes usar las  herramientas git y github para lograr el control de versiones y  tener el código organizado</a:t>
            </a:r>
            <a:endParaRPr sz="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5250" marR="164465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24" name="Google Shape;224;g1827c051708_0_527"/>
          <p:cNvGrpSpPr/>
          <p:nvPr/>
        </p:nvGrpSpPr>
        <p:grpSpPr>
          <a:xfrm>
            <a:off x="385350" y="2579939"/>
            <a:ext cx="3651900" cy="1234800"/>
            <a:chOff x="385350" y="2579939"/>
            <a:chExt cx="3651900" cy="1234800"/>
          </a:xfrm>
        </p:grpSpPr>
        <p:sp>
          <p:nvSpPr>
            <p:cNvPr id="225" name="Google Shape;225;g1827c051708_0_527"/>
            <p:cNvSpPr/>
            <p:nvPr/>
          </p:nvSpPr>
          <p:spPr>
            <a:xfrm>
              <a:off x="385350" y="2579939"/>
              <a:ext cx="3651900" cy="12348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" name="Google Shape;226;g1827c051708_0_527"/>
            <p:cNvSpPr/>
            <p:nvPr/>
          </p:nvSpPr>
          <p:spPr>
            <a:xfrm>
              <a:off x="461549" y="2637088"/>
              <a:ext cx="3500120" cy="1082675"/>
            </a:xfrm>
            <a:custGeom>
              <a:rect b="b" l="l" r="r" t="t"/>
              <a:pathLst>
                <a:path extrusionOk="0" h="1082675" w="3500120">
                  <a:moveTo>
                    <a:pt x="3499499" y="1082399"/>
                  </a:moveTo>
                  <a:lnTo>
                    <a:pt x="0" y="1082399"/>
                  </a:lnTo>
                  <a:lnTo>
                    <a:pt x="0" y="0"/>
                  </a:lnTo>
                  <a:lnTo>
                    <a:pt x="3499499" y="0"/>
                  </a:lnTo>
                  <a:lnTo>
                    <a:pt x="3499499" y="10823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27" name="Google Shape;227;g1827c051708_0_527"/>
          <p:cNvSpPr txBox="1"/>
          <p:nvPr/>
        </p:nvSpPr>
        <p:spPr>
          <a:xfrm>
            <a:off x="461550" y="2637127"/>
            <a:ext cx="3500100" cy="1080000"/>
          </a:xfrm>
          <a:prstGeom prst="rect">
            <a:avLst/>
          </a:prstGeom>
          <a:noFill/>
          <a:ln cap="flat" cmpd="sng" w="38075">
            <a:solidFill>
              <a:srgbClr val="3E31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1400">
                <a:latin typeface="Open Sans"/>
                <a:ea typeface="Open Sans"/>
                <a:cs typeface="Open Sans"/>
                <a:sym typeface="Open Sans"/>
              </a:rPr>
              <a:t>Python</a:t>
            </a:r>
            <a:endParaRPr b="1"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" name="Google Shape;228;g1827c051708_0_527"/>
          <p:cNvSpPr txBox="1"/>
          <p:nvPr/>
        </p:nvSpPr>
        <p:spPr>
          <a:xfrm>
            <a:off x="461244" y="3814749"/>
            <a:ext cx="3500100" cy="831300"/>
          </a:xfrm>
          <a:prstGeom prst="rect">
            <a:avLst/>
          </a:prstGeom>
          <a:solidFill>
            <a:srgbClr val="3E3188"/>
          </a:solidFill>
          <a:ln cap="flat" cmpd="sng" w="19025">
            <a:solidFill>
              <a:srgbClr val="3E31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Lenguaje de programación</a:t>
            </a:r>
            <a:endParaRPr sz="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29" name="Google Shape;229;g1827c051708_0_527"/>
          <p:cNvGrpSpPr/>
          <p:nvPr/>
        </p:nvGrpSpPr>
        <p:grpSpPr>
          <a:xfrm>
            <a:off x="4515449" y="2772437"/>
            <a:ext cx="855345" cy="855345"/>
            <a:chOff x="4515449" y="2772437"/>
            <a:chExt cx="855345" cy="855345"/>
          </a:xfrm>
        </p:grpSpPr>
        <p:sp>
          <p:nvSpPr>
            <p:cNvPr id="230" name="Google Shape;230;g1827c051708_0_527"/>
            <p:cNvSpPr/>
            <p:nvPr/>
          </p:nvSpPr>
          <p:spPr>
            <a:xfrm>
              <a:off x="4515449" y="2772437"/>
              <a:ext cx="855345" cy="855345"/>
            </a:xfrm>
            <a:custGeom>
              <a:rect b="b" l="l" r="r" t="t"/>
              <a:pathLst>
                <a:path extrusionOk="0" h="855345" w="855345">
                  <a:moveTo>
                    <a:pt x="427649" y="855299"/>
                  </a:moveTo>
                  <a:lnTo>
                    <a:pt x="381052" y="852790"/>
                  </a:lnTo>
                  <a:lnTo>
                    <a:pt x="335908" y="845436"/>
                  </a:lnTo>
                  <a:lnTo>
                    <a:pt x="292479" y="833498"/>
                  </a:lnTo>
                  <a:lnTo>
                    <a:pt x="251025" y="817236"/>
                  </a:lnTo>
                  <a:lnTo>
                    <a:pt x="211806" y="796913"/>
                  </a:lnTo>
                  <a:lnTo>
                    <a:pt x="175085" y="772788"/>
                  </a:lnTo>
                  <a:lnTo>
                    <a:pt x="141121" y="745122"/>
                  </a:lnTo>
                  <a:lnTo>
                    <a:pt x="110176" y="714178"/>
                  </a:lnTo>
                  <a:lnTo>
                    <a:pt x="82511" y="680214"/>
                  </a:lnTo>
                  <a:lnTo>
                    <a:pt x="58386" y="643493"/>
                  </a:lnTo>
                  <a:lnTo>
                    <a:pt x="38063" y="604274"/>
                  </a:lnTo>
                  <a:lnTo>
                    <a:pt x="21801" y="562820"/>
                  </a:lnTo>
                  <a:lnTo>
                    <a:pt x="9863" y="519390"/>
                  </a:lnTo>
                  <a:lnTo>
                    <a:pt x="2509" y="474247"/>
                  </a:lnTo>
                  <a:lnTo>
                    <a:pt x="0" y="427649"/>
                  </a:lnTo>
                  <a:lnTo>
                    <a:pt x="2509" y="381052"/>
                  </a:lnTo>
                  <a:lnTo>
                    <a:pt x="9863" y="335909"/>
                  </a:lnTo>
                  <a:lnTo>
                    <a:pt x="21801" y="292479"/>
                  </a:lnTo>
                  <a:lnTo>
                    <a:pt x="38063" y="251025"/>
                  </a:lnTo>
                  <a:lnTo>
                    <a:pt x="58386" y="211806"/>
                  </a:lnTo>
                  <a:lnTo>
                    <a:pt x="82511" y="175085"/>
                  </a:lnTo>
                  <a:lnTo>
                    <a:pt x="110176" y="141121"/>
                  </a:lnTo>
                  <a:lnTo>
                    <a:pt x="141121" y="110177"/>
                  </a:lnTo>
                  <a:lnTo>
                    <a:pt x="175085" y="82511"/>
                  </a:lnTo>
                  <a:lnTo>
                    <a:pt x="211806" y="58386"/>
                  </a:lnTo>
                  <a:lnTo>
                    <a:pt x="251025" y="38063"/>
                  </a:lnTo>
                  <a:lnTo>
                    <a:pt x="292479" y="21801"/>
                  </a:lnTo>
                  <a:lnTo>
                    <a:pt x="335908" y="9863"/>
                  </a:lnTo>
                  <a:lnTo>
                    <a:pt x="381052" y="2509"/>
                  </a:lnTo>
                  <a:lnTo>
                    <a:pt x="427649" y="0"/>
                  </a:lnTo>
                  <a:lnTo>
                    <a:pt x="475904" y="2729"/>
                  </a:lnTo>
                  <a:lnTo>
                    <a:pt x="523171" y="10802"/>
                  </a:lnTo>
                  <a:lnTo>
                    <a:pt x="569032" y="24046"/>
                  </a:lnTo>
                  <a:lnTo>
                    <a:pt x="613068" y="42286"/>
                  </a:lnTo>
                  <a:lnTo>
                    <a:pt x="654861" y="65350"/>
                  </a:lnTo>
                  <a:lnTo>
                    <a:pt x="693993" y="93064"/>
                  </a:lnTo>
                  <a:lnTo>
                    <a:pt x="730044" y="125255"/>
                  </a:lnTo>
                  <a:lnTo>
                    <a:pt x="762235" y="161306"/>
                  </a:lnTo>
                  <a:lnTo>
                    <a:pt x="789949" y="200438"/>
                  </a:lnTo>
                  <a:lnTo>
                    <a:pt x="813013" y="242231"/>
                  </a:lnTo>
                  <a:lnTo>
                    <a:pt x="831253" y="286267"/>
                  </a:lnTo>
                  <a:lnTo>
                    <a:pt x="844497" y="332128"/>
                  </a:lnTo>
                  <a:lnTo>
                    <a:pt x="852570" y="379395"/>
                  </a:lnTo>
                  <a:lnTo>
                    <a:pt x="855299" y="427649"/>
                  </a:lnTo>
                  <a:lnTo>
                    <a:pt x="852790" y="474247"/>
                  </a:lnTo>
                  <a:lnTo>
                    <a:pt x="845436" y="519390"/>
                  </a:lnTo>
                  <a:lnTo>
                    <a:pt x="833498" y="562820"/>
                  </a:lnTo>
                  <a:lnTo>
                    <a:pt x="817236" y="604274"/>
                  </a:lnTo>
                  <a:lnTo>
                    <a:pt x="796913" y="643493"/>
                  </a:lnTo>
                  <a:lnTo>
                    <a:pt x="772788" y="680214"/>
                  </a:lnTo>
                  <a:lnTo>
                    <a:pt x="745123" y="714178"/>
                  </a:lnTo>
                  <a:lnTo>
                    <a:pt x="714178" y="745122"/>
                  </a:lnTo>
                  <a:lnTo>
                    <a:pt x="680214" y="772788"/>
                  </a:lnTo>
                  <a:lnTo>
                    <a:pt x="643493" y="796913"/>
                  </a:lnTo>
                  <a:lnTo>
                    <a:pt x="604274" y="817236"/>
                  </a:lnTo>
                  <a:lnTo>
                    <a:pt x="562820" y="833498"/>
                  </a:lnTo>
                  <a:lnTo>
                    <a:pt x="519391" y="845436"/>
                  </a:lnTo>
                  <a:lnTo>
                    <a:pt x="474247" y="852790"/>
                  </a:lnTo>
                  <a:lnTo>
                    <a:pt x="427649" y="855299"/>
                  </a:lnTo>
                  <a:close/>
                </a:path>
              </a:pathLst>
            </a:custGeom>
            <a:solidFill>
              <a:srgbClr val="D602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1" name="Google Shape;231;g1827c051708_0_527"/>
            <p:cNvSpPr/>
            <p:nvPr/>
          </p:nvSpPr>
          <p:spPr>
            <a:xfrm>
              <a:off x="4515449" y="2772437"/>
              <a:ext cx="855345" cy="855345"/>
            </a:xfrm>
            <a:custGeom>
              <a:rect b="b" l="l" r="r" t="t"/>
              <a:pathLst>
                <a:path extrusionOk="0" h="855345" w="855345">
                  <a:moveTo>
                    <a:pt x="0" y="427649"/>
                  </a:moveTo>
                  <a:lnTo>
                    <a:pt x="2509" y="381052"/>
                  </a:lnTo>
                  <a:lnTo>
                    <a:pt x="9863" y="335909"/>
                  </a:lnTo>
                  <a:lnTo>
                    <a:pt x="21801" y="292479"/>
                  </a:lnTo>
                  <a:lnTo>
                    <a:pt x="38063" y="251025"/>
                  </a:lnTo>
                  <a:lnTo>
                    <a:pt x="58386" y="211806"/>
                  </a:lnTo>
                  <a:lnTo>
                    <a:pt x="82511" y="175085"/>
                  </a:lnTo>
                  <a:lnTo>
                    <a:pt x="110176" y="141121"/>
                  </a:lnTo>
                  <a:lnTo>
                    <a:pt x="141121" y="110177"/>
                  </a:lnTo>
                  <a:lnTo>
                    <a:pt x="175085" y="82511"/>
                  </a:lnTo>
                  <a:lnTo>
                    <a:pt x="211806" y="58386"/>
                  </a:lnTo>
                  <a:lnTo>
                    <a:pt x="251025" y="38063"/>
                  </a:lnTo>
                  <a:lnTo>
                    <a:pt x="292479" y="21801"/>
                  </a:lnTo>
                  <a:lnTo>
                    <a:pt x="335908" y="9863"/>
                  </a:lnTo>
                  <a:lnTo>
                    <a:pt x="381052" y="2509"/>
                  </a:lnTo>
                  <a:lnTo>
                    <a:pt x="427649" y="0"/>
                  </a:lnTo>
                  <a:lnTo>
                    <a:pt x="475904" y="2729"/>
                  </a:lnTo>
                  <a:lnTo>
                    <a:pt x="523171" y="10802"/>
                  </a:lnTo>
                  <a:lnTo>
                    <a:pt x="569032" y="24046"/>
                  </a:lnTo>
                  <a:lnTo>
                    <a:pt x="613068" y="42286"/>
                  </a:lnTo>
                  <a:lnTo>
                    <a:pt x="654861" y="65350"/>
                  </a:lnTo>
                  <a:lnTo>
                    <a:pt x="693993" y="93064"/>
                  </a:lnTo>
                  <a:lnTo>
                    <a:pt x="730044" y="125255"/>
                  </a:lnTo>
                  <a:lnTo>
                    <a:pt x="762235" y="161306"/>
                  </a:lnTo>
                  <a:lnTo>
                    <a:pt x="789949" y="200438"/>
                  </a:lnTo>
                  <a:lnTo>
                    <a:pt x="813013" y="242231"/>
                  </a:lnTo>
                  <a:lnTo>
                    <a:pt x="831253" y="286267"/>
                  </a:lnTo>
                  <a:lnTo>
                    <a:pt x="844497" y="332128"/>
                  </a:lnTo>
                  <a:lnTo>
                    <a:pt x="852570" y="379395"/>
                  </a:lnTo>
                  <a:lnTo>
                    <a:pt x="855299" y="427649"/>
                  </a:lnTo>
                  <a:lnTo>
                    <a:pt x="852790" y="474247"/>
                  </a:lnTo>
                  <a:lnTo>
                    <a:pt x="845436" y="519390"/>
                  </a:lnTo>
                  <a:lnTo>
                    <a:pt x="833498" y="562820"/>
                  </a:lnTo>
                  <a:lnTo>
                    <a:pt x="817236" y="604274"/>
                  </a:lnTo>
                  <a:lnTo>
                    <a:pt x="796913" y="643493"/>
                  </a:lnTo>
                  <a:lnTo>
                    <a:pt x="772788" y="680214"/>
                  </a:lnTo>
                  <a:lnTo>
                    <a:pt x="745123" y="714178"/>
                  </a:lnTo>
                  <a:lnTo>
                    <a:pt x="714178" y="745122"/>
                  </a:lnTo>
                  <a:lnTo>
                    <a:pt x="680214" y="772788"/>
                  </a:lnTo>
                  <a:lnTo>
                    <a:pt x="643493" y="796913"/>
                  </a:lnTo>
                  <a:lnTo>
                    <a:pt x="604274" y="817236"/>
                  </a:lnTo>
                  <a:lnTo>
                    <a:pt x="562820" y="833498"/>
                  </a:lnTo>
                  <a:lnTo>
                    <a:pt x="519391" y="845436"/>
                  </a:lnTo>
                  <a:lnTo>
                    <a:pt x="474247" y="852790"/>
                  </a:lnTo>
                  <a:lnTo>
                    <a:pt x="427649" y="855299"/>
                  </a:lnTo>
                  <a:lnTo>
                    <a:pt x="381052" y="852790"/>
                  </a:lnTo>
                  <a:lnTo>
                    <a:pt x="335908" y="845436"/>
                  </a:lnTo>
                  <a:lnTo>
                    <a:pt x="292479" y="833498"/>
                  </a:lnTo>
                  <a:lnTo>
                    <a:pt x="251025" y="817236"/>
                  </a:lnTo>
                  <a:lnTo>
                    <a:pt x="211806" y="796913"/>
                  </a:lnTo>
                  <a:lnTo>
                    <a:pt x="175085" y="772788"/>
                  </a:lnTo>
                  <a:lnTo>
                    <a:pt x="141121" y="745122"/>
                  </a:lnTo>
                  <a:lnTo>
                    <a:pt x="110176" y="714178"/>
                  </a:lnTo>
                  <a:lnTo>
                    <a:pt x="82511" y="680214"/>
                  </a:lnTo>
                  <a:lnTo>
                    <a:pt x="58386" y="643493"/>
                  </a:lnTo>
                  <a:lnTo>
                    <a:pt x="38063" y="604274"/>
                  </a:lnTo>
                  <a:lnTo>
                    <a:pt x="21801" y="562820"/>
                  </a:lnTo>
                  <a:lnTo>
                    <a:pt x="9863" y="519390"/>
                  </a:lnTo>
                  <a:lnTo>
                    <a:pt x="2509" y="474247"/>
                  </a:lnTo>
                  <a:lnTo>
                    <a:pt x="0" y="427649"/>
                  </a:lnTo>
                  <a:close/>
                </a:path>
              </a:pathLst>
            </a:custGeom>
            <a:noFill/>
            <a:ln cap="flat" cmpd="sng" w="9525">
              <a:solidFill>
                <a:srgbClr val="D602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2" name="Google Shape;232;g1827c051708_0_527"/>
            <p:cNvSpPr/>
            <p:nvPr/>
          </p:nvSpPr>
          <p:spPr>
            <a:xfrm>
              <a:off x="4653450" y="2861186"/>
              <a:ext cx="579300" cy="6777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33" name="Google Shape;233;g1827c051708_0_527"/>
          <p:cNvSpPr/>
          <p:nvPr/>
        </p:nvSpPr>
        <p:spPr>
          <a:xfrm>
            <a:off x="8292750" y="2708650"/>
            <a:ext cx="855300" cy="8250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827c051708_0_713"/>
          <p:cNvSpPr txBox="1"/>
          <p:nvPr>
            <p:ph type="title"/>
          </p:nvPr>
        </p:nvSpPr>
        <p:spPr>
          <a:xfrm>
            <a:off x="1009400" y="1110867"/>
            <a:ext cx="8065200" cy="116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¿Para qué son?</a:t>
            </a:r>
            <a:endParaRPr/>
          </a:p>
        </p:txBody>
      </p:sp>
      <p:sp>
        <p:nvSpPr>
          <p:cNvPr id="239" name="Google Shape;239;g1827c051708_0_713"/>
          <p:cNvSpPr txBox="1"/>
          <p:nvPr/>
        </p:nvSpPr>
        <p:spPr>
          <a:xfrm>
            <a:off x="1136450" y="2032180"/>
            <a:ext cx="96933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 </a:t>
            </a:r>
            <a:r>
              <a:rPr b="1"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entorno de desarrollo </a:t>
            </a: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 un conjunto de procedimientos y </a:t>
            </a:r>
            <a:r>
              <a:rPr b="1"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herramientas </a:t>
            </a: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 se utilizan para </a:t>
            </a:r>
            <a:r>
              <a:rPr b="1"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desarrollar un código </a:t>
            </a: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programa fuente.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g1827c051708_0_713"/>
          <p:cNvSpPr/>
          <p:nvPr/>
        </p:nvSpPr>
        <p:spPr>
          <a:xfrm>
            <a:off x="2023858" y="2722375"/>
            <a:ext cx="1719000" cy="683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41" name="Google Shape;241;g1827c051708_0_713"/>
          <p:cNvGrpSpPr/>
          <p:nvPr/>
        </p:nvGrpSpPr>
        <p:grpSpPr>
          <a:xfrm>
            <a:off x="2257482" y="4113213"/>
            <a:ext cx="1277102" cy="1395336"/>
            <a:chOff x="1869475" y="4391224"/>
            <a:chExt cx="1849800" cy="2021055"/>
          </a:xfrm>
        </p:grpSpPr>
        <p:sp>
          <p:nvSpPr>
            <p:cNvPr id="242" name="Google Shape;242;g1827c051708_0_713"/>
            <p:cNvSpPr/>
            <p:nvPr/>
          </p:nvSpPr>
          <p:spPr>
            <a:xfrm>
              <a:off x="1869475" y="4562479"/>
              <a:ext cx="1849800" cy="18498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3" name="Google Shape;243;g1827c051708_0_713"/>
            <p:cNvSpPr/>
            <p:nvPr/>
          </p:nvSpPr>
          <p:spPr>
            <a:xfrm>
              <a:off x="1869476" y="4459678"/>
              <a:ext cx="930600" cy="9897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4" name="Google Shape;244;g1827c051708_0_713"/>
            <p:cNvSpPr/>
            <p:nvPr/>
          </p:nvSpPr>
          <p:spPr>
            <a:xfrm>
              <a:off x="2628085" y="4391224"/>
              <a:ext cx="226200" cy="8436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5" name="Google Shape;245;g1827c051708_0_713"/>
            <p:cNvSpPr/>
            <p:nvPr/>
          </p:nvSpPr>
          <p:spPr>
            <a:xfrm>
              <a:off x="2916765" y="4562481"/>
              <a:ext cx="492300" cy="7776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46" name="Google Shape;246;g1827c051708_0_713"/>
          <p:cNvSpPr txBox="1"/>
          <p:nvPr/>
        </p:nvSpPr>
        <p:spPr>
          <a:xfrm>
            <a:off x="1799475" y="3571075"/>
            <a:ext cx="25332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-US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Administrar las bibliotecas</a:t>
            </a: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 usamos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47" name="Google Shape;247;g1827c051708_0_713"/>
          <p:cNvGrpSpPr/>
          <p:nvPr/>
        </p:nvGrpSpPr>
        <p:grpSpPr>
          <a:xfrm>
            <a:off x="6638497" y="4385634"/>
            <a:ext cx="2161681" cy="1070905"/>
            <a:chOff x="5267549" y="4589862"/>
            <a:chExt cx="3315970" cy="1642745"/>
          </a:xfrm>
        </p:grpSpPr>
        <p:sp>
          <p:nvSpPr>
            <p:cNvPr id="248" name="Google Shape;248;g1827c051708_0_713"/>
            <p:cNvSpPr/>
            <p:nvPr/>
          </p:nvSpPr>
          <p:spPr>
            <a:xfrm>
              <a:off x="5267549" y="4589862"/>
              <a:ext cx="3315970" cy="1642745"/>
            </a:xfrm>
            <a:custGeom>
              <a:rect b="b" l="l" r="r" t="t"/>
              <a:pathLst>
                <a:path extrusionOk="0" h="1642745" w="3315970">
                  <a:moveTo>
                    <a:pt x="3041844" y="1642499"/>
                  </a:moveTo>
                  <a:lnTo>
                    <a:pt x="273755" y="1642499"/>
                  </a:lnTo>
                  <a:lnTo>
                    <a:pt x="224547" y="1638089"/>
                  </a:lnTo>
                  <a:lnTo>
                    <a:pt x="178233" y="1625373"/>
                  </a:lnTo>
                  <a:lnTo>
                    <a:pt x="135585" y="1605124"/>
                  </a:lnTo>
                  <a:lnTo>
                    <a:pt x="97378" y="1578116"/>
                  </a:lnTo>
                  <a:lnTo>
                    <a:pt x="64383" y="1545121"/>
                  </a:lnTo>
                  <a:lnTo>
                    <a:pt x="37375" y="1506914"/>
                  </a:lnTo>
                  <a:lnTo>
                    <a:pt x="17126" y="1464266"/>
                  </a:lnTo>
                  <a:lnTo>
                    <a:pt x="4410" y="1417952"/>
                  </a:lnTo>
                  <a:lnTo>
                    <a:pt x="0" y="1368744"/>
                  </a:lnTo>
                  <a:lnTo>
                    <a:pt x="0" y="273755"/>
                  </a:lnTo>
                  <a:lnTo>
                    <a:pt x="4410" y="224547"/>
                  </a:lnTo>
                  <a:lnTo>
                    <a:pt x="17126" y="178233"/>
                  </a:lnTo>
                  <a:lnTo>
                    <a:pt x="37375" y="135585"/>
                  </a:lnTo>
                  <a:lnTo>
                    <a:pt x="64383" y="97378"/>
                  </a:lnTo>
                  <a:lnTo>
                    <a:pt x="97378" y="64383"/>
                  </a:lnTo>
                  <a:lnTo>
                    <a:pt x="135585" y="37375"/>
                  </a:lnTo>
                  <a:lnTo>
                    <a:pt x="178233" y="17126"/>
                  </a:lnTo>
                  <a:lnTo>
                    <a:pt x="224547" y="4410"/>
                  </a:lnTo>
                  <a:lnTo>
                    <a:pt x="273755" y="0"/>
                  </a:lnTo>
                  <a:lnTo>
                    <a:pt x="3041844" y="0"/>
                  </a:lnTo>
                  <a:lnTo>
                    <a:pt x="3095501" y="5308"/>
                  </a:lnTo>
                  <a:lnTo>
                    <a:pt x="3146606" y="20838"/>
                  </a:lnTo>
                  <a:lnTo>
                    <a:pt x="3193724" y="45994"/>
                  </a:lnTo>
                  <a:lnTo>
                    <a:pt x="3235418" y="80181"/>
                  </a:lnTo>
                  <a:lnTo>
                    <a:pt x="3269605" y="121875"/>
                  </a:lnTo>
                  <a:lnTo>
                    <a:pt x="3294761" y="168993"/>
                  </a:lnTo>
                  <a:lnTo>
                    <a:pt x="3310291" y="220098"/>
                  </a:lnTo>
                  <a:lnTo>
                    <a:pt x="3315599" y="273755"/>
                  </a:lnTo>
                  <a:lnTo>
                    <a:pt x="3315599" y="1368744"/>
                  </a:lnTo>
                  <a:lnTo>
                    <a:pt x="3311189" y="1417952"/>
                  </a:lnTo>
                  <a:lnTo>
                    <a:pt x="3298473" y="1464266"/>
                  </a:lnTo>
                  <a:lnTo>
                    <a:pt x="3278224" y="1506914"/>
                  </a:lnTo>
                  <a:lnTo>
                    <a:pt x="3251215" y="1545121"/>
                  </a:lnTo>
                  <a:lnTo>
                    <a:pt x="3218221" y="1578116"/>
                  </a:lnTo>
                  <a:lnTo>
                    <a:pt x="3180013" y="1605124"/>
                  </a:lnTo>
                  <a:lnTo>
                    <a:pt x="3137366" y="1625373"/>
                  </a:lnTo>
                  <a:lnTo>
                    <a:pt x="3091052" y="1638089"/>
                  </a:lnTo>
                  <a:lnTo>
                    <a:pt x="3041844" y="1642499"/>
                  </a:lnTo>
                  <a:close/>
                </a:path>
              </a:pathLst>
            </a:custGeom>
            <a:solidFill>
              <a:srgbClr val="3E31A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9" name="Google Shape;249;g1827c051708_0_713"/>
            <p:cNvSpPr/>
            <p:nvPr/>
          </p:nvSpPr>
          <p:spPr>
            <a:xfrm>
              <a:off x="5267549" y="4589862"/>
              <a:ext cx="3315970" cy="1642745"/>
            </a:xfrm>
            <a:custGeom>
              <a:rect b="b" l="l" r="r" t="t"/>
              <a:pathLst>
                <a:path extrusionOk="0" h="1642745" w="3315970">
                  <a:moveTo>
                    <a:pt x="0" y="273755"/>
                  </a:moveTo>
                  <a:lnTo>
                    <a:pt x="4410" y="224547"/>
                  </a:lnTo>
                  <a:lnTo>
                    <a:pt x="17126" y="178233"/>
                  </a:lnTo>
                  <a:lnTo>
                    <a:pt x="37375" y="135585"/>
                  </a:lnTo>
                  <a:lnTo>
                    <a:pt x="64383" y="97378"/>
                  </a:lnTo>
                  <a:lnTo>
                    <a:pt x="97378" y="64383"/>
                  </a:lnTo>
                  <a:lnTo>
                    <a:pt x="135585" y="37375"/>
                  </a:lnTo>
                  <a:lnTo>
                    <a:pt x="178233" y="17126"/>
                  </a:lnTo>
                  <a:lnTo>
                    <a:pt x="224547" y="4410"/>
                  </a:lnTo>
                  <a:lnTo>
                    <a:pt x="273755" y="0"/>
                  </a:lnTo>
                  <a:lnTo>
                    <a:pt x="3041844" y="0"/>
                  </a:lnTo>
                  <a:lnTo>
                    <a:pt x="3095501" y="5308"/>
                  </a:lnTo>
                  <a:lnTo>
                    <a:pt x="3146606" y="20838"/>
                  </a:lnTo>
                  <a:lnTo>
                    <a:pt x="3193724" y="45994"/>
                  </a:lnTo>
                  <a:lnTo>
                    <a:pt x="3235418" y="80181"/>
                  </a:lnTo>
                  <a:lnTo>
                    <a:pt x="3269605" y="121875"/>
                  </a:lnTo>
                  <a:lnTo>
                    <a:pt x="3294761" y="168993"/>
                  </a:lnTo>
                  <a:lnTo>
                    <a:pt x="3310291" y="220098"/>
                  </a:lnTo>
                  <a:lnTo>
                    <a:pt x="3315599" y="273755"/>
                  </a:lnTo>
                  <a:lnTo>
                    <a:pt x="3315599" y="1368744"/>
                  </a:lnTo>
                  <a:lnTo>
                    <a:pt x="3311189" y="1417952"/>
                  </a:lnTo>
                  <a:lnTo>
                    <a:pt x="3298473" y="1464266"/>
                  </a:lnTo>
                  <a:lnTo>
                    <a:pt x="3278224" y="1506914"/>
                  </a:lnTo>
                  <a:lnTo>
                    <a:pt x="3251215" y="1545121"/>
                  </a:lnTo>
                  <a:lnTo>
                    <a:pt x="3218221" y="1578116"/>
                  </a:lnTo>
                  <a:lnTo>
                    <a:pt x="3180013" y="1605124"/>
                  </a:lnTo>
                  <a:lnTo>
                    <a:pt x="3137366" y="1625373"/>
                  </a:lnTo>
                  <a:lnTo>
                    <a:pt x="3091052" y="1638089"/>
                  </a:lnTo>
                  <a:lnTo>
                    <a:pt x="3041844" y="1642499"/>
                  </a:lnTo>
                  <a:lnTo>
                    <a:pt x="273755" y="1642499"/>
                  </a:lnTo>
                  <a:lnTo>
                    <a:pt x="224547" y="1638089"/>
                  </a:lnTo>
                  <a:lnTo>
                    <a:pt x="178233" y="1625373"/>
                  </a:lnTo>
                  <a:lnTo>
                    <a:pt x="135585" y="1605124"/>
                  </a:lnTo>
                  <a:lnTo>
                    <a:pt x="97378" y="1578116"/>
                  </a:lnTo>
                  <a:lnTo>
                    <a:pt x="64383" y="1545121"/>
                  </a:lnTo>
                  <a:lnTo>
                    <a:pt x="37375" y="1506914"/>
                  </a:lnTo>
                  <a:lnTo>
                    <a:pt x="17126" y="1464266"/>
                  </a:lnTo>
                  <a:lnTo>
                    <a:pt x="4410" y="1417952"/>
                  </a:lnTo>
                  <a:lnTo>
                    <a:pt x="0" y="1368744"/>
                  </a:lnTo>
                  <a:lnTo>
                    <a:pt x="0" y="273755"/>
                  </a:lnTo>
                  <a:close/>
                </a:path>
              </a:pathLst>
            </a:custGeom>
            <a:noFill/>
            <a:ln cap="flat" cmpd="sng" w="9525">
              <a:solidFill>
                <a:srgbClr val="3C2D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0" name="Google Shape;250;g1827c051708_0_713"/>
            <p:cNvSpPr/>
            <p:nvPr/>
          </p:nvSpPr>
          <p:spPr>
            <a:xfrm>
              <a:off x="5586598" y="4966973"/>
              <a:ext cx="554400" cy="73590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1" name="Google Shape;251;g1827c051708_0_713"/>
            <p:cNvSpPr/>
            <p:nvPr/>
          </p:nvSpPr>
          <p:spPr>
            <a:xfrm>
              <a:off x="6263273" y="5150448"/>
              <a:ext cx="554400" cy="73590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2" name="Google Shape;252;g1827c051708_0_713"/>
            <p:cNvSpPr/>
            <p:nvPr/>
          </p:nvSpPr>
          <p:spPr>
            <a:xfrm>
              <a:off x="6972368" y="4966973"/>
              <a:ext cx="554400" cy="73590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3" name="Google Shape;253;g1827c051708_0_713"/>
            <p:cNvSpPr/>
            <p:nvPr/>
          </p:nvSpPr>
          <p:spPr>
            <a:xfrm>
              <a:off x="7693593" y="5150437"/>
              <a:ext cx="554400" cy="73590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54" name="Google Shape;254;g1827c051708_0_713"/>
          <p:cNvSpPr/>
          <p:nvPr/>
        </p:nvSpPr>
        <p:spPr>
          <a:xfrm>
            <a:off x="7583197" y="2941737"/>
            <a:ext cx="1009200" cy="4212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g1827c051708_0_713"/>
          <p:cNvSpPr/>
          <p:nvPr/>
        </p:nvSpPr>
        <p:spPr>
          <a:xfrm>
            <a:off x="8807746" y="2764925"/>
            <a:ext cx="666600" cy="5979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g1827c051708_0_713"/>
          <p:cNvSpPr txBox="1"/>
          <p:nvPr/>
        </p:nvSpPr>
        <p:spPr>
          <a:xfrm>
            <a:off x="8996987" y="4737027"/>
            <a:ext cx="175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=</a:t>
            </a:r>
            <a:endParaRPr sz="3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57" name="Google Shape;257;g1827c051708_0_713"/>
          <p:cNvGrpSpPr/>
          <p:nvPr/>
        </p:nvGrpSpPr>
        <p:grpSpPr>
          <a:xfrm>
            <a:off x="9474360" y="4534097"/>
            <a:ext cx="606860" cy="759610"/>
            <a:chOff x="9617699" y="4817600"/>
            <a:chExt cx="930909" cy="1165225"/>
          </a:xfrm>
        </p:grpSpPr>
        <p:sp>
          <p:nvSpPr>
            <p:cNvPr id="258" name="Google Shape;258;g1827c051708_0_713"/>
            <p:cNvSpPr/>
            <p:nvPr/>
          </p:nvSpPr>
          <p:spPr>
            <a:xfrm>
              <a:off x="9800599" y="5013774"/>
              <a:ext cx="554400" cy="73590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9" name="Google Shape;259;g1827c051708_0_713"/>
            <p:cNvSpPr/>
            <p:nvPr/>
          </p:nvSpPr>
          <p:spPr>
            <a:xfrm>
              <a:off x="9795836" y="5009011"/>
              <a:ext cx="564515" cy="745489"/>
            </a:xfrm>
            <a:custGeom>
              <a:rect b="b" l="l" r="r" t="t"/>
              <a:pathLst>
                <a:path extrusionOk="0" h="745489" w="564515">
                  <a:moveTo>
                    <a:pt x="0" y="0"/>
                  </a:moveTo>
                  <a:lnTo>
                    <a:pt x="564049" y="0"/>
                  </a:lnTo>
                  <a:lnTo>
                    <a:pt x="564049" y="745424"/>
                  </a:lnTo>
                  <a:lnTo>
                    <a:pt x="0" y="74542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3E31A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0" name="Google Shape;260;g1827c051708_0_713"/>
            <p:cNvSpPr/>
            <p:nvPr/>
          </p:nvSpPr>
          <p:spPr>
            <a:xfrm>
              <a:off x="9724556" y="4933937"/>
              <a:ext cx="718184" cy="917575"/>
            </a:xfrm>
            <a:custGeom>
              <a:rect b="b" l="l" r="r" t="t"/>
              <a:pathLst>
                <a:path extrusionOk="0" h="917575" w="718184">
                  <a:moveTo>
                    <a:pt x="0" y="0"/>
                  </a:moveTo>
                  <a:lnTo>
                    <a:pt x="717899" y="0"/>
                  </a:lnTo>
                  <a:lnTo>
                    <a:pt x="717899" y="917099"/>
                  </a:lnTo>
                  <a:lnTo>
                    <a:pt x="0" y="9170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38075">
              <a:solidFill>
                <a:srgbClr val="3E31A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1" name="Google Shape;261;g1827c051708_0_713"/>
            <p:cNvSpPr/>
            <p:nvPr/>
          </p:nvSpPr>
          <p:spPr>
            <a:xfrm>
              <a:off x="9617699" y="4817600"/>
              <a:ext cx="930909" cy="1165225"/>
            </a:xfrm>
            <a:custGeom>
              <a:rect b="b" l="l" r="r" t="t"/>
              <a:pathLst>
                <a:path extrusionOk="0" h="1165225" w="930909">
                  <a:moveTo>
                    <a:pt x="0" y="0"/>
                  </a:moveTo>
                  <a:lnTo>
                    <a:pt x="930599" y="0"/>
                  </a:lnTo>
                  <a:lnTo>
                    <a:pt x="930599" y="1164899"/>
                  </a:lnTo>
                  <a:lnTo>
                    <a:pt x="0" y="11648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76175">
              <a:solidFill>
                <a:srgbClr val="3E31A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62" name="Google Shape;262;g1827c051708_0_713"/>
          <p:cNvSpPr txBox="1"/>
          <p:nvPr/>
        </p:nvSpPr>
        <p:spPr>
          <a:xfrm>
            <a:off x="7583190" y="3571066"/>
            <a:ext cx="24015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-US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Organiza las versiones de tu</a:t>
            </a: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código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827c051708_0_789"/>
          <p:cNvSpPr txBox="1"/>
          <p:nvPr>
            <p:ph type="title"/>
          </p:nvPr>
        </p:nvSpPr>
        <p:spPr>
          <a:xfrm>
            <a:off x="1009400" y="1110873"/>
            <a:ext cx="8065200" cy="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Introducción al Idioma Python</a:t>
            </a:r>
            <a:endParaRPr sz="4000"/>
          </a:p>
        </p:txBody>
      </p:sp>
      <p:sp>
        <p:nvSpPr>
          <p:cNvPr id="268" name="Google Shape;268;g1827c051708_0_789"/>
          <p:cNvSpPr txBox="1"/>
          <p:nvPr/>
        </p:nvSpPr>
        <p:spPr>
          <a:xfrm>
            <a:off x="5142974" y="2339616"/>
            <a:ext cx="58845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3850" lvl="0" marL="457200" marR="2628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Python es un lenguaje de programación interpretado  cuya ﬁlosofía enfatiza la legibilidad de su código. Es un  lenguaje de programación de múltiples paradigmas.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Python fue creado a ﬁnales de los 80 por Guido van  Rossum en el Centro de Matemáticas e Informática (CWI,  Centrum Wiskunde &amp; Informatica), en los Países Bajos,  como sucesor del lenguaje de programación ABC, capaz  de manejar excepciones e interactuar con el sistema  operativo Amoeba.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g1827c051708_0_789"/>
          <p:cNvSpPr/>
          <p:nvPr/>
        </p:nvSpPr>
        <p:spPr>
          <a:xfrm>
            <a:off x="1164524" y="2203651"/>
            <a:ext cx="3417600" cy="2603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827c051708_0_894"/>
          <p:cNvSpPr/>
          <p:nvPr/>
        </p:nvSpPr>
        <p:spPr>
          <a:xfrm>
            <a:off x="1419150" y="1112600"/>
            <a:ext cx="9353700" cy="5258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827c051708_0_996"/>
          <p:cNvSpPr txBox="1"/>
          <p:nvPr>
            <p:ph type="title"/>
          </p:nvPr>
        </p:nvSpPr>
        <p:spPr>
          <a:xfrm>
            <a:off x="907875" y="2965500"/>
            <a:ext cx="10305900" cy="30168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TEMA 1A: ACTIVAR EL AMBIENTE</a:t>
            </a:r>
            <a:endParaRPr/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Python Fundamentals: Sesión 1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827c051708_0_1225"/>
          <p:cNvSpPr txBox="1"/>
          <p:nvPr>
            <p:ph type="title"/>
          </p:nvPr>
        </p:nvSpPr>
        <p:spPr>
          <a:xfrm>
            <a:off x="1009400" y="1110867"/>
            <a:ext cx="8065200" cy="116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Introducción al Idioma Python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5" name="Google Shape;285;g1827c051708_0_1225"/>
          <p:cNvGrpSpPr/>
          <p:nvPr/>
        </p:nvGrpSpPr>
        <p:grpSpPr>
          <a:xfrm>
            <a:off x="1009392" y="2183589"/>
            <a:ext cx="672929" cy="668723"/>
            <a:chOff x="284567" y="2161482"/>
            <a:chExt cx="751205" cy="751205"/>
          </a:xfrm>
        </p:grpSpPr>
        <p:sp>
          <p:nvSpPr>
            <p:cNvPr id="286" name="Google Shape;286;g1827c051708_0_1225"/>
            <p:cNvSpPr/>
            <p:nvPr/>
          </p:nvSpPr>
          <p:spPr>
            <a:xfrm>
              <a:off x="284567" y="2161482"/>
              <a:ext cx="751205" cy="751205"/>
            </a:xfrm>
            <a:custGeom>
              <a:rect b="b" l="l" r="r" t="t"/>
              <a:pathLst>
                <a:path extrusionOk="0" h="751205" w="751205">
                  <a:moveTo>
                    <a:pt x="375449" y="750899"/>
                  </a:moveTo>
                  <a:lnTo>
                    <a:pt x="328354" y="747974"/>
                  </a:lnTo>
                  <a:lnTo>
                    <a:pt x="283004" y="739433"/>
                  </a:lnTo>
                  <a:lnTo>
                    <a:pt x="239752" y="725627"/>
                  </a:lnTo>
                  <a:lnTo>
                    <a:pt x="198949" y="706910"/>
                  </a:lnTo>
                  <a:lnTo>
                    <a:pt x="160947" y="683631"/>
                  </a:lnTo>
                  <a:lnTo>
                    <a:pt x="126098" y="656144"/>
                  </a:lnTo>
                  <a:lnTo>
                    <a:pt x="94755" y="624801"/>
                  </a:lnTo>
                  <a:lnTo>
                    <a:pt x="67268" y="589952"/>
                  </a:lnTo>
                  <a:lnTo>
                    <a:pt x="43989" y="551950"/>
                  </a:lnTo>
                  <a:lnTo>
                    <a:pt x="25272" y="511147"/>
                  </a:lnTo>
                  <a:lnTo>
                    <a:pt x="11466" y="467895"/>
                  </a:lnTo>
                  <a:lnTo>
                    <a:pt x="2925" y="422545"/>
                  </a:lnTo>
                  <a:lnTo>
                    <a:pt x="0" y="375449"/>
                  </a:lnTo>
                  <a:lnTo>
                    <a:pt x="2925" y="328354"/>
                  </a:lnTo>
                  <a:lnTo>
                    <a:pt x="11466" y="283004"/>
                  </a:lnTo>
                  <a:lnTo>
                    <a:pt x="25272" y="239752"/>
                  </a:lnTo>
                  <a:lnTo>
                    <a:pt x="43989" y="198949"/>
                  </a:lnTo>
                  <a:lnTo>
                    <a:pt x="67268" y="160947"/>
                  </a:lnTo>
                  <a:lnTo>
                    <a:pt x="94755" y="126098"/>
                  </a:lnTo>
                  <a:lnTo>
                    <a:pt x="126098" y="94755"/>
                  </a:lnTo>
                  <a:lnTo>
                    <a:pt x="160947" y="67268"/>
                  </a:lnTo>
                  <a:lnTo>
                    <a:pt x="198949" y="43989"/>
                  </a:lnTo>
                  <a:lnTo>
                    <a:pt x="239752" y="25272"/>
                  </a:lnTo>
                  <a:lnTo>
                    <a:pt x="283004" y="11466"/>
                  </a:lnTo>
                  <a:lnTo>
                    <a:pt x="328354" y="2925"/>
                  </a:lnTo>
                  <a:lnTo>
                    <a:pt x="375449" y="0"/>
                  </a:lnTo>
                  <a:lnTo>
                    <a:pt x="424800" y="3256"/>
                  </a:lnTo>
                  <a:lnTo>
                    <a:pt x="472888" y="12863"/>
                  </a:lnTo>
                  <a:lnTo>
                    <a:pt x="519128" y="28579"/>
                  </a:lnTo>
                  <a:lnTo>
                    <a:pt x="562938" y="50163"/>
                  </a:lnTo>
                  <a:lnTo>
                    <a:pt x="603734" y="77372"/>
                  </a:lnTo>
                  <a:lnTo>
                    <a:pt x="640933" y="109966"/>
                  </a:lnTo>
                  <a:lnTo>
                    <a:pt x="673527" y="147165"/>
                  </a:lnTo>
                  <a:lnTo>
                    <a:pt x="700736" y="187961"/>
                  </a:lnTo>
                  <a:lnTo>
                    <a:pt x="722320" y="231771"/>
                  </a:lnTo>
                  <a:lnTo>
                    <a:pt x="738036" y="278012"/>
                  </a:lnTo>
                  <a:lnTo>
                    <a:pt x="747643" y="326099"/>
                  </a:lnTo>
                  <a:lnTo>
                    <a:pt x="750899" y="375449"/>
                  </a:lnTo>
                  <a:lnTo>
                    <a:pt x="747974" y="422545"/>
                  </a:lnTo>
                  <a:lnTo>
                    <a:pt x="739433" y="467895"/>
                  </a:lnTo>
                  <a:lnTo>
                    <a:pt x="725627" y="511147"/>
                  </a:lnTo>
                  <a:lnTo>
                    <a:pt x="706910" y="551950"/>
                  </a:lnTo>
                  <a:lnTo>
                    <a:pt x="683631" y="589952"/>
                  </a:lnTo>
                  <a:lnTo>
                    <a:pt x="656144" y="624801"/>
                  </a:lnTo>
                  <a:lnTo>
                    <a:pt x="624801" y="656144"/>
                  </a:lnTo>
                  <a:lnTo>
                    <a:pt x="589952" y="683631"/>
                  </a:lnTo>
                  <a:lnTo>
                    <a:pt x="551950" y="706910"/>
                  </a:lnTo>
                  <a:lnTo>
                    <a:pt x="511147" y="725627"/>
                  </a:lnTo>
                  <a:lnTo>
                    <a:pt x="467895" y="739433"/>
                  </a:lnTo>
                  <a:lnTo>
                    <a:pt x="422545" y="747974"/>
                  </a:lnTo>
                  <a:lnTo>
                    <a:pt x="375449" y="750899"/>
                  </a:lnTo>
                  <a:close/>
                </a:path>
              </a:pathLst>
            </a:custGeom>
            <a:solidFill>
              <a:srgbClr val="FF0E6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7" name="Google Shape;287;g1827c051708_0_1225"/>
            <p:cNvSpPr/>
            <p:nvPr/>
          </p:nvSpPr>
          <p:spPr>
            <a:xfrm>
              <a:off x="284567" y="2161482"/>
              <a:ext cx="751205" cy="751205"/>
            </a:xfrm>
            <a:custGeom>
              <a:rect b="b" l="l" r="r" t="t"/>
              <a:pathLst>
                <a:path extrusionOk="0" h="751205" w="751205">
                  <a:moveTo>
                    <a:pt x="0" y="375449"/>
                  </a:moveTo>
                  <a:lnTo>
                    <a:pt x="2925" y="328354"/>
                  </a:lnTo>
                  <a:lnTo>
                    <a:pt x="11466" y="283004"/>
                  </a:lnTo>
                  <a:lnTo>
                    <a:pt x="25272" y="239752"/>
                  </a:lnTo>
                  <a:lnTo>
                    <a:pt x="43989" y="198949"/>
                  </a:lnTo>
                  <a:lnTo>
                    <a:pt x="67268" y="160947"/>
                  </a:lnTo>
                  <a:lnTo>
                    <a:pt x="94755" y="126098"/>
                  </a:lnTo>
                  <a:lnTo>
                    <a:pt x="126098" y="94755"/>
                  </a:lnTo>
                  <a:lnTo>
                    <a:pt x="160947" y="67268"/>
                  </a:lnTo>
                  <a:lnTo>
                    <a:pt x="198949" y="43989"/>
                  </a:lnTo>
                  <a:lnTo>
                    <a:pt x="239752" y="25272"/>
                  </a:lnTo>
                  <a:lnTo>
                    <a:pt x="283004" y="11466"/>
                  </a:lnTo>
                  <a:lnTo>
                    <a:pt x="328354" y="2925"/>
                  </a:lnTo>
                  <a:lnTo>
                    <a:pt x="375449" y="0"/>
                  </a:lnTo>
                  <a:lnTo>
                    <a:pt x="424800" y="3256"/>
                  </a:lnTo>
                  <a:lnTo>
                    <a:pt x="472888" y="12863"/>
                  </a:lnTo>
                  <a:lnTo>
                    <a:pt x="519128" y="28579"/>
                  </a:lnTo>
                  <a:lnTo>
                    <a:pt x="562938" y="50163"/>
                  </a:lnTo>
                  <a:lnTo>
                    <a:pt x="603734" y="77372"/>
                  </a:lnTo>
                  <a:lnTo>
                    <a:pt x="640933" y="109966"/>
                  </a:lnTo>
                  <a:lnTo>
                    <a:pt x="673527" y="147165"/>
                  </a:lnTo>
                  <a:lnTo>
                    <a:pt x="700736" y="187961"/>
                  </a:lnTo>
                  <a:lnTo>
                    <a:pt x="722320" y="231771"/>
                  </a:lnTo>
                  <a:lnTo>
                    <a:pt x="738036" y="278012"/>
                  </a:lnTo>
                  <a:lnTo>
                    <a:pt x="747643" y="326099"/>
                  </a:lnTo>
                  <a:lnTo>
                    <a:pt x="750899" y="375449"/>
                  </a:lnTo>
                  <a:lnTo>
                    <a:pt x="747974" y="422545"/>
                  </a:lnTo>
                  <a:lnTo>
                    <a:pt x="739433" y="467895"/>
                  </a:lnTo>
                  <a:lnTo>
                    <a:pt x="725627" y="511147"/>
                  </a:lnTo>
                  <a:lnTo>
                    <a:pt x="706910" y="551950"/>
                  </a:lnTo>
                  <a:lnTo>
                    <a:pt x="683631" y="589952"/>
                  </a:lnTo>
                  <a:lnTo>
                    <a:pt x="656144" y="624801"/>
                  </a:lnTo>
                  <a:lnTo>
                    <a:pt x="624801" y="656144"/>
                  </a:lnTo>
                  <a:lnTo>
                    <a:pt x="589952" y="683631"/>
                  </a:lnTo>
                  <a:lnTo>
                    <a:pt x="551950" y="706910"/>
                  </a:lnTo>
                  <a:lnTo>
                    <a:pt x="511147" y="725627"/>
                  </a:lnTo>
                  <a:lnTo>
                    <a:pt x="467895" y="739433"/>
                  </a:lnTo>
                  <a:lnTo>
                    <a:pt x="422545" y="747974"/>
                  </a:lnTo>
                  <a:lnTo>
                    <a:pt x="375449" y="750899"/>
                  </a:lnTo>
                  <a:lnTo>
                    <a:pt x="328354" y="747974"/>
                  </a:lnTo>
                  <a:lnTo>
                    <a:pt x="283004" y="739433"/>
                  </a:lnTo>
                  <a:lnTo>
                    <a:pt x="239752" y="725627"/>
                  </a:lnTo>
                  <a:lnTo>
                    <a:pt x="198949" y="706910"/>
                  </a:lnTo>
                  <a:lnTo>
                    <a:pt x="160947" y="683631"/>
                  </a:lnTo>
                  <a:lnTo>
                    <a:pt x="126098" y="656144"/>
                  </a:lnTo>
                  <a:lnTo>
                    <a:pt x="94755" y="624801"/>
                  </a:lnTo>
                  <a:lnTo>
                    <a:pt x="67268" y="589952"/>
                  </a:lnTo>
                  <a:lnTo>
                    <a:pt x="43989" y="551950"/>
                  </a:lnTo>
                  <a:lnTo>
                    <a:pt x="25272" y="511147"/>
                  </a:lnTo>
                  <a:lnTo>
                    <a:pt x="11466" y="467895"/>
                  </a:lnTo>
                  <a:lnTo>
                    <a:pt x="2925" y="422545"/>
                  </a:lnTo>
                  <a:lnTo>
                    <a:pt x="0" y="375449"/>
                  </a:lnTo>
                  <a:close/>
                </a:path>
              </a:pathLst>
            </a:custGeom>
            <a:solidFill>
              <a:srgbClr val="FF0E6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88" name="Google Shape;288;g1827c051708_0_1225"/>
          <p:cNvSpPr txBox="1"/>
          <p:nvPr/>
        </p:nvSpPr>
        <p:spPr>
          <a:xfrm>
            <a:off x="1256335" y="2253264"/>
            <a:ext cx="1794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1827c051708_0_1225"/>
          <p:cNvSpPr/>
          <p:nvPr/>
        </p:nvSpPr>
        <p:spPr>
          <a:xfrm>
            <a:off x="1852759" y="2120249"/>
            <a:ext cx="3601800" cy="95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290" name="Google Shape;290;g1827c051708_0_1225"/>
          <p:cNvGrpSpPr/>
          <p:nvPr/>
        </p:nvGrpSpPr>
        <p:grpSpPr>
          <a:xfrm>
            <a:off x="5924105" y="2188144"/>
            <a:ext cx="672929" cy="668723"/>
            <a:chOff x="5770962" y="2166599"/>
            <a:chExt cx="751204" cy="751205"/>
          </a:xfrm>
        </p:grpSpPr>
        <p:sp>
          <p:nvSpPr>
            <p:cNvPr id="291" name="Google Shape;291;g1827c051708_0_1225"/>
            <p:cNvSpPr/>
            <p:nvPr/>
          </p:nvSpPr>
          <p:spPr>
            <a:xfrm>
              <a:off x="5770962" y="2166599"/>
              <a:ext cx="751204" cy="751205"/>
            </a:xfrm>
            <a:custGeom>
              <a:rect b="b" l="l" r="r" t="t"/>
              <a:pathLst>
                <a:path extrusionOk="0" h="751205" w="751204">
                  <a:moveTo>
                    <a:pt x="375449" y="750899"/>
                  </a:moveTo>
                  <a:lnTo>
                    <a:pt x="328354" y="747974"/>
                  </a:lnTo>
                  <a:lnTo>
                    <a:pt x="283004" y="739433"/>
                  </a:lnTo>
                  <a:lnTo>
                    <a:pt x="239752" y="725627"/>
                  </a:lnTo>
                  <a:lnTo>
                    <a:pt x="198949" y="706910"/>
                  </a:lnTo>
                  <a:lnTo>
                    <a:pt x="160947" y="683631"/>
                  </a:lnTo>
                  <a:lnTo>
                    <a:pt x="126098" y="656144"/>
                  </a:lnTo>
                  <a:lnTo>
                    <a:pt x="94755" y="624801"/>
                  </a:lnTo>
                  <a:lnTo>
                    <a:pt x="67268" y="589952"/>
                  </a:lnTo>
                  <a:lnTo>
                    <a:pt x="43989" y="551950"/>
                  </a:lnTo>
                  <a:lnTo>
                    <a:pt x="25272" y="511147"/>
                  </a:lnTo>
                  <a:lnTo>
                    <a:pt x="11466" y="467895"/>
                  </a:lnTo>
                  <a:lnTo>
                    <a:pt x="2925" y="422545"/>
                  </a:lnTo>
                  <a:lnTo>
                    <a:pt x="0" y="375449"/>
                  </a:lnTo>
                  <a:lnTo>
                    <a:pt x="2925" y="328354"/>
                  </a:lnTo>
                  <a:lnTo>
                    <a:pt x="11466" y="283004"/>
                  </a:lnTo>
                  <a:lnTo>
                    <a:pt x="25272" y="239752"/>
                  </a:lnTo>
                  <a:lnTo>
                    <a:pt x="43989" y="198949"/>
                  </a:lnTo>
                  <a:lnTo>
                    <a:pt x="67268" y="160947"/>
                  </a:lnTo>
                  <a:lnTo>
                    <a:pt x="94755" y="126098"/>
                  </a:lnTo>
                  <a:lnTo>
                    <a:pt x="126098" y="94755"/>
                  </a:lnTo>
                  <a:lnTo>
                    <a:pt x="160947" y="67268"/>
                  </a:lnTo>
                  <a:lnTo>
                    <a:pt x="198949" y="43989"/>
                  </a:lnTo>
                  <a:lnTo>
                    <a:pt x="239752" y="25272"/>
                  </a:lnTo>
                  <a:lnTo>
                    <a:pt x="283004" y="11466"/>
                  </a:lnTo>
                  <a:lnTo>
                    <a:pt x="328354" y="2925"/>
                  </a:lnTo>
                  <a:lnTo>
                    <a:pt x="375449" y="0"/>
                  </a:lnTo>
                  <a:lnTo>
                    <a:pt x="424800" y="3256"/>
                  </a:lnTo>
                  <a:lnTo>
                    <a:pt x="472888" y="12863"/>
                  </a:lnTo>
                  <a:lnTo>
                    <a:pt x="519128" y="28579"/>
                  </a:lnTo>
                  <a:lnTo>
                    <a:pt x="562938" y="50163"/>
                  </a:lnTo>
                  <a:lnTo>
                    <a:pt x="603734" y="77372"/>
                  </a:lnTo>
                  <a:lnTo>
                    <a:pt x="640932" y="109966"/>
                  </a:lnTo>
                  <a:lnTo>
                    <a:pt x="673526" y="147165"/>
                  </a:lnTo>
                  <a:lnTo>
                    <a:pt x="700736" y="187961"/>
                  </a:lnTo>
                  <a:lnTo>
                    <a:pt x="722320" y="231771"/>
                  </a:lnTo>
                  <a:lnTo>
                    <a:pt x="738036" y="278012"/>
                  </a:lnTo>
                  <a:lnTo>
                    <a:pt x="747643" y="326099"/>
                  </a:lnTo>
                  <a:lnTo>
                    <a:pt x="750899" y="375449"/>
                  </a:lnTo>
                  <a:lnTo>
                    <a:pt x="747974" y="422545"/>
                  </a:lnTo>
                  <a:lnTo>
                    <a:pt x="739433" y="467895"/>
                  </a:lnTo>
                  <a:lnTo>
                    <a:pt x="725627" y="511147"/>
                  </a:lnTo>
                  <a:lnTo>
                    <a:pt x="706910" y="551950"/>
                  </a:lnTo>
                  <a:lnTo>
                    <a:pt x="683631" y="589952"/>
                  </a:lnTo>
                  <a:lnTo>
                    <a:pt x="656144" y="624801"/>
                  </a:lnTo>
                  <a:lnTo>
                    <a:pt x="624801" y="656144"/>
                  </a:lnTo>
                  <a:lnTo>
                    <a:pt x="589952" y="683631"/>
                  </a:lnTo>
                  <a:lnTo>
                    <a:pt x="551950" y="706910"/>
                  </a:lnTo>
                  <a:lnTo>
                    <a:pt x="511147" y="725627"/>
                  </a:lnTo>
                  <a:lnTo>
                    <a:pt x="467895" y="739433"/>
                  </a:lnTo>
                  <a:lnTo>
                    <a:pt x="422545" y="747974"/>
                  </a:lnTo>
                  <a:lnTo>
                    <a:pt x="375449" y="750899"/>
                  </a:lnTo>
                  <a:close/>
                </a:path>
              </a:pathLst>
            </a:custGeom>
            <a:solidFill>
              <a:srgbClr val="FF0E6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2" name="Google Shape;292;g1827c051708_0_1225"/>
            <p:cNvSpPr/>
            <p:nvPr/>
          </p:nvSpPr>
          <p:spPr>
            <a:xfrm>
              <a:off x="5770962" y="2166599"/>
              <a:ext cx="751204" cy="751205"/>
            </a:xfrm>
            <a:custGeom>
              <a:rect b="b" l="l" r="r" t="t"/>
              <a:pathLst>
                <a:path extrusionOk="0" h="751205" w="751204">
                  <a:moveTo>
                    <a:pt x="0" y="375449"/>
                  </a:moveTo>
                  <a:lnTo>
                    <a:pt x="2925" y="328354"/>
                  </a:lnTo>
                  <a:lnTo>
                    <a:pt x="11466" y="283004"/>
                  </a:lnTo>
                  <a:lnTo>
                    <a:pt x="25272" y="239752"/>
                  </a:lnTo>
                  <a:lnTo>
                    <a:pt x="43989" y="198949"/>
                  </a:lnTo>
                  <a:lnTo>
                    <a:pt x="67268" y="160947"/>
                  </a:lnTo>
                  <a:lnTo>
                    <a:pt x="94755" y="126098"/>
                  </a:lnTo>
                  <a:lnTo>
                    <a:pt x="126098" y="94755"/>
                  </a:lnTo>
                  <a:lnTo>
                    <a:pt x="160947" y="67268"/>
                  </a:lnTo>
                  <a:lnTo>
                    <a:pt x="198949" y="43989"/>
                  </a:lnTo>
                  <a:lnTo>
                    <a:pt x="239752" y="25272"/>
                  </a:lnTo>
                  <a:lnTo>
                    <a:pt x="283004" y="11466"/>
                  </a:lnTo>
                  <a:lnTo>
                    <a:pt x="328354" y="2925"/>
                  </a:lnTo>
                  <a:lnTo>
                    <a:pt x="375449" y="0"/>
                  </a:lnTo>
                  <a:lnTo>
                    <a:pt x="424800" y="3256"/>
                  </a:lnTo>
                  <a:lnTo>
                    <a:pt x="472888" y="12863"/>
                  </a:lnTo>
                  <a:lnTo>
                    <a:pt x="519128" y="28579"/>
                  </a:lnTo>
                  <a:lnTo>
                    <a:pt x="562938" y="50163"/>
                  </a:lnTo>
                  <a:lnTo>
                    <a:pt x="603734" y="77372"/>
                  </a:lnTo>
                  <a:lnTo>
                    <a:pt x="640932" y="109966"/>
                  </a:lnTo>
                  <a:lnTo>
                    <a:pt x="673526" y="147165"/>
                  </a:lnTo>
                  <a:lnTo>
                    <a:pt x="700736" y="187961"/>
                  </a:lnTo>
                  <a:lnTo>
                    <a:pt x="722320" y="231771"/>
                  </a:lnTo>
                  <a:lnTo>
                    <a:pt x="738036" y="278012"/>
                  </a:lnTo>
                  <a:lnTo>
                    <a:pt x="747643" y="326099"/>
                  </a:lnTo>
                  <a:lnTo>
                    <a:pt x="750899" y="375449"/>
                  </a:lnTo>
                  <a:lnTo>
                    <a:pt x="747974" y="422545"/>
                  </a:lnTo>
                  <a:lnTo>
                    <a:pt x="739433" y="467895"/>
                  </a:lnTo>
                  <a:lnTo>
                    <a:pt x="725627" y="511147"/>
                  </a:lnTo>
                  <a:lnTo>
                    <a:pt x="706910" y="551950"/>
                  </a:lnTo>
                  <a:lnTo>
                    <a:pt x="683631" y="589952"/>
                  </a:lnTo>
                  <a:lnTo>
                    <a:pt x="656144" y="624801"/>
                  </a:lnTo>
                  <a:lnTo>
                    <a:pt x="624801" y="656144"/>
                  </a:lnTo>
                  <a:lnTo>
                    <a:pt x="589952" y="683631"/>
                  </a:lnTo>
                  <a:lnTo>
                    <a:pt x="551950" y="706910"/>
                  </a:lnTo>
                  <a:lnTo>
                    <a:pt x="511147" y="725627"/>
                  </a:lnTo>
                  <a:lnTo>
                    <a:pt x="467895" y="739433"/>
                  </a:lnTo>
                  <a:lnTo>
                    <a:pt x="422545" y="747974"/>
                  </a:lnTo>
                  <a:lnTo>
                    <a:pt x="375449" y="750899"/>
                  </a:lnTo>
                  <a:lnTo>
                    <a:pt x="328354" y="747974"/>
                  </a:lnTo>
                  <a:lnTo>
                    <a:pt x="283004" y="739433"/>
                  </a:lnTo>
                  <a:lnTo>
                    <a:pt x="239752" y="725627"/>
                  </a:lnTo>
                  <a:lnTo>
                    <a:pt x="198949" y="706910"/>
                  </a:lnTo>
                  <a:lnTo>
                    <a:pt x="160947" y="683631"/>
                  </a:lnTo>
                  <a:lnTo>
                    <a:pt x="126098" y="656144"/>
                  </a:lnTo>
                  <a:lnTo>
                    <a:pt x="94755" y="624801"/>
                  </a:lnTo>
                  <a:lnTo>
                    <a:pt x="67268" y="589952"/>
                  </a:lnTo>
                  <a:lnTo>
                    <a:pt x="43989" y="551950"/>
                  </a:lnTo>
                  <a:lnTo>
                    <a:pt x="25272" y="511147"/>
                  </a:lnTo>
                  <a:lnTo>
                    <a:pt x="11466" y="467895"/>
                  </a:lnTo>
                  <a:lnTo>
                    <a:pt x="2925" y="422545"/>
                  </a:lnTo>
                  <a:lnTo>
                    <a:pt x="0" y="375449"/>
                  </a:lnTo>
                  <a:close/>
                </a:path>
              </a:pathLst>
            </a:custGeom>
            <a:solidFill>
              <a:srgbClr val="FF0E6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93" name="Google Shape;293;g1827c051708_0_1225"/>
          <p:cNvSpPr txBox="1"/>
          <p:nvPr/>
        </p:nvSpPr>
        <p:spPr>
          <a:xfrm>
            <a:off x="6131806" y="2257819"/>
            <a:ext cx="2577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1827c051708_0_1225"/>
          <p:cNvSpPr/>
          <p:nvPr/>
        </p:nvSpPr>
        <p:spPr>
          <a:xfrm>
            <a:off x="6824996" y="2127993"/>
            <a:ext cx="3829500" cy="892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295" name="Google Shape;295;g1827c051708_0_1225"/>
          <p:cNvGrpSpPr/>
          <p:nvPr/>
        </p:nvGrpSpPr>
        <p:grpSpPr>
          <a:xfrm>
            <a:off x="1009388" y="3391167"/>
            <a:ext cx="672929" cy="668722"/>
            <a:chOff x="284563" y="3518006"/>
            <a:chExt cx="751205" cy="751204"/>
          </a:xfrm>
        </p:grpSpPr>
        <p:sp>
          <p:nvSpPr>
            <p:cNvPr id="296" name="Google Shape;296;g1827c051708_0_1225"/>
            <p:cNvSpPr/>
            <p:nvPr/>
          </p:nvSpPr>
          <p:spPr>
            <a:xfrm>
              <a:off x="284563" y="3518006"/>
              <a:ext cx="751205" cy="751204"/>
            </a:xfrm>
            <a:custGeom>
              <a:rect b="b" l="l" r="r" t="t"/>
              <a:pathLst>
                <a:path extrusionOk="0" h="751204" w="751205">
                  <a:moveTo>
                    <a:pt x="375449" y="750899"/>
                  </a:moveTo>
                  <a:lnTo>
                    <a:pt x="328354" y="747974"/>
                  </a:lnTo>
                  <a:lnTo>
                    <a:pt x="283004" y="739433"/>
                  </a:lnTo>
                  <a:lnTo>
                    <a:pt x="239752" y="725627"/>
                  </a:lnTo>
                  <a:lnTo>
                    <a:pt x="198949" y="706910"/>
                  </a:lnTo>
                  <a:lnTo>
                    <a:pt x="160947" y="683631"/>
                  </a:lnTo>
                  <a:lnTo>
                    <a:pt x="126098" y="656145"/>
                  </a:lnTo>
                  <a:lnTo>
                    <a:pt x="94755" y="624801"/>
                  </a:lnTo>
                  <a:lnTo>
                    <a:pt x="67268" y="589952"/>
                  </a:lnTo>
                  <a:lnTo>
                    <a:pt x="43989" y="551951"/>
                  </a:lnTo>
                  <a:lnTo>
                    <a:pt x="25272" y="511148"/>
                  </a:lnTo>
                  <a:lnTo>
                    <a:pt x="11466" y="467895"/>
                  </a:lnTo>
                  <a:lnTo>
                    <a:pt x="2925" y="422545"/>
                  </a:lnTo>
                  <a:lnTo>
                    <a:pt x="0" y="375449"/>
                  </a:lnTo>
                  <a:lnTo>
                    <a:pt x="2925" y="328354"/>
                  </a:lnTo>
                  <a:lnTo>
                    <a:pt x="11466" y="283004"/>
                  </a:lnTo>
                  <a:lnTo>
                    <a:pt x="25272" y="239751"/>
                  </a:lnTo>
                  <a:lnTo>
                    <a:pt x="43989" y="198948"/>
                  </a:lnTo>
                  <a:lnTo>
                    <a:pt x="67268" y="160947"/>
                  </a:lnTo>
                  <a:lnTo>
                    <a:pt x="94755" y="126098"/>
                  </a:lnTo>
                  <a:lnTo>
                    <a:pt x="126098" y="94754"/>
                  </a:lnTo>
                  <a:lnTo>
                    <a:pt x="160947" y="67268"/>
                  </a:lnTo>
                  <a:lnTo>
                    <a:pt x="198949" y="43989"/>
                  </a:lnTo>
                  <a:lnTo>
                    <a:pt x="239752" y="25272"/>
                  </a:lnTo>
                  <a:lnTo>
                    <a:pt x="283004" y="11466"/>
                  </a:lnTo>
                  <a:lnTo>
                    <a:pt x="328354" y="2925"/>
                  </a:lnTo>
                  <a:lnTo>
                    <a:pt x="375449" y="0"/>
                  </a:lnTo>
                  <a:lnTo>
                    <a:pt x="424800" y="3256"/>
                  </a:lnTo>
                  <a:lnTo>
                    <a:pt x="472887" y="12863"/>
                  </a:lnTo>
                  <a:lnTo>
                    <a:pt x="519128" y="28579"/>
                  </a:lnTo>
                  <a:lnTo>
                    <a:pt x="562938" y="50163"/>
                  </a:lnTo>
                  <a:lnTo>
                    <a:pt x="603734" y="77372"/>
                  </a:lnTo>
                  <a:lnTo>
                    <a:pt x="640933" y="109966"/>
                  </a:lnTo>
                  <a:lnTo>
                    <a:pt x="673527" y="147165"/>
                  </a:lnTo>
                  <a:lnTo>
                    <a:pt x="700736" y="187961"/>
                  </a:lnTo>
                  <a:lnTo>
                    <a:pt x="722320" y="231771"/>
                  </a:lnTo>
                  <a:lnTo>
                    <a:pt x="738036" y="278012"/>
                  </a:lnTo>
                  <a:lnTo>
                    <a:pt x="747643" y="326099"/>
                  </a:lnTo>
                  <a:lnTo>
                    <a:pt x="750899" y="375449"/>
                  </a:lnTo>
                  <a:lnTo>
                    <a:pt x="747974" y="422545"/>
                  </a:lnTo>
                  <a:lnTo>
                    <a:pt x="739433" y="467895"/>
                  </a:lnTo>
                  <a:lnTo>
                    <a:pt x="725627" y="511148"/>
                  </a:lnTo>
                  <a:lnTo>
                    <a:pt x="706910" y="551951"/>
                  </a:lnTo>
                  <a:lnTo>
                    <a:pt x="683631" y="589952"/>
                  </a:lnTo>
                  <a:lnTo>
                    <a:pt x="656144" y="624801"/>
                  </a:lnTo>
                  <a:lnTo>
                    <a:pt x="624801" y="656145"/>
                  </a:lnTo>
                  <a:lnTo>
                    <a:pt x="589952" y="683631"/>
                  </a:lnTo>
                  <a:lnTo>
                    <a:pt x="551950" y="706910"/>
                  </a:lnTo>
                  <a:lnTo>
                    <a:pt x="511147" y="725627"/>
                  </a:lnTo>
                  <a:lnTo>
                    <a:pt x="467895" y="739433"/>
                  </a:lnTo>
                  <a:lnTo>
                    <a:pt x="422545" y="747974"/>
                  </a:lnTo>
                  <a:lnTo>
                    <a:pt x="375449" y="750899"/>
                  </a:lnTo>
                  <a:close/>
                </a:path>
              </a:pathLst>
            </a:custGeom>
            <a:solidFill>
              <a:srgbClr val="FF0E6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7" name="Google Shape;297;g1827c051708_0_1225"/>
            <p:cNvSpPr/>
            <p:nvPr/>
          </p:nvSpPr>
          <p:spPr>
            <a:xfrm>
              <a:off x="284563" y="3518006"/>
              <a:ext cx="751205" cy="751204"/>
            </a:xfrm>
            <a:custGeom>
              <a:rect b="b" l="l" r="r" t="t"/>
              <a:pathLst>
                <a:path extrusionOk="0" h="751204" w="751205">
                  <a:moveTo>
                    <a:pt x="0" y="375449"/>
                  </a:moveTo>
                  <a:lnTo>
                    <a:pt x="2925" y="328354"/>
                  </a:lnTo>
                  <a:lnTo>
                    <a:pt x="11466" y="283004"/>
                  </a:lnTo>
                  <a:lnTo>
                    <a:pt x="25272" y="239751"/>
                  </a:lnTo>
                  <a:lnTo>
                    <a:pt x="43989" y="198948"/>
                  </a:lnTo>
                  <a:lnTo>
                    <a:pt x="67268" y="160947"/>
                  </a:lnTo>
                  <a:lnTo>
                    <a:pt x="94755" y="126098"/>
                  </a:lnTo>
                  <a:lnTo>
                    <a:pt x="126098" y="94754"/>
                  </a:lnTo>
                  <a:lnTo>
                    <a:pt x="160947" y="67268"/>
                  </a:lnTo>
                  <a:lnTo>
                    <a:pt x="198949" y="43989"/>
                  </a:lnTo>
                  <a:lnTo>
                    <a:pt x="239752" y="25272"/>
                  </a:lnTo>
                  <a:lnTo>
                    <a:pt x="283004" y="11466"/>
                  </a:lnTo>
                  <a:lnTo>
                    <a:pt x="328354" y="2925"/>
                  </a:lnTo>
                  <a:lnTo>
                    <a:pt x="375449" y="0"/>
                  </a:lnTo>
                  <a:lnTo>
                    <a:pt x="424800" y="3256"/>
                  </a:lnTo>
                  <a:lnTo>
                    <a:pt x="472888" y="12863"/>
                  </a:lnTo>
                  <a:lnTo>
                    <a:pt x="519128" y="28579"/>
                  </a:lnTo>
                  <a:lnTo>
                    <a:pt x="562938" y="50163"/>
                  </a:lnTo>
                  <a:lnTo>
                    <a:pt x="603734" y="77372"/>
                  </a:lnTo>
                  <a:lnTo>
                    <a:pt x="640933" y="109966"/>
                  </a:lnTo>
                  <a:lnTo>
                    <a:pt x="673527" y="147165"/>
                  </a:lnTo>
                  <a:lnTo>
                    <a:pt x="700736" y="187961"/>
                  </a:lnTo>
                  <a:lnTo>
                    <a:pt x="722320" y="231771"/>
                  </a:lnTo>
                  <a:lnTo>
                    <a:pt x="738036" y="278012"/>
                  </a:lnTo>
                  <a:lnTo>
                    <a:pt x="747643" y="326099"/>
                  </a:lnTo>
                  <a:lnTo>
                    <a:pt x="750899" y="375449"/>
                  </a:lnTo>
                  <a:lnTo>
                    <a:pt x="747974" y="422545"/>
                  </a:lnTo>
                  <a:lnTo>
                    <a:pt x="739433" y="467895"/>
                  </a:lnTo>
                  <a:lnTo>
                    <a:pt x="725627" y="511148"/>
                  </a:lnTo>
                  <a:lnTo>
                    <a:pt x="706910" y="551951"/>
                  </a:lnTo>
                  <a:lnTo>
                    <a:pt x="683631" y="589952"/>
                  </a:lnTo>
                  <a:lnTo>
                    <a:pt x="656144" y="624801"/>
                  </a:lnTo>
                  <a:lnTo>
                    <a:pt x="624801" y="656145"/>
                  </a:lnTo>
                  <a:lnTo>
                    <a:pt x="589952" y="683631"/>
                  </a:lnTo>
                  <a:lnTo>
                    <a:pt x="551950" y="706910"/>
                  </a:lnTo>
                  <a:lnTo>
                    <a:pt x="511147" y="725627"/>
                  </a:lnTo>
                  <a:lnTo>
                    <a:pt x="467895" y="739433"/>
                  </a:lnTo>
                  <a:lnTo>
                    <a:pt x="422545" y="747974"/>
                  </a:lnTo>
                  <a:lnTo>
                    <a:pt x="375449" y="750899"/>
                  </a:lnTo>
                  <a:lnTo>
                    <a:pt x="328354" y="747974"/>
                  </a:lnTo>
                  <a:lnTo>
                    <a:pt x="283004" y="739433"/>
                  </a:lnTo>
                  <a:lnTo>
                    <a:pt x="239752" y="725627"/>
                  </a:lnTo>
                  <a:lnTo>
                    <a:pt x="198949" y="706910"/>
                  </a:lnTo>
                  <a:lnTo>
                    <a:pt x="160947" y="683631"/>
                  </a:lnTo>
                  <a:lnTo>
                    <a:pt x="126098" y="656145"/>
                  </a:lnTo>
                  <a:lnTo>
                    <a:pt x="94755" y="624801"/>
                  </a:lnTo>
                  <a:lnTo>
                    <a:pt x="67268" y="589952"/>
                  </a:lnTo>
                  <a:lnTo>
                    <a:pt x="43989" y="551951"/>
                  </a:lnTo>
                  <a:lnTo>
                    <a:pt x="25272" y="511148"/>
                  </a:lnTo>
                  <a:lnTo>
                    <a:pt x="11466" y="467895"/>
                  </a:lnTo>
                  <a:lnTo>
                    <a:pt x="2925" y="422545"/>
                  </a:lnTo>
                  <a:lnTo>
                    <a:pt x="0" y="375449"/>
                  </a:lnTo>
                  <a:close/>
                </a:path>
              </a:pathLst>
            </a:custGeom>
            <a:solidFill>
              <a:srgbClr val="FF0E6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98" name="Google Shape;298;g1827c051708_0_1225"/>
          <p:cNvSpPr txBox="1"/>
          <p:nvPr/>
        </p:nvSpPr>
        <p:spPr>
          <a:xfrm>
            <a:off x="1216520" y="3460841"/>
            <a:ext cx="2586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9" name="Google Shape;299;g1827c051708_0_1225"/>
          <p:cNvGrpSpPr/>
          <p:nvPr/>
        </p:nvGrpSpPr>
        <p:grpSpPr>
          <a:xfrm>
            <a:off x="5924105" y="3350685"/>
            <a:ext cx="672929" cy="668722"/>
            <a:chOff x="5770962" y="3472531"/>
            <a:chExt cx="751204" cy="751204"/>
          </a:xfrm>
        </p:grpSpPr>
        <p:sp>
          <p:nvSpPr>
            <p:cNvPr id="300" name="Google Shape;300;g1827c051708_0_1225"/>
            <p:cNvSpPr/>
            <p:nvPr/>
          </p:nvSpPr>
          <p:spPr>
            <a:xfrm>
              <a:off x="5770962" y="3472531"/>
              <a:ext cx="751204" cy="751204"/>
            </a:xfrm>
            <a:custGeom>
              <a:rect b="b" l="l" r="r" t="t"/>
              <a:pathLst>
                <a:path extrusionOk="0" h="751204" w="751204">
                  <a:moveTo>
                    <a:pt x="375449" y="750899"/>
                  </a:moveTo>
                  <a:lnTo>
                    <a:pt x="328354" y="747974"/>
                  </a:lnTo>
                  <a:lnTo>
                    <a:pt x="283004" y="739433"/>
                  </a:lnTo>
                  <a:lnTo>
                    <a:pt x="239752" y="725627"/>
                  </a:lnTo>
                  <a:lnTo>
                    <a:pt x="198949" y="706910"/>
                  </a:lnTo>
                  <a:lnTo>
                    <a:pt x="160947" y="683631"/>
                  </a:lnTo>
                  <a:lnTo>
                    <a:pt x="126098" y="656145"/>
                  </a:lnTo>
                  <a:lnTo>
                    <a:pt x="94755" y="624801"/>
                  </a:lnTo>
                  <a:lnTo>
                    <a:pt x="67268" y="589952"/>
                  </a:lnTo>
                  <a:lnTo>
                    <a:pt x="43989" y="551951"/>
                  </a:lnTo>
                  <a:lnTo>
                    <a:pt x="25272" y="511148"/>
                  </a:lnTo>
                  <a:lnTo>
                    <a:pt x="11466" y="467895"/>
                  </a:lnTo>
                  <a:lnTo>
                    <a:pt x="2925" y="422545"/>
                  </a:lnTo>
                  <a:lnTo>
                    <a:pt x="0" y="375449"/>
                  </a:lnTo>
                  <a:lnTo>
                    <a:pt x="2925" y="328354"/>
                  </a:lnTo>
                  <a:lnTo>
                    <a:pt x="11466" y="283004"/>
                  </a:lnTo>
                  <a:lnTo>
                    <a:pt x="25272" y="239751"/>
                  </a:lnTo>
                  <a:lnTo>
                    <a:pt x="43989" y="198948"/>
                  </a:lnTo>
                  <a:lnTo>
                    <a:pt x="67268" y="160947"/>
                  </a:lnTo>
                  <a:lnTo>
                    <a:pt x="94755" y="126098"/>
                  </a:lnTo>
                  <a:lnTo>
                    <a:pt x="126098" y="94754"/>
                  </a:lnTo>
                  <a:lnTo>
                    <a:pt x="160947" y="67268"/>
                  </a:lnTo>
                  <a:lnTo>
                    <a:pt x="198949" y="43989"/>
                  </a:lnTo>
                  <a:lnTo>
                    <a:pt x="239752" y="25272"/>
                  </a:lnTo>
                  <a:lnTo>
                    <a:pt x="283004" y="11466"/>
                  </a:lnTo>
                  <a:lnTo>
                    <a:pt x="328354" y="2925"/>
                  </a:lnTo>
                  <a:lnTo>
                    <a:pt x="375449" y="0"/>
                  </a:lnTo>
                  <a:lnTo>
                    <a:pt x="424800" y="3256"/>
                  </a:lnTo>
                  <a:lnTo>
                    <a:pt x="472888" y="12863"/>
                  </a:lnTo>
                  <a:lnTo>
                    <a:pt x="519128" y="28579"/>
                  </a:lnTo>
                  <a:lnTo>
                    <a:pt x="562938" y="50163"/>
                  </a:lnTo>
                  <a:lnTo>
                    <a:pt x="603734" y="77372"/>
                  </a:lnTo>
                  <a:lnTo>
                    <a:pt x="640932" y="109966"/>
                  </a:lnTo>
                  <a:lnTo>
                    <a:pt x="673526" y="147165"/>
                  </a:lnTo>
                  <a:lnTo>
                    <a:pt x="700736" y="187961"/>
                  </a:lnTo>
                  <a:lnTo>
                    <a:pt x="722320" y="231771"/>
                  </a:lnTo>
                  <a:lnTo>
                    <a:pt x="738036" y="278012"/>
                  </a:lnTo>
                  <a:lnTo>
                    <a:pt x="747643" y="326099"/>
                  </a:lnTo>
                  <a:lnTo>
                    <a:pt x="750899" y="375449"/>
                  </a:lnTo>
                  <a:lnTo>
                    <a:pt x="747974" y="422545"/>
                  </a:lnTo>
                  <a:lnTo>
                    <a:pt x="739433" y="467895"/>
                  </a:lnTo>
                  <a:lnTo>
                    <a:pt x="725627" y="511148"/>
                  </a:lnTo>
                  <a:lnTo>
                    <a:pt x="706910" y="551951"/>
                  </a:lnTo>
                  <a:lnTo>
                    <a:pt x="683631" y="589952"/>
                  </a:lnTo>
                  <a:lnTo>
                    <a:pt x="656144" y="624801"/>
                  </a:lnTo>
                  <a:lnTo>
                    <a:pt x="624801" y="656145"/>
                  </a:lnTo>
                  <a:lnTo>
                    <a:pt x="589952" y="683631"/>
                  </a:lnTo>
                  <a:lnTo>
                    <a:pt x="551950" y="706910"/>
                  </a:lnTo>
                  <a:lnTo>
                    <a:pt x="511147" y="725627"/>
                  </a:lnTo>
                  <a:lnTo>
                    <a:pt x="467895" y="739433"/>
                  </a:lnTo>
                  <a:lnTo>
                    <a:pt x="422545" y="747974"/>
                  </a:lnTo>
                  <a:lnTo>
                    <a:pt x="375449" y="750899"/>
                  </a:lnTo>
                  <a:close/>
                </a:path>
              </a:pathLst>
            </a:custGeom>
            <a:solidFill>
              <a:srgbClr val="FF0E6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1" name="Google Shape;301;g1827c051708_0_1225"/>
            <p:cNvSpPr/>
            <p:nvPr/>
          </p:nvSpPr>
          <p:spPr>
            <a:xfrm>
              <a:off x="5770962" y="3472531"/>
              <a:ext cx="751204" cy="751204"/>
            </a:xfrm>
            <a:custGeom>
              <a:rect b="b" l="l" r="r" t="t"/>
              <a:pathLst>
                <a:path extrusionOk="0" h="751204" w="751204">
                  <a:moveTo>
                    <a:pt x="0" y="375449"/>
                  </a:moveTo>
                  <a:lnTo>
                    <a:pt x="2925" y="328354"/>
                  </a:lnTo>
                  <a:lnTo>
                    <a:pt x="11466" y="283004"/>
                  </a:lnTo>
                  <a:lnTo>
                    <a:pt x="25272" y="239751"/>
                  </a:lnTo>
                  <a:lnTo>
                    <a:pt x="43989" y="198948"/>
                  </a:lnTo>
                  <a:lnTo>
                    <a:pt x="67268" y="160947"/>
                  </a:lnTo>
                  <a:lnTo>
                    <a:pt x="94755" y="126098"/>
                  </a:lnTo>
                  <a:lnTo>
                    <a:pt x="126098" y="94754"/>
                  </a:lnTo>
                  <a:lnTo>
                    <a:pt x="160947" y="67268"/>
                  </a:lnTo>
                  <a:lnTo>
                    <a:pt x="198949" y="43989"/>
                  </a:lnTo>
                  <a:lnTo>
                    <a:pt x="239752" y="25272"/>
                  </a:lnTo>
                  <a:lnTo>
                    <a:pt x="283004" y="11466"/>
                  </a:lnTo>
                  <a:lnTo>
                    <a:pt x="328354" y="2925"/>
                  </a:lnTo>
                  <a:lnTo>
                    <a:pt x="375449" y="0"/>
                  </a:lnTo>
                  <a:lnTo>
                    <a:pt x="424800" y="3256"/>
                  </a:lnTo>
                  <a:lnTo>
                    <a:pt x="472888" y="12863"/>
                  </a:lnTo>
                  <a:lnTo>
                    <a:pt x="519128" y="28579"/>
                  </a:lnTo>
                  <a:lnTo>
                    <a:pt x="562938" y="50163"/>
                  </a:lnTo>
                  <a:lnTo>
                    <a:pt x="603734" y="77372"/>
                  </a:lnTo>
                  <a:lnTo>
                    <a:pt x="640932" y="109966"/>
                  </a:lnTo>
                  <a:lnTo>
                    <a:pt x="673526" y="147165"/>
                  </a:lnTo>
                  <a:lnTo>
                    <a:pt x="700736" y="187961"/>
                  </a:lnTo>
                  <a:lnTo>
                    <a:pt x="722320" y="231771"/>
                  </a:lnTo>
                  <a:lnTo>
                    <a:pt x="738036" y="278012"/>
                  </a:lnTo>
                  <a:lnTo>
                    <a:pt x="747643" y="326099"/>
                  </a:lnTo>
                  <a:lnTo>
                    <a:pt x="750899" y="375449"/>
                  </a:lnTo>
                  <a:lnTo>
                    <a:pt x="747974" y="422545"/>
                  </a:lnTo>
                  <a:lnTo>
                    <a:pt x="739433" y="467895"/>
                  </a:lnTo>
                  <a:lnTo>
                    <a:pt x="725627" y="511148"/>
                  </a:lnTo>
                  <a:lnTo>
                    <a:pt x="706910" y="551951"/>
                  </a:lnTo>
                  <a:lnTo>
                    <a:pt x="683631" y="589952"/>
                  </a:lnTo>
                  <a:lnTo>
                    <a:pt x="656144" y="624801"/>
                  </a:lnTo>
                  <a:lnTo>
                    <a:pt x="624801" y="656145"/>
                  </a:lnTo>
                  <a:lnTo>
                    <a:pt x="589952" y="683631"/>
                  </a:lnTo>
                  <a:lnTo>
                    <a:pt x="551950" y="706910"/>
                  </a:lnTo>
                  <a:lnTo>
                    <a:pt x="511147" y="725627"/>
                  </a:lnTo>
                  <a:lnTo>
                    <a:pt x="467895" y="739433"/>
                  </a:lnTo>
                  <a:lnTo>
                    <a:pt x="422545" y="747974"/>
                  </a:lnTo>
                  <a:lnTo>
                    <a:pt x="375449" y="750899"/>
                  </a:lnTo>
                  <a:lnTo>
                    <a:pt x="328354" y="747974"/>
                  </a:lnTo>
                  <a:lnTo>
                    <a:pt x="283004" y="739433"/>
                  </a:lnTo>
                  <a:lnTo>
                    <a:pt x="239752" y="725627"/>
                  </a:lnTo>
                  <a:lnTo>
                    <a:pt x="198949" y="706910"/>
                  </a:lnTo>
                  <a:lnTo>
                    <a:pt x="160947" y="683631"/>
                  </a:lnTo>
                  <a:lnTo>
                    <a:pt x="126098" y="656145"/>
                  </a:lnTo>
                  <a:lnTo>
                    <a:pt x="94755" y="624801"/>
                  </a:lnTo>
                  <a:lnTo>
                    <a:pt x="67268" y="589952"/>
                  </a:lnTo>
                  <a:lnTo>
                    <a:pt x="43989" y="551951"/>
                  </a:lnTo>
                  <a:lnTo>
                    <a:pt x="25272" y="511148"/>
                  </a:lnTo>
                  <a:lnTo>
                    <a:pt x="11466" y="467895"/>
                  </a:lnTo>
                  <a:lnTo>
                    <a:pt x="2925" y="422545"/>
                  </a:lnTo>
                  <a:lnTo>
                    <a:pt x="0" y="375449"/>
                  </a:lnTo>
                  <a:close/>
                </a:path>
              </a:pathLst>
            </a:custGeom>
            <a:solidFill>
              <a:srgbClr val="FF0E6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02" name="Google Shape;302;g1827c051708_0_1225"/>
          <p:cNvSpPr txBox="1"/>
          <p:nvPr/>
        </p:nvSpPr>
        <p:spPr>
          <a:xfrm>
            <a:off x="6112099" y="3420360"/>
            <a:ext cx="2976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1827c051708_0_1225"/>
          <p:cNvSpPr/>
          <p:nvPr/>
        </p:nvSpPr>
        <p:spPr>
          <a:xfrm>
            <a:off x="1815096" y="3437793"/>
            <a:ext cx="3939600" cy="1098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4" name="Google Shape;304;g1827c051708_0_1225"/>
          <p:cNvSpPr/>
          <p:nvPr/>
        </p:nvSpPr>
        <p:spPr>
          <a:xfrm>
            <a:off x="6768605" y="3413954"/>
            <a:ext cx="4645200" cy="1766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Rebels Cours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2022-08-17T15:37:31Z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2022-08-17T00:00:00Z</vt:filetime>
  </property>
</Properties>
</file>