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71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8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6984-DC4D-4B44-BDC5-1BAA04CC733F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8066-657B-4060-B2F1-635ACF42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E05E6A-FE27-4315-B71D-974E6D83C79F}"/>
              </a:ext>
            </a:extLst>
          </p:cNvPr>
          <p:cNvSpPr/>
          <p:nvPr/>
        </p:nvSpPr>
        <p:spPr>
          <a:xfrm>
            <a:off x="2971800" y="514350"/>
            <a:ext cx="828675" cy="409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34BD6-4D94-4BFE-B5C0-D67D1D65F772}"/>
              </a:ext>
            </a:extLst>
          </p:cNvPr>
          <p:cNvSpPr txBox="1"/>
          <p:nvPr/>
        </p:nvSpPr>
        <p:spPr>
          <a:xfrm>
            <a:off x="3105149" y="580637"/>
            <a:ext cx="61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1E953-1C87-4815-AC2A-229352C48348}"/>
              </a:ext>
            </a:extLst>
          </p:cNvPr>
          <p:cNvCxnSpPr>
            <a:stCxn id="4" idx="4"/>
          </p:cNvCxnSpPr>
          <p:nvPr/>
        </p:nvCxnSpPr>
        <p:spPr>
          <a:xfrm flipH="1">
            <a:off x="3386137" y="923925"/>
            <a:ext cx="1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EE97DA8-9FB3-4A5E-B14E-D5864D1C842D}"/>
              </a:ext>
            </a:extLst>
          </p:cNvPr>
          <p:cNvSpPr/>
          <p:nvPr/>
        </p:nvSpPr>
        <p:spPr>
          <a:xfrm>
            <a:off x="2638425" y="1314450"/>
            <a:ext cx="1457322" cy="39052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CB473-BDFF-440D-A239-D0D81C39CD8E}"/>
              </a:ext>
            </a:extLst>
          </p:cNvPr>
          <p:cNvSpPr txBox="1"/>
          <p:nvPr/>
        </p:nvSpPr>
        <p:spPr>
          <a:xfrm>
            <a:off x="2743203" y="1371212"/>
            <a:ext cx="14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Fingerprint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59E1AE0-8CB1-4054-A17D-36D553F039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1931" y="1545431"/>
            <a:ext cx="585788" cy="514350"/>
          </a:xfrm>
          <a:prstGeom prst="bentConnector3">
            <a:avLst>
              <a:gd name="adj1" fmla="val -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91E0B61-1CA7-4125-8159-2CF57902C70A}"/>
              </a:ext>
            </a:extLst>
          </p:cNvPr>
          <p:cNvCxnSpPr>
            <a:cxnSpLocks/>
            <a:stCxn id="8" idx="5"/>
          </p:cNvCxnSpPr>
          <p:nvPr/>
        </p:nvCxnSpPr>
        <p:spPr>
          <a:xfrm rot="10800000" flipV="1">
            <a:off x="2162173" y="1509712"/>
            <a:ext cx="525069" cy="585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DAC657-1325-4E37-9657-E22E868660F9}"/>
              </a:ext>
            </a:extLst>
          </p:cNvPr>
          <p:cNvSpPr txBox="1"/>
          <p:nvPr/>
        </p:nvSpPr>
        <p:spPr>
          <a:xfrm>
            <a:off x="4152900" y="1270812"/>
            <a:ext cx="82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D4460-0DED-4061-A142-7F125CED7A0D}"/>
              </a:ext>
            </a:extLst>
          </p:cNvPr>
          <p:cNvSpPr txBox="1"/>
          <p:nvPr/>
        </p:nvSpPr>
        <p:spPr>
          <a:xfrm>
            <a:off x="2158013" y="1251374"/>
            <a:ext cx="55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286DD1-137E-4E11-8B58-9703167EB4C8}"/>
              </a:ext>
            </a:extLst>
          </p:cNvPr>
          <p:cNvSpPr/>
          <p:nvPr/>
        </p:nvSpPr>
        <p:spPr>
          <a:xfrm>
            <a:off x="1619249" y="2095500"/>
            <a:ext cx="1259684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8837C4-2AD1-470B-853C-A8A440096655}"/>
              </a:ext>
            </a:extLst>
          </p:cNvPr>
          <p:cNvSpPr/>
          <p:nvPr/>
        </p:nvSpPr>
        <p:spPr>
          <a:xfrm>
            <a:off x="3738560" y="2095499"/>
            <a:ext cx="1259684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7EB024-0327-4E21-83CF-E3EE64C05E8D}"/>
              </a:ext>
            </a:extLst>
          </p:cNvPr>
          <p:cNvSpPr txBox="1"/>
          <p:nvPr/>
        </p:nvSpPr>
        <p:spPr>
          <a:xfrm>
            <a:off x="1619249" y="2050404"/>
            <a:ext cx="118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/ (Acesso negado)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82EC0-CB02-4EE4-BBBE-788152791080}"/>
              </a:ext>
            </a:extLst>
          </p:cNvPr>
          <p:cNvSpPr txBox="1"/>
          <p:nvPr/>
        </p:nvSpPr>
        <p:spPr>
          <a:xfrm>
            <a:off x="3686175" y="2142736"/>
            <a:ext cx="1514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/ (Bem-vindo)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BE69F6-029D-4EE7-8C31-1D4241541FBD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4368402" y="2486024"/>
            <a:ext cx="13099" cy="60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5124FC7-262D-42D9-B00D-B2B6527E5E86}"/>
              </a:ext>
            </a:extLst>
          </p:cNvPr>
          <p:cNvSpPr/>
          <p:nvPr/>
        </p:nvSpPr>
        <p:spPr>
          <a:xfrm>
            <a:off x="2638424" y="2972185"/>
            <a:ext cx="1259684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B423B3-D8F8-42DE-8FC7-F20746CA6085}"/>
              </a:ext>
            </a:extLst>
          </p:cNvPr>
          <p:cNvSpPr txBox="1"/>
          <p:nvPr/>
        </p:nvSpPr>
        <p:spPr>
          <a:xfrm>
            <a:off x="2674937" y="3018865"/>
            <a:ext cx="1259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Activado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4433E9B-275B-4D84-A876-D0BD71468646}"/>
              </a:ext>
            </a:extLst>
          </p:cNvPr>
          <p:cNvGrpSpPr/>
          <p:nvPr/>
        </p:nvGrpSpPr>
        <p:grpSpPr>
          <a:xfrm>
            <a:off x="4864894" y="2962660"/>
            <a:ext cx="1259684" cy="390525"/>
            <a:chOff x="4864894" y="2962660"/>
            <a:chExt cx="1259684" cy="3905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D30C24C-BC2E-4517-9078-2A1909DFFD47}"/>
                </a:ext>
              </a:extLst>
            </p:cNvPr>
            <p:cNvSpPr/>
            <p:nvPr/>
          </p:nvSpPr>
          <p:spPr>
            <a:xfrm>
              <a:off x="4864894" y="2962660"/>
              <a:ext cx="1259684" cy="39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FDA385-FEAC-45C9-A12B-6A489CA4B1F6}"/>
                </a:ext>
              </a:extLst>
            </p:cNvPr>
            <p:cNvSpPr txBox="1"/>
            <p:nvPr/>
          </p:nvSpPr>
          <p:spPr>
            <a:xfrm>
              <a:off x="5013724" y="3028949"/>
              <a:ext cx="962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Ligar LEDs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AD989A1B-3EBA-481A-8DAC-B86B98E1F7D7}"/>
              </a:ext>
            </a:extLst>
          </p:cNvPr>
          <p:cNvSpPr/>
          <p:nvPr/>
        </p:nvSpPr>
        <p:spPr>
          <a:xfrm>
            <a:off x="4308476" y="3088672"/>
            <a:ext cx="146050" cy="13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48FAE7-6F36-42CA-9B53-B1F18A600095}"/>
              </a:ext>
            </a:extLst>
          </p:cNvPr>
          <p:cNvCxnSpPr>
            <a:stCxn id="44" idx="6"/>
            <a:endCxn id="40" idx="1"/>
          </p:cNvCxnSpPr>
          <p:nvPr/>
        </p:nvCxnSpPr>
        <p:spPr>
          <a:xfrm>
            <a:off x="4454526" y="3157922"/>
            <a:ext cx="410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C00DB4-5B03-4FFE-8231-177ADEDA6724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3906048" y="3157366"/>
            <a:ext cx="402428" cy="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95A880-9A00-40B0-BBA4-8A49F48B1AFD}"/>
              </a:ext>
            </a:extLst>
          </p:cNvPr>
          <p:cNvCxnSpPr/>
          <p:nvPr/>
        </p:nvCxnSpPr>
        <p:spPr>
          <a:xfrm>
            <a:off x="3268266" y="33655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7E8327AC-E7E7-4184-9686-011402105438}"/>
              </a:ext>
            </a:extLst>
          </p:cNvPr>
          <p:cNvSpPr/>
          <p:nvPr/>
        </p:nvSpPr>
        <p:spPr>
          <a:xfrm>
            <a:off x="2502692" y="3886200"/>
            <a:ext cx="1457322" cy="39052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D6B858-A3AE-4303-9C2B-592813126B6B}"/>
              </a:ext>
            </a:extLst>
          </p:cNvPr>
          <p:cNvSpPr txBox="1"/>
          <p:nvPr/>
        </p:nvSpPr>
        <p:spPr>
          <a:xfrm>
            <a:off x="2674937" y="3942962"/>
            <a:ext cx="1259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&gt;  3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8F5438C-5187-4CC9-9A69-2A1DEF99EA00}"/>
              </a:ext>
            </a:extLst>
          </p:cNvPr>
          <p:cNvCxnSpPr>
            <a:stCxn id="61" idx="3"/>
          </p:cNvCxnSpPr>
          <p:nvPr/>
        </p:nvCxnSpPr>
        <p:spPr>
          <a:xfrm>
            <a:off x="3934621" y="4081462"/>
            <a:ext cx="373855" cy="589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5EAD9AE-EBD2-4934-84B6-83BD7DFE0906}"/>
              </a:ext>
            </a:extLst>
          </p:cNvPr>
          <p:cNvCxnSpPr>
            <a:stCxn id="60" idx="5"/>
          </p:cNvCxnSpPr>
          <p:nvPr/>
        </p:nvCxnSpPr>
        <p:spPr>
          <a:xfrm rot="10800000" flipV="1">
            <a:off x="2158014" y="4081463"/>
            <a:ext cx="393495" cy="588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8860443-31DE-4F96-8E36-FDD7203C49EE}"/>
              </a:ext>
            </a:extLst>
          </p:cNvPr>
          <p:cNvSpPr txBox="1"/>
          <p:nvPr/>
        </p:nvSpPr>
        <p:spPr>
          <a:xfrm>
            <a:off x="3981053" y="3829264"/>
            <a:ext cx="82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77A7F0-42B0-44D6-B4BC-D4198AB2812B}"/>
              </a:ext>
            </a:extLst>
          </p:cNvPr>
          <p:cNvSpPr txBox="1"/>
          <p:nvPr/>
        </p:nvSpPr>
        <p:spPr>
          <a:xfrm>
            <a:off x="2117428" y="3842543"/>
            <a:ext cx="55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Nao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82D52E1-B974-4D06-94EC-3377C4FC4099}"/>
              </a:ext>
            </a:extLst>
          </p:cNvPr>
          <p:cNvGrpSpPr/>
          <p:nvPr/>
        </p:nvGrpSpPr>
        <p:grpSpPr>
          <a:xfrm>
            <a:off x="1540667" y="4678781"/>
            <a:ext cx="1298975" cy="390525"/>
            <a:chOff x="1540667" y="4678781"/>
            <a:chExt cx="1298975" cy="39052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C28CC7C-FF1D-40B8-B2F0-6C8E487B94DE}"/>
                </a:ext>
              </a:extLst>
            </p:cNvPr>
            <p:cNvSpPr/>
            <p:nvPr/>
          </p:nvSpPr>
          <p:spPr>
            <a:xfrm>
              <a:off x="1540667" y="4678781"/>
              <a:ext cx="1259684" cy="39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052BB7-D3FB-498F-AD39-C7757298E7A3}"/>
                </a:ext>
              </a:extLst>
            </p:cNvPr>
            <p:cNvSpPr txBox="1"/>
            <p:nvPr/>
          </p:nvSpPr>
          <p:spPr>
            <a:xfrm>
              <a:off x="1579958" y="4770415"/>
              <a:ext cx="1259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Servo Activado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0E06B6-EBEB-4D9A-9E1A-B97814C17878}"/>
              </a:ext>
            </a:extLst>
          </p:cNvPr>
          <p:cNvGrpSpPr/>
          <p:nvPr/>
        </p:nvGrpSpPr>
        <p:grpSpPr>
          <a:xfrm>
            <a:off x="3678634" y="4678781"/>
            <a:ext cx="1401366" cy="390525"/>
            <a:chOff x="3678634" y="4678781"/>
            <a:chExt cx="1401366" cy="39052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F43F1E2-E60E-497D-9A5B-4611E16392B2}"/>
                </a:ext>
              </a:extLst>
            </p:cNvPr>
            <p:cNvSpPr/>
            <p:nvPr/>
          </p:nvSpPr>
          <p:spPr>
            <a:xfrm>
              <a:off x="3678634" y="4678781"/>
              <a:ext cx="1259684" cy="39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825878E-5ED5-470C-8E94-E61D1C26C86B}"/>
                </a:ext>
              </a:extLst>
            </p:cNvPr>
            <p:cNvSpPr txBox="1"/>
            <p:nvPr/>
          </p:nvSpPr>
          <p:spPr>
            <a:xfrm>
              <a:off x="3708400" y="4727822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Servo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Desativado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CE40AF-9C9F-496E-879B-D105BDFA5DE3}"/>
              </a:ext>
            </a:extLst>
          </p:cNvPr>
          <p:cNvCxnSpPr/>
          <p:nvPr/>
        </p:nvCxnSpPr>
        <p:spPr>
          <a:xfrm>
            <a:off x="4312842" y="5069306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Parallelogram 75">
            <a:extLst>
              <a:ext uri="{FF2B5EF4-FFF2-40B4-BE49-F238E27FC236}">
                <a16:creationId xmlns:a16="http://schemas.microsoft.com/office/drawing/2014/main" id="{967E5E0E-47B1-424A-92DC-CE54A760D725}"/>
              </a:ext>
            </a:extLst>
          </p:cNvPr>
          <p:cNvSpPr/>
          <p:nvPr/>
        </p:nvSpPr>
        <p:spPr>
          <a:xfrm>
            <a:off x="3521872" y="5590006"/>
            <a:ext cx="1457322" cy="39052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3FBCD8-EC60-4E5E-A58C-3C52EBDED0BE}"/>
              </a:ext>
            </a:extLst>
          </p:cNvPr>
          <p:cNvSpPr txBox="1"/>
          <p:nvPr/>
        </p:nvSpPr>
        <p:spPr>
          <a:xfrm>
            <a:off x="3559973" y="5632888"/>
            <a:ext cx="1449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Ultra-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Sonico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3FFF2A7-59FE-4665-9497-781FC91D3A7C}"/>
              </a:ext>
            </a:extLst>
          </p:cNvPr>
          <p:cNvCxnSpPr>
            <a:stCxn id="77" idx="1"/>
          </p:cNvCxnSpPr>
          <p:nvPr/>
        </p:nvCxnSpPr>
        <p:spPr>
          <a:xfrm rot="10800000" flipV="1">
            <a:off x="3105149" y="5771388"/>
            <a:ext cx="454824" cy="553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3CEE9C9-4CE6-457A-BDEC-3D2A7FA3C797}"/>
              </a:ext>
            </a:extLst>
          </p:cNvPr>
          <p:cNvCxnSpPr>
            <a:cxnSpLocks/>
          </p:cNvCxnSpPr>
          <p:nvPr/>
        </p:nvCxnSpPr>
        <p:spPr>
          <a:xfrm>
            <a:off x="4932961" y="5771388"/>
            <a:ext cx="386756" cy="553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77FBB12-0AF1-4601-8AD3-13D0CB5F4D4F}"/>
              </a:ext>
            </a:extLst>
          </p:cNvPr>
          <p:cNvSpPr txBox="1"/>
          <p:nvPr/>
        </p:nvSpPr>
        <p:spPr>
          <a:xfrm>
            <a:off x="4947051" y="5517420"/>
            <a:ext cx="82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Detectou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06BE0FC-137D-4D32-BD42-87596F7D9C2B}"/>
              </a:ext>
            </a:extLst>
          </p:cNvPr>
          <p:cNvSpPr txBox="1"/>
          <p:nvPr/>
        </p:nvSpPr>
        <p:spPr>
          <a:xfrm>
            <a:off x="2571552" y="5529390"/>
            <a:ext cx="104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Detectou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0DA9C-ABC1-433B-969B-03215E02EDEA}"/>
              </a:ext>
            </a:extLst>
          </p:cNvPr>
          <p:cNvGrpSpPr/>
          <p:nvPr/>
        </p:nvGrpSpPr>
        <p:grpSpPr>
          <a:xfrm>
            <a:off x="4676772" y="6333054"/>
            <a:ext cx="1298975" cy="390525"/>
            <a:chOff x="1540667" y="4678781"/>
            <a:chExt cx="1298975" cy="39052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5D0A3DE-FE41-4BCD-9CD8-3ACEECDF894A}"/>
                </a:ext>
              </a:extLst>
            </p:cNvPr>
            <p:cNvSpPr/>
            <p:nvPr/>
          </p:nvSpPr>
          <p:spPr>
            <a:xfrm>
              <a:off x="1540667" y="4678781"/>
              <a:ext cx="1259684" cy="39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6D2D6FB-9E5D-4D6D-A27A-C04FEF2E0CF9}"/>
                </a:ext>
              </a:extLst>
            </p:cNvPr>
            <p:cNvSpPr txBox="1"/>
            <p:nvPr/>
          </p:nvSpPr>
          <p:spPr>
            <a:xfrm>
              <a:off x="1579958" y="4770415"/>
              <a:ext cx="1259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Servo Activado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52773C-9D38-49AE-956C-71FE5283C5BB}"/>
              </a:ext>
            </a:extLst>
          </p:cNvPr>
          <p:cNvGrpSpPr/>
          <p:nvPr/>
        </p:nvGrpSpPr>
        <p:grpSpPr>
          <a:xfrm>
            <a:off x="2394744" y="6327610"/>
            <a:ext cx="1401366" cy="390525"/>
            <a:chOff x="3678634" y="4678781"/>
            <a:chExt cx="1401366" cy="39052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3E4908-0859-4301-BE29-C909E024204F}"/>
                </a:ext>
              </a:extLst>
            </p:cNvPr>
            <p:cNvSpPr/>
            <p:nvPr/>
          </p:nvSpPr>
          <p:spPr>
            <a:xfrm>
              <a:off x="3678634" y="4678781"/>
              <a:ext cx="1259684" cy="39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08808-0CB3-4509-9041-D5A56E398827}"/>
                </a:ext>
              </a:extLst>
            </p:cNvPr>
            <p:cNvSpPr txBox="1"/>
            <p:nvPr/>
          </p:nvSpPr>
          <p:spPr>
            <a:xfrm>
              <a:off x="3708400" y="4727822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Servo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Desativado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D9253B-B843-4E64-AE8A-DE31536D78CA}"/>
              </a:ext>
            </a:extLst>
          </p:cNvPr>
          <p:cNvCxnSpPr>
            <a:stCxn id="91" idx="2"/>
          </p:cNvCxnSpPr>
          <p:nvPr/>
        </p:nvCxnSpPr>
        <p:spPr>
          <a:xfrm>
            <a:off x="5345905" y="6701687"/>
            <a:ext cx="14293" cy="56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D0C3842-768D-4C71-89A5-C6E920811ED1}"/>
              </a:ext>
            </a:extLst>
          </p:cNvPr>
          <p:cNvGrpSpPr/>
          <p:nvPr/>
        </p:nvGrpSpPr>
        <p:grpSpPr>
          <a:xfrm>
            <a:off x="4777582" y="7262214"/>
            <a:ext cx="1285478" cy="390525"/>
            <a:chOff x="4864894" y="2962660"/>
            <a:chExt cx="1285478" cy="39052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E32194D-892D-4236-8C53-EB378FEF68B1}"/>
                </a:ext>
              </a:extLst>
            </p:cNvPr>
            <p:cNvSpPr/>
            <p:nvPr/>
          </p:nvSpPr>
          <p:spPr>
            <a:xfrm>
              <a:off x="4864894" y="2962660"/>
              <a:ext cx="1259684" cy="39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F614041-DE37-4900-AE26-F96278F03D2F}"/>
                </a:ext>
              </a:extLst>
            </p:cNvPr>
            <p:cNvSpPr txBox="1"/>
            <p:nvPr/>
          </p:nvSpPr>
          <p:spPr>
            <a:xfrm>
              <a:off x="4952206" y="3020516"/>
              <a:ext cx="1198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Desligar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LEDs</a:t>
              </a:r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058F4EC9-713D-4706-ADD4-D3C88BB3D226}"/>
              </a:ext>
            </a:extLst>
          </p:cNvPr>
          <p:cNvSpPr/>
          <p:nvPr/>
        </p:nvSpPr>
        <p:spPr>
          <a:xfrm>
            <a:off x="2961679" y="7388226"/>
            <a:ext cx="146050" cy="13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FA3B027-B47A-41C3-B7DC-E56D1FB275A8}"/>
              </a:ext>
            </a:extLst>
          </p:cNvPr>
          <p:cNvCxnSpPr>
            <a:stCxn id="101" idx="1"/>
            <a:endCxn id="104" idx="6"/>
          </p:cNvCxnSpPr>
          <p:nvPr/>
        </p:nvCxnSpPr>
        <p:spPr>
          <a:xfrm flipH="1" flipV="1">
            <a:off x="3107729" y="7457476"/>
            <a:ext cx="1669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2744FD9-7877-48AD-AD5E-6133F713CEBE}"/>
              </a:ext>
            </a:extLst>
          </p:cNvPr>
          <p:cNvCxnSpPr>
            <a:stCxn id="94" idx="2"/>
            <a:endCxn id="104" idx="0"/>
          </p:cNvCxnSpPr>
          <p:nvPr/>
        </p:nvCxnSpPr>
        <p:spPr>
          <a:xfrm>
            <a:off x="3024586" y="6718135"/>
            <a:ext cx="10118" cy="6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5043931-498E-43EF-9AE3-DB0673D1E81A}"/>
              </a:ext>
            </a:extLst>
          </p:cNvPr>
          <p:cNvSpPr/>
          <p:nvPr/>
        </p:nvSpPr>
        <p:spPr>
          <a:xfrm>
            <a:off x="981076" y="2902935"/>
            <a:ext cx="146050" cy="13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9C8FF7E4-C5D6-46C5-9DC7-AB6A17869077}"/>
              </a:ext>
            </a:extLst>
          </p:cNvPr>
          <p:cNvCxnSpPr>
            <a:stCxn id="33" idx="2"/>
            <a:endCxn id="112" idx="6"/>
          </p:cNvCxnSpPr>
          <p:nvPr/>
        </p:nvCxnSpPr>
        <p:spPr>
          <a:xfrm rot="5400000">
            <a:off x="1438405" y="2200790"/>
            <a:ext cx="460116" cy="1082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3590C4E-B372-4129-B52C-FDF56DFDC026}"/>
              </a:ext>
            </a:extLst>
          </p:cNvPr>
          <p:cNvCxnSpPr>
            <a:stCxn id="104" idx="2"/>
            <a:endCxn id="112" idx="4"/>
          </p:cNvCxnSpPr>
          <p:nvPr/>
        </p:nvCxnSpPr>
        <p:spPr>
          <a:xfrm rot="10800000">
            <a:off x="1054101" y="3041436"/>
            <a:ext cx="1907578" cy="4416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1027D10-E6C2-44B8-9B61-45460468DD9B}"/>
              </a:ext>
            </a:extLst>
          </p:cNvPr>
          <p:cNvCxnSpPr>
            <a:stCxn id="112" idx="0"/>
            <a:endCxn id="4" idx="2"/>
          </p:cNvCxnSpPr>
          <p:nvPr/>
        </p:nvCxnSpPr>
        <p:spPr>
          <a:xfrm rot="5400000" flipH="1" flipV="1">
            <a:off x="921052" y="852188"/>
            <a:ext cx="2183797" cy="191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4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40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Elber Mufume</dc:creator>
  <cp:lastModifiedBy>Elber Mufume</cp:lastModifiedBy>
  <cp:revision>7</cp:revision>
  <dcterms:created xsi:type="dcterms:W3CDTF">2025-06-06T22:06:38Z</dcterms:created>
  <dcterms:modified xsi:type="dcterms:W3CDTF">2025-06-06T23:02:01Z</dcterms:modified>
</cp:coreProperties>
</file>