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33"/>
  </p:notesMasterIdLst>
  <p:sldIdLst>
    <p:sldId id="259" r:id="rId5"/>
    <p:sldId id="294" r:id="rId6"/>
    <p:sldId id="295" r:id="rId7"/>
    <p:sldId id="296" r:id="rId8"/>
    <p:sldId id="297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298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8" r:id="rId25"/>
    <p:sldId id="314" r:id="rId26"/>
    <p:sldId id="315" r:id="rId27"/>
    <p:sldId id="316" r:id="rId28"/>
    <p:sldId id="317" r:id="rId29"/>
    <p:sldId id="320" r:id="rId30"/>
    <p:sldId id="319" r:id="rId31"/>
    <p:sldId id="258" r:id="rId32"/>
  </p:sldIdLst>
  <p:sldSz cx="12192000" cy="6858000"/>
  <p:notesSz cx="6858000" cy="9144000"/>
  <p:defaultTextStyle>
    <a:defPPr>
      <a:defRPr lang="nb-NO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85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7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754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339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509" algn="l" defTabSz="609585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7093" algn="l" defTabSz="609585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678" algn="l" defTabSz="609585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E5E5E5"/>
    <a:srgbClr val="F2F2F2"/>
    <a:srgbClr val="F7F7F7"/>
    <a:srgbClr val="00CC99"/>
    <a:srgbClr val="6BB1D3"/>
    <a:srgbClr val="C91927"/>
    <a:srgbClr val="929292"/>
    <a:srgbClr val="3B3D43"/>
    <a:srgbClr val="98B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68FE5-55DB-47C2-BD83-C70F92947DDD}" v="787" dt="2020-09-02T13:59:46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ddels stil 2 - aks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- aks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Ivar Øyulvstad" userId="5ed2a2c5-c1b1-49b3-aab1-35ef893f96c1" providerId="ADAL" clId="{D2CFA153-84A7-4753-8FF3-91D9576629B5}"/>
    <pc:docChg chg="undo custSel addSld delSld modSld sldOrd">
      <pc:chgData name="Jan Ivar Øyulvstad" userId="5ed2a2c5-c1b1-49b3-aab1-35ef893f96c1" providerId="ADAL" clId="{D2CFA153-84A7-4753-8FF3-91D9576629B5}" dt="2019-10-24T12:57:44.347" v="639"/>
      <pc:docMkLst>
        <pc:docMk/>
      </pc:docMkLst>
      <pc:sldChg chg="modSp">
        <pc:chgData name="Jan Ivar Øyulvstad" userId="5ed2a2c5-c1b1-49b3-aab1-35ef893f96c1" providerId="ADAL" clId="{D2CFA153-84A7-4753-8FF3-91D9576629B5}" dt="2019-10-24T12:57:13.421" v="637"/>
        <pc:sldMkLst>
          <pc:docMk/>
          <pc:sldMk cId="693546513" sldId="258"/>
        </pc:sldMkLst>
        <pc:spChg chg="mod">
          <ac:chgData name="Jan Ivar Øyulvstad" userId="5ed2a2c5-c1b1-49b3-aab1-35ef893f96c1" providerId="ADAL" clId="{D2CFA153-84A7-4753-8FF3-91D9576629B5}" dt="2019-10-24T12:57:13.421" v="637"/>
          <ac:spMkLst>
            <pc:docMk/>
            <pc:sldMk cId="693546513" sldId="258"/>
            <ac:spMk id="11" creationId="{CA69EF57-3C09-408D-8833-D84BA7B1DC25}"/>
          </ac:spMkLst>
        </pc:spChg>
      </pc:sldChg>
      <pc:sldChg chg="add del">
        <pc:chgData name="Jan Ivar Øyulvstad" userId="5ed2a2c5-c1b1-49b3-aab1-35ef893f96c1" providerId="ADAL" clId="{D2CFA153-84A7-4753-8FF3-91D9576629B5}" dt="2019-10-24T12:46:10.011" v="224" actId="47"/>
        <pc:sldMkLst>
          <pc:docMk/>
          <pc:sldMk cId="3887291006" sldId="262"/>
        </pc:sldMkLst>
      </pc:sldChg>
      <pc:sldChg chg="ord">
        <pc:chgData name="Jan Ivar Øyulvstad" userId="5ed2a2c5-c1b1-49b3-aab1-35ef893f96c1" providerId="ADAL" clId="{D2CFA153-84A7-4753-8FF3-91D9576629B5}" dt="2019-10-24T12:51:48.101" v="434"/>
        <pc:sldMkLst>
          <pc:docMk/>
          <pc:sldMk cId="3602180127" sldId="263"/>
        </pc:sldMkLst>
      </pc:sldChg>
      <pc:sldChg chg="del">
        <pc:chgData name="Jan Ivar Øyulvstad" userId="5ed2a2c5-c1b1-49b3-aab1-35ef893f96c1" providerId="ADAL" clId="{D2CFA153-84A7-4753-8FF3-91D9576629B5}" dt="2019-10-24T12:55:45.086" v="600" actId="47"/>
        <pc:sldMkLst>
          <pc:docMk/>
          <pc:sldMk cId="1957158818" sldId="266"/>
        </pc:sldMkLst>
      </pc:sldChg>
      <pc:sldChg chg="del">
        <pc:chgData name="Jan Ivar Øyulvstad" userId="5ed2a2c5-c1b1-49b3-aab1-35ef893f96c1" providerId="ADAL" clId="{D2CFA153-84A7-4753-8FF3-91D9576629B5}" dt="2019-10-24T12:55:45.856" v="601" actId="47"/>
        <pc:sldMkLst>
          <pc:docMk/>
          <pc:sldMk cId="1257990950" sldId="268"/>
        </pc:sldMkLst>
      </pc:sldChg>
      <pc:sldChg chg="addSp delSp modSp ord delAnim">
        <pc:chgData name="Jan Ivar Øyulvstad" userId="5ed2a2c5-c1b1-49b3-aab1-35ef893f96c1" providerId="ADAL" clId="{D2CFA153-84A7-4753-8FF3-91D9576629B5}" dt="2019-10-24T12:56:38.419" v="635" actId="14100"/>
        <pc:sldMkLst>
          <pc:docMk/>
          <pc:sldMk cId="306776567" sldId="269"/>
        </pc:sldMkLst>
        <pc:spChg chg="mod">
          <ac:chgData name="Jan Ivar Øyulvstad" userId="5ed2a2c5-c1b1-49b3-aab1-35ef893f96c1" providerId="ADAL" clId="{D2CFA153-84A7-4753-8FF3-91D9576629B5}" dt="2019-10-24T12:54:27.452" v="556" actId="20577"/>
          <ac:spMkLst>
            <pc:docMk/>
            <pc:sldMk cId="306776567" sldId="269"/>
            <ac:spMk id="3" creationId="{4C1262E8-AD7C-4586-98B5-2B4DE67780D3}"/>
          </ac:spMkLst>
        </pc:spChg>
        <pc:spChg chg="del">
          <ac:chgData name="Jan Ivar Øyulvstad" userId="5ed2a2c5-c1b1-49b3-aab1-35ef893f96c1" providerId="ADAL" clId="{D2CFA153-84A7-4753-8FF3-91D9576629B5}" dt="2019-10-24T12:53:48.085" v="493" actId="478"/>
          <ac:spMkLst>
            <pc:docMk/>
            <pc:sldMk cId="306776567" sldId="269"/>
            <ac:spMk id="6" creationId="{055415D8-EAA3-4908-AA4F-5B4EDB937CDE}"/>
          </ac:spMkLst>
        </pc:spChg>
        <pc:graphicFrameChg chg="add mod modGraphic">
          <ac:chgData name="Jan Ivar Øyulvstad" userId="5ed2a2c5-c1b1-49b3-aab1-35ef893f96c1" providerId="ADAL" clId="{D2CFA153-84A7-4753-8FF3-91D9576629B5}" dt="2019-10-24T12:56:38.419" v="635" actId="14100"/>
          <ac:graphicFrameMkLst>
            <pc:docMk/>
            <pc:sldMk cId="306776567" sldId="269"/>
            <ac:graphicFrameMk id="2" creationId="{B56434B9-2FD7-4299-B075-E3A836AA68CE}"/>
          </ac:graphicFrameMkLst>
        </pc:graphicFrameChg>
      </pc:sldChg>
      <pc:sldChg chg="add del">
        <pc:chgData name="Jan Ivar Øyulvstad" userId="5ed2a2c5-c1b1-49b3-aab1-35ef893f96c1" providerId="ADAL" clId="{D2CFA153-84A7-4753-8FF3-91D9576629B5}" dt="2019-10-24T12:46:09.961" v="223" actId="47"/>
        <pc:sldMkLst>
          <pc:docMk/>
          <pc:sldMk cId="325042810" sldId="288"/>
        </pc:sldMkLst>
      </pc:sldChg>
      <pc:sldChg chg="del">
        <pc:chgData name="Jan Ivar Øyulvstad" userId="5ed2a2c5-c1b1-49b3-aab1-35ef893f96c1" providerId="ADAL" clId="{D2CFA153-84A7-4753-8FF3-91D9576629B5}" dt="2019-10-24T12:57:04.089" v="636" actId="47"/>
        <pc:sldMkLst>
          <pc:docMk/>
          <pc:sldMk cId="3622305489" sldId="291"/>
        </pc:sldMkLst>
      </pc:sldChg>
      <pc:sldChg chg="modSp add del ord">
        <pc:chgData name="Jan Ivar Øyulvstad" userId="5ed2a2c5-c1b1-49b3-aab1-35ef893f96c1" providerId="ADAL" clId="{D2CFA153-84A7-4753-8FF3-91D9576629B5}" dt="2019-10-24T12:51:46.255" v="433"/>
        <pc:sldMkLst>
          <pc:docMk/>
          <pc:sldMk cId="3194938905" sldId="293"/>
        </pc:sldMkLst>
        <pc:spChg chg="mod">
          <ac:chgData name="Jan Ivar Øyulvstad" userId="5ed2a2c5-c1b1-49b3-aab1-35ef893f96c1" providerId="ADAL" clId="{D2CFA153-84A7-4753-8FF3-91D9576629B5}" dt="2019-10-24T11:32:50.336" v="112" actId="20577"/>
          <ac:spMkLst>
            <pc:docMk/>
            <pc:sldMk cId="3194938905" sldId="293"/>
            <ac:spMk id="107" creationId="{66371C79-35A4-4A2A-9385-70DD58A8E041}"/>
          </ac:spMkLst>
        </pc:spChg>
        <pc:spChg chg="mod">
          <ac:chgData name="Jan Ivar Øyulvstad" userId="5ed2a2c5-c1b1-49b3-aab1-35ef893f96c1" providerId="ADAL" clId="{D2CFA153-84A7-4753-8FF3-91D9576629B5}" dt="2019-10-24T11:32:52.031" v="115" actId="20577"/>
          <ac:spMkLst>
            <pc:docMk/>
            <pc:sldMk cId="3194938905" sldId="293"/>
            <ac:spMk id="108" creationId="{D88228D8-90AD-4811-921C-A8F3E251B23B}"/>
          </ac:spMkLst>
        </pc:spChg>
        <pc:spChg chg="mod">
          <ac:chgData name="Jan Ivar Øyulvstad" userId="5ed2a2c5-c1b1-49b3-aab1-35ef893f96c1" providerId="ADAL" clId="{D2CFA153-84A7-4753-8FF3-91D9576629B5}" dt="2019-10-24T11:32:53.367" v="118" actId="20577"/>
          <ac:spMkLst>
            <pc:docMk/>
            <pc:sldMk cId="3194938905" sldId="293"/>
            <ac:spMk id="109" creationId="{271E7432-F3CC-4D03-9A40-D8F88C4B20FB}"/>
          </ac:spMkLst>
        </pc:spChg>
      </pc:sldChg>
      <pc:sldChg chg="addSp delSp modSp add addAnim delAnim modAnim">
        <pc:chgData name="Jan Ivar Øyulvstad" userId="5ed2a2c5-c1b1-49b3-aab1-35ef893f96c1" providerId="ADAL" clId="{D2CFA153-84A7-4753-8FF3-91D9576629B5}" dt="2019-10-24T12:55:33.888" v="599" actId="20577"/>
        <pc:sldMkLst>
          <pc:docMk/>
          <pc:sldMk cId="706609963" sldId="294"/>
        </pc:sldMkLst>
        <pc:spChg chg="mod">
          <ac:chgData name="Jan Ivar Øyulvstad" userId="5ed2a2c5-c1b1-49b3-aab1-35ef893f96c1" providerId="ADAL" clId="{D2CFA153-84A7-4753-8FF3-91D9576629B5}" dt="2019-10-24T11:31:15.710" v="9" actId="20577"/>
          <ac:spMkLst>
            <pc:docMk/>
            <pc:sldMk cId="706609963" sldId="294"/>
            <ac:spMk id="3" creationId="{4C1262E8-AD7C-4586-98B5-2B4DE67780D3}"/>
          </ac:spMkLst>
        </pc:spChg>
        <pc:spChg chg="add del mod">
          <ac:chgData name="Jan Ivar Øyulvstad" userId="5ed2a2c5-c1b1-49b3-aab1-35ef893f96c1" providerId="ADAL" clId="{D2CFA153-84A7-4753-8FF3-91D9576629B5}" dt="2019-10-24T12:55:33.888" v="599" actId="20577"/>
          <ac:spMkLst>
            <pc:docMk/>
            <pc:sldMk cId="706609963" sldId="294"/>
            <ac:spMk id="6" creationId="{055415D8-EAA3-4908-AA4F-5B4EDB937CDE}"/>
          </ac:spMkLst>
        </pc:spChg>
      </pc:sldChg>
      <pc:sldChg chg="modSp add modAnim">
        <pc:chgData name="Jan Ivar Øyulvstad" userId="5ed2a2c5-c1b1-49b3-aab1-35ef893f96c1" providerId="ADAL" clId="{D2CFA153-84A7-4753-8FF3-91D9576629B5}" dt="2019-10-24T12:57:39.156" v="638"/>
        <pc:sldMkLst>
          <pc:docMk/>
          <pc:sldMk cId="3119792589" sldId="295"/>
        </pc:sldMkLst>
        <pc:spChg chg="mod">
          <ac:chgData name="Jan Ivar Øyulvstad" userId="5ed2a2c5-c1b1-49b3-aab1-35ef893f96c1" providerId="ADAL" clId="{D2CFA153-84A7-4753-8FF3-91D9576629B5}" dt="2019-10-24T12:32:36.288" v="204" actId="20577"/>
          <ac:spMkLst>
            <pc:docMk/>
            <pc:sldMk cId="3119792589" sldId="295"/>
            <ac:spMk id="3" creationId="{4C1262E8-AD7C-4586-98B5-2B4DE67780D3}"/>
          </ac:spMkLst>
        </pc:spChg>
        <pc:spChg chg="mod">
          <ac:chgData name="Jan Ivar Øyulvstad" userId="5ed2a2c5-c1b1-49b3-aab1-35ef893f96c1" providerId="ADAL" clId="{D2CFA153-84A7-4753-8FF3-91D9576629B5}" dt="2019-10-24T12:34:06.160" v="218" actId="20577"/>
          <ac:spMkLst>
            <pc:docMk/>
            <pc:sldMk cId="3119792589" sldId="295"/>
            <ac:spMk id="6" creationId="{055415D8-EAA3-4908-AA4F-5B4EDB937CDE}"/>
          </ac:spMkLst>
        </pc:spChg>
      </pc:sldChg>
      <pc:sldChg chg="modSp add modAnim">
        <pc:chgData name="Jan Ivar Øyulvstad" userId="5ed2a2c5-c1b1-49b3-aab1-35ef893f96c1" providerId="ADAL" clId="{D2CFA153-84A7-4753-8FF3-91D9576629B5}" dt="2019-10-24T12:57:44.347" v="639"/>
        <pc:sldMkLst>
          <pc:docMk/>
          <pc:sldMk cId="979838518" sldId="296"/>
        </pc:sldMkLst>
        <pc:spChg chg="mod">
          <ac:chgData name="Jan Ivar Øyulvstad" userId="5ed2a2c5-c1b1-49b3-aab1-35ef893f96c1" providerId="ADAL" clId="{D2CFA153-84A7-4753-8FF3-91D9576629B5}" dt="2019-10-24T12:51:35.224" v="430" actId="20577"/>
          <ac:spMkLst>
            <pc:docMk/>
            <pc:sldMk cId="979838518" sldId="296"/>
            <ac:spMk id="3" creationId="{4C1262E8-AD7C-4586-98B5-2B4DE67780D3}"/>
          </ac:spMkLst>
        </pc:spChg>
        <pc:spChg chg="mod">
          <ac:chgData name="Jan Ivar Øyulvstad" userId="5ed2a2c5-c1b1-49b3-aab1-35ef893f96c1" providerId="ADAL" clId="{D2CFA153-84A7-4753-8FF3-91D9576629B5}" dt="2019-10-24T12:48:36.120" v="341" actId="20577"/>
          <ac:spMkLst>
            <pc:docMk/>
            <pc:sldMk cId="979838518" sldId="296"/>
            <ac:spMk id="6" creationId="{055415D8-EAA3-4908-AA4F-5B4EDB937CDE}"/>
          </ac:spMkLst>
        </pc:spChg>
      </pc:sldChg>
      <pc:sldChg chg="addSp delSp modSp add delAnim">
        <pc:chgData name="Jan Ivar Øyulvstad" userId="5ed2a2c5-c1b1-49b3-aab1-35ef893f96c1" providerId="ADAL" clId="{D2CFA153-84A7-4753-8FF3-91D9576629B5}" dt="2019-10-24T12:50:35.006" v="370" actId="403"/>
        <pc:sldMkLst>
          <pc:docMk/>
          <pc:sldMk cId="3650235740" sldId="297"/>
        </pc:sldMkLst>
        <pc:spChg chg="mod">
          <ac:chgData name="Jan Ivar Øyulvstad" userId="5ed2a2c5-c1b1-49b3-aab1-35ef893f96c1" providerId="ADAL" clId="{D2CFA153-84A7-4753-8FF3-91D9576629B5}" dt="2019-10-24T12:49:12.944" v="361" actId="20577"/>
          <ac:spMkLst>
            <pc:docMk/>
            <pc:sldMk cId="3650235740" sldId="297"/>
            <ac:spMk id="3" creationId="{4C1262E8-AD7C-4586-98B5-2B4DE67780D3}"/>
          </ac:spMkLst>
        </pc:spChg>
        <pc:spChg chg="del">
          <ac:chgData name="Jan Ivar Øyulvstad" userId="5ed2a2c5-c1b1-49b3-aab1-35ef893f96c1" providerId="ADAL" clId="{D2CFA153-84A7-4753-8FF3-91D9576629B5}" dt="2019-10-24T12:49:19.437" v="364" actId="478"/>
          <ac:spMkLst>
            <pc:docMk/>
            <pc:sldMk cId="3650235740" sldId="297"/>
            <ac:spMk id="6" creationId="{055415D8-EAA3-4908-AA4F-5B4EDB937CDE}"/>
          </ac:spMkLst>
        </pc:spChg>
        <pc:graphicFrameChg chg="add del">
          <ac:chgData name="Jan Ivar Øyulvstad" userId="5ed2a2c5-c1b1-49b3-aab1-35ef893f96c1" providerId="ADAL" clId="{D2CFA153-84A7-4753-8FF3-91D9576629B5}" dt="2019-10-24T12:49:17.033" v="363"/>
          <ac:graphicFrameMkLst>
            <pc:docMk/>
            <pc:sldMk cId="3650235740" sldId="297"/>
            <ac:graphicFrameMk id="2" creationId="{E2C457C7-A8DE-4307-BF70-E1A09C0790CC}"/>
          </ac:graphicFrameMkLst>
        </pc:graphicFrameChg>
        <pc:graphicFrameChg chg="add mod modGraphic">
          <ac:chgData name="Jan Ivar Øyulvstad" userId="5ed2a2c5-c1b1-49b3-aab1-35ef893f96c1" providerId="ADAL" clId="{D2CFA153-84A7-4753-8FF3-91D9576629B5}" dt="2019-10-24T12:50:35.006" v="370" actId="403"/>
          <ac:graphicFrameMkLst>
            <pc:docMk/>
            <pc:sldMk cId="3650235740" sldId="297"/>
            <ac:graphicFrameMk id="4" creationId="{382E2264-9DD7-4026-A0D4-443D2D49C40C}"/>
          </ac:graphicFrameMkLst>
        </pc:graphicFrameChg>
      </pc:sldChg>
      <pc:sldChg chg="addSp delSp modSp add">
        <pc:chgData name="Jan Ivar Øyulvstad" userId="5ed2a2c5-c1b1-49b3-aab1-35ef893f96c1" providerId="ADAL" clId="{D2CFA153-84A7-4753-8FF3-91D9576629B5}" dt="2019-10-24T12:56:27.788" v="633" actId="1076"/>
        <pc:sldMkLst>
          <pc:docMk/>
          <pc:sldMk cId="3219405040" sldId="298"/>
        </pc:sldMkLst>
        <pc:spChg chg="mod">
          <ac:chgData name="Jan Ivar Øyulvstad" userId="5ed2a2c5-c1b1-49b3-aab1-35ef893f96c1" providerId="ADAL" clId="{D2CFA153-84A7-4753-8FF3-91D9576629B5}" dt="2019-10-24T12:55:58.872" v="627" actId="20577"/>
          <ac:spMkLst>
            <pc:docMk/>
            <pc:sldMk cId="3219405040" sldId="298"/>
            <ac:spMk id="3" creationId="{4C1262E8-AD7C-4586-98B5-2B4DE67780D3}"/>
          </ac:spMkLst>
        </pc:spChg>
        <pc:graphicFrameChg chg="del">
          <ac:chgData name="Jan Ivar Øyulvstad" userId="5ed2a2c5-c1b1-49b3-aab1-35ef893f96c1" providerId="ADAL" clId="{D2CFA153-84A7-4753-8FF3-91D9576629B5}" dt="2019-10-24T12:56:04.014" v="628" actId="478"/>
          <ac:graphicFrameMkLst>
            <pc:docMk/>
            <pc:sldMk cId="3219405040" sldId="298"/>
            <ac:graphicFrameMk id="2" creationId="{B56434B9-2FD7-4299-B075-E3A836AA68CE}"/>
          </ac:graphicFrameMkLst>
        </pc:graphicFrameChg>
        <pc:graphicFrameChg chg="add mod modGraphic">
          <ac:chgData name="Jan Ivar Øyulvstad" userId="5ed2a2c5-c1b1-49b3-aab1-35ef893f96c1" providerId="ADAL" clId="{D2CFA153-84A7-4753-8FF3-91D9576629B5}" dt="2019-10-24T12:56:27.788" v="633" actId="1076"/>
          <ac:graphicFrameMkLst>
            <pc:docMk/>
            <pc:sldMk cId="3219405040" sldId="298"/>
            <ac:graphicFrameMk id="4" creationId="{B72591FF-68A3-494A-942F-CEAD825C8503}"/>
          </ac:graphicFrameMkLst>
        </pc:graphicFrameChg>
      </pc:sldChg>
      <pc:sldMasterChg chg="delSldLayout">
        <pc:chgData name="Jan Ivar Øyulvstad" userId="5ed2a2c5-c1b1-49b3-aab1-35ef893f96c1" providerId="ADAL" clId="{D2CFA153-84A7-4753-8FF3-91D9576629B5}" dt="2019-10-24T12:57:04.089" v="636" actId="47"/>
        <pc:sldMasterMkLst>
          <pc:docMk/>
          <pc:sldMasterMk cId="0" sldId="2147483648"/>
        </pc:sldMasterMkLst>
        <pc:sldLayoutChg chg="del">
          <pc:chgData name="Jan Ivar Øyulvstad" userId="5ed2a2c5-c1b1-49b3-aab1-35ef893f96c1" providerId="ADAL" clId="{D2CFA153-84A7-4753-8FF3-91D9576629B5}" dt="2019-10-24T12:57:04.089" v="636" actId="47"/>
          <pc:sldLayoutMkLst>
            <pc:docMk/>
            <pc:sldMasterMk cId="0" sldId="2147483648"/>
            <pc:sldLayoutMk cId="1807067257" sldId="2147483676"/>
          </pc:sldLayoutMkLst>
        </pc:sldLayoutChg>
      </pc:sldMasterChg>
    </pc:docChg>
  </pc:docChgLst>
  <pc:docChgLst>
    <pc:chgData name="Jan Ivar Oeyulvstad" userId="6f0e433c1223f074" providerId="LiveId" clId="{2B368FE5-55DB-47C2-BD83-C70F92947DDD}"/>
    <pc:docChg chg="undo redo custSel addSld delSld modSld sldOrd">
      <pc:chgData name="Jan Ivar Oeyulvstad" userId="6f0e433c1223f074" providerId="LiveId" clId="{2B368FE5-55DB-47C2-BD83-C70F92947DDD}" dt="2020-09-02T13:59:53.646" v="6914" actId="20577"/>
      <pc:docMkLst>
        <pc:docMk/>
      </pc:docMkLst>
      <pc:sldChg chg="addSp delSp modSp mod">
        <pc:chgData name="Jan Ivar Oeyulvstad" userId="6f0e433c1223f074" providerId="LiveId" clId="{2B368FE5-55DB-47C2-BD83-C70F92947DDD}" dt="2020-09-02T10:49:45.651" v="48"/>
        <pc:sldMkLst>
          <pc:docMk/>
          <pc:sldMk cId="693546513" sldId="258"/>
        </pc:sldMkLst>
        <pc:spChg chg="add del mod">
          <ac:chgData name="Jan Ivar Oeyulvstad" userId="6f0e433c1223f074" providerId="LiveId" clId="{2B368FE5-55DB-47C2-BD83-C70F92947DDD}" dt="2020-09-02T10:49:45.310" v="47" actId="478"/>
          <ac:spMkLst>
            <pc:docMk/>
            <pc:sldMk cId="693546513" sldId="258"/>
            <ac:spMk id="3" creationId="{0F398301-056A-4AB0-B0DD-292340E5BAEA}"/>
          </ac:spMkLst>
        </pc:spChg>
        <pc:spChg chg="add del mod">
          <ac:chgData name="Jan Ivar Oeyulvstad" userId="6f0e433c1223f074" providerId="LiveId" clId="{2B368FE5-55DB-47C2-BD83-C70F92947DDD}" dt="2020-09-02T10:49:45.310" v="47" actId="478"/>
          <ac:spMkLst>
            <pc:docMk/>
            <pc:sldMk cId="693546513" sldId="258"/>
            <ac:spMk id="5" creationId="{F003AA63-C131-4DF4-9BBC-20016FD11CE0}"/>
          </ac:spMkLst>
        </pc:spChg>
        <pc:spChg chg="add mod">
          <ac:chgData name="Jan Ivar Oeyulvstad" userId="6f0e433c1223f074" providerId="LiveId" clId="{2B368FE5-55DB-47C2-BD83-C70F92947DDD}" dt="2020-09-02T10:49:45.651" v="48"/>
          <ac:spMkLst>
            <pc:docMk/>
            <pc:sldMk cId="693546513" sldId="258"/>
            <ac:spMk id="8" creationId="{2CA47BD0-2B12-4206-8C13-2E30BE79B7C3}"/>
          </ac:spMkLst>
        </pc:spChg>
        <pc:spChg chg="add mod">
          <ac:chgData name="Jan Ivar Oeyulvstad" userId="6f0e433c1223f074" providerId="LiveId" clId="{2B368FE5-55DB-47C2-BD83-C70F92947DDD}" dt="2020-09-02T10:49:45.651" v="48"/>
          <ac:spMkLst>
            <pc:docMk/>
            <pc:sldMk cId="693546513" sldId="258"/>
            <ac:spMk id="9" creationId="{D838172F-1E4D-4079-A3DD-77E92E12B778}"/>
          </ac:spMkLst>
        </pc:spChg>
        <pc:spChg chg="del">
          <ac:chgData name="Jan Ivar Oeyulvstad" userId="6f0e433c1223f074" providerId="LiveId" clId="{2B368FE5-55DB-47C2-BD83-C70F92947DDD}" dt="2020-09-02T10:49:43.552" v="46" actId="478"/>
          <ac:spMkLst>
            <pc:docMk/>
            <pc:sldMk cId="693546513" sldId="258"/>
            <ac:spMk id="10" creationId="{6D33EDF6-A217-4D94-ADD0-E31AB9A89566}"/>
          </ac:spMkLst>
        </pc:spChg>
        <pc:spChg chg="del">
          <ac:chgData name="Jan Ivar Oeyulvstad" userId="6f0e433c1223f074" providerId="LiveId" clId="{2B368FE5-55DB-47C2-BD83-C70F92947DDD}" dt="2020-09-02T10:49:43.552" v="46" actId="478"/>
          <ac:spMkLst>
            <pc:docMk/>
            <pc:sldMk cId="693546513" sldId="258"/>
            <ac:spMk id="11" creationId="{CA69EF57-3C09-408D-8833-D84BA7B1DC25}"/>
          </ac:spMkLst>
        </pc:spChg>
      </pc:sldChg>
      <pc:sldChg chg="addSp delSp modSp mod">
        <pc:chgData name="Jan Ivar Oeyulvstad" userId="6f0e433c1223f074" providerId="LiveId" clId="{2B368FE5-55DB-47C2-BD83-C70F92947DDD}" dt="2020-09-02T13:59:46.981" v="6902" actId="14100"/>
        <pc:sldMkLst>
          <pc:docMk/>
          <pc:sldMk cId="886066357" sldId="259"/>
        </pc:sldMkLst>
        <pc:spChg chg="mod">
          <ac:chgData name="Jan Ivar Oeyulvstad" userId="6f0e433c1223f074" providerId="LiveId" clId="{2B368FE5-55DB-47C2-BD83-C70F92947DDD}" dt="2020-09-02T10:47:59.342" v="28" actId="20577"/>
          <ac:spMkLst>
            <pc:docMk/>
            <pc:sldMk cId="886066357" sldId="259"/>
            <ac:spMk id="2" creationId="{00000000-0000-0000-0000-000000000000}"/>
          </ac:spMkLst>
        </pc:spChg>
        <pc:spChg chg="mod">
          <ac:chgData name="Jan Ivar Oeyulvstad" userId="6f0e433c1223f074" providerId="LiveId" clId="{2B368FE5-55DB-47C2-BD83-C70F92947DDD}" dt="2020-09-02T10:49:29.742" v="44" actId="20577"/>
          <ac:spMkLst>
            <pc:docMk/>
            <pc:sldMk cId="886066357" sldId="259"/>
            <ac:spMk id="3" creationId="{00000000-0000-0000-0000-000000000000}"/>
          </ac:spMkLst>
        </pc:spChg>
        <pc:picChg chg="add del">
          <ac:chgData name="Jan Ivar Oeyulvstad" userId="6f0e433c1223f074" providerId="LiveId" clId="{2B368FE5-55DB-47C2-BD83-C70F92947DDD}" dt="2020-09-02T13:59:40.609" v="6900" actId="22"/>
          <ac:picMkLst>
            <pc:docMk/>
            <pc:sldMk cId="886066357" sldId="259"/>
            <ac:picMk id="5" creationId="{7AAB8BFE-DACE-4A72-B733-2264F3AD5E64}"/>
          </ac:picMkLst>
        </pc:picChg>
        <pc:picChg chg="add mod">
          <ac:chgData name="Jan Ivar Oeyulvstad" userId="6f0e433c1223f074" providerId="LiveId" clId="{2B368FE5-55DB-47C2-BD83-C70F92947DDD}" dt="2020-09-02T13:59:46.981" v="6902" actId="14100"/>
          <ac:picMkLst>
            <pc:docMk/>
            <pc:sldMk cId="886066357" sldId="259"/>
            <ac:picMk id="7" creationId="{BBC462A4-CCB6-4D87-8715-3A863059366A}"/>
          </ac:picMkLst>
        </pc:picChg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887291006" sldId="262"/>
        </pc:sldMkLst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602180127" sldId="263"/>
        </pc:sldMkLst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06776567" sldId="269"/>
        </pc:sldMkLst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25042810" sldId="288"/>
        </pc:sldMkLst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194938905" sldId="293"/>
        </pc:sldMkLst>
      </pc:sldChg>
      <pc:sldChg chg="modSp mod modAnim">
        <pc:chgData name="Jan Ivar Oeyulvstad" userId="6f0e433c1223f074" providerId="LiveId" clId="{2B368FE5-55DB-47C2-BD83-C70F92947DDD}" dt="2020-09-02T13:59:53.646" v="6914" actId="20577"/>
        <pc:sldMkLst>
          <pc:docMk/>
          <pc:sldMk cId="706609963" sldId="294"/>
        </pc:sldMkLst>
        <pc:spChg chg="mod">
          <ac:chgData name="Jan Ivar Oeyulvstad" userId="6f0e433c1223f074" providerId="LiveId" clId="{2B368FE5-55DB-47C2-BD83-C70F92947DDD}" dt="2020-09-02T13:59:53.646" v="6914" actId="20577"/>
          <ac:spMkLst>
            <pc:docMk/>
            <pc:sldMk cId="706609963" sldId="294"/>
            <ac:spMk id="3" creationId="{4C1262E8-AD7C-4586-98B5-2B4DE67780D3}"/>
          </ac:spMkLst>
        </pc:spChg>
        <pc:spChg chg="mod">
          <ac:chgData name="Jan Ivar Oeyulvstad" userId="6f0e433c1223f074" providerId="LiveId" clId="{2B368FE5-55DB-47C2-BD83-C70F92947DDD}" dt="2020-09-02T13:55:55.285" v="6855" actId="20577"/>
          <ac:spMkLst>
            <pc:docMk/>
            <pc:sldMk cId="706609963" sldId="294"/>
            <ac:spMk id="6" creationId="{055415D8-EAA3-4908-AA4F-5B4EDB937CDE}"/>
          </ac:spMkLst>
        </pc:spChg>
      </pc:sldChg>
      <pc:sldChg chg="addSp delSp modSp add mod">
        <pc:chgData name="Jan Ivar Oeyulvstad" userId="6f0e433c1223f074" providerId="LiveId" clId="{2B368FE5-55DB-47C2-BD83-C70F92947DDD}" dt="2020-09-02T11:55:11.770" v="1123" actId="14100"/>
        <pc:sldMkLst>
          <pc:docMk/>
          <pc:sldMk cId="117166695" sldId="295"/>
        </pc:sldMkLst>
        <pc:spChg chg="mod">
          <ac:chgData name="Jan Ivar Oeyulvstad" userId="6f0e433c1223f074" providerId="LiveId" clId="{2B368FE5-55DB-47C2-BD83-C70F92947DDD}" dt="2020-09-02T11:54:12.195" v="1070" actId="20577"/>
          <ac:spMkLst>
            <pc:docMk/>
            <pc:sldMk cId="117166695" sldId="295"/>
            <ac:spMk id="3" creationId="{4C1262E8-AD7C-4586-98B5-2B4DE67780D3}"/>
          </ac:spMkLst>
        </pc:spChg>
        <pc:spChg chg="add del mod">
          <ac:chgData name="Jan Ivar Oeyulvstad" userId="6f0e433c1223f074" providerId="LiveId" clId="{2B368FE5-55DB-47C2-BD83-C70F92947DDD}" dt="2020-09-02T10:52:56.247" v="213" actId="478"/>
          <ac:spMkLst>
            <pc:docMk/>
            <pc:sldMk cId="117166695" sldId="295"/>
            <ac:spMk id="5" creationId="{616CA5C6-2F71-4A8C-BFE1-1C1A848CAB8D}"/>
          </ac:spMkLst>
        </pc:spChg>
        <pc:spChg chg="del mod">
          <ac:chgData name="Jan Ivar Oeyulvstad" userId="6f0e433c1223f074" providerId="LiveId" clId="{2B368FE5-55DB-47C2-BD83-C70F92947DDD}" dt="2020-09-02T10:51:45.239" v="137" actId="478"/>
          <ac:spMkLst>
            <pc:docMk/>
            <pc:sldMk cId="117166695" sldId="295"/>
            <ac:spMk id="6" creationId="{055415D8-EAA3-4908-AA4F-5B4EDB937CDE}"/>
          </ac:spMkLst>
        </pc:spChg>
        <pc:spChg chg="add mod">
          <ac:chgData name="Jan Ivar Oeyulvstad" userId="6f0e433c1223f074" providerId="LiveId" clId="{2B368FE5-55DB-47C2-BD83-C70F92947DDD}" dt="2020-09-02T11:55:01.724" v="1118" actId="20577"/>
          <ac:spMkLst>
            <pc:docMk/>
            <pc:sldMk cId="117166695" sldId="295"/>
            <ac:spMk id="9" creationId="{3106769B-3709-42B8-94DD-2EEAF7453C63}"/>
          </ac:spMkLst>
        </pc:spChg>
        <pc:picChg chg="add">
          <ac:chgData name="Jan Ivar Oeyulvstad" userId="6f0e433c1223f074" providerId="LiveId" clId="{2B368FE5-55DB-47C2-BD83-C70F92947DDD}" dt="2020-09-02T10:53:05.594" v="214" actId="22"/>
          <ac:picMkLst>
            <pc:docMk/>
            <pc:sldMk cId="117166695" sldId="295"/>
            <ac:picMk id="7" creationId="{1EA4FD11-4019-4FC8-B68A-EBEE13385AFC}"/>
          </ac:picMkLst>
        </pc:picChg>
        <pc:picChg chg="add mod">
          <ac:chgData name="Jan Ivar Oeyulvstad" userId="6f0e433c1223f074" providerId="LiveId" clId="{2B368FE5-55DB-47C2-BD83-C70F92947DDD}" dt="2020-09-02T11:55:11.770" v="1123" actId="14100"/>
          <ac:picMkLst>
            <pc:docMk/>
            <pc:sldMk cId="117166695" sldId="295"/>
            <ac:picMk id="11" creationId="{DE03A7B9-B062-4889-97B7-E52B590207CE}"/>
          </ac:picMkLst>
        </pc:picChg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119792589" sldId="295"/>
        </pc:sldMkLst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979838518" sldId="296"/>
        </pc:sldMkLst>
      </pc:sldChg>
      <pc:sldChg chg="addSp delSp modSp add mod modAnim">
        <pc:chgData name="Jan Ivar Oeyulvstad" userId="6f0e433c1223f074" providerId="LiveId" clId="{2B368FE5-55DB-47C2-BD83-C70F92947DDD}" dt="2020-09-02T11:56:07.451" v="1236" actId="20577"/>
        <pc:sldMkLst>
          <pc:docMk/>
          <pc:sldMk cId="3055034057" sldId="296"/>
        </pc:sldMkLst>
        <pc:spChg chg="add del mod">
          <ac:chgData name="Jan Ivar Oeyulvstad" userId="6f0e433c1223f074" providerId="LiveId" clId="{2B368FE5-55DB-47C2-BD83-C70F92947DDD}" dt="2020-09-02T11:55:30.019" v="1132" actId="20577"/>
          <ac:spMkLst>
            <pc:docMk/>
            <pc:sldMk cId="3055034057" sldId="296"/>
            <ac:spMk id="2" creationId="{2B717859-02E5-42B8-96A3-6B0821CCD173}"/>
          </ac:spMkLst>
        </pc:spChg>
        <pc:spChg chg="mod">
          <ac:chgData name="Jan Ivar Oeyulvstad" userId="6f0e433c1223f074" providerId="LiveId" clId="{2B368FE5-55DB-47C2-BD83-C70F92947DDD}" dt="2020-09-02T10:53:58.573" v="245" actId="20577"/>
          <ac:spMkLst>
            <pc:docMk/>
            <pc:sldMk cId="3055034057" sldId="296"/>
            <ac:spMk id="3" creationId="{4C1262E8-AD7C-4586-98B5-2B4DE67780D3}"/>
          </ac:spMkLst>
        </pc:spChg>
        <pc:spChg chg="add mod">
          <ac:chgData name="Jan Ivar Oeyulvstad" userId="6f0e433c1223f074" providerId="LiveId" clId="{2B368FE5-55DB-47C2-BD83-C70F92947DDD}" dt="2020-09-02T10:57:31.970" v="319" actId="113"/>
          <ac:spMkLst>
            <pc:docMk/>
            <pc:sldMk cId="3055034057" sldId="296"/>
            <ac:spMk id="4" creationId="{BE6661E3-A475-4386-9228-7FDA0223961B}"/>
          </ac:spMkLst>
        </pc:spChg>
        <pc:spChg chg="add mod">
          <ac:chgData name="Jan Ivar Oeyulvstad" userId="6f0e433c1223f074" providerId="LiveId" clId="{2B368FE5-55DB-47C2-BD83-C70F92947DDD}" dt="2020-09-02T11:00:08.425" v="358" actId="1582"/>
          <ac:spMkLst>
            <pc:docMk/>
            <pc:sldMk cId="3055034057" sldId="296"/>
            <ac:spMk id="5" creationId="{B956A925-D1FB-4B6C-9161-432059837F12}"/>
          </ac:spMkLst>
        </pc:spChg>
        <pc:spChg chg="add mod">
          <ac:chgData name="Jan Ivar Oeyulvstad" userId="6f0e433c1223f074" providerId="LiveId" clId="{2B368FE5-55DB-47C2-BD83-C70F92947DDD}" dt="2020-09-02T11:56:07.451" v="1236" actId="20577"/>
          <ac:spMkLst>
            <pc:docMk/>
            <pc:sldMk cId="3055034057" sldId="296"/>
            <ac:spMk id="6" creationId="{B040A443-09B7-4BFA-80D8-57443D378C00}"/>
          </ac:spMkLst>
        </pc:spChg>
      </pc:sldChg>
      <pc:sldChg chg="addSp delSp modSp add mod">
        <pc:chgData name="Jan Ivar Oeyulvstad" userId="6f0e433c1223f074" providerId="LiveId" clId="{2B368FE5-55DB-47C2-BD83-C70F92947DDD}" dt="2020-09-02T12:00:22.680" v="1512" actId="478"/>
        <pc:sldMkLst>
          <pc:docMk/>
          <pc:sldMk cId="2724732149" sldId="297"/>
        </pc:sldMkLst>
        <pc:spChg chg="del">
          <ac:chgData name="Jan Ivar Oeyulvstad" userId="6f0e433c1223f074" providerId="LiveId" clId="{2B368FE5-55DB-47C2-BD83-C70F92947DDD}" dt="2020-09-02T10:58:40.001" v="352" actId="478"/>
          <ac:spMkLst>
            <pc:docMk/>
            <pc:sldMk cId="2724732149" sldId="297"/>
            <ac:spMk id="2" creationId="{2B717859-02E5-42B8-96A3-6B0821CCD173}"/>
          </ac:spMkLst>
        </pc:spChg>
        <pc:spChg chg="mod">
          <ac:chgData name="Jan Ivar Oeyulvstad" userId="6f0e433c1223f074" providerId="LiveId" clId="{2B368FE5-55DB-47C2-BD83-C70F92947DDD}" dt="2020-09-02T11:56:29.515" v="1250" actId="20577"/>
          <ac:spMkLst>
            <pc:docMk/>
            <pc:sldMk cId="2724732149" sldId="297"/>
            <ac:spMk id="3" creationId="{4C1262E8-AD7C-4586-98B5-2B4DE67780D3}"/>
          </ac:spMkLst>
        </pc:spChg>
        <pc:spChg chg="del">
          <ac:chgData name="Jan Ivar Oeyulvstad" userId="6f0e433c1223f074" providerId="LiveId" clId="{2B368FE5-55DB-47C2-BD83-C70F92947DDD}" dt="2020-09-02T10:58:43.016" v="353" actId="478"/>
          <ac:spMkLst>
            <pc:docMk/>
            <pc:sldMk cId="2724732149" sldId="297"/>
            <ac:spMk id="4" creationId="{BE6661E3-A475-4386-9228-7FDA0223961B}"/>
          </ac:spMkLst>
        </pc:spChg>
        <pc:spChg chg="add">
          <ac:chgData name="Jan Ivar Oeyulvstad" userId="6f0e433c1223f074" providerId="LiveId" clId="{2B368FE5-55DB-47C2-BD83-C70F92947DDD}" dt="2020-09-02T11:12:10.587" v="742" actId="22"/>
          <ac:spMkLst>
            <pc:docMk/>
            <pc:sldMk cId="2724732149" sldId="297"/>
            <ac:spMk id="9" creationId="{C9458A6E-E0BB-437C-9ED0-22516DF74A63}"/>
          </ac:spMkLst>
        </pc:spChg>
        <pc:spChg chg="add mod">
          <ac:chgData name="Jan Ivar Oeyulvstad" userId="6f0e433c1223f074" providerId="LiveId" clId="{2B368FE5-55DB-47C2-BD83-C70F92947DDD}" dt="2020-09-02T11:59:00.853" v="1427" actId="14100"/>
          <ac:spMkLst>
            <pc:docMk/>
            <pc:sldMk cId="2724732149" sldId="297"/>
            <ac:spMk id="11" creationId="{EB17DD97-BE2B-44A1-9692-84A54010CD93}"/>
          </ac:spMkLst>
        </pc:spChg>
        <pc:spChg chg="add mod">
          <ac:chgData name="Jan Ivar Oeyulvstad" userId="6f0e433c1223f074" providerId="LiveId" clId="{2B368FE5-55DB-47C2-BD83-C70F92947DDD}" dt="2020-09-02T11:58:00.419" v="1374" actId="1076"/>
          <ac:spMkLst>
            <pc:docMk/>
            <pc:sldMk cId="2724732149" sldId="297"/>
            <ac:spMk id="13" creationId="{1DA57020-F05F-4980-AC43-BBE37A381746}"/>
          </ac:spMkLst>
        </pc:spChg>
        <pc:spChg chg="add mod">
          <ac:chgData name="Jan Ivar Oeyulvstad" userId="6f0e433c1223f074" providerId="LiveId" clId="{2B368FE5-55DB-47C2-BD83-C70F92947DDD}" dt="2020-09-02T11:59:10.221" v="1440" actId="3064"/>
          <ac:spMkLst>
            <pc:docMk/>
            <pc:sldMk cId="2724732149" sldId="297"/>
            <ac:spMk id="15" creationId="{BD93BC3C-5116-4920-ABBA-F0B2D96B373F}"/>
          </ac:spMkLst>
        </pc:spChg>
        <pc:spChg chg="add del mod">
          <ac:chgData name="Jan Ivar Oeyulvstad" userId="6f0e433c1223f074" providerId="LiveId" clId="{2B368FE5-55DB-47C2-BD83-C70F92947DDD}" dt="2020-09-02T12:00:22.156" v="1511" actId="478"/>
          <ac:spMkLst>
            <pc:docMk/>
            <pc:sldMk cId="2724732149" sldId="297"/>
            <ac:spMk id="17" creationId="{9A083F65-7C94-439C-A406-03CD84804E50}"/>
          </ac:spMkLst>
        </pc:spChg>
        <pc:spChg chg="add del mod">
          <ac:chgData name="Jan Ivar Oeyulvstad" userId="6f0e433c1223f074" providerId="LiveId" clId="{2B368FE5-55DB-47C2-BD83-C70F92947DDD}" dt="2020-09-02T12:00:22.680" v="1512" actId="478"/>
          <ac:spMkLst>
            <pc:docMk/>
            <pc:sldMk cId="2724732149" sldId="297"/>
            <ac:spMk id="19" creationId="{7640E4D3-403F-40E0-A0D6-11AE53F97330}"/>
          </ac:spMkLst>
        </pc:spChg>
        <pc:picChg chg="add del mod">
          <ac:chgData name="Jan Ivar Oeyulvstad" userId="6f0e433c1223f074" providerId="LiveId" clId="{2B368FE5-55DB-47C2-BD83-C70F92947DDD}" dt="2020-09-02T12:00:17.023" v="1508" actId="478"/>
          <ac:picMkLst>
            <pc:docMk/>
            <pc:sldMk cId="2724732149" sldId="297"/>
            <ac:picMk id="6" creationId="{06236310-2ABC-4425-9018-2F5077709DE8}"/>
          </ac:picMkLst>
        </pc:picChg>
        <pc:picChg chg="del">
          <ac:chgData name="Jan Ivar Oeyulvstad" userId="6f0e433c1223f074" providerId="LiveId" clId="{2B368FE5-55DB-47C2-BD83-C70F92947DDD}" dt="2020-09-02T10:58:40.001" v="352" actId="478"/>
          <ac:picMkLst>
            <pc:docMk/>
            <pc:sldMk cId="2724732149" sldId="297"/>
            <ac:picMk id="7" creationId="{1EA4FD11-4019-4FC8-B68A-EBEE13385AFC}"/>
          </ac:picMkLst>
        </pc:picChg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650235740" sldId="297"/>
        </pc:sldMkLst>
      </pc:sldChg>
      <pc:sldChg chg="addSp delSp modSp add mod ord">
        <pc:chgData name="Jan Ivar Oeyulvstad" userId="6f0e433c1223f074" providerId="LiveId" clId="{2B368FE5-55DB-47C2-BD83-C70F92947DDD}" dt="2020-09-02T13:00:20.885" v="4341" actId="207"/>
        <pc:sldMkLst>
          <pc:docMk/>
          <pc:sldMk cId="1813157724" sldId="298"/>
        </pc:sldMkLst>
        <pc:spChg chg="mod">
          <ac:chgData name="Jan Ivar Oeyulvstad" userId="6f0e433c1223f074" providerId="LiveId" clId="{2B368FE5-55DB-47C2-BD83-C70F92947DDD}" dt="2020-09-02T12:53:00.813" v="4029"/>
          <ac:spMkLst>
            <pc:docMk/>
            <pc:sldMk cId="1813157724" sldId="298"/>
            <ac:spMk id="3" creationId="{4C1262E8-AD7C-4586-98B5-2B4DE67780D3}"/>
          </ac:spMkLst>
        </pc:spChg>
        <pc:spChg chg="add mod">
          <ac:chgData name="Jan Ivar Oeyulvstad" userId="6f0e433c1223f074" providerId="LiveId" clId="{2B368FE5-55DB-47C2-BD83-C70F92947DDD}" dt="2020-09-02T12:52:28.997" v="4026" actId="122"/>
          <ac:spMkLst>
            <pc:docMk/>
            <pc:sldMk cId="1813157724" sldId="298"/>
            <ac:spMk id="5" creationId="{3AB7F80E-FCA2-4A67-9C71-E55474848017}"/>
          </ac:spMkLst>
        </pc:spChg>
        <pc:spChg chg="add mod">
          <ac:chgData name="Jan Ivar Oeyulvstad" userId="6f0e433c1223f074" providerId="LiveId" clId="{2B368FE5-55DB-47C2-BD83-C70F92947DDD}" dt="2020-09-02T13:00:20.885" v="4341" actId="207"/>
          <ac:spMkLst>
            <pc:docMk/>
            <pc:sldMk cId="1813157724" sldId="298"/>
            <ac:spMk id="9" creationId="{C2835B7D-595E-4B9A-804C-2ECB9034B324}"/>
          </ac:spMkLst>
        </pc:spChg>
        <pc:spChg chg="add mod">
          <ac:chgData name="Jan Ivar Oeyulvstad" userId="6f0e433c1223f074" providerId="LiveId" clId="{2B368FE5-55DB-47C2-BD83-C70F92947DDD}" dt="2020-09-02T12:54:47.305" v="4087" actId="1076"/>
          <ac:spMkLst>
            <pc:docMk/>
            <pc:sldMk cId="1813157724" sldId="298"/>
            <ac:spMk id="11" creationId="{2FD85139-3BC0-408B-BB05-FB93F2B22483}"/>
          </ac:spMkLst>
        </pc:spChg>
        <pc:spChg chg="add mod">
          <ac:chgData name="Jan Ivar Oeyulvstad" userId="6f0e433c1223f074" providerId="LiveId" clId="{2B368FE5-55DB-47C2-BD83-C70F92947DDD}" dt="2020-09-02T12:54:23.128" v="4081" actId="1076"/>
          <ac:spMkLst>
            <pc:docMk/>
            <pc:sldMk cId="1813157724" sldId="298"/>
            <ac:spMk id="13" creationId="{D0095B11-0BB0-460E-82BF-A8F5312B877F}"/>
          </ac:spMkLst>
        </pc:spChg>
        <pc:spChg chg="add mod">
          <ac:chgData name="Jan Ivar Oeyulvstad" userId="6f0e433c1223f074" providerId="LiveId" clId="{2B368FE5-55DB-47C2-BD83-C70F92947DDD}" dt="2020-09-02T12:53:46.144" v="4062" actId="1076"/>
          <ac:spMkLst>
            <pc:docMk/>
            <pc:sldMk cId="1813157724" sldId="298"/>
            <ac:spMk id="15" creationId="{5FCFB7BE-3476-44A4-80D5-F65DB7D61340}"/>
          </ac:spMkLst>
        </pc:spChg>
        <pc:picChg chg="add mod">
          <ac:chgData name="Jan Ivar Oeyulvstad" userId="6f0e433c1223f074" providerId="LiveId" clId="{2B368FE5-55DB-47C2-BD83-C70F92947DDD}" dt="2020-09-02T11:04:59.532" v="621" actId="1076"/>
          <ac:picMkLst>
            <pc:docMk/>
            <pc:sldMk cId="1813157724" sldId="298"/>
            <ac:picMk id="4" creationId="{7F781244-43FC-47B9-BAE7-8FFE8CC839C7}"/>
          </ac:picMkLst>
        </pc:picChg>
        <pc:picChg chg="del">
          <ac:chgData name="Jan Ivar Oeyulvstad" userId="6f0e433c1223f074" providerId="LiveId" clId="{2B368FE5-55DB-47C2-BD83-C70F92947DDD}" dt="2020-09-02T11:04:42.678" v="616" actId="478"/>
          <ac:picMkLst>
            <pc:docMk/>
            <pc:sldMk cId="1813157724" sldId="298"/>
            <ac:picMk id="6" creationId="{06236310-2ABC-4425-9018-2F5077709DE8}"/>
          </ac:picMkLst>
        </pc:picChg>
      </pc:sldChg>
      <pc:sldChg chg="del">
        <pc:chgData name="Jan Ivar Oeyulvstad" userId="6f0e433c1223f074" providerId="LiveId" clId="{2B368FE5-55DB-47C2-BD83-C70F92947DDD}" dt="2020-09-02T10:49:38.437" v="45" actId="47"/>
        <pc:sldMkLst>
          <pc:docMk/>
          <pc:sldMk cId="3219405040" sldId="298"/>
        </pc:sldMkLst>
      </pc:sldChg>
      <pc:sldChg chg="addSp delSp modSp add mod modAnim">
        <pc:chgData name="Jan Ivar Oeyulvstad" userId="6f0e433c1223f074" providerId="LiveId" clId="{2B368FE5-55DB-47C2-BD83-C70F92947DDD}" dt="2020-09-02T12:01:05.339" v="1571" actId="20577"/>
        <pc:sldMkLst>
          <pc:docMk/>
          <pc:sldMk cId="1075028560" sldId="299"/>
        </pc:sldMkLst>
        <pc:spChg chg="mod">
          <ac:chgData name="Jan Ivar Oeyulvstad" userId="6f0e433c1223f074" providerId="LiveId" clId="{2B368FE5-55DB-47C2-BD83-C70F92947DDD}" dt="2020-09-02T12:01:05.339" v="1571" actId="20577"/>
          <ac:spMkLst>
            <pc:docMk/>
            <pc:sldMk cId="1075028560" sldId="299"/>
            <ac:spMk id="3" creationId="{4C1262E8-AD7C-4586-98B5-2B4DE67780D3}"/>
          </ac:spMkLst>
        </pc:spChg>
        <pc:spChg chg="add mod">
          <ac:chgData name="Jan Ivar Oeyulvstad" userId="6f0e433c1223f074" providerId="LiveId" clId="{2B368FE5-55DB-47C2-BD83-C70F92947DDD}" dt="2020-09-02T11:06:03.634" v="659" actId="207"/>
          <ac:spMkLst>
            <pc:docMk/>
            <pc:sldMk cId="1075028560" sldId="299"/>
            <ac:spMk id="6" creationId="{EE64E964-F2C6-4560-9854-BE3E16CBDB40}"/>
          </ac:spMkLst>
        </pc:spChg>
        <pc:spChg chg="add mod">
          <ac:chgData name="Jan Ivar Oeyulvstad" userId="6f0e433c1223f074" providerId="LiveId" clId="{2B368FE5-55DB-47C2-BD83-C70F92947DDD}" dt="2020-09-02T11:07:41.085" v="689" actId="14100"/>
          <ac:spMkLst>
            <pc:docMk/>
            <pc:sldMk cId="1075028560" sldId="299"/>
            <ac:spMk id="7" creationId="{94B3F908-B69B-4879-B347-F8337A5DE4EC}"/>
          </ac:spMkLst>
        </pc:spChg>
        <pc:picChg chg="del">
          <ac:chgData name="Jan Ivar Oeyulvstad" userId="6f0e433c1223f074" providerId="LiveId" clId="{2B368FE5-55DB-47C2-BD83-C70F92947DDD}" dt="2020-09-02T11:05:27.917" v="652" actId="478"/>
          <ac:picMkLst>
            <pc:docMk/>
            <pc:sldMk cId="1075028560" sldId="299"/>
            <ac:picMk id="4" creationId="{7F781244-43FC-47B9-BAE7-8FFE8CC839C7}"/>
          </ac:picMkLst>
        </pc:picChg>
        <pc:picChg chg="add mod">
          <ac:chgData name="Jan Ivar Oeyulvstad" userId="6f0e433c1223f074" providerId="LiveId" clId="{2B368FE5-55DB-47C2-BD83-C70F92947DDD}" dt="2020-09-02T11:05:46.357" v="655" actId="1076"/>
          <ac:picMkLst>
            <pc:docMk/>
            <pc:sldMk cId="1075028560" sldId="299"/>
            <ac:picMk id="5" creationId="{524B5715-4667-419B-A3BB-73602D0EC807}"/>
          </ac:picMkLst>
        </pc:picChg>
      </pc:sldChg>
      <pc:sldChg chg="addSp delSp modSp add mod delAnim">
        <pc:chgData name="Jan Ivar Oeyulvstad" userId="6f0e433c1223f074" providerId="LiveId" clId="{2B368FE5-55DB-47C2-BD83-C70F92947DDD}" dt="2020-09-02T12:04:23.678" v="1806" actId="122"/>
        <pc:sldMkLst>
          <pc:docMk/>
          <pc:sldMk cId="3487506829" sldId="300"/>
        </pc:sldMkLst>
        <pc:spChg chg="mod">
          <ac:chgData name="Jan Ivar Oeyulvstad" userId="6f0e433c1223f074" providerId="LiveId" clId="{2B368FE5-55DB-47C2-BD83-C70F92947DDD}" dt="2020-09-02T11:08:05.573" v="709" actId="20577"/>
          <ac:spMkLst>
            <pc:docMk/>
            <pc:sldMk cId="3487506829" sldId="300"/>
            <ac:spMk id="3" creationId="{4C1262E8-AD7C-4586-98B5-2B4DE67780D3}"/>
          </ac:spMkLst>
        </pc:spChg>
        <pc:spChg chg="del">
          <ac:chgData name="Jan Ivar Oeyulvstad" userId="6f0e433c1223f074" providerId="LiveId" clId="{2B368FE5-55DB-47C2-BD83-C70F92947DDD}" dt="2020-09-02T11:08:09.770" v="711" actId="478"/>
          <ac:spMkLst>
            <pc:docMk/>
            <pc:sldMk cId="3487506829" sldId="300"/>
            <ac:spMk id="7" creationId="{94B3F908-B69B-4879-B347-F8337A5DE4EC}"/>
          </ac:spMkLst>
        </pc:spChg>
        <pc:spChg chg="add mod">
          <ac:chgData name="Jan Ivar Oeyulvstad" userId="6f0e433c1223f074" providerId="LiveId" clId="{2B368FE5-55DB-47C2-BD83-C70F92947DDD}" dt="2020-09-02T12:03:31.594" v="1705" actId="1035"/>
          <ac:spMkLst>
            <pc:docMk/>
            <pc:sldMk cId="3487506829" sldId="300"/>
            <ac:spMk id="11" creationId="{8550A61A-FFEF-4C3B-B307-7F4814B66D82}"/>
          </ac:spMkLst>
        </pc:spChg>
        <pc:spChg chg="add mod">
          <ac:chgData name="Jan Ivar Oeyulvstad" userId="6f0e433c1223f074" providerId="LiveId" clId="{2B368FE5-55DB-47C2-BD83-C70F92947DDD}" dt="2020-09-02T12:03:52.338" v="1735" actId="14100"/>
          <ac:spMkLst>
            <pc:docMk/>
            <pc:sldMk cId="3487506829" sldId="300"/>
            <ac:spMk id="13" creationId="{E9EB03AF-3AC9-4AE3-833E-90AC112702B9}"/>
          </ac:spMkLst>
        </pc:spChg>
        <pc:spChg chg="add mod">
          <ac:chgData name="Jan Ivar Oeyulvstad" userId="6f0e433c1223f074" providerId="LiveId" clId="{2B368FE5-55DB-47C2-BD83-C70F92947DDD}" dt="2020-09-02T12:04:23.678" v="1806" actId="122"/>
          <ac:spMkLst>
            <pc:docMk/>
            <pc:sldMk cId="3487506829" sldId="300"/>
            <ac:spMk id="15" creationId="{1AA66CD0-E66C-4A22-9968-4A03EE56CCA0}"/>
          </ac:spMkLst>
        </pc:spChg>
        <pc:picChg chg="add del mod">
          <ac:chgData name="Jan Ivar Oeyulvstad" userId="6f0e433c1223f074" providerId="LiveId" clId="{2B368FE5-55DB-47C2-BD83-C70F92947DDD}" dt="2020-09-02T11:08:29.421" v="715" actId="478"/>
          <ac:picMkLst>
            <pc:docMk/>
            <pc:sldMk cId="3487506829" sldId="300"/>
            <ac:picMk id="4" creationId="{2862117C-17F9-4DF9-A749-7DEBBD8DF3BC}"/>
          </ac:picMkLst>
        </pc:picChg>
        <pc:picChg chg="del">
          <ac:chgData name="Jan Ivar Oeyulvstad" userId="6f0e433c1223f074" providerId="LiveId" clId="{2B368FE5-55DB-47C2-BD83-C70F92947DDD}" dt="2020-09-02T11:08:08.092" v="710" actId="478"/>
          <ac:picMkLst>
            <pc:docMk/>
            <pc:sldMk cId="3487506829" sldId="300"/>
            <ac:picMk id="5" creationId="{524B5715-4667-419B-A3BB-73602D0EC807}"/>
          </ac:picMkLst>
        </pc:picChg>
        <pc:picChg chg="add mod">
          <ac:chgData name="Jan Ivar Oeyulvstad" userId="6f0e433c1223f074" providerId="LiveId" clId="{2B368FE5-55DB-47C2-BD83-C70F92947DDD}" dt="2020-09-02T11:08:50.349" v="718" actId="1076"/>
          <ac:picMkLst>
            <pc:docMk/>
            <pc:sldMk cId="3487506829" sldId="300"/>
            <ac:picMk id="9" creationId="{3E14EF0E-3EF9-4882-A125-EB2E71C25D5A}"/>
          </ac:picMkLst>
        </pc:picChg>
      </pc:sldChg>
      <pc:sldChg chg="addSp delSp modSp add del mod">
        <pc:chgData name="Jan Ivar Oeyulvstad" userId="6f0e433c1223f074" providerId="LiveId" clId="{2B368FE5-55DB-47C2-BD83-C70F92947DDD}" dt="2020-09-02T12:23:11.120" v="3310" actId="47"/>
        <pc:sldMkLst>
          <pc:docMk/>
          <pc:sldMk cId="1560192685" sldId="301"/>
        </pc:sldMkLst>
        <pc:spChg chg="mod">
          <ac:chgData name="Jan Ivar Oeyulvstad" userId="6f0e433c1223f074" providerId="LiveId" clId="{2B368FE5-55DB-47C2-BD83-C70F92947DDD}" dt="2020-09-02T12:04:37.250" v="1825" actId="20577"/>
          <ac:spMkLst>
            <pc:docMk/>
            <pc:sldMk cId="1560192685" sldId="301"/>
            <ac:spMk id="3" creationId="{4C1262E8-AD7C-4586-98B5-2B4DE67780D3}"/>
          </ac:spMkLst>
        </pc:spChg>
        <pc:picChg chg="add mod">
          <ac:chgData name="Jan Ivar Oeyulvstad" userId="6f0e433c1223f074" providerId="LiveId" clId="{2B368FE5-55DB-47C2-BD83-C70F92947DDD}" dt="2020-09-02T11:27:31.621" v="1015" actId="14100"/>
          <ac:picMkLst>
            <pc:docMk/>
            <pc:sldMk cId="1560192685" sldId="301"/>
            <ac:picMk id="4" creationId="{68A3F818-6CEB-442E-99BC-81E35D0D69EF}"/>
          </ac:picMkLst>
        </pc:picChg>
        <pc:picChg chg="del">
          <ac:chgData name="Jan Ivar Oeyulvstad" userId="6f0e433c1223f074" providerId="LiveId" clId="{2B368FE5-55DB-47C2-BD83-C70F92947DDD}" dt="2020-09-02T11:09:31.222" v="720" actId="478"/>
          <ac:picMkLst>
            <pc:docMk/>
            <pc:sldMk cId="1560192685" sldId="301"/>
            <ac:picMk id="9" creationId="{3E14EF0E-3EF9-4882-A125-EB2E71C25D5A}"/>
          </ac:picMkLst>
        </pc:picChg>
      </pc:sldChg>
      <pc:sldChg chg="addSp delSp modSp add mod">
        <pc:chgData name="Jan Ivar Oeyulvstad" userId="6f0e433c1223f074" providerId="LiveId" clId="{2B368FE5-55DB-47C2-BD83-C70F92947DDD}" dt="2020-09-02T12:10:46.754" v="2363" actId="948"/>
        <pc:sldMkLst>
          <pc:docMk/>
          <pc:sldMk cId="476225267" sldId="302"/>
        </pc:sldMkLst>
        <pc:spChg chg="add mod">
          <ac:chgData name="Jan Ivar Oeyulvstad" userId="6f0e433c1223f074" providerId="LiveId" clId="{2B368FE5-55DB-47C2-BD83-C70F92947DDD}" dt="2020-09-02T12:10:46.754" v="2363" actId="948"/>
          <ac:spMkLst>
            <pc:docMk/>
            <pc:sldMk cId="476225267" sldId="302"/>
            <ac:spMk id="8" creationId="{27F85730-EAF5-4FEC-855A-6CABA2D521F9}"/>
          </ac:spMkLst>
        </pc:spChg>
        <pc:spChg chg="add del mod">
          <ac:chgData name="Jan Ivar Oeyulvstad" userId="6f0e433c1223f074" providerId="LiveId" clId="{2B368FE5-55DB-47C2-BD83-C70F92947DDD}" dt="2020-09-02T12:07:16.027" v="2132" actId="478"/>
          <ac:spMkLst>
            <pc:docMk/>
            <pc:sldMk cId="476225267" sldId="302"/>
            <ac:spMk id="10" creationId="{9C246FB6-6C30-4F03-B36E-AA8B46F8D9C3}"/>
          </ac:spMkLst>
        </pc:spChg>
        <pc:spChg chg="add mod">
          <ac:chgData name="Jan Ivar Oeyulvstad" userId="6f0e433c1223f074" providerId="LiveId" clId="{2B368FE5-55DB-47C2-BD83-C70F92947DDD}" dt="2020-09-02T12:10:33.858" v="2361" actId="1076"/>
          <ac:spMkLst>
            <pc:docMk/>
            <pc:sldMk cId="476225267" sldId="302"/>
            <ac:spMk id="12" creationId="{DFA6DBF4-5B85-449C-AD21-C780C165F8B7}"/>
          </ac:spMkLst>
        </pc:spChg>
        <pc:picChg chg="del">
          <ac:chgData name="Jan Ivar Oeyulvstad" userId="6f0e433c1223f074" providerId="LiveId" clId="{2B368FE5-55DB-47C2-BD83-C70F92947DDD}" dt="2020-09-02T11:10:47.141" v="727" actId="478"/>
          <ac:picMkLst>
            <pc:docMk/>
            <pc:sldMk cId="476225267" sldId="302"/>
            <ac:picMk id="4" creationId="{68A3F818-6CEB-442E-99BC-81E35D0D69EF}"/>
          </ac:picMkLst>
        </pc:picChg>
        <pc:picChg chg="add mod">
          <ac:chgData name="Jan Ivar Oeyulvstad" userId="6f0e433c1223f074" providerId="LiveId" clId="{2B368FE5-55DB-47C2-BD83-C70F92947DDD}" dt="2020-09-02T11:10:52.788" v="730" actId="1076"/>
          <ac:picMkLst>
            <pc:docMk/>
            <pc:sldMk cId="476225267" sldId="302"/>
            <ac:picMk id="5" creationId="{8B5BE22B-AAC1-4227-9A4D-998694FE61C4}"/>
          </ac:picMkLst>
        </pc:picChg>
      </pc:sldChg>
      <pc:sldChg chg="addSp delSp modSp add mod">
        <pc:chgData name="Jan Ivar Oeyulvstad" userId="6f0e433c1223f074" providerId="LiveId" clId="{2B368FE5-55DB-47C2-BD83-C70F92947DDD}" dt="2020-09-02T12:12:59.770" v="2553" actId="1037"/>
        <pc:sldMkLst>
          <pc:docMk/>
          <pc:sldMk cId="870956658" sldId="303"/>
        </pc:sldMkLst>
        <pc:spChg chg="mod">
          <ac:chgData name="Jan Ivar Oeyulvstad" userId="6f0e433c1223f074" providerId="LiveId" clId="{2B368FE5-55DB-47C2-BD83-C70F92947DDD}" dt="2020-09-02T11:11:40.189" v="737" actId="20577"/>
          <ac:spMkLst>
            <pc:docMk/>
            <pc:sldMk cId="870956658" sldId="303"/>
            <ac:spMk id="3" creationId="{4C1262E8-AD7C-4586-98B5-2B4DE67780D3}"/>
          </ac:spMkLst>
        </pc:spChg>
        <pc:spChg chg="add mod">
          <ac:chgData name="Jan Ivar Oeyulvstad" userId="6f0e433c1223f074" providerId="LiveId" clId="{2B368FE5-55DB-47C2-BD83-C70F92947DDD}" dt="2020-09-02T11:12:16.438" v="744" actId="1076"/>
          <ac:spMkLst>
            <pc:docMk/>
            <pc:sldMk cId="870956658" sldId="303"/>
            <ac:spMk id="8" creationId="{BD82A5ED-A3F1-42D6-983C-FDB75B19DB1B}"/>
          </ac:spMkLst>
        </pc:spChg>
        <pc:spChg chg="add del">
          <ac:chgData name="Jan Ivar Oeyulvstad" userId="6f0e433c1223f074" providerId="LiveId" clId="{2B368FE5-55DB-47C2-BD83-C70F92947DDD}" dt="2020-09-02T12:10:55.390" v="2365" actId="22"/>
          <ac:spMkLst>
            <pc:docMk/>
            <pc:sldMk cId="870956658" sldId="303"/>
            <ac:spMk id="12" creationId="{19398791-FE08-4E0A-B052-00EDDBBD3D68}"/>
          </ac:spMkLst>
        </pc:spChg>
        <pc:spChg chg="add mod">
          <ac:chgData name="Jan Ivar Oeyulvstad" userId="6f0e433c1223f074" providerId="LiveId" clId="{2B368FE5-55DB-47C2-BD83-C70F92947DDD}" dt="2020-09-02T12:11:31.177" v="2405" actId="14100"/>
          <ac:spMkLst>
            <pc:docMk/>
            <pc:sldMk cId="870956658" sldId="303"/>
            <ac:spMk id="14" creationId="{C22C1405-F8C4-44FE-ACCE-F8763149A4B7}"/>
          </ac:spMkLst>
        </pc:spChg>
        <pc:spChg chg="add mod">
          <ac:chgData name="Jan Ivar Oeyulvstad" userId="6f0e433c1223f074" providerId="LiveId" clId="{2B368FE5-55DB-47C2-BD83-C70F92947DDD}" dt="2020-09-02T12:11:53.075" v="2439" actId="14100"/>
          <ac:spMkLst>
            <pc:docMk/>
            <pc:sldMk cId="870956658" sldId="303"/>
            <ac:spMk id="16" creationId="{E3EF80F5-92B9-440B-A8BB-B29538C82C3C}"/>
          </ac:spMkLst>
        </pc:spChg>
        <pc:spChg chg="add mod">
          <ac:chgData name="Jan Ivar Oeyulvstad" userId="6f0e433c1223f074" providerId="LiveId" clId="{2B368FE5-55DB-47C2-BD83-C70F92947DDD}" dt="2020-09-02T12:12:59.770" v="2553" actId="1037"/>
          <ac:spMkLst>
            <pc:docMk/>
            <pc:sldMk cId="870956658" sldId="303"/>
            <ac:spMk id="18" creationId="{8D5E39E2-0040-46B0-8E34-D0613C5906A7}"/>
          </ac:spMkLst>
        </pc:spChg>
        <pc:picChg chg="add mod">
          <ac:chgData name="Jan Ivar Oeyulvstad" userId="6f0e433c1223f074" providerId="LiveId" clId="{2B368FE5-55DB-47C2-BD83-C70F92947DDD}" dt="2020-09-02T11:11:57.892" v="741" actId="1076"/>
          <ac:picMkLst>
            <pc:docMk/>
            <pc:sldMk cId="870956658" sldId="303"/>
            <ac:picMk id="4" creationId="{C28DC45A-560E-406D-84CE-1AD6A548ACFA}"/>
          </ac:picMkLst>
        </pc:picChg>
        <pc:picChg chg="del">
          <ac:chgData name="Jan Ivar Oeyulvstad" userId="6f0e433c1223f074" providerId="LiveId" clId="{2B368FE5-55DB-47C2-BD83-C70F92947DDD}" dt="2020-09-02T11:11:42.198" v="738" actId="478"/>
          <ac:picMkLst>
            <pc:docMk/>
            <pc:sldMk cId="870956658" sldId="303"/>
            <ac:picMk id="5" creationId="{8B5BE22B-AAC1-4227-9A4D-998694FE61C4}"/>
          </ac:picMkLst>
        </pc:picChg>
        <pc:picChg chg="add mod">
          <ac:chgData name="Jan Ivar Oeyulvstad" userId="6f0e433c1223f074" providerId="LiveId" clId="{2B368FE5-55DB-47C2-BD83-C70F92947DDD}" dt="2020-09-02T11:12:41.821" v="749" actId="1076"/>
          <ac:picMkLst>
            <pc:docMk/>
            <pc:sldMk cId="870956658" sldId="303"/>
            <ac:picMk id="10" creationId="{1C1A6BA7-F523-41C8-BCA5-8465D3E1164E}"/>
          </ac:picMkLst>
        </pc:picChg>
      </pc:sldChg>
      <pc:sldChg chg="addSp delSp modSp add mod">
        <pc:chgData name="Jan Ivar Oeyulvstad" userId="6f0e433c1223f074" providerId="LiveId" clId="{2B368FE5-55DB-47C2-BD83-C70F92947DDD}" dt="2020-09-02T12:16:28.274" v="2887" actId="20577"/>
        <pc:sldMkLst>
          <pc:docMk/>
          <pc:sldMk cId="63978145" sldId="304"/>
        </pc:sldMkLst>
        <pc:spChg chg="add mod">
          <ac:chgData name="Jan Ivar Oeyulvstad" userId="6f0e433c1223f074" providerId="LiveId" clId="{2B368FE5-55DB-47C2-BD83-C70F92947DDD}" dt="2020-09-02T11:13:42.061" v="757" actId="1076"/>
          <ac:spMkLst>
            <pc:docMk/>
            <pc:sldMk cId="63978145" sldId="304"/>
            <ac:spMk id="7" creationId="{47A12B30-FDA6-4A0A-97F1-8DF7008DA8AD}"/>
          </ac:spMkLst>
        </pc:spChg>
        <pc:spChg chg="add mod">
          <ac:chgData name="Jan Ivar Oeyulvstad" userId="6f0e433c1223f074" providerId="LiveId" clId="{2B368FE5-55DB-47C2-BD83-C70F92947DDD}" dt="2020-09-02T12:14:56.810" v="2715" actId="14100"/>
          <ac:spMkLst>
            <pc:docMk/>
            <pc:sldMk cId="63978145" sldId="304"/>
            <ac:spMk id="12" creationId="{A5C30531-B6C6-4C18-8A4D-78C037CC563F}"/>
          </ac:spMkLst>
        </pc:spChg>
        <pc:spChg chg="add mod">
          <ac:chgData name="Jan Ivar Oeyulvstad" userId="6f0e433c1223f074" providerId="LiveId" clId="{2B368FE5-55DB-47C2-BD83-C70F92947DDD}" dt="2020-09-02T12:16:28.274" v="2887" actId="20577"/>
          <ac:spMkLst>
            <pc:docMk/>
            <pc:sldMk cId="63978145" sldId="304"/>
            <ac:spMk id="14" creationId="{A9684137-6C1C-4317-8FE3-D063C63C49B8}"/>
          </ac:spMkLst>
        </pc:spChg>
        <pc:picChg chg="del">
          <ac:chgData name="Jan Ivar Oeyulvstad" userId="6f0e433c1223f074" providerId="LiveId" clId="{2B368FE5-55DB-47C2-BD83-C70F92947DDD}" dt="2020-09-02T11:12:54.995" v="751" actId="478"/>
          <ac:picMkLst>
            <pc:docMk/>
            <pc:sldMk cId="63978145" sldId="304"/>
            <ac:picMk id="4" creationId="{C28DC45A-560E-406D-84CE-1AD6A548ACFA}"/>
          </ac:picMkLst>
        </pc:picChg>
        <pc:picChg chg="add mod">
          <ac:chgData name="Jan Ivar Oeyulvstad" userId="6f0e433c1223f074" providerId="LiveId" clId="{2B368FE5-55DB-47C2-BD83-C70F92947DDD}" dt="2020-09-02T12:14:06.204" v="2692" actId="1076"/>
          <ac:picMkLst>
            <pc:docMk/>
            <pc:sldMk cId="63978145" sldId="304"/>
            <ac:picMk id="5" creationId="{EA5440BC-5EC8-4766-B61F-1E8DF48C5A45}"/>
          </ac:picMkLst>
        </pc:picChg>
        <pc:picChg chg="del">
          <ac:chgData name="Jan Ivar Oeyulvstad" userId="6f0e433c1223f074" providerId="LiveId" clId="{2B368FE5-55DB-47C2-BD83-C70F92947DDD}" dt="2020-09-02T11:12:56.544" v="752" actId="478"/>
          <ac:picMkLst>
            <pc:docMk/>
            <pc:sldMk cId="63978145" sldId="304"/>
            <ac:picMk id="10" creationId="{1C1A6BA7-F523-41C8-BCA5-8465D3E1164E}"/>
          </ac:picMkLst>
        </pc:picChg>
      </pc:sldChg>
      <pc:sldChg chg="addSp delSp modSp add mod">
        <pc:chgData name="Jan Ivar Oeyulvstad" userId="6f0e433c1223f074" providerId="LiveId" clId="{2B368FE5-55DB-47C2-BD83-C70F92947DDD}" dt="2020-09-02T12:21:50.546" v="3309" actId="20577"/>
        <pc:sldMkLst>
          <pc:docMk/>
          <pc:sldMk cId="254101373" sldId="305"/>
        </pc:sldMkLst>
        <pc:spChg chg="mod">
          <ac:chgData name="Jan Ivar Oeyulvstad" userId="6f0e433c1223f074" providerId="LiveId" clId="{2B368FE5-55DB-47C2-BD83-C70F92947DDD}" dt="2020-09-02T12:21:50.546" v="3309" actId="20577"/>
          <ac:spMkLst>
            <pc:docMk/>
            <pc:sldMk cId="254101373" sldId="305"/>
            <ac:spMk id="3" creationId="{4C1262E8-AD7C-4586-98B5-2B4DE67780D3}"/>
          </ac:spMkLst>
        </pc:spChg>
        <pc:spChg chg="del">
          <ac:chgData name="Jan Ivar Oeyulvstad" userId="6f0e433c1223f074" providerId="LiveId" clId="{2B368FE5-55DB-47C2-BD83-C70F92947DDD}" dt="2020-09-02T11:14:01.614" v="777" actId="478"/>
          <ac:spMkLst>
            <pc:docMk/>
            <pc:sldMk cId="254101373" sldId="305"/>
            <ac:spMk id="8" creationId="{BD82A5ED-A3F1-42D6-983C-FDB75B19DB1B}"/>
          </ac:spMkLst>
        </pc:spChg>
        <pc:spChg chg="add del">
          <ac:chgData name="Jan Ivar Oeyulvstad" userId="6f0e433c1223f074" providerId="LiveId" clId="{2B368FE5-55DB-47C2-BD83-C70F92947DDD}" dt="2020-09-02T12:16:45.763" v="2889" actId="478"/>
          <ac:spMkLst>
            <pc:docMk/>
            <pc:sldMk cId="254101373" sldId="305"/>
            <ac:spMk id="10" creationId="{D4B65916-B60C-4CC8-8710-DE100D633B6D}"/>
          </ac:spMkLst>
        </pc:spChg>
        <pc:spChg chg="add del">
          <ac:chgData name="Jan Ivar Oeyulvstad" userId="6f0e433c1223f074" providerId="LiveId" clId="{2B368FE5-55DB-47C2-BD83-C70F92947DDD}" dt="2020-09-02T12:16:45.763" v="2889" actId="478"/>
          <ac:spMkLst>
            <pc:docMk/>
            <pc:sldMk cId="254101373" sldId="305"/>
            <ac:spMk id="12" creationId="{977FC671-45F5-42A0-9C5A-D8FD9DA5E315}"/>
          </ac:spMkLst>
        </pc:spChg>
        <pc:spChg chg="add mod">
          <ac:chgData name="Jan Ivar Oeyulvstad" userId="6f0e433c1223f074" providerId="LiveId" clId="{2B368FE5-55DB-47C2-BD83-C70F92947DDD}" dt="2020-09-02T12:17:52.154" v="2958" actId="1036"/>
          <ac:spMkLst>
            <pc:docMk/>
            <pc:sldMk cId="254101373" sldId="305"/>
            <ac:spMk id="14" creationId="{3E85A12B-5ED2-4164-9919-DA673AEB5E74}"/>
          </ac:spMkLst>
        </pc:spChg>
        <pc:spChg chg="add del">
          <ac:chgData name="Jan Ivar Oeyulvstad" userId="6f0e433c1223f074" providerId="LiveId" clId="{2B368FE5-55DB-47C2-BD83-C70F92947DDD}" dt="2020-09-02T12:17:48.590" v="2953" actId="22"/>
          <ac:spMkLst>
            <pc:docMk/>
            <pc:sldMk cId="254101373" sldId="305"/>
            <ac:spMk id="16" creationId="{2EC15B06-092C-4B71-BC73-4E6A23405C63}"/>
          </ac:spMkLst>
        </pc:spChg>
        <pc:spChg chg="add mod">
          <ac:chgData name="Jan Ivar Oeyulvstad" userId="6f0e433c1223f074" providerId="LiveId" clId="{2B368FE5-55DB-47C2-BD83-C70F92947DDD}" dt="2020-09-02T12:18:13.113" v="3002" actId="1076"/>
          <ac:spMkLst>
            <pc:docMk/>
            <pc:sldMk cId="254101373" sldId="305"/>
            <ac:spMk id="18" creationId="{F9335511-BFA0-4D34-8E92-68448E9D1299}"/>
          </ac:spMkLst>
        </pc:spChg>
        <pc:spChg chg="add mod">
          <ac:chgData name="Jan Ivar Oeyulvstad" userId="6f0e433c1223f074" providerId="LiveId" clId="{2B368FE5-55DB-47C2-BD83-C70F92947DDD}" dt="2020-09-02T12:18:51.553" v="3057" actId="1076"/>
          <ac:spMkLst>
            <pc:docMk/>
            <pc:sldMk cId="254101373" sldId="305"/>
            <ac:spMk id="20" creationId="{38D72954-DFA8-4E90-B01C-F967DB7062E1}"/>
          </ac:spMkLst>
        </pc:spChg>
        <pc:spChg chg="add mod">
          <ac:chgData name="Jan Ivar Oeyulvstad" userId="6f0e433c1223f074" providerId="LiveId" clId="{2B368FE5-55DB-47C2-BD83-C70F92947DDD}" dt="2020-09-02T12:21:28.257" v="3257" actId="14100"/>
          <ac:spMkLst>
            <pc:docMk/>
            <pc:sldMk cId="254101373" sldId="305"/>
            <ac:spMk id="22" creationId="{7B624530-BAE9-4C4E-81EA-72522D8DAAA1}"/>
          </ac:spMkLst>
        </pc:spChg>
        <pc:spChg chg="add mod">
          <ac:chgData name="Jan Ivar Oeyulvstad" userId="6f0e433c1223f074" providerId="LiveId" clId="{2B368FE5-55DB-47C2-BD83-C70F92947DDD}" dt="2020-09-02T12:20:30.617" v="3140" actId="1076"/>
          <ac:spMkLst>
            <pc:docMk/>
            <pc:sldMk cId="254101373" sldId="305"/>
            <ac:spMk id="24" creationId="{4E0E8A30-2587-47BC-8522-81391966FC78}"/>
          </ac:spMkLst>
        </pc:spChg>
        <pc:spChg chg="add mod">
          <ac:chgData name="Jan Ivar Oeyulvstad" userId="6f0e433c1223f074" providerId="LiveId" clId="{2B368FE5-55DB-47C2-BD83-C70F92947DDD}" dt="2020-09-02T12:21:15.539" v="3256" actId="14100"/>
          <ac:spMkLst>
            <pc:docMk/>
            <pc:sldMk cId="254101373" sldId="305"/>
            <ac:spMk id="26" creationId="{EA762DC6-C769-4056-91CF-E6AC06E9BC7A}"/>
          </ac:spMkLst>
        </pc:spChg>
        <pc:picChg chg="add mod">
          <ac:chgData name="Jan Ivar Oeyulvstad" userId="6f0e433c1223f074" providerId="LiveId" clId="{2B368FE5-55DB-47C2-BD83-C70F92947DDD}" dt="2020-09-02T11:14:25.430" v="780" actId="1076"/>
          <ac:picMkLst>
            <pc:docMk/>
            <pc:sldMk cId="254101373" sldId="305"/>
            <ac:picMk id="4" creationId="{41B21274-890A-4E73-96AB-78D8CA137878}"/>
          </ac:picMkLst>
        </pc:picChg>
        <pc:picChg chg="del">
          <ac:chgData name="Jan Ivar Oeyulvstad" userId="6f0e433c1223f074" providerId="LiveId" clId="{2B368FE5-55DB-47C2-BD83-C70F92947DDD}" dt="2020-09-02T11:13:59.589" v="776" actId="478"/>
          <ac:picMkLst>
            <pc:docMk/>
            <pc:sldMk cId="254101373" sldId="305"/>
            <ac:picMk id="5" creationId="{EA5440BC-5EC8-4766-B61F-1E8DF48C5A45}"/>
          </ac:picMkLst>
        </pc:picChg>
      </pc:sldChg>
      <pc:sldChg chg="add">
        <pc:chgData name="Jan Ivar Oeyulvstad" userId="6f0e433c1223f074" providerId="LiveId" clId="{2B368FE5-55DB-47C2-BD83-C70F92947DDD}" dt="2020-09-02T12:23:55.970" v="3311"/>
        <pc:sldMkLst>
          <pc:docMk/>
          <pc:sldMk cId="2774562843" sldId="306"/>
        </pc:sldMkLst>
      </pc:sldChg>
      <pc:sldChg chg="addSp delSp modSp add mod">
        <pc:chgData name="Jan Ivar Oeyulvstad" userId="6f0e433c1223f074" providerId="LiveId" clId="{2B368FE5-55DB-47C2-BD83-C70F92947DDD}" dt="2020-09-02T13:00:06.567" v="4340" actId="1076"/>
        <pc:sldMkLst>
          <pc:docMk/>
          <pc:sldMk cId="181382683" sldId="307"/>
        </pc:sldMkLst>
        <pc:spChg chg="add del mod">
          <ac:chgData name="Jan Ivar Oeyulvstad" userId="6f0e433c1223f074" providerId="LiveId" clId="{2B368FE5-55DB-47C2-BD83-C70F92947DDD}" dt="2020-09-02T12:55:44.421" v="4126" actId="22"/>
          <ac:spMkLst>
            <pc:docMk/>
            <pc:sldMk cId="181382683" sldId="307"/>
            <ac:spMk id="2" creationId="{3546A5E3-1B01-4388-A865-A5C7B19B41F9}"/>
          </ac:spMkLst>
        </pc:spChg>
        <pc:spChg chg="mod">
          <ac:chgData name="Jan Ivar Oeyulvstad" userId="6f0e433c1223f074" providerId="LiveId" clId="{2B368FE5-55DB-47C2-BD83-C70F92947DDD}" dt="2020-09-02T12:54:01.559" v="4075" actId="20577"/>
          <ac:spMkLst>
            <pc:docMk/>
            <pc:sldMk cId="181382683" sldId="307"/>
            <ac:spMk id="3" creationId="{4C1262E8-AD7C-4586-98B5-2B4DE67780D3}"/>
          </ac:spMkLst>
        </pc:spChg>
        <pc:spChg chg="add mod">
          <ac:chgData name="Jan Ivar Oeyulvstad" userId="6f0e433c1223f074" providerId="LiveId" clId="{2B368FE5-55DB-47C2-BD83-C70F92947DDD}" dt="2020-09-02T12:56:13.464" v="4158" actId="1076"/>
          <ac:spMkLst>
            <pc:docMk/>
            <pc:sldMk cId="181382683" sldId="307"/>
            <ac:spMk id="6" creationId="{192B70FE-7213-4A93-8787-4950FBB096E1}"/>
          </ac:spMkLst>
        </pc:spChg>
        <pc:spChg chg="add mod">
          <ac:chgData name="Jan Ivar Oeyulvstad" userId="6f0e433c1223f074" providerId="LiveId" clId="{2B368FE5-55DB-47C2-BD83-C70F92947DDD}" dt="2020-09-02T13:00:06.567" v="4340" actId="1076"/>
          <ac:spMkLst>
            <pc:docMk/>
            <pc:sldMk cId="181382683" sldId="307"/>
            <ac:spMk id="7" creationId="{214E823E-6BB2-49CD-ACA9-4A01D788C3DB}"/>
          </ac:spMkLst>
        </pc:spChg>
        <pc:spChg chg="mod">
          <ac:chgData name="Jan Ivar Oeyulvstad" userId="6f0e433c1223f074" providerId="LiveId" clId="{2B368FE5-55DB-47C2-BD83-C70F92947DDD}" dt="2020-09-02T12:59:53.480" v="4336" actId="1076"/>
          <ac:spMkLst>
            <pc:docMk/>
            <pc:sldMk cId="181382683" sldId="307"/>
            <ac:spMk id="9" creationId="{C2835B7D-595E-4B9A-804C-2ECB9034B324}"/>
          </ac:spMkLst>
        </pc:spChg>
        <pc:spChg chg="mod">
          <ac:chgData name="Jan Ivar Oeyulvstad" userId="6f0e433c1223f074" providerId="LiveId" clId="{2B368FE5-55DB-47C2-BD83-C70F92947DDD}" dt="2020-09-02T12:55:47.740" v="4135" actId="20577"/>
          <ac:spMkLst>
            <pc:docMk/>
            <pc:sldMk cId="181382683" sldId="307"/>
            <ac:spMk id="11" creationId="{2FD85139-3BC0-408B-BB05-FB93F2B22483}"/>
          </ac:spMkLst>
        </pc:spChg>
        <pc:spChg chg="del mod">
          <ac:chgData name="Jan Ivar Oeyulvstad" userId="6f0e433c1223f074" providerId="LiveId" clId="{2B368FE5-55DB-47C2-BD83-C70F92947DDD}" dt="2020-09-02T12:55:54.433" v="4138" actId="478"/>
          <ac:spMkLst>
            <pc:docMk/>
            <pc:sldMk cId="181382683" sldId="307"/>
            <ac:spMk id="13" creationId="{D0095B11-0BB0-460E-82BF-A8F5312B877F}"/>
          </ac:spMkLst>
        </pc:spChg>
      </pc:sldChg>
      <pc:sldChg chg="addSp modSp add del mod">
        <pc:chgData name="Jan Ivar Oeyulvstad" userId="6f0e433c1223f074" providerId="LiveId" clId="{2B368FE5-55DB-47C2-BD83-C70F92947DDD}" dt="2020-09-02T12:53:50.666" v="4063" actId="47"/>
        <pc:sldMkLst>
          <pc:docMk/>
          <pc:sldMk cId="764732022" sldId="307"/>
        </pc:sldMkLst>
        <pc:spChg chg="add mod">
          <ac:chgData name="Jan Ivar Oeyulvstad" userId="6f0e433c1223f074" providerId="LiveId" clId="{2B368FE5-55DB-47C2-BD83-C70F92947DDD}" dt="2020-09-02T12:39:10.985" v="3380" actId="20577"/>
          <ac:spMkLst>
            <pc:docMk/>
            <pc:sldMk cId="764732022" sldId="307"/>
            <ac:spMk id="2" creationId="{5A6CE4D9-ADA2-449A-8C57-28A7B564D940}"/>
          </ac:spMkLst>
        </pc:spChg>
        <pc:spChg chg="mod">
          <ac:chgData name="Jan Ivar Oeyulvstad" userId="6f0e433c1223f074" providerId="LiveId" clId="{2B368FE5-55DB-47C2-BD83-C70F92947DDD}" dt="2020-09-02T12:38:15.698" v="3342" actId="20577"/>
          <ac:spMkLst>
            <pc:docMk/>
            <pc:sldMk cId="764732022" sldId="307"/>
            <ac:spMk id="3" creationId="{4C1262E8-AD7C-4586-98B5-2B4DE67780D3}"/>
          </ac:spMkLst>
        </pc:spChg>
      </pc:sldChg>
      <pc:sldChg chg="addSp delSp modSp add mod chgLayout">
        <pc:chgData name="Jan Ivar Oeyulvstad" userId="6f0e433c1223f074" providerId="LiveId" clId="{2B368FE5-55DB-47C2-BD83-C70F92947DDD}" dt="2020-09-02T13:20:43.807" v="5412" actId="1076"/>
        <pc:sldMkLst>
          <pc:docMk/>
          <pc:sldMk cId="81589048" sldId="308"/>
        </pc:sldMkLst>
        <pc:spChg chg="add mod ord">
          <ac:chgData name="Jan Ivar Oeyulvstad" userId="6f0e433c1223f074" providerId="LiveId" clId="{2B368FE5-55DB-47C2-BD83-C70F92947DDD}" dt="2020-09-02T13:20:34.232" v="5409" actId="20577"/>
          <ac:spMkLst>
            <pc:docMk/>
            <pc:sldMk cId="81589048" sldId="308"/>
            <ac:spMk id="2" creationId="{F2EC4754-2C61-429C-9810-441AC52E1129}"/>
          </ac:spMkLst>
        </pc:spChg>
        <pc:spChg chg="mod ord">
          <ac:chgData name="Jan Ivar Oeyulvstad" userId="6f0e433c1223f074" providerId="LiveId" clId="{2B368FE5-55DB-47C2-BD83-C70F92947DDD}" dt="2020-09-02T13:06:46.325" v="4487" actId="700"/>
          <ac:spMkLst>
            <pc:docMk/>
            <pc:sldMk cId="81589048" sldId="308"/>
            <ac:spMk id="3" creationId="{4C1262E8-AD7C-4586-98B5-2B4DE67780D3}"/>
          </ac:spMkLst>
        </pc:spChg>
        <pc:spChg chg="add del">
          <ac:chgData name="Jan Ivar Oeyulvstad" userId="6f0e433c1223f074" providerId="LiveId" clId="{2B368FE5-55DB-47C2-BD83-C70F92947DDD}" dt="2020-09-02T13:06:38.240" v="4486" actId="478"/>
          <ac:spMkLst>
            <pc:docMk/>
            <pc:sldMk cId="81589048" sldId="308"/>
            <ac:spMk id="5" creationId="{3AB7F80E-FCA2-4A67-9C71-E55474848017}"/>
          </ac:spMkLst>
        </pc:spChg>
        <pc:spChg chg="del">
          <ac:chgData name="Jan Ivar Oeyulvstad" userId="6f0e433c1223f074" providerId="LiveId" clId="{2B368FE5-55DB-47C2-BD83-C70F92947DDD}" dt="2020-09-02T13:05:31.310" v="4450" actId="478"/>
          <ac:spMkLst>
            <pc:docMk/>
            <pc:sldMk cId="81589048" sldId="308"/>
            <ac:spMk id="6" creationId="{192B70FE-7213-4A93-8787-4950FBB096E1}"/>
          </ac:spMkLst>
        </pc:spChg>
        <pc:spChg chg="del">
          <ac:chgData name="Jan Ivar Oeyulvstad" userId="6f0e433c1223f074" providerId="LiveId" clId="{2B368FE5-55DB-47C2-BD83-C70F92947DDD}" dt="2020-09-02T13:05:33.328" v="4451" actId="478"/>
          <ac:spMkLst>
            <pc:docMk/>
            <pc:sldMk cId="81589048" sldId="308"/>
            <ac:spMk id="7" creationId="{214E823E-6BB2-49CD-ACA9-4A01D788C3DB}"/>
          </ac:spMkLst>
        </pc:spChg>
        <pc:spChg chg="del">
          <ac:chgData name="Jan Ivar Oeyulvstad" userId="6f0e433c1223f074" providerId="LiveId" clId="{2B368FE5-55DB-47C2-BD83-C70F92947DDD}" dt="2020-09-02T13:05:35.329" v="4452" actId="478"/>
          <ac:spMkLst>
            <pc:docMk/>
            <pc:sldMk cId="81589048" sldId="308"/>
            <ac:spMk id="9" creationId="{C2835B7D-595E-4B9A-804C-2ECB9034B324}"/>
          </ac:spMkLst>
        </pc:spChg>
        <pc:spChg chg="del">
          <ac:chgData name="Jan Ivar Oeyulvstad" userId="6f0e433c1223f074" providerId="LiveId" clId="{2B368FE5-55DB-47C2-BD83-C70F92947DDD}" dt="2020-09-02T13:05:31.310" v="4450" actId="478"/>
          <ac:spMkLst>
            <pc:docMk/>
            <pc:sldMk cId="81589048" sldId="308"/>
            <ac:spMk id="11" creationId="{2FD85139-3BC0-408B-BB05-FB93F2B22483}"/>
          </ac:spMkLst>
        </pc:spChg>
        <pc:spChg chg="del">
          <ac:chgData name="Jan Ivar Oeyulvstad" userId="6f0e433c1223f074" providerId="LiveId" clId="{2B368FE5-55DB-47C2-BD83-C70F92947DDD}" dt="2020-09-02T13:05:31.310" v="4450" actId="478"/>
          <ac:spMkLst>
            <pc:docMk/>
            <pc:sldMk cId="81589048" sldId="308"/>
            <ac:spMk id="15" creationId="{5FCFB7BE-3476-44A4-80D5-F65DB7D61340}"/>
          </ac:spMkLst>
        </pc:spChg>
        <pc:picChg chg="del">
          <ac:chgData name="Jan Ivar Oeyulvstad" userId="6f0e433c1223f074" providerId="LiveId" clId="{2B368FE5-55DB-47C2-BD83-C70F92947DDD}" dt="2020-09-02T13:05:22.582" v="4447" actId="478"/>
          <ac:picMkLst>
            <pc:docMk/>
            <pc:sldMk cId="81589048" sldId="308"/>
            <ac:picMk id="4" creationId="{7F781244-43FC-47B9-BAE7-8FFE8CC839C7}"/>
          </ac:picMkLst>
        </pc:picChg>
        <pc:picChg chg="add mod">
          <ac:chgData name="Jan Ivar Oeyulvstad" userId="6f0e433c1223f074" providerId="LiveId" clId="{2B368FE5-55DB-47C2-BD83-C70F92947DDD}" dt="2020-09-02T13:20:43.807" v="5412" actId="1076"/>
          <ac:picMkLst>
            <pc:docMk/>
            <pc:sldMk cId="81589048" sldId="308"/>
            <ac:picMk id="10" creationId="{5AFD0F76-C44C-4BD5-9D18-C65D74532586}"/>
          </ac:picMkLst>
        </pc:picChg>
      </pc:sldChg>
      <pc:sldChg chg="add del">
        <pc:chgData name="Jan Ivar Oeyulvstad" userId="6f0e433c1223f074" providerId="LiveId" clId="{2B368FE5-55DB-47C2-BD83-C70F92947DDD}" dt="2020-09-02T12:38:36.881" v="3344"/>
        <pc:sldMkLst>
          <pc:docMk/>
          <pc:sldMk cId="2378683738" sldId="308"/>
        </pc:sldMkLst>
      </pc:sldChg>
      <pc:sldChg chg="addSp delSp modSp add mod">
        <pc:chgData name="Jan Ivar Oeyulvstad" userId="6f0e433c1223f074" providerId="LiveId" clId="{2B368FE5-55DB-47C2-BD83-C70F92947DDD}" dt="2020-09-02T13:17:43.550" v="5275" actId="207"/>
        <pc:sldMkLst>
          <pc:docMk/>
          <pc:sldMk cId="3171078662" sldId="309"/>
        </pc:sldMkLst>
        <pc:spChg chg="del">
          <ac:chgData name="Jan Ivar Oeyulvstad" userId="6f0e433c1223f074" providerId="LiveId" clId="{2B368FE5-55DB-47C2-BD83-C70F92947DDD}" dt="2020-09-02T13:11:59.179" v="4711" actId="478"/>
          <ac:spMkLst>
            <pc:docMk/>
            <pc:sldMk cId="3171078662" sldId="309"/>
            <ac:spMk id="2" creationId="{F2EC4754-2C61-429C-9810-441AC52E1129}"/>
          </ac:spMkLst>
        </pc:spChg>
        <pc:spChg chg="mod">
          <ac:chgData name="Jan Ivar Oeyulvstad" userId="6f0e433c1223f074" providerId="LiveId" clId="{2B368FE5-55DB-47C2-BD83-C70F92947DDD}" dt="2020-09-02T13:14:25.848" v="4949" actId="20577"/>
          <ac:spMkLst>
            <pc:docMk/>
            <pc:sldMk cId="3171078662" sldId="309"/>
            <ac:spMk id="3" creationId="{4C1262E8-AD7C-4586-98B5-2B4DE67780D3}"/>
          </ac:spMkLst>
        </pc:spChg>
        <pc:spChg chg="add del mod">
          <ac:chgData name="Jan Ivar Oeyulvstad" userId="6f0e433c1223f074" providerId="LiveId" clId="{2B368FE5-55DB-47C2-BD83-C70F92947DDD}" dt="2020-09-02T13:12:03.920" v="4714" actId="478"/>
          <ac:spMkLst>
            <pc:docMk/>
            <pc:sldMk cId="3171078662" sldId="309"/>
            <ac:spMk id="5" creationId="{4A911B06-B76A-4824-84E8-9ADEA3C0CE0D}"/>
          </ac:spMkLst>
        </pc:spChg>
        <pc:spChg chg="add del">
          <ac:chgData name="Jan Ivar Oeyulvstad" userId="6f0e433c1223f074" providerId="LiveId" clId="{2B368FE5-55DB-47C2-BD83-C70F92947DDD}" dt="2020-09-02T13:12:00.886" v="4713" actId="22"/>
          <ac:spMkLst>
            <pc:docMk/>
            <pc:sldMk cId="3171078662" sldId="309"/>
            <ac:spMk id="6" creationId="{FFCD4D05-6362-43A3-9572-762FC9B39DC4}"/>
          </ac:spMkLst>
        </pc:spChg>
        <pc:spChg chg="add mod">
          <ac:chgData name="Jan Ivar Oeyulvstad" userId="6f0e433c1223f074" providerId="LiveId" clId="{2B368FE5-55DB-47C2-BD83-C70F92947DDD}" dt="2020-09-02T13:17:43.550" v="5275" actId="207"/>
          <ac:spMkLst>
            <pc:docMk/>
            <pc:sldMk cId="3171078662" sldId="309"/>
            <ac:spMk id="8" creationId="{6C66614D-B43C-4B53-B7A4-3BF5D680D57D}"/>
          </ac:spMkLst>
        </pc:spChg>
        <pc:picChg chg="del">
          <ac:chgData name="Jan Ivar Oeyulvstad" userId="6f0e433c1223f074" providerId="LiveId" clId="{2B368FE5-55DB-47C2-BD83-C70F92947DDD}" dt="2020-09-02T13:11:44.311" v="4710" actId="478"/>
          <ac:picMkLst>
            <pc:docMk/>
            <pc:sldMk cId="3171078662" sldId="309"/>
            <ac:picMk id="10" creationId="{5AFD0F76-C44C-4BD5-9D18-C65D74532586}"/>
          </ac:picMkLst>
        </pc:picChg>
      </pc:sldChg>
      <pc:sldChg chg="modSp add mod">
        <pc:chgData name="Jan Ivar Oeyulvstad" userId="6f0e433c1223f074" providerId="LiveId" clId="{2B368FE5-55DB-47C2-BD83-C70F92947DDD}" dt="2020-09-02T13:15:39.415" v="5060" actId="207"/>
        <pc:sldMkLst>
          <pc:docMk/>
          <pc:sldMk cId="2844494725" sldId="310"/>
        </pc:sldMkLst>
        <pc:spChg chg="mod">
          <ac:chgData name="Jan Ivar Oeyulvstad" userId="6f0e433c1223f074" providerId="LiveId" clId="{2B368FE5-55DB-47C2-BD83-C70F92947DDD}" dt="2020-09-02T13:14:35.951" v="4970" actId="20577"/>
          <ac:spMkLst>
            <pc:docMk/>
            <pc:sldMk cId="2844494725" sldId="310"/>
            <ac:spMk id="3" creationId="{4C1262E8-AD7C-4586-98B5-2B4DE67780D3}"/>
          </ac:spMkLst>
        </pc:spChg>
        <pc:spChg chg="mod">
          <ac:chgData name="Jan Ivar Oeyulvstad" userId="6f0e433c1223f074" providerId="LiveId" clId="{2B368FE5-55DB-47C2-BD83-C70F92947DDD}" dt="2020-09-02T13:15:39.415" v="5060" actId="207"/>
          <ac:spMkLst>
            <pc:docMk/>
            <pc:sldMk cId="2844494725" sldId="310"/>
            <ac:spMk id="8" creationId="{6C66614D-B43C-4B53-B7A4-3BF5D680D57D}"/>
          </ac:spMkLst>
        </pc:spChg>
      </pc:sldChg>
      <pc:sldChg chg="modSp add mod">
        <pc:chgData name="Jan Ivar Oeyulvstad" userId="6f0e433c1223f074" providerId="LiveId" clId="{2B368FE5-55DB-47C2-BD83-C70F92947DDD}" dt="2020-09-02T13:18:57.201" v="5375" actId="20577"/>
        <pc:sldMkLst>
          <pc:docMk/>
          <pc:sldMk cId="1043541711" sldId="311"/>
        </pc:sldMkLst>
        <pc:spChg chg="mod">
          <ac:chgData name="Jan Ivar Oeyulvstad" userId="6f0e433c1223f074" providerId="LiveId" clId="{2B368FE5-55DB-47C2-BD83-C70F92947DDD}" dt="2020-09-02T13:16:06.319" v="5089" actId="20577"/>
          <ac:spMkLst>
            <pc:docMk/>
            <pc:sldMk cId="1043541711" sldId="311"/>
            <ac:spMk id="3" creationId="{4C1262E8-AD7C-4586-98B5-2B4DE67780D3}"/>
          </ac:spMkLst>
        </pc:spChg>
        <pc:spChg chg="mod">
          <ac:chgData name="Jan Ivar Oeyulvstad" userId="6f0e433c1223f074" providerId="LiveId" clId="{2B368FE5-55DB-47C2-BD83-C70F92947DDD}" dt="2020-09-02T13:18:57.201" v="5375" actId="20577"/>
          <ac:spMkLst>
            <pc:docMk/>
            <pc:sldMk cId="1043541711" sldId="311"/>
            <ac:spMk id="8" creationId="{6C66614D-B43C-4B53-B7A4-3BF5D680D57D}"/>
          </ac:spMkLst>
        </pc:spChg>
      </pc:sldChg>
      <pc:sldChg chg="addSp delSp modSp add mod chgLayout">
        <pc:chgData name="Jan Ivar Oeyulvstad" userId="6f0e433c1223f074" providerId="LiveId" clId="{2B368FE5-55DB-47C2-BD83-C70F92947DDD}" dt="2020-09-02T13:24:36.278" v="5621" actId="207"/>
        <pc:sldMkLst>
          <pc:docMk/>
          <pc:sldMk cId="3340423888" sldId="312"/>
        </pc:sldMkLst>
        <pc:spChg chg="add mod ord">
          <ac:chgData name="Jan Ivar Oeyulvstad" userId="6f0e433c1223f074" providerId="LiveId" clId="{2B368FE5-55DB-47C2-BD83-C70F92947DDD}" dt="2020-09-02T13:23:08.066" v="5578" actId="20577"/>
          <ac:spMkLst>
            <pc:docMk/>
            <pc:sldMk cId="3340423888" sldId="312"/>
            <ac:spMk id="2" creationId="{37DA6F6A-AF89-4BD7-B1D8-FBD81DF7E4DC}"/>
          </ac:spMkLst>
        </pc:spChg>
        <pc:spChg chg="mod ord">
          <ac:chgData name="Jan Ivar Oeyulvstad" userId="6f0e433c1223f074" providerId="LiveId" clId="{2B368FE5-55DB-47C2-BD83-C70F92947DDD}" dt="2020-09-02T13:21:46.019" v="5430" actId="700"/>
          <ac:spMkLst>
            <pc:docMk/>
            <pc:sldMk cId="3340423888" sldId="312"/>
            <ac:spMk id="3" creationId="{4C1262E8-AD7C-4586-98B5-2B4DE67780D3}"/>
          </ac:spMkLst>
        </pc:spChg>
        <pc:spChg chg="add del">
          <ac:chgData name="Jan Ivar Oeyulvstad" userId="6f0e433c1223f074" providerId="LiveId" clId="{2B368FE5-55DB-47C2-BD83-C70F92947DDD}" dt="2020-09-02T13:23:43.964" v="5604"/>
          <ac:spMkLst>
            <pc:docMk/>
            <pc:sldMk cId="3340423888" sldId="312"/>
            <ac:spMk id="4" creationId="{39566194-6BFB-428B-863B-4693A5E57130}"/>
          </ac:spMkLst>
        </pc:spChg>
        <pc:spChg chg="mod">
          <ac:chgData name="Jan Ivar Oeyulvstad" userId="6f0e433c1223f074" providerId="LiveId" clId="{2B368FE5-55DB-47C2-BD83-C70F92947DDD}" dt="2020-09-02T13:24:36.278" v="5621" actId="207"/>
          <ac:spMkLst>
            <pc:docMk/>
            <pc:sldMk cId="3340423888" sldId="312"/>
            <ac:spMk id="8" creationId="{6C66614D-B43C-4B53-B7A4-3BF5D680D57D}"/>
          </ac:spMkLst>
        </pc:spChg>
      </pc:sldChg>
      <pc:sldChg chg="modSp add mod">
        <pc:chgData name="Jan Ivar Oeyulvstad" userId="6f0e433c1223f074" providerId="LiveId" clId="{2B368FE5-55DB-47C2-BD83-C70F92947DDD}" dt="2020-09-02T13:26:20.776" v="5688" actId="207"/>
        <pc:sldMkLst>
          <pc:docMk/>
          <pc:sldMk cId="4152361136" sldId="313"/>
        </pc:sldMkLst>
        <pc:spChg chg="mod">
          <ac:chgData name="Jan Ivar Oeyulvstad" userId="6f0e433c1223f074" providerId="LiveId" clId="{2B368FE5-55DB-47C2-BD83-C70F92947DDD}" dt="2020-09-02T13:26:20.776" v="5688" actId="207"/>
          <ac:spMkLst>
            <pc:docMk/>
            <pc:sldMk cId="4152361136" sldId="313"/>
            <ac:spMk id="8" creationId="{6C66614D-B43C-4B53-B7A4-3BF5D680D57D}"/>
          </ac:spMkLst>
        </pc:spChg>
      </pc:sldChg>
      <pc:sldChg chg="addSp delSp modSp add mod">
        <pc:chgData name="Jan Ivar Oeyulvstad" userId="6f0e433c1223f074" providerId="LiveId" clId="{2B368FE5-55DB-47C2-BD83-C70F92947DDD}" dt="2020-09-02T13:29:19.680" v="5855" actId="20577"/>
        <pc:sldMkLst>
          <pc:docMk/>
          <pc:sldMk cId="3376248476" sldId="314"/>
        </pc:sldMkLst>
        <pc:spChg chg="mod">
          <ac:chgData name="Jan Ivar Oeyulvstad" userId="6f0e433c1223f074" providerId="LiveId" clId="{2B368FE5-55DB-47C2-BD83-C70F92947DDD}" dt="2020-09-02T13:29:19.680" v="5855" actId="20577"/>
          <ac:spMkLst>
            <pc:docMk/>
            <pc:sldMk cId="3376248476" sldId="314"/>
            <ac:spMk id="2" creationId="{37DA6F6A-AF89-4BD7-B1D8-FBD81DF7E4DC}"/>
          </ac:spMkLst>
        </pc:spChg>
        <pc:spChg chg="mod">
          <ac:chgData name="Jan Ivar Oeyulvstad" userId="6f0e433c1223f074" providerId="LiveId" clId="{2B368FE5-55DB-47C2-BD83-C70F92947DDD}" dt="2020-09-02T13:26:40.856" v="5700" actId="20577"/>
          <ac:spMkLst>
            <pc:docMk/>
            <pc:sldMk cId="3376248476" sldId="314"/>
            <ac:spMk id="3" creationId="{4C1262E8-AD7C-4586-98B5-2B4DE67780D3}"/>
          </ac:spMkLst>
        </pc:spChg>
        <pc:spChg chg="add del">
          <ac:chgData name="Jan Ivar Oeyulvstad" userId="6f0e433c1223f074" providerId="LiveId" clId="{2B368FE5-55DB-47C2-BD83-C70F92947DDD}" dt="2020-09-02T13:27:42.651" v="5788"/>
          <ac:spMkLst>
            <pc:docMk/>
            <pc:sldMk cId="3376248476" sldId="314"/>
            <ac:spMk id="4" creationId="{56646A96-593E-4E3F-99A7-3237BD76ED04}"/>
          </ac:spMkLst>
        </pc:spChg>
        <pc:spChg chg="add del">
          <ac:chgData name="Jan Ivar Oeyulvstad" userId="6f0e433c1223f074" providerId="LiveId" clId="{2B368FE5-55DB-47C2-BD83-C70F92947DDD}" dt="2020-09-02T13:27:59.008" v="5794"/>
          <ac:spMkLst>
            <pc:docMk/>
            <pc:sldMk cId="3376248476" sldId="314"/>
            <ac:spMk id="5" creationId="{9B6A332A-0005-446C-B6C2-2B09AEB93E13}"/>
          </ac:spMkLst>
        </pc:spChg>
        <pc:spChg chg="add del">
          <ac:chgData name="Jan Ivar Oeyulvstad" userId="6f0e433c1223f074" providerId="LiveId" clId="{2B368FE5-55DB-47C2-BD83-C70F92947DDD}" dt="2020-09-02T13:28:03.138" v="5796"/>
          <ac:spMkLst>
            <pc:docMk/>
            <pc:sldMk cId="3376248476" sldId="314"/>
            <ac:spMk id="6" creationId="{DA963ED2-3A30-426A-B0E3-60E9BA7F3DC1}"/>
          </ac:spMkLst>
        </pc:spChg>
        <pc:spChg chg="mod">
          <ac:chgData name="Jan Ivar Oeyulvstad" userId="6f0e433c1223f074" providerId="LiveId" clId="{2B368FE5-55DB-47C2-BD83-C70F92947DDD}" dt="2020-09-02T13:28:42.671" v="5806" actId="207"/>
          <ac:spMkLst>
            <pc:docMk/>
            <pc:sldMk cId="3376248476" sldId="314"/>
            <ac:spMk id="8" creationId="{6C66614D-B43C-4B53-B7A4-3BF5D680D57D}"/>
          </ac:spMkLst>
        </pc:spChg>
      </pc:sldChg>
      <pc:sldChg chg="modSp add mod">
        <pc:chgData name="Jan Ivar Oeyulvstad" userId="6f0e433c1223f074" providerId="LiveId" clId="{2B368FE5-55DB-47C2-BD83-C70F92947DDD}" dt="2020-09-02T13:33:09.599" v="6028" actId="20577"/>
        <pc:sldMkLst>
          <pc:docMk/>
          <pc:sldMk cId="235937059" sldId="315"/>
        </pc:sldMkLst>
        <pc:spChg chg="mod">
          <ac:chgData name="Jan Ivar Oeyulvstad" userId="6f0e433c1223f074" providerId="LiveId" clId="{2B368FE5-55DB-47C2-BD83-C70F92947DDD}" dt="2020-09-02T13:33:09.599" v="6028" actId="20577"/>
          <ac:spMkLst>
            <pc:docMk/>
            <pc:sldMk cId="235937059" sldId="315"/>
            <ac:spMk id="2" creationId="{37DA6F6A-AF89-4BD7-B1D8-FBD81DF7E4DC}"/>
          </ac:spMkLst>
        </pc:spChg>
        <pc:spChg chg="mod">
          <ac:chgData name="Jan Ivar Oeyulvstad" userId="6f0e433c1223f074" providerId="LiveId" clId="{2B368FE5-55DB-47C2-BD83-C70F92947DDD}" dt="2020-09-02T13:29:54.464" v="5871" actId="20577"/>
          <ac:spMkLst>
            <pc:docMk/>
            <pc:sldMk cId="235937059" sldId="315"/>
            <ac:spMk id="3" creationId="{4C1262E8-AD7C-4586-98B5-2B4DE67780D3}"/>
          </ac:spMkLst>
        </pc:spChg>
        <pc:spChg chg="mod">
          <ac:chgData name="Jan Ivar Oeyulvstad" userId="6f0e433c1223f074" providerId="LiveId" clId="{2B368FE5-55DB-47C2-BD83-C70F92947DDD}" dt="2020-09-02T13:32:51.199" v="5995" actId="14100"/>
          <ac:spMkLst>
            <pc:docMk/>
            <pc:sldMk cId="235937059" sldId="315"/>
            <ac:spMk id="8" creationId="{6C66614D-B43C-4B53-B7A4-3BF5D680D57D}"/>
          </ac:spMkLst>
        </pc:spChg>
      </pc:sldChg>
      <pc:sldChg chg="delSp modSp add mod">
        <pc:chgData name="Jan Ivar Oeyulvstad" userId="6f0e433c1223f074" providerId="LiveId" clId="{2B368FE5-55DB-47C2-BD83-C70F92947DDD}" dt="2020-09-02T13:35:32.799" v="6212" actId="20577"/>
        <pc:sldMkLst>
          <pc:docMk/>
          <pc:sldMk cId="4173066193" sldId="316"/>
        </pc:sldMkLst>
        <pc:spChg chg="mod">
          <ac:chgData name="Jan Ivar Oeyulvstad" userId="6f0e433c1223f074" providerId="LiveId" clId="{2B368FE5-55DB-47C2-BD83-C70F92947DDD}" dt="2020-09-02T13:35:32.799" v="6212" actId="20577"/>
          <ac:spMkLst>
            <pc:docMk/>
            <pc:sldMk cId="4173066193" sldId="316"/>
            <ac:spMk id="2" creationId="{37DA6F6A-AF89-4BD7-B1D8-FBD81DF7E4DC}"/>
          </ac:spMkLst>
        </pc:spChg>
        <pc:spChg chg="mod">
          <ac:chgData name="Jan Ivar Oeyulvstad" userId="6f0e433c1223f074" providerId="LiveId" clId="{2B368FE5-55DB-47C2-BD83-C70F92947DDD}" dt="2020-09-02T13:33:26.448" v="6035" actId="20577"/>
          <ac:spMkLst>
            <pc:docMk/>
            <pc:sldMk cId="4173066193" sldId="316"/>
            <ac:spMk id="3" creationId="{4C1262E8-AD7C-4586-98B5-2B4DE67780D3}"/>
          </ac:spMkLst>
        </pc:spChg>
        <pc:spChg chg="del mod">
          <ac:chgData name="Jan Ivar Oeyulvstad" userId="6f0e433c1223f074" providerId="LiveId" clId="{2B368FE5-55DB-47C2-BD83-C70F92947DDD}" dt="2020-09-02T13:34:36.430" v="6178" actId="478"/>
          <ac:spMkLst>
            <pc:docMk/>
            <pc:sldMk cId="4173066193" sldId="316"/>
            <ac:spMk id="8" creationId="{6C66614D-B43C-4B53-B7A4-3BF5D680D57D}"/>
          </ac:spMkLst>
        </pc:spChg>
      </pc:sldChg>
      <pc:sldChg chg="addSp delSp modSp add mod">
        <pc:chgData name="Jan Ivar Oeyulvstad" userId="6f0e433c1223f074" providerId="LiveId" clId="{2B368FE5-55DB-47C2-BD83-C70F92947DDD}" dt="2020-09-02T13:55:15.469" v="6811" actId="14100"/>
        <pc:sldMkLst>
          <pc:docMk/>
          <pc:sldMk cId="1157199809" sldId="317"/>
        </pc:sldMkLst>
        <pc:spChg chg="del">
          <ac:chgData name="Jan Ivar Oeyulvstad" userId="6f0e433c1223f074" providerId="LiveId" clId="{2B368FE5-55DB-47C2-BD83-C70F92947DDD}" dt="2020-09-02T13:34:49.665" v="6186" actId="478"/>
          <ac:spMkLst>
            <pc:docMk/>
            <pc:sldMk cId="1157199809" sldId="317"/>
            <ac:spMk id="2" creationId="{37DA6F6A-AF89-4BD7-B1D8-FBD81DF7E4DC}"/>
          </ac:spMkLst>
        </pc:spChg>
        <pc:spChg chg="mod">
          <ac:chgData name="Jan Ivar Oeyulvstad" userId="6f0e433c1223f074" providerId="LiveId" clId="{2B368FE5-55DB-47C2-BD83-C70F92947DDD}" dt="2020-09-02T13:53:19.094" v="6761" actId="20577"/>
          <ac:spMkLst>
            <pc:docMk/>
            <pc:sldMk cId="1157199809" sldId="317"/>
            <ac:spMk id="3" creationId="{4C1262E8-AD7C-4586-98B5-2B4DE67780D3}"/>
          </ac:spMkLst>
        </pc:spChg>
        <pc:spChg chg="add del mod">
          <ac:chgData name="Jan Ivar Oeyulvstad" userId="6f0e433c1223f074" providerId="LiveId" clId="{2B368FE5-55DB-47C2-BD83-C70F92947DDD}" dt="2020-09-02T13:34:52.910" v="6187" actId="478"/>
          <ac:spMkLst>
            <pc:docMk/>
            <pc:sldMk cId="1157199809" sldId="317"/>
            <ac:spMk id="5" creationId="{7C438715-28D3-4D74-A634-F9C4C554FD98}"/>
          </ac:spMkLst>
        </pc:spChg>
        <pc:spChg chg="add del mod">
          <ac:chgData name="Jan Ivar Oeyulvstad" userId="6f0e433c1223f074" providerId="LiveId" clId="{2B368FE5-55DB-47C2-BD83-C70F92947DDD}" dt="2020-09-02T13:55:05.814" v="6800" actId="478"/>
          <ac:spMkLst>
            <pc:docMk/>
            <pc:sldMk cId="1157199809" sldId="317"/>
            <ac:spMk id="6" creationId="{3B4F5A99-65BD-41D9-A1D0-8C7E88DFE517}"/>
          </ac:spMkLst>
        </pc:spChg>
        <pc:spChg chg="mod">
          <ac:chgData name="Jan Ivar Oeyulvstad" userId="6f0e433c1223f074" providerId="LiveId" clId="{2B368FE5-55DB-47C2-BD83-C70F92947DDD}" dt="2020-09-02T13:55:15.469" v="6811" actId="14100"/>
          <ac:spMkLst>
            <pc:docMk/>
            <pc:sldMk cId="1157199809" sldId="317"/>
            <ac:spMk id="8" creationId="{6C66614D-B43C-4B53-B7A4-3BF5D680D57D}"/>
          </ac:spMkLst>
        </pc:spChg>
        <pc:spChg chg="add del">
          <ac:chgData name="Jan Ivar Oeyulvstad" userId="6f0e433c1223f074" providerId="LiveId" clId="{2B368FE5-55DB-47C2-BD83-C70F92947DDD}" dt="2020-09-02T13:55:00.495" v="6797"/>
          <ac:spMkLst>
            <pc:docMk/>
            <pc:sldMk cId="1157199809" sldId="317"/>
            <ac:spMk id="9" creationId="{78BEA1E9-B8D8-42CF-B547-21D81F019309}"/>
          </ac:spMkLst>
        </pc:spChg>
      </pc:sldChg>
      <pc:sldChg chg="addSp modSp add mod">
        <pc:chgData name="Jan Ivar Oeyulvstad" userId="6f0e433c1223f074" providerId="LiveId" clId="{2B368FE5-55DB-47C2-BD83-C70F92947DDD}" dt="2020-09-02T13:51:40.206" v="6688" actId="207"/>
        <pc:sldMkLst>
          <pc:docMk/>
          <pc:sldMk cId="1002875488" sldId="318"/>
        </pc:sldMkLst>
        <pc:spChg chg="mod">
          <ac:chgData name="Jan Ivar Oeyulvstad" userId="6f0e433c1223f074" providerId="LiveId" clId="{2B368FE5-55DB-47C2-BD83-C70F92947DDD}" dt="2020-09-02T13:49:20.902" v="6564" actId="20577"/>
          <ac:spMkLst>
            <pc:docMk/>
            <pc:sldMk cId="1002875488" sldId="318"/>
            <ac:spMk id="2" creationId="{37DA6F6A-AF89-4BD7-B1D8-FBD81DF7E4DC}"/>
          </ac:spMkLst>
        </pc:spChg>
        <pc:spChg chg="add mod">
          <ac:chgData name="Jan Ivar Oeyulvstad" userId="6f0e433c1223f074" providerId="LiveId" clId="{2B368FE5-55DB-47C2-BD83-C70F92947DDD}" dt="2020-09-02T13:51:29.198" v="6686" actId="207"/>
          <ac:spMkLst>
            <pc:docMk/>
            <pc:sldMk cId="1002875488" sldId="318"/>
            <ac:spMk id="4" creationId="{1E383A90-24D0-4166-A08A-364446AAD953}"/>
          </ac:spMkLst>
        </pc:spChg>
        <pc:spChg chg="mod">
          <ac:chgData name="Jan Ivar Oeyulvstad" userId="6f0e433c1223f074" providerId="LiveId" clId="{2B368FE5-55DB-47C2-BD83-C70F92947DDD}" dt="2020-09-02T13:51:40.206" v="6688" actId="207"/>
          <ac:spMkLst>
            <pc:docMk/>
            <pc:sldMk cId="1002875488" sldId="318"/>
            <ac:spMk id="8" creationId="{6C66614D-B43C-4B53-B7A4-3BF5D680D57D}"/>
          </ac:spMkLst>
        </pc:spChg>
      </pc:sldChg>
      <pc:sldChg chg="modSp add mod">
        <pc:chgData name="Jan Ivar Oeyulvstad" userId="6f0e433c1223f074" providerId="LiveId" clId="{2B368FE5-55DB-47C2-BD83-C70F92947DDD}" dt="2020-09-02T13:57:08.318" v="6888" actId="207"/>
        <pc:sldMkLst>
          <pc:docMk/>
          <pc:sldMk cId="3335863952" sldId="319"/>
        </pc:sldMkLst>
        <pc:spChg chg="mod">
          <ac:chgData name="Jan Ivar Oeyulvstad" userId="6f0e433c1223f074" providerId="LiveId" clId="{2B368FE5-55DB-47C2-BD83-C70F92947DDD}" dt="2020-09-02T13:56:20.013" v="6876" actId="20577"/>
          <ac:spMkLst>
            <pc:docMk/>
            <pc:sldMk cId="3335863952" sldId="319"/>
            <ac:spMk id="3" creationId="{4C1262E8-AD7C-4586-98B5-2B4DE67780D3}"/>
          </ac:spMkLst>
        </pc:spChg>
        <pc:spChg chg="mod">
          <ac:chgData name="Jan Ivar Oeyulvstad" userId="6f0e433c1223f074" providerId="LiveId" clId="{2B368FE5-55DB-47C2-BD83-C70F92947DDD}" dt="2020-09-02T13:57:08.318" v="6888" actId="207"/>
          <ac:spMkLst>
            <pc:docMk/>
            <pc:sldMk cId="3335863952" sldId="319"/>
            <ac:spMk id="8" creationId="{6C66614D-B43C-4B53-B7A4-3BF5D680D57D}"/>
          </ac:spMkLst>
        </pc:spChg>
      </pc:sldChg>
      <pc:sldChg chg="addSp delSp modSp add mod">
        <pc:chgData name="Jan Ivar Oeyulvstad" userId="6f0e433c1223f074" providerId="LiveId" clId="{2B368FE5-55DB-47C2-BD83-C70F92947DDD}" dt="2020-09-02T13:58:45.062" v="6898" actId="20577"/>
        <pc:sldMkLst>
          <pc:docMk/>
          <pc:sldMk cId="150228697" sldId="320"/>
        </pc:sldMkLst>
        <pc:spChg chg="del">
          <ac:chgData name="Jan Ivar Oeyulvstad" userId="6f0e433c1223f074" providerId="LiveId" clId="{2B368FE5-55DB-47C2-BD83-C70F92947DDD}" dt="2020-09-02T13:58:40.398" v="6890" actId="478"/>
          <ac:spMkLst>
            <pc:docMk/>
            <pc:sldMk cId="150228697" sldId="320"/>
            <ac:spMk id="24" creationId="{8109813C-E2DA-475C-BD4C-3C282023DDC2}"/>
          </ac:spMkLst>
        </pc:spChg>
        <pc:spChg chg="add mod">
          <ac:chgData name="Jan Ivar Oeyulvstad" userId="6f0e433c1223f074" providerId="LiveId" clId="{2B368FE5-55DB-47C2-BD83-C70F92947DDD}" dt="2020-09-02T13:58:45.062" v="6898" actId="20577"/>
          <ac:spMkLst>
            <pc:docMk/>
            <pc:sldMk cId="150228697" sldId="320"/>
            <ac:spMk id="33" creationId="{D6A45771-EE5E-40E5-B576-974B10CDA1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A06DBD-28FC-7641-BBA6-ECFEED0A907A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 hvordan vet </a:t>
            </a:r>
            <a:r>
              <a:rPr lang="nb-NO" dirty="0" err="1"/>
              <a:t>Blazors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tabell hvilken link som skal håndtere hvor navigasjonen skal gå til?</a:t>
            </a:r>
          </a:p>
          <a:p>
            <a:r>
              <a:rPr lang="nb-NO" dirty="0"/>
              <a:t>Link </a:t>
            </a: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blir </a:t>
            </a:r>
            <a:r>
              <a:rPr lang="nb-NO" dirty="0" err="1"/>
              <a:t>interceptet</a:t>
            </a:r>
            <a:r>
              <a:rPr lang="nb-NO" dirty="0"/>
              <a:t> av </a:t>
            </a:r>
            <a:r>
              <a:rPr lang="nb-NO" dirty="0" err="1"/>
              <a:t>Blazors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</a:t>
            </a:r>
            <a:r>
              <a:rPr lang="nb-NO" dirty="0" err="1"/>
              <a:t>Delgator</a:t>
            </a:r>
            <a:r>
              <a:rPr lang="nb-NO" dirty="0"/>
              <a:t>.</a:t>
            </a:r>
          </a:p>
          <a:p>
            <a:r>
              <a:rPr lang="nb-NO" dirty="0" err="1"/>
              <a:t>Navigations</a:t>
            </a:r>
            <a:r>
              <a:rPr lang="nb-NO" dirty="0"/>
              <a:t> </a:t>
            </a: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 blir håndtert av </a:t>
            </a:r>
            <a:r>
              <a:rPr lang="nb-NO" dirty="0" err="1"/>
              <a:t>Navigation</a:t>
            </a:r>
            <a:r>
              <a:rPr lang="nb-NO" dirty="0"/>
              <a:t> Manager – denne ligger i JavaScript-delen av </a:t>
            </a:r>
            <a:r>
              <a:rPr lang="nb-NO" dirty="0" err="1"/>
              <a:t>Blazor</a:t>
            </a:r>
            <a:r>
              <a:rPr lang="nb-NO" dirty="0"/>
              <a:t>.</a:t>
            </a:r>
          </a:p>
          <a:p>
            <a:r>
              <a:rPr lang="nb-NO" dirty="0" err="1"/>
              <a:t>Navigation</a:t>
            </a:r>
            <a:r>
              <a:rPr lang="nb-NO" dirty="0"/>
              <a:t> Manager sjekker så først om </a:t>
            </a:r>
            <a:r>
              <a:rPr lang="nb-NO" dirty="0" err="1"/>
              <a:t>Interception</a:t>
            </a:r>
            <a:r>
              <a:rPr lang="nb-NO" dirty="0"/>
              <a:t> er slått på, så om f.eks. </a:t>
            </a:r>
            <a:r>
              <a:rPr lang="nb-NO" dirty="0" err="1"/>
              <a:t>Ctrl</a:t>
            </a:r>
            <a:r>
              <a:rPr lang="nb-NO" dirty="0"/>
              <a:t>-tasten er trykket – da skal ikke </a:t>
            </a:r>
            <a:r>
              <a:rPr lang="nb-NO" dirty="0" err="1"/>
              <a:t>Interception</a:t>
            </a:r>
            <a:r>
              <a:rPr lang="nb-NO" dirty="0"/>
              <a:t> kjøres. Tilsvarende for target-attributter (annet enn _</a:t>
            </a:r>
            <a:r>
              <a:rPr lang="nb-NO" dirty="0" err="1"/>
              <a:t>self</a:t>
            </a:r>
            <a:r>
              <a:rPr lang="nb-NO" dirty="0"/>
              <a:t>)</a:t>
            </a:r>
          </a:p>
          <a:p>
            <a:r>
              <a:rPr lang="nb-NO" dirty="0"/>
              <a:t>(klikk videre) eller om man befinner seg utenfor Base URI.</a:t>
            </a:r>
          </a:p>
          <a:p>
            <a:r>
              <a:rPr lang="nb-NO" dirty="0"/>
              <a:t>Hvis alle sjekker passerer så oppdateres </a:t>
            </a:r>
            <a:r>
              <a:rPr lang="nb-NO" dirty="0" err="1"/>
              <a:t>browser</a:t>
            </a:r>
            <a:r>
              <a:rPr lang="nb-NO" dirty="0"/>
              <a:t> historikk og </a:t>
            </a:r>
            <a:r>
              <a:rPr lang="nb-NO" dirty="0" err="1"/>
              <a:t>adresslinjen</a:t>
            </a:r>
            <a:r>
              <a:rPr lang="nb-NO" dirty="0"/>
              <a:t>.</a:t>
            </a:r>
          </a:p>
          <a:p>
            <a:r>
              <a:rPr lang="nb-NO" dirty="0"/>
              <a:t>Så kjøres en metode «</a:t>
            </a:r>
            <a:r>
              <a:rPr lang="nb-NO" dirty="0" err="1"/>
              <a:t>notifyLocationChanged</a:t>
            </a:r>
            <a:r>
              <a:rPr lang="nb-NO" dirty="0"/>
              <a:t>(…) – </a:t>
            </a:r>
            <a:r>
              <a:rPr lang="nb-NO" dirty="0" err="1"/>
              <a:t>callback</a:t>
            </a:r>
            <a:r>
              <a:rPr lang="nb-NO" dirty="0"/>
              <a:t> til C#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Blazor</a:t>
            </a:r>
            <a:r>
              <a:rPr lang="nb-NO" dirty="0"/>
              <a:t> Server: håndteres via </a:t>
            </a:r>
            <a:r>
              <a:rPr lang="nb-NO" dirty="0" err="1"/>
              <a:t>SignalR</a:t>
            </a:r>
            <a:r>
              <a:rPr lang="nb-NO" dirty="0"/>
              <a:t> til C# i server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Blazor</a:t>
            </a:r>
            <a:r>
              <a:rPr lang="nb-NO" dirty="0"/>
              <a:t> </a:t>
            </a:r>
            <a:r>
              <a:rPr lang="nb-NO" dirty="0" err="1"/>
              <a:t>WebAssembly</a:t>
            </a:r>
            <a:r>
              <a:rPr lang="nb-NO" dirty="0"/>
              <a:t> gjør dette via JavaScript </a:t>
            </a:r>
            <a:r>
              <a:rPr lang="nb-NO" dirty="0" err="1"/>
              <a:t>Interop</a:t>
            </a:r>
            <a:r>
              <a:rPr lang="nb-NO" dirty="0"/>
              <a:t> og så videre til C#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pPr marL="0" indent="0">
              <a:buFontTx/>
              <a:buNone/>
            </a:pPr>
            <a:r>
              <a:rPr lang="nb-NO" dirty="0"/>
              <a:t>Så kommer man til </a:t>
            </a:r>
            <a:r>
              <a:rPr lang="nb-NO" dirty="0" err="1"/>
              <a:t>Navigation</a:t>
            </a:r>
            <a:r>
              <a:rPr lang="nb-NO" dirty="0"/>
              <a:t> Manager i C# delen av </a:t>
            </a:r>
            <a:r>
              <a:rPr lang="nb-NO" dirty="0" err="1"/>
              <a:t>Blazor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06DBD-28FC-7641-BBA6-ECFEED0A907A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72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551" y="3737485"/>
            <a:ext cx="5410719" cy="1333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51" y="5197270"/>
            <a:ext cx="5391149" cy="911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959" y="629388"/>
            <a:ext cx="2934260" cy="1295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93" y="0"/>
            <a:ext cx="600700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side uten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endParaRPr lang="en-US" dirty="0"/>
          </a:p>
        </p:txBody>
      </p:sp>
      <p:sp>
        <p:nvSpPr>
          <p:cNvPr id="4" name="Tittel 1"/>
          <p:cNvSpPr txBox="1">
            <a:spLocks/>
          </p:cNvSpPr>
          <p:nvPr userDrawn="1"/>
        </p:nvSpPr>
        <p:spPr bwMode="auto">
          <a:xfrm>
            <a:off x="963084" y="44069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0" i="0">
                <a:solidFill>
                  <a:srgbClr val="98BB36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nb-NO" sz="2667" dirty="0" err="1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Click</a:t>
            </a:r>
            <a:r>
              <a:rPr lang="nb-NO" sz="2667" dirty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to </a:t>
            </a:r>
            <a:r>
              <a:rPr lang="nb-NO" sz="2667" dirty="0" err="1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edit</a:t>
            </a:r>
            <a:r>
              <a:rPr lang="nb-NO" sz="2667" dirty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Master </a:t>
            </a:r>
            <a:r>
              <a:rPr lang="nb-NO" sz="2667" dirty="0" err="1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subtitle</a:t>
            </a:r>
            <a:r>
              <a:rPr lang="nb-NO" sz="2667" dirty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697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med valgfrit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551" y="3737485"/>
            <a:ext cx="5410719" cy="1333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51" y="5197270"/>
            <a:ext cx="5391149" cy="911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331527" y="0"/>
            <a:ext cx="5865275" cy="68616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959" y="629388"/>
            <a:ext cx="2934260" cy="1295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959" y="629388"/>
            <a:ext cx="2934260" cy="1295304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3" t="14512" r="20454" b="14557"/>
          <a:stretch/>
        </p:blipFill>
        <p:spPr>
          <a:xfrm>
            <a:off x="8105671" y="-22210"/>
            <a:ext cx="4086331" cy="69017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90551" y="3737485"/>
            <a:ext cx="5410719" cy="1333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90551" y="5197270"/>
            <a:ext cx="5391149" cy="911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200" b="0" i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9296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nlig tekst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838200" y="1481953"/>
            <a:ext cx="10515600" cy="476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838200" y="95686"/>
            <a:ext cx="10515600" cy="12208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837363" y="144860"/>
            <a:ext cx="104402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53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side med kyst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3" descr="0002_EGDE_ppt_oppsett_16-9_06-16_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47"/>
            <a:ext cx="12182759" cy="6123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side med 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437" y="0"/>
            <a:ext cx="5380364" cy="686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7364" y="107244"/>
            <a:ext cx="5757401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837364" y="1458283"/>
            <a:ext cx="5757401" cy="4450327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667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617" y="6306516"/>
            <a:ext cx="932345" cy="411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side med 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-4799" y="0"/>
            <a:ext cx="5380364" cy="686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9635" y="135268"/>
            <a:ext cx="552796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9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749635" y="1486149"/>
            <a:ext cx="5527964" cy="4608512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667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7222" y="6306516"/>
            <a:ext cx="932345" cy="411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9987" y="154063"/>
            <a:ext cx="108924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9987" y="1414537"/>
            <a:ext cx="5306531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689987" y="2054299"/>
            <a:ext cx="5306531" cy="3951288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9" y="141453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 hasCustomPrompt="1"/>
          </p:nvPr>
        </p:nvSpPr>
        <p:spPr>
          <a:xfrm>
            <a:off x="6193369" y="205429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79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delingssi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437" y="0"/>
            <a:ext cx="5380364" cy="686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617" y="6306516"/>
            <a:ext cx="932345" cy="41157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1" y="5197270"/>
            <a:ext cx="5391149" cy="911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baseline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Legg inn en eventuell kommentar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90551" y="3737485"/>
            <a:ext cx="5410719" cy="1333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07222" y="6306516"/>
            <a:ext cx="932345" cy="4115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54" r:id="rId3"/>
    <p:sldLayoutId id="2147483655" r:id="rId4"/>
    <p:sldLayoutId id="2147483675" r:id="rId5"/>
    <p:sldLayoutId id="2147483663" r:id="rId6"/>
    <p:sldLayoutId id="2147483664" r:id="rId7"/>
    <p:sldLayoutId id="2147483653" r:id="rId8"/>
    <p:sldLayoutId id="2147483669" r:id="rId9"/>
    <p:sldLayoutId id="2147483651" r:id="rId10"/>
    <p:sldLayoutId id="2147483660" r:id="rId11"/>
    <p:sldLayoutId id="2147483674" r:id="rId12"/>
    <p:sldLayoutId id="214748367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51C38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sz="2667" b="0" i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sz="2667" b="0" i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sz="2667" b="0" i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sz="2133" b="0" i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 b="0" i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riablenotfound.com/2020/01/que-es-blazor-eso-de-lo-que-todo-e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Intro til </a:t>
            </a:r>
            <a:r>
              <a:rPr lang="nb-NO" dirty="0" err="1"/>
              <a:t>Blazor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90551" y="5197270"/>
            <a:ext cx="5391149" cy="1136418"/>
          </a:xfrm>
        </p:spPr>
        <p:txBody>
          <a:bodyPr>
            <a:normAutofit/>
          </a:bodyPr>
          <a:lstStyle/>
          <a:p>
            <a:r>
              <a:rPr lang="nb-NO" dirty="0"/>
              <a:t>Bedriftsarrangement for datastudenter</a:t>
            </a:r>
          </a:p>
          <a:p>
            <a:r>
              <a:rPr lang="nb-NO" dirty="0"/>
              <a:t>I samarbeid med Beta </a:t>
            </a:r>
            <a:r>
              <a:rPr lang="nb-NO" dirty="0" err="1"/>
              <a:t>UiA</a:t>
            </a:r>
            <a:r>
              <a:rPr lang="nb-NO" dirty="0"/>
              <a:t> (Grimstad)</a:t>
            </a:r>
          </a:p>
        </p:txBody>
      </p:sp>
      <p:pic>
        <p:nvPicPr>
          <p:cNvPr id="7" name="Bilde 2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BBC462A4-CCB6-4D87-8715-3A8630593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1"/>
          <a:stretch/>
        </p:blipFill>
        <p:spPr bwMode="auto">
          <a:xfrm>
            <a:off x="19" y="10"/>
            <a:ext cx="12191979" cy="68579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Server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D82A5ED-A3F1-42D6-983C-FDB75B19DB1B}"/>
              </a:ext>
            </a:extLst>
          </p:cNvPr>
          <p:cNvSpPr/>
          <p:nvPr/>
        </p:nvSpPr>
        <p:spPr bwMode="auto">
          <a:xfrm>
            <a:off x="10922243" y="5594836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A5440BC-5EC8-4766-B61F-1E8DF48C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3" y="1198319"/>
            <a:ext cx="10415954" cy="4938712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47A12B30-FDA6-4A0A-97F1-8DF7008DA8AD}"/>
              </a:ext>
            </a:extLst>
          </p:cNvPr>
          <p:cNvSpPr/>
          <p:nvPr/>
        </p:nvSpPr>
        <p:spPr bwMode="auto">
          <a:xfrm>
            <a:off x="1055406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5C30531-B6C6-4C18-8A4D-78C037CC563F}"/>
              </a:ext>
            </a:extLst>
          </p:cNvPr>
          <p:cNvSpPr/>
          <p:nvPr/>
        </p:nvSpPr>
        <p:spPr bwMode="auto">
          <a:xfrm>
            <a:off x="7104185" y="1286239"/>
            <a:ext cx="3965330" cy="18614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nb-NO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Fordeler</a:t>
            </a:r>
            <a:endParaRPr lang="nb-NO" sz="1800" dirty="0">
              <a:solidFill>
                <a:srgbClr val="000000"/>
              </a:solidFill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Lite må lastes ned, kjapp lastetid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Fullt ASP.NET rammeverk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 err="1">
                <a:solidFill>
                  <a:srgbClr val="000000"/>
                </a:solidFill>
              </a:rPr>
              <a:t>WebAssembly</a:t>
            </a:r>
            <a:r>
              <a:rPr lang="nb-NO" sz="1800" dirty="0">
                <a:solidFill>
                  <a:srgbClr val="000000"/>
                </a:solidFill>
              </a:rPr>
              <a:t> er ikke nødvendig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Server-side hemmeligheter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9684137-6C1C-4317-8FE3-D063C63C49B8}"/>
              </a:ext>
            </a:extLst>
          </p:cNvPr>
          <p:cNvSpPr/>
          <p:nvPr/>
        </p:nvSpPr>
        <p:spPr bwMode="auto">
          <a:xfrm>
            <a:off x="1113694" y="4404947"/>
            <a:ext cx="5146430" cy="1565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nb-NO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Ulemper</a:t>
            </a:r>
            <a:endParaRPr lang="nb-NO" sz="1800" dirty="0">
              <a:solidFill>
                <a:srgbClr val="000000"/>
              </a:solidFill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Ingen offline-støtte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Trenger en server som kjører ASP.NET </a:t>
            </a:r>
            <a:r>
              <a:rPr lang="nb-NO" sz="1800" dirty="0" err="1">
                <a:solidFill>
                  <a:srgbClr val="000000"/>
                </a:solidFill>
              </a:rPr>
              <a:t>Core</a:t>
            </a:r>
            <a:endParaRPr lang="nb-NO" sz="1800" dirty="0">
              <a:solidFill>
                <a:srgbClr val="000000"/>
              </a:solidFill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Høyere latens, tregere applikasjon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1800" dirty="0">
                <a:solidFill>
                  <a:srgbClr val="000000"/>
                </a:solidFill>
              </a:rPr>
              <a:t>Tette kobling mellom server og klientlag</a:t>
            </a:r>
          </a:p>
        </p:txBody>
      </p:sp>
    </p:spTree>
    <p:extLst>
      <p:ext uri="{BB962C8B-B14F-4D97-AF65-F5344CB8AC3E}">
        <p14:creationId xmlns:p14="http://schemas.microsoft.com/office/powerpoint/2010/main" val="63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Hvilken variant av </a:t>
            </a:r>
            <a:r>
              <a:rPr lang="nb-NO" dirty="0" err="1"/>
              <a:t>Blazor</a:t>
            </a:r>
            <a:r>
              <a:rPr lang="nb-NO" dirty="0"/>
              <a:t> skal jeg bruke?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7A12B30-FDA6-4A0A-97F1-8DF7008DA8AD}"/>
              </a:ext>
            </a:extLst>
          </p:cNvPr>
          <p:cNvSpPr/>
          <p:nvPr/>
        </p:nvSpPr>
        <p:spPr bwMode="auto">
          <a:xfrm>
            <a:off x="1055406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B21274-890A-4E73-96AB-78D8CA13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018"/>
            <a:ext cx="11143150" cy="4372629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3E85A12B-5ED2-4164-9919-DA673AEB5E74}"/>
              </a:ext>
            </a:extLst>
          </p:cNvPr>
          <p:cNvSpPr/>
          <p:nvPr/>
        </p:nvSpPr>
        <p:spPr bwMode="auto">
          <a:xfrm>
            <a:off x="975945" y="2954215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Trenger rask ytelse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9335511-BFA0-4D34-8E92-68448E9D1299}"/>
              </a:ext>
            </a:extLst>
          </p:cNvPr>
          <p:cNvSpPr/>
          <p:nvPr/>
        </p:nvSpPr>
        <p:spPr bwMode="auto">
          <a:xfrm>
            <a:off x="975945" y="3429000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Trenger tilgang til server-side ressurser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38D72954-DFA8-4E90-B01C-F967DB7062E1}"/>
              </a:ext>
            </a:extLst>
          </p:cNvPr>
          <p:cNvSpPr/>
          <p:nvPr/>
        </p:nvSpPr>
        <p:spPr bwMode="auto">
          <a:xfrm>
            <a:off x="975945" y="3897404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Skal ikke være avhengig av </a:t>
            </a:r>
            <a:r>
              <a:rPr lang="nb-NO" sz="2000" dirty="0" err="1">
                <a:solidFill>
                  <a:srgbClr val="000000"/>
                </a:solidFill>
              </a:rPr>
              <a:t>WebAssembly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7B624530-BAE9-4C4E-81EA-72522D8DAAA1}"/>
              </a:ext>
            </a:extLst>
          </p:cNvPr>
          <p:cNvSpPr/>
          <p:nvPr/>
        </p:nvSpPr>
        <p:spPr bwMode="auto">
          <a:xfrm>
            <a:off x="975944" y="4365808"/>
            <a:ext cx="6260123" cy="3718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Mulighet til å jobbe offline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E0E8A30-2587-47BC-8522-81391966FC78}"/>
              </a:ext>
            </a:extLst>
          </p:cNvPr>
          <p:cNvSpPr/>
          <p:nvPr/>
        </p:nvSpPr>
        <p:spPr bwMode="auto">
          <a:xfrm>
            <a:off x="975943" y="4802858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Ønsker ikke å kjøre ASP.NET </a:t>
            </a:r>
            <a:r>
              <a:rPr lang="nb-NO" sz="2000" dirty="0" err="1">
                <a:solidFill>
                  <a:srgbClr val="000000"/>
                </a:solidFill>
              </a:rPr>
              <a:t>Core</a:t>
            </a:r>
            <a:r>
              <a:rPr lang="nb-NO" sz="2000" dirty="0">
                <a:solidFill>
                  <a:srgbClr val="000000"/>
                </a:solidFill>
              </a:rPr>
              <a:t> server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A762DC6-C769-4056-91CF-E6AC06E9BC7A}"/>
              </a:ext>
            </a:extLst>
          </p:cNvPr>
          <p:cNvSpPr/>
          <p:nvPr/>
        </p:nvSpPr>
        <p:spPr bwMode="auto">
          <a:xfrm>
            <a:off x="975943" y="5239908"/>
            <a:ext cx="6260123" cy="3718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Ønsker å utvikle raske, interaktive web apper i C#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Hvilken variant av </a:t>
            </a:r>
            <a:r>
              <a:rPr lang="nb-NO" dirty="0" err="1"/>
              <a:t>Blazor</a:t>
            </a:r>
            <a:r>
              <a:rPr lang="nb-NO" dirty="0"/>
              <a:t> skal jeg bruke?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7A12B30-FDA6-4A0A-97F1-8DF7008DA8AD}"/>
              </a:ext>
            </a:extLst>
          </p:cNvPr>
          <p:cNvSpPr/>
          <p:nvPr/>
        </p:nvSpPr>
        <p:spPr bwMode="auto">
          <a:xfrm>
            <a:off x="1055406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B21274-890A-4E73-96AB-78D8CA13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018"/>
            <a:ext cx="11143150" cy="4372629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3E85A12B-5ED2-4164-9919-DA673AEB5E74}"/>
              </a:ext>
            </a:extLst>
          </p:cNvPr>
          <p:cNvSpPr/>
          <p:nvPr/>
        </p:nvSpPr>
        <p:spPr bwMode="auto">
          <a:xfrm>
            <a:off x="975945" y="2954215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Trenger rask ytelse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9335511-BFA0-4D34-8E92-68448E9D1299}"/>
              </a:ext>
            </a:extLst>
          </p:cNvPr>
          <p:cNvSpPr/>
          <p:nvPr/>
        </p:nvSpPr>
        <p:spPr bwMode="auto">
          <a:xfrm>
            <a:off x="975945" y="3429000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Trenger tilgang til server-side ressurser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38D72954-DFA8-4E90-B01C-F967DB7062E1}"/>
              </a:ext>
            </a:extLst>
          </p:cNvPr>
          <p:cNvSpPr/>
          <p:nvPr/>
        </p:nvSpPr>
        <p:spPr bwMode="auto">
          <a:xfrm>
            <a:off x="975945" y="3897404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Skal ikke være avhengig av </a:t>
            </a:r>
            <a:r>
              <a:rPr lang="nb-NO" sz="2000" dirty="0" err="1">
                <a:solidFill>
                  <a:srgbClr val="000000"/>
                </a:solidFill>
              </a:rPr>
              <a:t>WebAssembly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7B624530-BAE9-4C4E-81EA-72522D8DAAA1}"/>
              </a:ext>
            </a:extLst>
          </p:cNvPr>
          <p:cNvSpPr/>
          <p:nvPr/>
        </p:nvSpPr>
        <p:spPr bwMode="auto">
          <a:xfrm>
            <a:off x="975944" y="4365808"/>
            <a:ext cx="6260123" cy="3718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Mulighet til å jobbe offline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E0E8A30-2587-47BC-8522-81391966FC78}"/>
              </a:ext>
            </a:extLst>
          </p:cNvPr>
          <p:cNvSpPr/>
          <p:nvPr/>
        </p:nvSpPr>
        <p:spPr bwMode="auto">
          <a:xfrm>
            <a:off x="975943" y="4802858"/>
            <a:ext cx="6260123" cy="4044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Ønsker ikke å kjøre ASP.NET </a:t>
            </a:r>
            <a:r>
              <a:rPr lang="nb-NO" sz="2000" dirty="0" err="1">
                <a:solidFill>
                  <a:srgbClr val="000000"/>
                </a:solidFill>
              </a:rPr>
              <a:t>Core</a:t>
            </a:r>
            <a:r>
              <a:rPr lang="nb-NO" sz="2000" dirty="0">
                <a:solidFill>
                  <a:srgbClr val="000000"/>
                </a:solidFill>
              </a:rPr>
              <a:t> server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A762DC6-C769-4056-91CF-E6AC06E9BC7A}"/>
              </a:ext>
            </a:extLst>
          </p:cNvPr>
          <p:cNvSpPr/>
          <p:nvPr/>
        </p:nvSpPr>
        <p:spPr bwMode="auto">
          <a:xfrm>
            <a:off x="975943" y="5239908"/>
            <a:ext cx="6260123" cy="3718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</a:rPr>
              <a:t>Ønsker å utvikle raske, interaktive web apper i C#</a:t>
            </a:r>
            <a:endParaRPr kumimoji="0" lang="nb-NO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bruker </a:t>
            </a:r>
            <a:r>
              <a:rPr lang="nb-NO" dirty="0" err="1"/>
              <a:t>Razor</a:t>
            </a:r>
            <a:r>
              <a:rPr lang="nb-NO" dirty="0"/>
              <a:t> </a:t>
            </a:r>
            <a:r>
              <a:rPr lang="nb-NO" dirty="0" err="1"/>
              <a:t>syntax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F781244-43FC-47B9-BAE7-8FFE8CC8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1557660"/>
            <a:ext cx="10785231" cy="421287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AB7F80E-FCA2-4A67-9C71-E55474848017}"/>
              </a:ext>
            </a:extLst>
          </p:cNvPr>
          <p:cNvSpPr/>
          <p:nvPr/>
        </p:nvSpPr>
        <p:spPr bwMode="auto">
          <a:xfrm>
            <a:off x="776653" y="1631164"/>
            <a:ext cx="3540369" cy="366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Index.razor</a:t>
            </a:r>
            <a:endParaRPr kumimoji="0" lang="nb-NO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@page 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"/"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400" dirty="0">
              <a:solidFill>
                <a:srgbClr val="0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h1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Hello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,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world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!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/h1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400" dirty="0">
              <a:solidFill>
                <a:srgbClr val="0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Welcome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to 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your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app.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nb-NO" sz="14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Dialog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Title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Blazor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nb-NO" sz="14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Do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you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want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to</a:t>
            </a:r>
            <a:endParaRPr lang="nb-NO" sz="1400" dirty="0">
              <a:solidFill>
                <a:srgbClr val="0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i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learn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i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Bla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zor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?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/</a:t>
            </a:r>
            <a:r>
              <a:rPr lang="nb-NO" sz="14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Dialog</a:t>
            </a:r>
            <a:r>
              <a:rPr lang="nb-NO" sz="14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endParaRPr kumimoji="0" lang="nb-NO" sz="14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2835B7D-595E-4B9A-804C-2ECB9034B324}"/>
              </a:ext>
            </a:extLst>
          </p:cNvPr>
          <p:cNvSpPr/>
          <p:nvPr/>
        </p:nvSpPr>
        <p:spPr bwMode="auto">
          <a:xfrm>
            <a:off x="7772400" y="1316565"/>
            <a:ext cx="4317023" cy="52770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Dialog.razor</a:t>
            </a:r>
            <a:endParaRPr kumimoji="0" lang="nb-NO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div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r>
              <a:rPr lang="nb-NO" sz="12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h1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Hello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,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world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!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/h1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endParaRPr lang="nb-NO" sz="1200" dirty="0">
              <a:solidFill>
                <a:srgbClr val="C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@ChildContent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  &lt;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button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@onclick="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OnYes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"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Yes!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/button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div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endParaRPr lang="nb-NO" sz="1200" dirty="0">
              <a:solidFill>
                <a:srgbClr val="C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@code {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[</a:t>
            </a:r>
            <a:r>
              <a:rPr lang="nb-NO" sz="12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Parameter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Title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{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get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set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[</a:t>
            </a:r>
            <a:r>
              <a:rPr lang="nb-NO" sz="12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Parameter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RenderFragment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ChildContent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{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get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set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private </a:t>
            </a:r>
            <a:r>
              <a:rPr lang="nb-NO" sz="1200" dirty="0" err="1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OnYes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{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 //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something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happens</a:t>
            </a:r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}</a:t>
            </a:r>
            <a:endParaRPr kumimoji="0" lang="nb-NO" sz="12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FD85139-3BC0-408B-BB05-FB93F2B22483}"/>
              </a:ext>
            </a:extLst>
          </p:cNvPr>
          <p:cNvSpPr txBox="1"/>
          <p:nvPr/>
        </p:nvSpPr>
        <p:spPr>
          <a:xfrm>
            <a:off x="4769458" y="4647318"/>
            <a:ext cx="249115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Index.razor</a:t>
            </a:r>
            <a:endParaRPr kumimoji="0" lang="nb-NO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0095B11-0BB0-460E-82BF-A8F5312B877F}"/>
              </a:ext>
            </a:extLst>
          </p:cNvPr>
          <p:cNvSpPr txBox="1"/>
          <p:nvPr/>
        </p:nvSpPr>
        <p:spPr>
          <a:xfrm>
            <a:off x="4858481" y="4035727"/>
            <a:ext cx="23131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Dialog.razor</a:t>
            </a:r>
            <a:endParaRPr kumimoji="0" lang="nb-NO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FCFB7BE-3476-44A4-80D5-F65DB7D61340}"/>
              </a:ext>
            </a:extLst>
          </p:cNvPr>
          <p:cNvSpPr txBox="1"/>
          <p:nvPr/>
        </p:nvSpPr>
        <p:spPr>
          <a:xfrm>
            <a:off x="4680437" y="2222109"/>
            <a:ext cx="249115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Blazor</a:t>
            </a:r>
            <a:r>
              <a:rPr kumimoji="0" lang="nb-NO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8131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</a:t>
            </a:r>
            <a:r>
              <a:rPr lang="nb-NO" dirty="0" err="1"/>
              <a:t>behind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F781244-43FC-47B9-BAE7-8FFE8CC8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1557660"/>
            <a:ext cx="10785231" cy="421287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AB7F80E-FCA2-4A67-9C71-E55474848017}"/>
              </a:ext>
            </a:extLst>
          </p:cNvPr>
          <p:cNvSpPr/>
          <p:nvPr/>
        </p:nvSpPr>
        <p:spPr bwMode="auto">
          <a:xfrm>
            <a:off x="776653" y="1631164"/>
            <a:ext cx="3540369" cy="366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Index.razor</a:t>
            </a:r>
            <a:endParaRPr kumimoji="0" lang="nb-NO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@page 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"/"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400" dirty="0">
              <a:solidFill>
                <a:srgbClr val="0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h1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Hello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,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world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!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/h1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400" dirty="0">
              <a:solidFill>
                <a:srgbClr val="0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Welcome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to 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your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app.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nb-NO" sz="14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Dialog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400" dirty="0" err="1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Title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="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Blazor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nb-NO" sz="14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Do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you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want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to</a:t>
            </a:r>
            <a:endParaRPr lang="nb-NO" sz="1400" dirty="0">
              <a:solidFill>
                <a:srgbClr val="0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i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learn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i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Bla</a:t>
            </a:r>
            <a:r>
              <a:rPr lang="nb-NO" sz="1400" dirty="0" err="1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zor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?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nb-NO" sz="1400" dirty="0">
                <a:solidFill>
                  <a:srgbClr val="0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/</a:t>
            </a:r>
            <a:r>
              <a:rPr lang="nb-NO" sz="14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Dialog</a:t>
            </a:r>
            <a:r>
              <a:rPr lang="nb-NO" sz="14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endParaRPr kumimoji="0" lang="nb-NO" sz="14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2835B7D-595E-4B9A-804C-2ECB9034B324}"/>
              </a:ext>
            </a:extLst>
          </p:cNvPr>
          <p:cNvSpPr/>
          <p:nvPr/>
        </p:nvSpPr>
        <p:spPr bwMode="auto">
          <a:xfrm>
            <a:off x="7737231" y="119670"/>
            <a:ext cx="4317023" cy="23937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Dialog.razor</a:t>
            </a:r>
            <a:endParaRPr kumimoji="0" lang="nb-NO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div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r>
              <a:rPr lang="nb-NO" sz="12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h1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Hello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,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world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!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/h1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endParaRPr lang="nb-NO" sz="1200" dirty="0">
              <a:solidFill>
                <a:srgbClr val="C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rgbClr val="C0000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@ChildContent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  &lt;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button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@onclick="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OnYes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"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Yes!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/button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&lt;/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div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FD85139-3BC0-408B-BB05-FB93F2B22483}"/>
              </a:ext>
            </a:extLst>
          </p:cNvPr>
          <p:cNvSpPr txBox="1"/>
          <p:nvPr/>
        </p:nvSpPr>
        <p:spPr>
          <a:xfrm>
            <a:off x="4764697" y="4647318"/>
            <a:ext cx="249115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Index.razor</a:t>
            </a:r>
            <a:endParaRPr kumimoji="0" lang="nb-NO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FCFB7BE-3476-44A4-80D5-F65DB7D61340}"/>
              </a:ext>
            </a:extLst>
          </p:cNvPr>
          <p:cNvSpPr txBox="1"/>
          <p:nvPr/>
        </p:nvSpPr>
        <p:spPr>
          <a:xfrm>
            <a:off x="4680437" y="2222109"/>
            <a:ext cx="249115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Blazor</a:t>
            </a:r>
            <a:r>
              <a:rPr kumimoji="0" lang="nb-NO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App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92B70FE-7213-4A93-8787-4950FBB096E1}"/>
              </a:ext>
            </a:extLst>
          </p:cNvPr>
          <p:cNvSpPr txBox="1"/>
          <p:nvPr/>
        </p:nvSpPr>
        <p:spPr>
          <a:xfrm>
            <a:off x="4880095" y="3912616"/>
            <a:ext cx="226035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Dialog.razor</a:t>
            </a:r>
            <a:endParaRPr kumimoji="0" lang="nb-NO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Dialog.razor.cs</a:t>
            </a:r>
            <a:endParaRPr kumimoji="0" lang="nb-NO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14E823E-6BB2-49CD-ACA9-4A01D788C3DB}"/>
              </a:ext>
            </a:extLst>
          </p:cNvPr>
          <p:cNvSpPr/>
          <p:nvPr/>
        </p:nvSpPr>
        <p:spPr bwMode="auto">
          <a:xfrm>
            <a:off x="7778262" y="2452508"/>
            <a:ext cx="4413738" cy="42128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Dialog.razor.cs</a:t>
            </a:r>
            <a:endParaRPr kumimoji="0" lang="nb-NO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nb-NO" sz="1200" dirty="0">
              <a:solidFill>
                <a:srgbClr val="C00000"/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 err="1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using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Microsoft.AspNetCore.Components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 err="1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namespace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Components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nb-NO" sz="1200" dirty="0" err="1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partial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nb-NO" sz="1200" dirty="0">
                <a:solidFill>
                  <a:srgbClr val="00B0F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>
                <a:solidFill>
                  <a:srgbClr val="00642D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Dialog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{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[</a:t>
            </a:r>
            <a:r>
              <a:rPr lang="nb-NO" sz="12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Parameter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Title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{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get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set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[</a:t>
            </a:r>
            <a:r>
              <a:rPr lang="nb-NO" sz="12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Parameter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RenderFragment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ChildContent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 {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get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set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; </a:t>
            </a:r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nb-NO" sz="12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private </a:t>
            </a:r>
            <a:r>
              <a:rPr lang="nb-NO" sz="1200" dirty="0" err="1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nb-NO" sz="1200" dirty="0">
                <a:solidFill>
                  <a:srgbClr val="00B050"/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OnYes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{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    //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something</a:t>
            </a:r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nb-NO" sz="1200" dirty="0" err="1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happens</a:t>
            </a:r>
            <a:endParaRPr lang="nb-NO" sz="1200" dirty="0">
              <a:solidFill>
                <a:schemeClr val="tx1">
                  <a:lumMod val="50000"/>
                </a:schemeClr>
              </a:solidFill>
              <a:latin typeface="MS Reference Sans Serif" panose="020B0604030504040204" pitchFamily="34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   }</a:t>
            </a:r>
          </a:p>
          <a:p>
            <a:r>
              <a:rPr lang="nb-NO" sz="1200" dirty="0">
                <a:solidFill>
                  <a:schemeClr val="tx1">
                    <a:lumMod val="50000"/>
                  </a:schemeClr>
                </a:solidFill>
                <a:latin typeface="MS Reference Sans Serif" panose="020B0604030504040204" pitchFamily="34" charset="0"/>
                <a:cs typeface="Courier New" panose="02070309020205020404" pitchFamily="49" charset="0"/>
              </a:rPr>
              <a:t>   }</a:t>
            </a:r>
          </a:p>
          <a:p>
            <a:r>
              <a:rPr kumimoji="0" lang="nb-NO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Reference Sans Serif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2EC4754-2C61-429C-9810-441AC52E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REST API og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  <a:p>
            <a:r>
              <a:rPr lang="nb-NO" dirty="0" err="1"/>
              <a:t>HttpClient</a:t>
            </a:r>
            <a:endParaRPr lang="nb-NO" dirty="0"/>
          </a:p>
          <a:p>
            <a:r>
              <a:rPr lang="nb-NO" dirty="0" err="1"/>
              <a:t>Dependency</a:t>
            </a:r>
            <a:r>
              <a:rPr lang="nb-NO" dirty="0"/>
              <a:t> </a:t>
            </a:r>
            <a:r>
              <a:rPr lang="nb-NO" dirty="0" err="1"/>
              <a:t>Injection</a:t>
            </a:r>
            <a:endParaRPr lang="nb-NO" dirty="0"/>
          </a:p>
          <a:p>
            <a:r>
              <a:rPr lang="nb-NO" dirty="0"/>
              <a:t>JSON hjelpemetoder</a:t>
            </a:r>
          </a:p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og Services 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5AFD0F76-C44C-4BD5-9D18-C65D7453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23" y="2464237"/>
            <a:ext cx="7231707" cy="34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</a:t>
            </a:r>
            <a:r>
              <a:rPr lang="nb-NO" dirty="0" err="1"/>
              <a:t>HttpClient</a:t>
            </a:r>
            <a:r>
              <a:rPr lang="nb-NO" dirty="0"/>
              <a:t> Service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776653" y="1631163"/>
            <a:ext cx="8806962" cy="47432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Program.cs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…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builder.</a:t>
            </a:r>
            <a:r>
              <a:rPr lang="nb-NO" sz="2400" dirty="0" err="1">
                <a:solidFill>
                  <a:srgbClr val="00B0F0"/>
                </a:solidFill>
                <a:cs typeface="Courier New" panose="02070309020205020404" pitchFamily="49" charset="0"/>
              </a:rPr>
              <a:t>Services</a:t>
            </a: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.AddTransient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sp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=&gt;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new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nb-NO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HttpClient</a:t>
            </a:r>
            <a:endParaRPr lang="nb-NO" sz="24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 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      </a:t>
            </a: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BaseAddress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new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Uri("https://&lt;your-api-endpoint&gt;")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107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 av </a:t>
            </a:r>
            <a:r>
              <a:rPr lang="nb-NO" dirty="0" err="1"/>
              <a:t>HttpClient</a:t>
            </a:r>
            <a:r>
              <a:rPr lang="nb-NO" dirty="0"/>
              <a:t> Service i en komponent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776653" y="1631163"/>
            <a:ext cx="8806962" cy="47432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Component.razor.cs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…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[</a:t>
            </a:r>
            <a:r>
              <a:rPr lang="nb-NO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Inject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]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 err="1">
                <a:solidFill>
                  <a:srgbClr val="00B0F0"/>
                </a:solidFill>
                <a:cs typeface="Courier New" panose="02070309020205020404" pitchFamily="49" charset="0"/>
              </a:rPr>
              <a:t>public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nb-NO" sz="2400" dirty="0" err="1">
                <a:solidFill>
                  <a:srgbClr val="00B050"/>
                </a:solidFill>
                <a:cs typeface="Courier New" panose="02070309020205020404" pitchFamily="49" charset="0"/>
              </a:rPr>
              <a:t>HttpClient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HttpClient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 { </a:t>
            </a:r>
            <a:r>
              <a:rPr lang="nb-NO" sz="2400" dirty="0" err="1">
                <a:solidFill>
                  <a:srgbClr val="00B0F0"/>
                </a:solidFill>
                <a:cs typeface="Courier New" panose="02070309020205020404" pitchFamily="49" charset="0"/>
              </a:rPr>
              <a:t>get</a:t>
            </a:r>
            <a:r>
              <a:rPr lang="nb-NO" sz="2400" dirty="0">
                <a:solidFill>
                  <a:srgbClr val="00B0F0"/>
                </a:solidFill>
                <a:cs typeface="Courier New" panose="02070309020205020404" pitchFamily="49" charset="0"/>
              </a:rPr>
              <a:t>; </a:t>
            </a:r>
            <a:r>
              <a:rPr lang="nb-NO" sz="2400" dirty="0" err="1">
                <a:solidFill>
                  <a:srgbClr val="00B0F0"/>
                </a:solidFill>
                <a:cs typeface="Courier New" panose="02070309020205020404" pitchFamily="49" charset="0"/>
              </a:rPr>
              <a:t>set</a:t>
            </a:r>
            <a:r>
              <a:rPr lang="nb-NO" sz="2400" dirty="0">
                <a:solidFill>
                  <a:srgbClr val="00B0F0"/>
                </a:solidFill>
                <a:cs typeface="Courier New" panose="02070309020205020404" pitchFamily="49" charset="0"/>
              </a:rPr>
              <a:t>; 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44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 av JSON hjelpemetoder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776653" y="1631162"/>
            <a:ext cx="10864362" cy="5131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Component.razor.cs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…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 err="1">
                <a:solidFill>
                  <a:srgbClr val="00B0F0"/>
                </a:solidFill>
                <a:cs typeface="Courier New" panose="02070309020205020404" pitchFamily="49" charset="0"/>
              </a:rPr>
              <a:t>protected</a:t>
            </a:r>
            <a:r>
              <a:rPr lang="nb-NO" sz="20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nb-NO" sz="2000" dirty="0" err="1">
                <a:solidFill>
                  <a:srgbClr val="00B0F0"/>
                </a:solidFill>
                <a:cs typeface="Courier New" panose="02070309020205020404" pitchFamily="49" charset="0"/>
              </a:rPr>
              <a:t>override</a:t>
            </a:r>
            <a:r>
              <a:rPr lang="nb-NO" sz="20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nb-NO" sz="2000" dirty="0" err="1">
                <a:solidFill>
                  <a:srgbClr val="00B0F0"/>
                </a:solidFill>
                <a:cs typeface="Courier New" panose="02070309020205020404" pitchFamily="49" charset="0"/>
              </a:rPr>
              <a:t>async</a:t>
            </a:r>
            <a:r>
              <a:rPr lang="nb-NO" sz="20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nb-NO" sz="2000" dirty="0" err="1">
                <a:solidFill>
                  <a:srgbClr val="00B050"/>
                </a:solidFill>
                <a:cs typeface="Courier New" panose="02070309020205020404" pitchFamily="49" charset="0"/>
              </a:rPr>
              <a:t>Task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nb-NO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OnInitializedAsync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nb-NO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Employees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nb-NO" sz="2000" dirty="0" err="1">
                <a:solidFill>
                  <a:srgbClr val="00B0F0"/>
                </a:solidFill>
                <a:cs typeface="Courier New" panose="02070309020205020404" pitchFamily="49" charset="0"/>
              </a:rPr>
              <a:t>await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nb-NO" sz="2000" dirty="0" err="1">
                <a:solidFill>
                  <a:srgbClr val="00B050"/>
                </a:solidFill>
                <a:cs typeface="Courier New" panose="02070309020205020404" pitchFamily="49" charset="0"/>
              </a:rPr>
              <a:t>HttpClient</a:t>
            </a:r>
            <a:r>
              <a:rPr lang="nb-NO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nb-NO" sz="2000" dirty="0" err="1">
                <a:solidFill>
                  <a:srgbClr val="00B050"/>
                </a:solidFill>
                <a:cs typeface="Courier New" panose="02070309020205020404" pitchFamily="49" charset="0"/>
              </a:rPr>
              <a:t>GetFromJsonAsync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nb-NO" sz="2000" dirty="0" err="1">
                <a:solidFill>
                  <a:srgbClr val="00B050"/>
                </a:solidFill>
                <a:cs typeface="Courier New" panose="02070309020205020404" pitchFamily="49" charset="0"/>
              </a:rPr>
              <a:t>Employee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[]&gt;("</a:t>
            </a:r>
            <a:r>
              <a:rPr lang="nb-NO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api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/</a:t>
            </a:r>
            <a:r>
              <a:rPr lang="nb-NO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employee</a:t>
            </a: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");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0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…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GetFromJsonAsync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PutAsJsonAsync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PostAsJsonAsync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DeleteAsync</a:t>
            </a:r>
            <a:r>
              <a:rPr lang="nb-NO" sz="2400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35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DA6F6A-AF89-4BD7-B1D8-FBD81DF7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Layout tilsvarer en master i PowerPoint</a:t>
            </a:r>
          </a:p>
          <a:p>
            <a:r>
              <a:rPr lang="nb-NO" dirty="0" err="1"/>
              <a:t>Branding</a:t>
            </a:r>
            <a:r>
              <a:rPr lang="nb-NO" dirty="0"/>
              <a:t>, headere, </a:t>
            </a:r>
            <a:r>
              <a:rPr lang="nb-NO" dirty="0" err="1"/>
              <a:t>footer</a:t>
            </a:r>
            <a:r>
              <a:rPr lang="nb-NO" dirty="0"/>
              <a:t> osv.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Layouts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838200" y="2784977"/>
            <a:ext cx="10864362" cy="3623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MainLayout.razor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@inherits </a:t>
            </a:r>
            <a:r>
              <a:rPr lang="en-US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LayoutComponentBase</a:t>
            </a: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 class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="main"&gt;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header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	&lt;h1&gt;This is the header&lt;/h1&gt;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header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 class="content"&gt;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	@Body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footer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	This is the footer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footer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nb-NO" sz="1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/>
              <a:t> Intro</a:t>
            </a: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55415D8-EAA3-4908-AA4F-5B4EDB937CDE}"/>
              </a:ext>
            </a:extLst>
          </p:cNvPr>
          <p:cNvSpPr/>
          <p:nvPr/>
        </p:nvSpPr>
        <p:spPr>
          <a:xfrm>
            <a:off x="838200" y="1543575"/>
            <a:ext cx="1085605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 err="1"/>
              <a:t>Blazor</a:t>
            </a:r>
            <a:r>
              <a:rPr lang="nb-NO" dirty="0"/>
              <a:t> (C#) kontra </a:t>
            </a:r>
            <a:r>
              <a:rPr lang="nb-NO" dirty="0" err="1"/>
              <a:t>React</a:t>
            </a:r>
            <a:r>
              <a:rPr lang="nb-NO" dirty="0"/>
              <a:t>/</a:t>
            </a:r>
            <a:r>
              <a:rPr lang="nb-NO" dirty="0" err="1"/>
              <a:t>Angular</a:t>
            </a:r>
            <a:r>
              <a:rPr lang="nb-NO" dirty="0"/>
              <a:t>/</a:t>
            </a:r>
            <a:r>
              <a:rPr lang="nb-NO" dirty="0" err="1"/>
              <a:t>Vue</a:t>
            </a:r>
            <a:r>
              <a:rPr lang="nb-NO" dirty="0"/>
              <a:t> (JavaScript)</a:t>
            </a:r>
          </a:p>
          <a:p>
            <a:pPr marL="514350" indent="-5143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 err="1"/>
              <a:t>Razor</a:t>
            </a:r>
            <a:r>
              <a:rPr lang="nb-NO" dirty="0"/>
              <a:t> </a:t>
            </a:r>
            <a:r>
              <a:rPr lang="nb-NO" dirty="0" err="1"/>
              <a:t>syntax</a:t>
            </a:r>
            <a:r>
              <a:rPr lang="nb-NO" dirty="0"/>
              <a:t>, @Code og «Code </a:t>
            </a:r>
            <a:r>
              <a:rPr lang="nb-NO" dirty="0" err="1"/>
              <a:t>behind</a:t>
            </a:r>
            <a:r>
              <a:rPr lang="nb-NO" dirty="0"/>
              <a:t>»</a:t>
            </a:r>
          </a:p>
          <a:p>
            <a:pPr marL="514350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/>
              <a:t>Data og Services</a:t>
            </a:r>
          </a:p>
          <a:p>
            <a:pPr marL="514350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/>
              <a:t>Layout</a:t>
            </a:r>
          </a:p>
          <a:p>
            <a:pPr marL="514350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/>
              <a:t>Komponenter</a:t>
            </a:r>
          </a:p>
          <a:p>
            <a:pPr marL="1123935" lvl="1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 err="1"/>
              <a:t>ComponentBase</a:t>
            </a:r>
            <a:endParaRPr lang="nb-NO" dirty="0"/>
          </a:p>
          <a:p>
            <a:pPr marL="1123935" lvl="1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/>
              <a:t>One-</a:t>
            </a:r>
            <a:r>
              <a:rPr lang="nb-NO" dirty="0" err="1"/>
              <a:t>way</a:t>
            </a:r>
            <a:r>
              <a:rPr lang="nb-NO" dirty="0"/>
              <a:t> og </a:t>
            </a:r>
            <a:r>
              <a:rPr lang="nb-NO" dirty="0" err="1"/>
              <a:t>Two-way</a:t>
            </a:r>
            <a:r>
              <a:rPr lang="nb-NO" dirty="0"/>
              <a:t> binding</a:t>
            </a:r>
          </a:p>
          <a:p>
            <a:pPr marL="1123935" lvl="1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/>
              <a:t>Child </a:t>
            </a:r>
            <a:r>
              <a:rPr lang="nb-NO" dirty="0" err="1"/>
              <a:t>content</a:t>
            </a:r>
            <a:r>
              <a:rPr lang="nb-NO" dirty="0"/>
              <a:t> med </a:t>
            </a:r>
            <a:r>
              <a:rPr lang="nb-NO" dirty="0" err="1"/>
              <a:t>RenderFragments</a:t>
            </a:r>
            <a:endParaRPr lang="nb-NO" dirty="0"/>
          </a:p>
          <a:p>
            <a:pPr marL="514350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/>
              <a:t>Routing / Navigasjon</a:t>
            </a:r>
          </a:p>
          <a:p>
            <a:pPr marL="514350" indent="-514350" fontAlgn="ctr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nb-NO" dirty="0">
                <a:latin typeface="Helvetica" panose="020B0604020202020204" pitchFamily="34" charset="0"/>
                <a:cs typeface="Helvetica" panose="020B0604020202020204" pitchFamily="34" charset="0"/>
              </a:rPr>
              <a:t>JavaScript </a:t>
            </a:r>
            <a:r>
              <a:rPr lang="nb-NO" dirty="0" err="1">
                <a:latin typeface="Helvetica" panose="020B0604020202020204" pitchFamily="34" charset="0"/>
                <a:cs typeface="Helvetica" panose="020B0604020202020204" pitchFamily="34" charset="0"/>
              </a:rPr>
              <a:t>Interop</a:t>
            </a:r>
            <a:endParaRPr lang="nb-NO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AutoNum type="arabicParenR"/>
            </a:pPr>
            <a:endParaRPr lang="nb-NO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DA6F6A-AF89-4BD7-B1D8-FBD81DF7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Layout tilsvarer en master i PowerPoint</a:t>
            </a:r>
          </a:p>
          <a:p>
            <a:r>
              <a:rPr lang="nb-NO" dirty="0" err="1"/>
              <a:t>Branding</a:t>
            </a:r>
            <a:r>
              <a:rPr lang="nb-NO" dirty="0"/>
              <a:t>, headere, </a:t>
            </a:r>
            <a:r>
              <a:rPr lang="nb-NO" dirty="0" err="1"/>
              <a:t>footer</a:t>
            </a:r>
            <a:r>
              <a:rPr lang="nb-NO" dirty="0"/>
              <a:t> osv.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Layouts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838200" y="2784977"/>
            <a:ext cx="10864362" cy="3623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MainLayout.razor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@inherits </a:t>
            </a:r>
            <a:r>
              <a:rPr lang="en-US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LayoutComponentBase</a:t>
            </a: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 class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="main"&gt;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solidFill>
                  <a:srgbClr val="00B050"/>
                </a:solidFill>
                <a:cs typeface="Courier New" panose="02070309020205020404" pitchFamily="49" charset="0"/>
              </a:rPr>
              <a:t>MyHeader</a:t>
            </a:r>
            <a:r>
              <a:rPr lang="en-US" sz="1400" dirty="0">
                <a:solidFill>
                  <a:srgbClr val="00B050"/>
                </a:solidFill>
                <a:cs typeface="Courier New" panose="02070309020205020404" pitchFamily="49" charset="0"/>
              </a:rPr>
              <a:t> /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 class="content"&gt;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	@Body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solidFill>
                  <a:srgbClr val="00B050"/>
                </a:solidFill>
                <a:cs typeface="Courier New" panose="02070309020205020404" pitchFamily="49" charset="0"/>
              </a:rPr>
              <a:t>MyFooter</a:t>
            </a:r>
            <a:r>
              <a:rPr lang="en-US" sz="1400" dirty="0">
                <a:solidFill>
                  <a:srgbClr val="00B050"/>
                </a:solidFill>
                <a:cs typeface="Courier New" panose="02070309020205020404" pitchFamily="49" charset="0"/>
              </a:rPr>
              <a:t> /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nb-NO" sz="1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DA6F6A-AF89-4BD7-B1D8-FBD81DF7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MyComponent</a:t>
            </a:r>
            <a:r>
              <a:rPr lang="nb-NO" dirty="0"/>
              <a:t> arver alltid fra </a:t>
            </a:r>
            <a:r>
              <a:rPr lang="nb-NO" dirty="0" err="1"/>
              <a:t>ComponentBase</a:t>
            </a:r>
            <a:endParaRPr lang="nb-NO" dirty="0"/>
          </a:p>
          <a:p>
            <a:r>
              <a:rPr lang="nb-NO" dirty="0"/>
              <a:t>Baseklasse kan legges i mellom:</a:t>
            </a:r>
            <a:br>
              <a:rPr lang="nb-NO" dirty="0"/>
            </a:br>
            <a:r>
              <a:rPr lang="nb-NO" dirty="0" err="1"/>
              <a:t>MyComponent</a:t>
            </a:r>
            <a:r>
              <a:rPr lang="nb-NO" dirty="0"/>
              <a:t> arver fra </a:t>
            </a:r>
            <a:r>
              <a:rPr lang="nb-NO" dirty="0" err="1"/>
              <a:t>MyComponentBase</a:t>
            </a:r>
            <a:br>
              <a:rPr lang="nb-NO" dirty="0"/>
            </a:br>
            <a:r>
              <a:rPr lang="nb-NO" dirty="0" err="1"/>
              <a:t>MyComponentBase</a:t>
            </a:r>
            <a:r>
              <a:rPr lang="nb-NO" dirty="0"/>
              <a:t> arver fra </a:t>
            </a:r>
            <a:r>
              <a:rPr lang="nb-NO" dirty="0" err="1"/>
              <a:t>ComponentBase</a:t>
            </a:r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komponenter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838200" y="3824654"/>
            <a:ext cx="3461238" cy="2092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MyComponent.razor</a:t>
            </a: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2"/>
                </a:solidFill>
                <a:cs typeface="Courier New" panose="02070309020205020404" pitchFamily="49" charset="0"/>
              </a:rPr>
              <a:t>@inherits </a:t>
            </a:r>
            <a:r>
              <a:rPr lang="en-US" sz="1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MyComponentBase</a:t>
            </a:r>
            <a:endParaRPr lang="en-US" sz="14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E383A90-24D0-4166-A08A-364446AAD953}"/>
              </a:ext>
            </a:extLst>
          </p:cNvPr>
          <p:cNvSpPr/>
          <p:nvPr/>
        </p:nvSpPr>
        <p:spPr bwMode="auto">
          <a:xfrm>
            <a:off x="6161945" y="3824654"/>
            <a:ext cx="4599840" cy="20925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MyComponentBase.cs</a:t>
            </a: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MyComponentBase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ComponentBase</a:t>
            </a:r>
            <a:endParaRPr lang="en-US" sz="14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DA6F6A-AF89-4BD7-B1D8-FBD81DF7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Page komponenter har @page </a:t>
            </a:r>
            <a:r>
              <a:rPr lang="nb-NO" dirty="0" err="1"/>
              <a:t>directive</a:t>
            </a:r>
            <a:endParaRPr lang="nb-NO" dirty="0"/>
          </a:p>
          <a:p>
            <a:r>
              <a:rPr lang="nb-NO" dirty="0"/>
              <a:t>Andre komponenter har det ikke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komponenter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838200" y="2784977"/>
            <a:ext cx="10864362" cy="36235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Page.razor</a:t>
            </a: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@page "/"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&gt;Hello, world!&lt;/</a:t>
            </a:r>
            <a:r>
              <a:rPr lang="en-US" sz="1400" dirty="0">
                <a:solidFill>
                  <a:srgbClr val="00B0F0"/>
                </a:solidFill>
                <a:cs typeface="Courier New" panose="02070309020205020404" pitchFamily="49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cs typeface="Courier New" panose="02070309020205020404" pitchFamily="49" charset="0"/>
              </a:rPr>
              <a:t>MyFirstComponent</a:t>
            </a:r>
            <a:r>
              <a:rPr lang="en-US" sz="1400" dirty="0">
                <a:solidFill>
                  <a:srgbClr val="00B050"/>
                </a:solidFill>
                <a:cs typeface="Courier New" panose="02070309020205020404" pitchFamily="49" charset="0"/>
              </a:rPr>
              <a:t> /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Welcome to your new app.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cs typeface="Courier New" panose="02070309020205020404" pitchFamily="49" charset="0"/>
              </a:rPr>
              <a:t>SurveyPrompt</a:t>
            </a:r>
            <a:r>
              <a:rPr lang="en-US" sz="1400" dirty="0">
                <a:solidFill>
                  <a:srgbClr val="00B050"/>
                </a:solidFill>
                <a:cs typeface="Courier New" panose="02070309020205020404" pitchFamily="49" charset="0"/>
              </a:rPr>
              <a:t> Title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="How is </a:t>
            </a:r>
            <a:r>
              <a:rPr lang="en-US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Blazor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 working for you?" </a:t>
            </a:r>
            <a:r>
              <a:rPr lang="en-US" sz="1400" dirty="0">
                <a:solidFill>
                  <a:srgbClr val="00B050"/>
                </a:solidFill>
                <a:cs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nb-NO" sz="1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DA6F6A-AF89-4BD7-B1D8-FBD81DF7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Sende en verdi </a:t>
            </a:r>
            <a:r>
              <a:rPr lang="nb-NO" b="1" dirty="0"/>
              <a:t>inn</a:t>
            </a:r>
            <a:r>
              <a:rPr lang="nb-NO" dirty="0"/>
              <a:t> i en komponent</a:t>
            </a:r>
          </a:p>
          <a:p>
            <a:r>
              <a:rPr lang="nb-NO" dirty="0"/>
              <a:t>Motta en verdi via [Parameter]</a:t>
            </a:r>
          </a:p>
          <a:p>
            <a:r>
              <a:rPr lang="nb-NO" dirty="0"/>
              <a:t>Parametere må være </a:t>
            </a:r>
            <a:r>
              <a:rPr lang="nb-NO" dirty="0" err="1"/>
              <a:t>public</a:t>
            </a:r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way</a:t>
            </a:r>
            <a:r>
              <a:rPr lang="nb-NO" dirty="0"/>
              <a:t> binding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838200" y="3428999"/>
            <a:ext cx="10864362" cy="2979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Component.razor</a:t>
            </a: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CurrentCounterValue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in 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MySecondComponent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is @CurrentCounterValue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div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B050"/>
                </a:solidFill>
                <a:cs typeface="Courier New" panose="02070309020205020404" pitchFamily="49" charset="0"/>
              </a:rPr>
              <a:t>@code 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[</a:t>
            </a:r>
            <a:r>
              <a:rPr lang="en-US" sz="1400" b="1" dirty="0">
                <a:solidFill>
                  <a:srgbClr val="00B050"/>
                </a:solidFill>
                <a:cs typeface="Courier New" panose="02070309020205020404" pitchFamily="49" charset="0"/>
              </a:rPr>
              <a:t>Parameter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]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public int 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CurrentCounterValue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{ get; set; }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nb-NO" sz="1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DA6F6A-AF89-4BD7-B1D8-FBD81DF7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Sende en verdi </a:t>
            </a:r>
            <a:r>
              <a:rPr lang="nb-NO" b="1" dirty="0"/>
              <a:t>inn</a:t>
            </a:r>
            <a:r>
              <a:rPr lang="nb-NO" dirty="0"/>
              <a:t> i en komponent og oppdater </a:t>
            </a:r>
            <a:r>
              <a:rPr lang="nb-NO" dirty="0" err="1"/>
              <a:t>parent</a:t>
            </a:r>
            <a:r>
              <a:rPr lang="nb-NO" dirty="0"/>
              <a:t> om endringer av denne verdien </a:t>
            </a:r>
            <a:r>
              <a:rPr lang="nb-NO" b="1" dirty="0"/>
              <a:t>tilbake igjen</a:t>
            </a:r>
          </a:p>
          <a:p>
            <a:r>
              <a:rPr lang="nb-NO" dirty="0"/>
              <a:t>Motta en verdi via [Parameter]</a:t>
            </a:r>
          </a:p>
          <a:p>
            <a:r>
              <a:rPr lang="nb-NO" dirty="0"/>
              <a:t>Sende </a:t>
            </a:r>
            <a:r>
              <a:rPr lang="nb-NO" dirty="0" err="1"/>
              <a:t>event</a:t>
            </a:r>
            <a:r>
              <a:rPr lang="nb-NO" dirty="0"/>
              <a:t> ved endring tilbake via [Parameter]</a:t>
            </a:r>
          </a:p>
          <a:p>
            <a:r>
              <a:rPr lang="nb-NO" dirty="0"/>
              <a:t>Parametere må være </a:t>
            </a:r>
            <a:r>
              <a:rPr lang="nb-NO" dirty="0" err="1"/>
              <a:t>public</a:t>
            </a:r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Two-way</a:t>
            </a:r>
            <a:r>
              <a:rPr lang="nb-NO" dirty="0"/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41730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Child </a:t>
            </a:r>
            <a:r>
              <a:rPr lang="nb-NO" dirty="0" err="1"/>
              <a:t>content</a:t>
            </a:r>
            <a:r>
              <a:rPr lang="nb-NO" dirty="0"/>
              <a:t> med </a:t>
            </a:r>
            <a:r>
              <a:rPr lang="nb-NO" dirty="0" err="1"/>
              <a:t>RenderFragments</a:t>
            </a:r>
            <a:endParaRPr lang="nb-NO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943707" y="1316565"/>
            <a:ext cx="10864362" cy="3281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Component.razor</a:t>
            </a: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&lt;div class="col-12 card card-body"&gt;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@ChildContent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&lt;/div&gt;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@code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[</a:t>
            </a:r>
            <a:r>
              <a:rPr lang="en-US" sz="1400" b="1" dirty="0">
                <a:solidFill>
                  <a:srgbClr val="00B050"/>
                </a:solidFill>
                <a:cs typeface="Courier New" panose="02070309020205020404" pitchFamily="49" charset="0"/>
              </a:rPr>
              <a:t>Parameter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]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RenderFragment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ChildContent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{ 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get; set; 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1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CD6744-6EE8-4B4F-9CA4-D6C44D9A6F6C}"/>
              </a:ext>
            </a:extLst>
          </p:cNvPr>
          <p:cNvSpPr/>
          <p:nvPr/>
        </p:nvSpPr>
        <p:spPr bwMode="auto">
          <a:xfrm>
            <a:off x="764989" y="2381207"/>
            <a:ext cx="2348753" cy="89049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Event Delegator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2149A-8C4C-4CC8-AF4E-9B47EDBAB9E8}"/>
              </a:ext>
            </a:extLst>
          </p:cNvPr>
          <p:cNvSpPr txBox="1"/>
          <p:nvPr/>
        </p:nvSpPr>
        <p:spPr>
          <a:xfrm>
            <a:off x="90628" y="1300435"/>
            <a:ext cx="3988311" cy="4060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72000" rIns="108000" bIns="72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6A2C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=“/items/2”&gt;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 Item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7B0A323-EEA8-4D8D-9009-6549E1A7BE65}"/>
              </a:ext>
            </a:extLst>
          </p:cNvPr>
          <p:cNvSpPr/>
          <p:nvPr/>
        </p:nvSpPr>
        <p:spPr bwMode="auto">
          <a:xfrm>
            <a:off x="1769547" y="1814540"/>
            <a:ext cx="339635" cy="51706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5CAF8B-BFC8-4C10-8054-E7A439B704E0}"/>
              </a:ext>
            </a:extLst>
          </p:cNvPr>
          <p:cNvSpPr/>
          <p:nvPr/>
        </p:nvSpPr>
        <p:spPr bwMode="auto">
          <a:xfrm>
            <a:off x="4078939" y="2381207"/>
            <a:ext cx="2348753" cy="89049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Navigation Manager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90B01E4-D0E8-4C27-BF53-F310587082F0}"/>
              </a:ext>
            </a:extLst>
          </p:cNvPr>
          <p:cNvSpPr/>
          <p:nvPr/>
        </p:nvSpPr>
        <p:spPr bwMode="auto">
          <a:xfrm rot="16200000">
            <a:off x="3426523" y="2567921"/>
            <a:ext cx="339635" cy="51706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DB4CFB-39E4-4CF7-A6EF-3DF2C856F468}"/>
              </a:ext>
            </a:extLst>
          </p:cNvPr>
          <p:cNvSpPr/>
          <p:nvPr/>
        </p:nvSpPr>
        <p:spPr bwMode="auto">
          <a:xfrm>
            <a:off x="400620" y="3953534"/>
            <a:ext cx="6444667" cy="27640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512BD4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Navigation Manager</a:t>
            </a:r>
          </a:p>
        </p:txBody>
      </p:sp>
      <p:graphicFrame>
        <p:nvGraphicFramePr>
          <p:cNvPr id="9" name="Route Found">
            <a:extLst>
              <a:ext uri="{FF2B5EF4-FFF2-40B4-BE49-F238E27FC236}">
                <a16:creationId xmlns:a16="http://schemas.microsoft.com/office/drawing/2014/main" id="{37229276-2AF6-47A7-ACC0-696AAA9476FA}"/>
              </a:ext>
            </a:extLst>
          </p:cNvPr>
          <p:cNvGraphicFramePr>
            <a:graphicFrameLocks noGrp="1"/>
          </p:cNvGraphicFramePr>
          <p:nvPr/>
        </p:nvGraphicFramePr>
        <p:xfrm>
          <a:off x="764788" y="4669536"/>
          <a:ext cx="1947204" cy="16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04">
                  <a:extLst>
                    <a:ext uri="{9D8B030D-6E8A-4147-A177-3AD203B41FA5}">
                      <a16:colId xmlns:a16="http://schemas.microsoft.com/office/drawing/2014/main" val="2067400019"/>
                    </a:ext>
                  </a:extLst>
                </a:gridCol>
              </a:tblGrid>
              <a:tr h="33817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Checks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18613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r>
                        <a:rPr lang="en-GB" sz="1200" dirty="0"/>
                        <a:t>Interception Enabled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236864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Modifier Key Pressed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455298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r>
                        <a:rPr lang="en-GB" sz="1200" dirty="0"/>
                        <a:t>Target Attribute Present</a:t>
                      </a:r>
                      <a:endParaRPr lang="en-GB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087601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r>
                        <a:rPr lang="en-GB" sz="1200" dirty="0"/>
                        <a:t>Within Scope of Base URI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351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D6D34B8-7926-4A75-8970-DEC15A57CAE8}"/>
              </a:ext>
            </a:extLst>
          </p:cNvPr>
          <p:cNvSpPr txBox="1"/>
          <p:nvPr/>
        </p:nvSpPr>
        <p:spPr>
          <a:xfrm>
            <a:off x="3028337" y="4677089"/>
            <a:ext cx="3386632" cy="5416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12B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 continues as 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0FA06-59DF-4A91-8539-E618309B2CE0}"/>
              </a:ext>
            </a:extLst>
          </p:cNvPr>
          <p:cNvSpPr txBox="1"/>
          <p:nvPr/>
        </p:nvSpPr>
        <p:spPr>
          <a:xfrm>
            <a:off x="3028337" y="5418628"/>
            <a:ext cx="3386632" cy="9417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browser history &amp; address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Call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notifyLocationChanged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(…)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79963C-542A-4CA0-81BE-6B03DBD8306B}"/>
              </a:ext>
            </a:extLst>
          </p:cNvPr>
          <p:cNvSpPr/>
          <p:nvPr/>
        </p:nvSpPr>
        <p:spPr bwMode="auto">
          <a:xfrm>
            <a:off x="5083496" y="3377683"/>
            <a:ext cx="339635" cy="51706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BE03BAA-FC0B-4A24-B4B9-D4D6FC9D5210}"/>
              </a:ext>
            </a:extLst>
          </p:cNvPr>
          <p:cNvSpPr/>
          <p:nvPr/>
        </p:nvSpPr>
        <p:spPr bwMode="auto">
          <a:xfrm rot="16200000">
            <a:off x="7127863" y="5413320"/>
            <a:ext cx="339635" cy="139189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495AA7-5C53-4FB2-8E95-F672E0AEDA63}"/>
              </a:ext>
            </a:extLst>
          </p:cNvPr>
          <p:cNvCxnSpPr>
            <a:cxnSpLocks/>
          </p:cNvCxnSpPr>
          <p:nvPr/>
        </p:nvCxnSpPr>
        <p:spPr>
          <a:xfrm>
            <a:off x="7262883" y="1163917"/>
            <a:ext cx="0" cy="5694083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C608AB-9824-4C63-AA2C-AE912F1A8EEC}"/>
              </a:ext>
            </a:extLst>
          </p:cNvPr>
          <p:cNvSpPr/>
          <p:nvPr/>
        </p:nvSpPr>
        <p:spPr bwMode="auto">
          <a:xfrm>
            <a:off x="8098075" y="4624934"/>
            <a:ext cx="3370268" cy="1929581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Navigation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91008-8E4B-468A-805C-62E9494BB305}"/>
              </a:ext>
            </a:extLst>
          </p:cNvPr>
          <p:cNvSpPr txBox="1"/>
          <p:nvPr/>
        </p:nvSpPr>
        <p:spPr>
          <a:xfrm>
            <a:off x="4777464" y="1163917"/>
            <a:ext cx="29051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JavaScript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761EC-6BDF-469B-BF98-20A7E44B8D73}"/>
              </a:ext>
            </a:extLst>
          </p:cNvPr>
          <p:cNvSpPr txBox="1"/>
          <p:nvPr/>
        </p:nvSpPr>
        <p:spPr>
          <a:xfrm>
            <a:off x="6320788" y="1165533"/>
            <a:ext cx="29051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C#</a:t>
            </a:r>
          </a:p>
        </p:txBody>
      </p:sp>
      <p:sp>
        <p:nvSpPr>
          <p:cNvPr id="27" name="Router">
            <a:extLst>
              <a:ext uri="{FF2B5EF4-FFF2-40B4-BE49-F238E27FC236}">
                <a16:creationId xmlns:a16="http://schemas.microsoft.com/office/drawing/2014/main" id="{D92BE5F1-909A-45FF-9531-21728EE266BB}"/>
              </a:ext>
            </a:extLst>
          </p:cNvPr>
          <p:cNvSpPr/>
          <p:nvPr/>
        </p:nvSpPr>
        <p:spPr bwMode="auto">
          <a:xfrm>
            <a:off x="8093635" y="1936507"/>
            <a:ext cx="3370265" cy="1861374"/>
          </a:xfrm>
          <a:prstGeom prst="roundRect">
            <a:avLst/>
          </a:prstGeom>
          <a:solidFill>
            <a:srgbClr val="6A2C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Router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9FD2DEB-10F5-48AE-AF1A-4741D2E11970}"/>
              </a:ext>
            </a:extLst>
          </p:cNvPr>
          <p:cNvSpPr/>
          <p:nvPr/>
        </p:nvSpPr>
        <p:spPr bwMode="auto">
          <a:xfrm rot="10800000">
            <a:off x="9643684" y="3894748"/>
            <a:ext cx="339635" cy="633318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ad tag">
            <a:extLst>
              <a:ext uri="{FF2B5EF4-FFF2-40B4-BE49-F238E27FC236}">
                <a16:creationId xmlns:a16="http://schemas.microsoft.com/office/drawing/2014/main" id="{2B00426F-D3EA-4DD7-B53C-9CAC7D35B117}"/>
              </a:ext>
            </a:extLst>
          </p:cNvPr>
          <p:cNvSpPr txBox="1"/>
          <p:nvPr/>
        </p:nvSpPr>
        <p:spPr>
          <a:xfrm>
            <a:off x="2152680" y="2021249"/>
            <a:ext cx="8349858" cy="34347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https://contosostore.com/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F00D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meta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charset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="utf-8"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meta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="viewport"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="width=device-width, initial-scale=1.0"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title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Blazor is Awesome!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title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href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="/"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="stylesheet"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href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/bootstrap/bootstrap.min.css"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href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/site.css"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="stylesheet"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F00D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base tag highlight">
            <a:extLst>
              <a:ext uri="{FF2B5EF4-FFF2-40B4-BE49-F238E27FC236}">
                <a16:creationId xmlns:a16="http://schemas.microsoft.com/office/drawing/2014/main" id="{9E64885D-CAEF-46DD-8C32-F539F1170DE0}"/>
              </a:ext>
            </a:extLst>
          </p:cNvPr>
          <p:cNvSpPr/>
          <p:nvPr/>
        </p:nvSpPr>
        <p:spPr bwMode="auto">
          <a:xfrm>
            <a:off x="2516778" y="3855350"/>
            <a:ext cx="1915883" cy="369454"/>
          </a:xfrm>
          <a:prstGeom prst="rect">
            <a:avLst/>
          </a:prstGeom>
          <a:noFill/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ad tag updated">
            <a:extLst>
              <a:ext uri="{FF2B5EF4-FFF2-40B4-BE49-F238E27FC236}">
                <a16:creationId xmlns:a16="http://schemas.microsoft.com/office/drawing/2014/main" id="{217FE57F-35F1-4C67-B159-2148961CC7CA}"/>
              </a:ext>
            </a:extLst>
          </p:cNvPr>
          <p:cNvSpPr txBox="1"/>
          <p:nvPr/>
        </p:nvSpPr>
        <p:spPr>
          <a:xfrm>
            <a:off x="2152680" y="2020847"/>
            <a:ext cx="8349858" cy="34347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https://contosostore.com/blazor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F00D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meta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charset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="utf-8"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meta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="viewport"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="width=device-width, initial-scale=1.0"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title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Blazor is Awesome!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title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href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="/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blazor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="stylesheet"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href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/bootstrap/bootstrap.min.css"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href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/site.css"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="stylesheet"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&lt;/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F00D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&gt;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F00D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base tag updated highlight">
            <a:extLst>
              <a:ext uri="{FF2B5EF4-FFF2-40B4-BE49-F238E27FC236}">
                <a16:creationId xmlns:a16="http://schemas.microsoft.com/office/drawing/2014/main" id="{33E74AE9-7D34-4C8B-AAB6-B681EE829B94}"/>
              </a:ext>
            </a:extLst>
          </p:cNvPr>
          <p:cNvSpPr/>
          <p:nvPr/>
        </p:nvSpPr>
        <p:spPr bwMode="auto">
          <a:xfrm>
            <a:off x="2533495" y="3872067"/>
            <a:ext cx="2628440" cy="369454"/>
          </a:xfrm>
          <a:prstGeom prst="rect">
            <a:avLst/>
          </a:prstGeom>
          <a:noFill/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Update URI">
            <a:extLst>
              <a:ext uri="{FF2B5EF4-FFF2-40B4-BE49-F238E27FC236}">
                <a16:creationId xmlns:a16="http://schemas.microsoft.com/office/drawing/2014/main" id="{9DD5A77D-8DC6-4FD0-B85B-B1C995419C8A}"/>
              </a:ext>
            </a:extLst>
          </p:cNvPr>
          <p:cNvSpPr txBox="1"/>
          <p:nvPr/>
        </p:nvSpPr>
        <p:spPr>
          <a:xfrm>
            <a:off x="8360943" y="5939449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 URI Property</a:t>
            </a:r>
          </a:p>
        </p:txBody>
      </p:sp>
      <p:sp>
        <p:nvSpPr>
          <p:cNvPr id="31" name="Raise LocationChanged">
            <a:extLst>
              <a:ext uri="{FF2B5EF4-FFF2-40B4-BE49-F238E27FC236}">
                <a16:creationId xmlns:a16="http://schemas.microsoft.com/office/drawing/2014/main" id="{CA012084-445A-4A21-B17A-C8A0FF7DFB23}"/>
              </a:ext>
            </a:extLst>
          </p:cNvPr>
          <p:cNvSpPr txBox="1"/>
          <p:nvPr/>
        </p:nvSpPr>
        <p:spPr>
          <a:xfrm>
            <a:off x="8360943" y="5440081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Raise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LocationChanged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Load Page Component">
            <a:extLst>
              <a:ext uri="{FF2B5EF4-FFF2-40B4-BE49-F238E27FC236}">
                <a16:creationId xmlns:a16="http://schemas.microsoft.com/office/drawing/2014/main" id="{0CFF7DCC-255E-4C8B-99A7-BD4D8A3AC3EA}"/>
              </a:ext>
            </a:extLst>
          </p:cNvPr>
          <p:cNvSpPr txBox="1"/>
          <p:nvPr/>
        </p:nvSpPr>
        <p:spPr>
          <a:xfrm>
            <a:off x="8360943" y="2700186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 Page Component</a:t>
            </a:r>
          </a:p>
        </p:txBody>
      </p:sp>
      <p:sp>
        <p:nvSpPr>
          <p:cNvPr id="29" name="Check Routing Table">
            <a:extLst>
              <a:ext uri="{FF2B5EF4-FFF2-40B4-BE49-F238E27FC236}">
                <a16:creationId xmlns:a16="http://schemas.microsoft.com/office/drawing/2014/main" id="{9B19DC76-601D-4873-92B9-B1C191289B29}"/>
              </a:ext>
            </a:extLst>
          </p:cNvPr>
          <p:cNvSpPr txBox="1"/>
          <p:nvPr/>
        </p:nvSpPr>
        <p:spPr>
          <a:xfrm>
            <a:off x="8360943" y="3199554"/>
            <a:ext cx="2905119" cy="3562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Check Routing Table</a:t>
            </a:r>
          </a:p>
        </p:txBody>
      </p:sp>
      <p:sp>
        <p:nvSpPr>
          <p:cNvPr id="33" name="Tittel 2">
            <a:extLst>
              <a:ext uri="{FF2B5EF4-FFF2-40B4-BE49-F238E27FC236}">
                <a16:creationId xmlns:a16="http://schemas.microsoft.com/office/drawing/2014/main" id="{D6A45771-EE5E-40E5-B576-974B10CDA121}"/>
              </a:ext>
            </a:extLst>
          </p:cNvPr>
          <p:cNvSpPr txBox="1">
            <a:spLocks/>
          </p:cNvSpPr>
          <p:nvPr/>
        </p:nvSpPr>
        <p:spPr>
          <a:xfrm>
            <a:off x="838200" y="95686"/>
            <a:ext cx="10515600" cy="12208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51C38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nb-NO" kern="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50228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20" grpId="0" animBg="1"/>
      <p:bldP spid="27" grpId="0" animBg="1"/>
      <p:bldP spid="30" grpId="0" animBg="1"/>
      <p:bldP spid="8" grpId="0" animBg="1"/>
      <p:bldP spid="8" grpId="1" animBg="1"/>
      <p:bldP spid="10" grpId="0" animBg="1"/>
      <p:bldP spid="10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31" grpId="0" animBg="1"/>
      <p:bldP spid="32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JavaScript </a:t>
            </a:r>
            <a:r>
              <a:rPr lang="nb-NO" dirty="0" err="1"/>
              <a:t>Interop</a:t>
            </a:r>
            <a:endParaRPr lang="nb-NO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C66614D-B43C-4B53-B7A4-3BF5D680D57D}"/>
              </a:ext>
            </a:extLst>
          </p:cNvPr>
          <p:cNvSpPr/>
          <p:nvPr/>
        </p:nvSpPr>
        <p:spPr bwMode="auto">
          <a:xfrm>
            <a:off x="943707" y="1316565"/>
            <a:ext cx="10864362" cy="42489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Component.razor</a:t>
            </a: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@page "/"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@inject </a:t>
            </a:r>
            <a:r>
              <a:rPr lang="en-US" sz="1400" b="1" dirty="0" err="1">
                <a:solidFill>
                  <a:srgbClr val="00B050"/>
                </a:solidFill>
                <a:cs typeface="Courier New" panose="02070309020205020404" pitchFamily="49" charset="0"/>
              </a:rPr>
              <a:t>IJSRuntime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JSRuntime</a:t>
            </a: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button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cs typeface="Courier New" panose="02070309020205020404" pitchFamily="49" charset="0"/>
              </a:rPr>
              <a:t>@onclick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=ButtonClicked&gt;Perform interop&lt;/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button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@code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 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private async </a:t>
            </a:r>
            <a:r>
              <a:rPr lang="en-US" sz="1400" b="1" dirty="0">
                <a:solidFill>
                  <a:srgbClr val="00B050"/>
                </a:solidFill>
                <a:cs typeface="Courier New" panose="02070309020205020404" pitchFamily="49" charset="0"/>
              </a:rPr>
              <a:t>Task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ButtonClicked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	 </a:t>
            </a:r>
            <a:r>
              <a:rPr lang="en-US" sz="1400" b="1" dirty="0">
                <a:solidFill>
                  <a:srgbClr val="00B0F0"/>
                </a:solidFill>
                <a:cs typeface="Courier New" panose="02070309020205020404" pitchFamily="49" charset="0"/>
              </a:rPr>
              <a:t>await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JSRuntime.InvokeVoidAsync</a:t>
            </a: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("alert", "Hello world");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	 }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8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>
            <a:extLst>
              <a:ext uri="{FF2B5EF4-FFF2-40B4-BE49-F238E27FC236}">
                <a16:creationId xmlns:a16="http://schemas.microsoft.com/office/drawing/2014/main" id="{2CA47BD0-2B12-4206-8C13-2E30BE79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3737485"/>
            <a:ext cx="5410719" cy="1333500"/>
          </a:xfrm>
        </p:spPr>
        <p:txBody>
          <a:bodyPr>
            <a:normAutofit/>
          </a:bodyPr>
          <a:lstStyle/>
          <a:p>
            <a:r>
              <a:rPr lang="nb-NO" dirty="0"/>
              <a:t>Intro til </a:t>
            </a:r>
            <a:r>
              <a:rPr lang="nb-NO" dirty="0" err="1"/>
              <a:t>Blazor</a:t>
            </a:r>
            <a:endParaRPr lang="nb-NO" dirty="0"/>
          </a:p>
        </p:txBody>
      </p:sp>
      <p:sp>
        <p:nvSpPr>
          <p:cNvPr id="9" name="Undertittel 2">
            <a:extLst>
              <a:ext uri="{FF2B5EF4-FFF2-40B4-BE49-F238E27FC236}">
                <a16:creationId xmlns:a16="http://schemas.microsoft.com/office/drawing/2014/main" id="{D838172F-1E4D-4079-A3DD-77E92E12B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1" y="5197270"/>
            <a:ext cx="5391149" cy="1136418"/>
          </a:xfrm>
        </p:spPr>
        <p:txBody>
          <a:bodyPr>
            <a:normAutofit/>
          </a:bodyPr>
          <a:lstStyle/>
          <a:p>
            <a:r>
              <a:rPr lang="nb-NO" dirty="0"/>
              <a:t>Bedriftsarrangement for datastudenter</a:t>
            </a:r>
          </a:p>
          <a:p>
            <a:r>
              <a:rPr lang="nb-NO" dirty="0"/>
              <a:t>I samarbeid med Beta </a:t>
            </a:r>
            <a:r>
              <a:rPr lang="nb-NO" dirty="0" err="1"/>
              <a:t>UiA</a:t>
            </a:r>
            <a:r>
              <a:rPr lang="nb-NO" dirty="0"/>
              <a:t> (Grimstad)</a:t>
            </a:r>
          </a:p>
        </p:txBody>
      </p:sp>
    </p:spTree>
    <p:extLst>
      <p:ext uri="{BB962C8B-B14F-4D97-AF65-F5344CB8AC3E}">
        <p14:creationId xmlns:p14="http://schemas.microsoft.com/office/powerpoint/2010/main" val="6935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fungerer webapplikasjoner?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EA4FD11-4019-4FC8-B68A-EBEE1338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12192000" cy="447040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106769B-3709-42B8-94DD-2EEAF7453C63}"/>
              </a:ext>
            </a:extLst>
          </p:cNvPr>
          <p:cNvSpPr/>
          <p:nvPr/>
        </p:nvSpPr>
        <p:spPr bwMode="auto">
          <a:xfrm>
            <a:off x="5751042" y="2147430"/>
            <a:ext cx="6053177" cy="298502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>
                <a:solidFill>
                  <a:srgbClr val="000000"/>
                </a:solidFill>
              </a:rPr>
              <a:t>Kjører i JavaScript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DE03A7B9-B062-4889-97B7-E52B5902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14" y="2485521"/>
            <a:ext cx="5556901" cy="14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</a:t>
            </a:r>
            <a:r>
              <a:rPr lang="nb-NO" dirty="0" err="1"/>
              <a:t>WebAssembly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EA4FD11-4019-4FC8-B68A-EBEE1338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12192000" cy="447040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2B717859-02E5-42B8-96A3-6B0821CCD173}"/>
              </a:ext>
            </a:extLst>
          </p:cNvPr>
          <p:cNvSpPr/>
          <p:nvPr/>
        </p:nvSpPr>
        <p:spPr bwMode="auto">
          <a:xfrm>
            <a:off x="5803795" y="2138638"/>
            <a:ext cx="6053177" cy="298502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2400" dirty="0">
              <a:solidFill>
                <a:srgbClr val="00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Kjører i </a:t>
            </a:r>
            <a:r>
              <a:rPr kumimoji="0" lang="nb-NO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WebAssembly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6661E3-A475-4386-9228-7FDA0223961B}"/>
              </a:ext>
            </a:extLst>
          </p:cNvPr>
          <p:cNvSpPr/>
          <p:nvPr/>
        </p:nvSpPr>
        <p:spPr bwMode="auto">
          <a:xfrm>
            <a:off x="6997805" y="2697858"/>
            <a:ext cx="3566916" cy="1073097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 err="1">
                <a:solidFill>
                  <a:schemeClr val="bg1"/>
                </a:solidFill>
              </a:rPr>
              <a:t>Blazor</a:t>
            </a:r>
            <a:r>
              <a:rPr lang="nb-NO" sz="2400" b="1" dirty="0">
                <a:solidFill>
                  <a:schemeClr val="bg1"/>
                </a:solidFill>
              </a:rPr>
              <a:t> </a:t>
            </a:r>
            <a:r>
              <a:rPr lang="nb-NO" sz="2400" b="1" dirty="0" err="1">
                <a:solidFill>
                  <a:schemeClr val="bg1"/>
                </a:solidFill>
              </a:rPr>
              <a:t>WebAssembly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956A925-D1FB-4B6C-9161-432059837F12}"/>
              </a:ext>
            </a:extLst>
          </p:cNvPr>
          <p:cNvSpPr/>
          <p:nvPr/>
        </p:nvSpPr>
        <p:spPr bwMode="auto">
          <a:xfrm>
            <a:off x="1035312" y="4904509"/>
            <a:ext cx="853944" cy="566777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040A443-09B7-4BFA-80D8-57443D378C00}"/>
              </a:ext>
            </a:extLst>
          </p:cNvPr>
          <p:cNvSpPr/>
          <p:nvPr/>
        </p:nvSpPr>
        <p:spPr bwMode="auto">
          <a:xfrm>
            <a:off x="1035312" y="5682883"/>
            <a:ext cx="10821660" cy="54053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chemeClr val="bg1"/>
                </a:solidFill>
              </a:rPr>
              <a:t>Felles modeller og komponenter kodet i C#</a:t>
            </a:r>
            <a:endParaRPr kumimoji="0" lang="nb-NO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Blazor</a:t>
            </a:r>
            <a:r>
              <a:rPr lang="nb-NO" dirty="0"/>
              <a:t>?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06236310-2ABC-4425-9018-2F507770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08" y="1190875"/>
            <a:ext cx="10877892" cy="4652093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C9458A6E-E0BB-437C-9ED0-22516DF74A63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17DD97-BE2B-44A1-9692-84A54010CD93}"/>
              </a:ext>
            </a:extLst>
          </p:cNvPr>
          <p:cNvSpPr/>
          <p:nvPr/>
        </p:nvSpPr>
        <p:spPr bwMode="auto">
          <a:xfrm>
            <a:off x="1053604" y="2154977"/>
            <a:ext cx="3061196" cy="1255298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WebAssembly</a:t>
            </a:r>
            <a:r>
              <a:rPr kumimoji="0" lang="nb-N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støttes av alle moderne nettlesere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DA57020-F05F-4980-AC43-BBE37A381746}"/>
              </a:ext>
            </a:extLst>
          </p:cNvPr>
          <p:cNvSpPr/>
          <p:nvPr/>
        </p:nvSpPr>
        <p:spPr bwMode="auto">
          <a:xfrm>
            <a:off x="4494327" y="2154976"/>
            <a:ext cx="3061196" cy="1255297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>
                <a:solidFill>
                  <a:srgbClr val="000000"/>
                </a:solidFill>
              </a:rPr>
              <a:t>Bruk C# for interaktive webapplikasjoner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D93BC3C-5116-4920-ABBA-F0B2D96B373F}"/>
              </a:ext>
            </a:extLst>
          </p:cNvPr>
          <p:cNvSpPr/>
          <p:nvPr/>
        </p:nvSpPr>
        <p:spPr bwMode="auto">
          <a:xfrm>
            <a:off x="8077202" y="2027627"/>
            <a:ext cx="2709504" cy="1489295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68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Gjenbruke eksisterende biblioteker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A083F65-7C94-439C-A406-03CD84804E50}"/>
              </a:ext>
            </a:extLst>
          </p:cNvPr>
          <p:cNvSpPr/>
          <p:nvPr/>
        </p:nvSpPr>
        <p:spPr bwMode="auto">
          <a:xfrm>
            <a:off x="3029679" y="3771852"/>
            <a:ext cx="2720490" cy="953663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1" dirty="0">
                <a:solidFill>
                  <a:srgbClr val="000000"/>
                </a:solidFill>
              </a:rPr>
              <a:t>Ytelse er nær native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7640E4D3-403F-40E0-A0D6-11AE53F97330}"/>
              </a:ext>
            </a:extLst>
          </p:cNvPr>
          <p:cNvSpPr/>
          <p:nvPr/>
        </p:nvSpPr>
        <p:spPr bwMode="auto">
          <a:xfrm>
            <a:off x="6533018" y="3811767"/>
            <a:ext cx="2373589" cy="1255297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Verktøy og </a:t>
            </a:r>
            <a:r>
              <a:rPr kumimoji="0" lang="nb-NO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deb</a:t>
            </a:r>
            <a:r>
              <a:rPr lang="nb-NO" sz="2400" b="1" dirty="0" err="1">
                <a:solidFill>
                  <a:srgbClr val="000000"/>
                </a:solidFill>
              </a:rPr>
              <a:t>ugging</a:t>
            </a:r>
            <a:endParaRPr kumimoji="0" lang="nb-N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 med </a:t>
            </a:r>
            <a:r>
              <a:rPr lang="nb-NO" dirty="0" err="1"/>
              <a:t>Blazor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24B5715-4667-419B-A3BB-73602D0E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90"/>
            <a:ext cx="10820400" cy="4993526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4B3F908-B69B-4879-B347-F8337A5DE4EC}"/>
              </a:ext>
            </a:extLst>
          </p:cNvPr>
          <p:cNvSpPr/>
          <p:nvPr/>
        </p:nvSpPr>
        <p:spPr bwMode="auto">
          <a:xfrm>
            <a:off x="838200" y="5140884"/>
            <a:ext cx="3574473" cy="996147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https://blazor.net</a:t>
            </a:r>
          </a:p>
        </p:txBody>
      </p:sp>
    </p:spTree>
    <p:extLst>
      <p:ext uri="{BB962C8B-B14F-4D97-AF65-F5344CB8AC3E}">
        <p14:creationId xmlns:p14="http://schemas.microsoft.com/office/powerpoint/2010/main" val="10750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</a:t>
            </a:r>
            <a:r>
              <a:rPr lang="nb-NO" dirty="0" err="1"/>
              <a:t>WebAssembly</a:t>
            </a: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E14EF0E-3EF9-4882-A125-EB2E71C2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8" y="1213186"/>
            <a:ext cx="10829192" cy="4727643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8550A61A-FFEF-4C3B-B307-7F4814B66D82}"/>
              </a:ext>
            </a:extLst>
          </p:cNvPr>
          <p:cNvSpPr/>
          <p:nvPr/>
        </p:nvSpPr>
        <p:spPr bwMode="auto">
          <a:xfrm>
            <a:off x="6096000" y="1669135"/>
            <a:ext cx="5402882" cy="14771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Laster ned «alt» til nettleseren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400" dirty="0">
                <a:solidFill>
                  <a:srgbClr val="000000"/>
                </a:solidFill>
              </a:rPr>
              <a:t>HTML, CSS, JavaScript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b-NO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Applikasjon (.NET Standard DLLs)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400" dirty="0">
                <a:solidFill>
                  <a:srgbClr val="000000"/>
                </a:solidFill>
              </a:rPr>
              <a:t>.NET Runtime</a:t>
            </a:r>
            <a:endParaRPr kumimoji="0" lang="nb-NO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9EB03AF-3AC9-4AE3-833E-90AC112702B9}"/>
              </a:ext>
            </a:extLst>
          </p:cNvPr>
          <p:cNvSpPr/>
          <p:nvPr/>
        </p:nvSpPr>
        <p:spPr bwMode="auto">
          <a:xfrm>
            <a:off x="5067300" y="4475285"/>
            <a:ext cx="3223846" cy="3516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Kjører i </a:t>
            </a:r>
            <a:r>
              <a:rPr kumimoji="0" lang="nb-NO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WebAssembly</a:t>
            </a:r>
            <a:endParaRPr kumimoji="0" lang="nb-NO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1AA66CD0-E66C-4A22-9968-4A03EE56CCA0}"/>
              </a:ext>
            </a:extLst>
          </p:cNvPr>
          <p:cNvSpPr/>
          <p:nvPr/>
        </p:nvSpPr>
        <p:spPr bwMode="auto">
          <a:xfrm>
            <a:off x="1052147" y="4953081"/>
            <a:ext cx="3223846" cy="73562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dirty="0">
                <a:solidFill>
                  <a:srgbClr val="000000"/>
                </a:solidFill>
              </a:rPr>
              <a:t>Forbindelse til server er ikke nødvendig</a:t>
            </a:r>
            <a:endParaRPr kumimoji="0" lang="nb-NO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</a:t>
            </a:r>
            <a:r>
              <a:rPr lang="nb-NO" dirty="0" err="1"/>
              <a:t>WebAssembly</a:t>
            </a: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B5BE22B-AAC1-4227-9A4D-998694FE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565"/>
            <a:ext cx="10169769" cy="5149079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7F85730-EAF5-4FEC-855A-6CABA2D521F9}"/>
              </a:ext>
            </a:extLst>
          </p:cNvPr>
          <p:cNvSpPr/>
          <p:nvPr/>
        </p:nvSpPr>
        <p:spPr bwMode="auto">
          <a:xfrm>
            <a:off x="5515709" y="1438052"/>
            <a:ext cx="5254870" cy="24090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Fordeler</a:t>
            </a:r>
            <a:endParaRPr lang="nb-NO" sz="2000" dirty="0">
              <a:solidFill>
                <a:srgbClr val="000000"/>
              </a:solidFill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b-NO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Nær native ytelse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Kan brukes offline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b-NO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Ingen server nødvendig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Kan brukes for </a:t>
            </a:r>
            <a:r>
              <a:rPr lang="nb-NO" sz="2000" dirty="0" err="1">
                <a:solidFill>
                  <a:srgbClr val="000000"/>
                </a:solidFill>
              </a:rPr>
              <a:t>client</a:t>
            </a:r>
            <a:r>
              <a:rPr lang="nb-NO" sz="2000" dirty="0">
                <a:solidFill>
                  <a:srgbClr val="000000"/>
                </a:solidFill>
              </a:rPr>
              <a:t>-side ressurser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Kjører i alle moderne nettlesere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FA6DBF4-5B85-449C-AD21-C780C165F8B7}"/>
              </a:ext>
            </a:extLst>
          </p:cNvPr>
          <p:cNvSpPr/>
          <p:nvPr/>
        </p:nvSpPr>
        <p:spPr bwMode="auto">
          <a:xfrm>
            <a:off x="1184031" y="4318052"/>
            <a:ext cx="5653452" cy="20212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nb-NO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Ulemper</a:t>
            </a:r>
            <a:endParaRPr lang="nb-NO" sz="2000" dirty="0">
              <a:solidFill>
                <a:srgbClr val="000000"/>
              </a:solidFill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Avhengig av nettleser-kapabiliteter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Nettleser gjør hele jobben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Mere må lastes ned, lengre lastetid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Client-side hemmeligheter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 err="1">
                <a:solidFill>
                  <a:srgbClr val="000000"/>
                </a:solidFill>
              </a:rPr>
              <a:t>WebAssembly</a:t>
            </a:r>
            <a:r>
              <a:rPr lang="nb-NO" sz="2000" dirty="0">
                <a:solidFill>
                  <a:srgbClr val="000000"/>
                </a:solidFill>
              </a:rPr>
              <a:t> er påkrevd</a:t>
            </a:r>
          </a:p>
        </p:txBody>
      </p:sp>
    </p:spTree>
    <p:extLst>
      <p:ext uri="{BB962C8B-B14F-4D97-AF65-F5344CB8AC3E}">
        <p14:creationId xmlns:p14="http://schemas.microsoft.com/office/powerpoint/2010/main" val="4762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4C1262E8-AD7C-4586-98B5-2B4DE67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Blazor</a:t>
            </a:r>
            <a:r>
              <a:rPr lang="nb-NO" dirty="0"/>
              <a:t> Server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E64E964-F2C6-4560-9854-BE3E16CBDB40}"/>
              </a:ext>
            </a:extLst>
          </p:cNvPr>
          <p:cNvSpPr/>
          <p:nvPr/>
        </p:nvSpPr>
        <p:spPr bwMode="auto">
          <a:xfrm>
            <a:off x="11069515" y="5503985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28DC45A-560E-406D-84CE-1AD6A548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7" y="1225714"/>
            <a:ext cx="10515600" cy="491131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BD82A5ED-A3F1-42D6-983C-FDB75B19DB1B}"/>
              </a:ext>
            </a:extLst>
          </p:cNvPr>
          <p:cNvSpPr/>
          <p:nvPr/>
        </p:nvSpPr>
        <p:spPr bwMode="auto">
          <a:xfrm>
            <a:off x="10922243" y="5594836"/>
            <a:ext cx="589085" cy="633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1C1A6BA7-F523-41C8-BCA5-8465D3E1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67" y="2567354"/>
            <a:ext cx="1181624" cy="971916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C22C1405-F8C4-44FE-ACCE-F8763149A4B7}"/>
              </a:ext>
            </a:extLst>
          </p:cNvPr>
          <p:cNvSpPr/>
          <p:nvPr/>
        </p:nvSpPr>
        <p:spPr bwMode="auto">
          <a:xfrm>
            <a:off x="7369783" y="1907931"/>
            <a:ext cx="3875579" cy="3516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Bruk for tynnklient scenario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3EF80F5-92B9-440B-A8BB-B29538C82C3C}"/>
              </a:ext>
            </a:extLst>
          </p:cNvPr>
          <p:cNvSpPr/>
          <p:nvPr/>
        </p:nvSpPr>
        <p:spPr bwMode="auto">
          <a:xfrm>
            <a:off x="6361599" y="4018085"/>
            <a:ext cx="2914286" cy="5802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Sanntid </a:t>
            </a:r>
            <a:r>
              <a:rPr kumimoji="0" lang="nb-NO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WebSocket</a:t>
            </a:r>
            <a:r>
              <a:rPr kumimoji="0" lang="nb-NO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forbindelse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8D5E39E2-0040-46B0-8E34-D0613C5906A7}"/>
              </a:ext>
            </a:extLst>
          </p:cNvPr>
          <p:cNvSpPr/>
          <p:nvPr/>
        </p:nvSpPr>
        <p:spPr bwMode="auto">
          <a:xfrm>
            <a:off x="1045182" y="4686882"/>
            <a:ext cx="3702665" cy="12924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Tilgang til hele ASP.NET rammeverket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nb-NO" sz="2000" dirty="0">
                <a:solidFill>
                  <a:srgbClr val="000000"/>
                </a:solidFill>
              </a:rPr>
              <a:t>Database / API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nb-NO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Server-side hemmeligheter</a:t>
            </a:r>
          </a:p>
        </p:txBody>
      </p:sp>
    </p:spTree>
    <p:extLst>
      <p:ext uri="{BB962C8B-B14F-4D97-AF65-F5344CB8AC3E}">
        <p14:creationId xmlns:p14="http://schemas.microsoft.com/office/powerpoint/2010/main" val="8709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002_EGDE_ppt mal">
  <a:themeElements>
    <a:clrScheme name="EGDE FARGEPALETT">
      <a:dk1>
        <a:srgbClr val="3B3D43"/>
      </a:dk1>
      <a:lt1>
        <a:srgbClr val="FFFFFF"/>
      </a:lt1>
      <a:dk2>
        <a:srgbClr val="000000"/>
      </a:dk2>
      <a:lt2>
        <a:srgbClr val="969696"/>
      </a:lt2>
      <a:accent1>
        <a:srgbClr val="98BB36"/>
      </a:accent1>
      <a:accent2>
        <a:srgbClr val="E9B410"/>
      </a:accent2>
      <a:accent3>
        <a:srgbClr val="A27961"/>
      </a:accent3>
      <a:accent4>
        <a:srgbClr val="667E96"/>
      </a:accent4>
      <a:accent5>
        <a:srgbClr val="000000"/>
      </a:accent5>
      <a:accent6>
        <a:srgbClr val="BFBFBF"/>
      </a:accent6>
      <a:hlink>
        <a:srgbClr val="00B0F0"/>
      </a:hlink>
      <a:folHlink>
        <a:srgbClr val="00B0F0"/>
      </a:folHlink>
    </a:clrScheme>
    <a:fontScheme name="Office-te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C91927"/>
        </a:dk2>
        <a:lt2>
          <a:srgbClr val="808080"/>
        </a:lt2>
        <a:accent1>
          <a:srgbClr val="464847"/>
        </a:accent1>
        <a:accent2>
          <a:srgbClr val="767878"/>
        </a:accent2>
        <a:accent3>
          <a:srgbClr val="FFFFFF"/>
        </a:accent3>
        <a:accent4>
          <a:srgbClr val="000000"/>
        </a:accent4>
        <a:accent5>
          <a:srgbClr val="B0B1B1"/>
        </a:accent5>
        <a:accent6>
          <a:srgbClr val="6A6C6C"/>
        </a:accent6>
        <a:hlink>
          <a:srgbClr val="B1B3B3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gde presentasjon_NY" id="{AA2E4F59-2490-964C-BDDA-79C9B94D29FE}" vid="{5213751D-F64A-EE4C-9FD8-C0CED0327F1A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FBB128EB6CCA4CB7D5157230B4B85E" ma:contentTypeVersion="8" ma:contentTypeDescription="Opprett et nytt dokument." ma:contentTypeScope="" ma:versionID="a25f40d8a857bfdeb18bb4e9da00ad2c">
  <xsd:schema xmlns:xsd="http://www.w3.org/2001/XMLSchema" xmlns:xs="http://www.w3.org/2001/XMLSchema" xmlns:p="http://schemas.microsoft.com/office/2006/metadata/properties" xmlns:ns2="d246e859-dad2-4306-bdbe-60f5ecc326cc" xmlns:ns3="7f08ab75-1629-4a8b-878e-d2a2cdf1326d" targetNamespace="http://schemas.microsoft.com/office/2006/metadata/properties" ma:root="true" ma:fieldsID="bb92a24e03d4a2c4361f6e477b92767f" ns2:_="" ns3:_="">
    <xsd:import namespace="d246e859-dad2-4306-bdbe-60f5ecc326cc"/>
    <xsd:import namespace="7f08ab75-1629-4a8b-878e-d2a2cdf132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6e859-dad2-4306-bdbe-60f5ecc32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8ab75-1629-4a8b-878e-d2a2cdf1326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1B2541-355D-4E86-946D-EE5F458418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06612E-C9D5-49E7-A220-710308E45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6e859-dad2-4306-bdbe-60f5ecc326cc"/>
    <ds:schemaRef ds:uri="7f08ab75-1629-4a8b-878e-d2a2cdf132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6D144-ED28-45E2-8301-5575B8DBF3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0002_EGDE_ppt mal</Template>
  <TotalTime>590</TotalTime>
  <Words>1581</Words>
  <Application>Microsoft Office PowerPoint</Application>
  <PresentationFormat>Widescreen</PresentationFormat>
  <Paragraphs>373</Paragraphs>
  <Slides>28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28</vt:i4>
      </vt:variant>
    </vt:vector>
  </HeadingPairs>
  <TitlesOfParts>
    <vt:vector size="34" baseType="lpstr">
      <vt:lpstr>Arial</vt:lpstr>
      <vt:lpstr>Consolas</vt:lpstr>
      <vt:lpstr>Helvetica</vt:lpstr>
      <vt:lpstr>MS Reference Sans Serif</vt:lpstr>
      <vt:lpstr>Segoe UI</vt:lpstr>
      <vt:lpstr>0002_EGDE_ppt mal</vt:lpstr>
      <vt:lpstr>Intro til Blazor</vt:lpstr>
      <vt:lpstr>Blazor Intro</vt:lpstr>
      <vt:lpstr>Hvordan fungerer webapplikasjoner?</vt:lpstr>
      <vt:lpstr>Blazor WebAssembly</vt:lpstr>
      <vt:lpstr>Hvorfor bruke Blazor?</vt:lpstr>
      <vt:lpstr>Komme i gang med Blazor</vt:lpstr>
      <vt:lpstr>Blazor WebAssembly</vt:lpstr>
      <vt:lpstr>Blazor WebAssembly</vt:lpstr>
      <vt:lpstr>Blazor Server</vt:lpstr>
      <vt:lpstr>Blazor Server</vt:lpstr>
      <vt:lpstr>Hvilken variant av Blazor skal jeg bruke?</vt:lpstr>
      <vt:lpstr>Hvilken variant av Blazor skal jeg bruke?</vt:lpstr>
      <vt:lpstr>Blazor bruker Razor syntax</vt:lpstr>
      <vt:lpstr>Code behind</vt:lpstr>
      <vt:lpstr>Data og Services </vt:lpstr>
      <vt:lpstr>Oppsett av HttpClient Service</vt:lpstr>
      <vt:lpstr>Bruk av HttpClient Service i en komponent</vt:lpstr>
      <vt:lpstr>Bruk av JSON hjelpemetoder</vt:lpstr>
      <vt:lpstr>Blazor Layouts</vt:lpstr>
      <vt:lpstr>Blazor Layouts</vt:lpstr>
      <vt:lpstr>Blazor komponenter</vt:lpstr>
      <vt:lpstr>Blazor komponenter</vt:lpstr>
      <vt:lpstr>One-way binding</vt:lpstr>
      <vt:lpstr>Two-way binding</vt:lpstr>
      <vt:lpstr>Child content med RenderFragments</vt:lpstr>
      <vt:lpstr>PowerPoint-presentasjon</vt:lpstr>
      <vt:lpstr>JavaScript Interop</vt:lpstr>
      <vt:lpstr>Intro til Blazor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Cons...</dc:title>
  <dc:subject/>
  <dc:creator>Andy Harrison</dc:creator>
  <cp:keywords/>
  <dc:description/>
  <cp:lastModifiedBy>Jan Ivar Oeyulvstad</cp:lastModifiedBy>
  <cp:revision>2</cp:revision>
  <cp:lastPrinted>2017-07-18T12:49:01Z</cp:lastPrinted>
  <dcterms:created xsi:type="dcterms:W3CDTF">2019-05-14T12:00:06Z</dcterms:created>
  <dcterms:modified xsi:type="dcterms:W3CDTF">2020-09-02T13:59:55Z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759a04b5-cf62-4418-a066-af69feafc5d6</vt:lpwstr>
  </property>
  <property fmtid="{D5CDD505-2E9C-101B-9397-08002B2CF9AE}" pid="3" name="ContentTypeId">
    <vt:lpwstr>0x010100B0FBB128EB6CCA4CB7D5157230B4B85E</vt:lpwstr>
  </property>
</Properties>
</file>