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175" y="257175"/>
            <a:ext cx="17773650" cy="9772650"/>
            <a:chOff x="0" y="0"/>
            <a:chExt cx="6386393" cy="3511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86393" cy="3511490"/>
            </a:xfrm>
            <a:custGeom>
              <a:avLst/>
              <a:gdLst/>
              <a:ahLst/>
              <a:cxnLst/>
              <a:rect r="r" b="b" t="t" l="l"/>
              <a:pathLst>
                <a:path h="3511490" w="6386393">
                  <a:moveTo>
                    <a:pt x="27442" y="0"/>
                  </a:moveTo>
                  <a:lnTo>
                    <a:pt x="6358951" y="0"/>
                  </a:lnTo>
                  <a:cubicBezTo>
                    <a:pt x="6366229" y="0"/>
                    <a:pt x="6373209" y="2891"/>
                    <a:pt x="6378356" y="8038"/>
                  </a:cubicBezTo>
                  <a:cubicBezTo>
                    <a:pt x="6383502" y="13184"/>
                    <a:pt x="6386393" y="20164"/>
                    <a:pt x="6386393" y="27442"/>
                  </a:cubicBezTo>
                  <a:lnTo>
                    <a:pt x="6386393" y="3484048"/>
                  </a:lnTo>
                  <a:cubicBezTo>
                    <a:pt x="6386393" y="3491326"/>
                    <a:pt x="6383502" y="3498306"/>
                    <a:pt x="6378356" y="3503452"/>
                  </a:cubicBezTo>
                  <a:cubicBezTo>
                    <a:pt x="6373209" y="3508598"/>
                    <a:pt x="6366229" y="3511490"/>
                    <a:pt x="6358951" y="3511490"/>
                  </a:cubicBezTo>
                  <a:lnTo>
                    <a:pt x="27442" y="3511490"/>
                  </a:lnTo>
                  <a:cubicBezTo>
                    <a:pt x="20164" y="3511490"/>
                    <a:pt x="13184" y="3508598"/>
                    <a:pt x="8038" y="3503452"/>
                  </a:cubicBezTo>
                  <a:cubicBezTo>
                    <a:pt x="2891" y="3498306"/>
                    <a:pt x="0" y="3491326"/>
                    <a:pt x="0" y="3484048"/>
                  </a:cubicBezTo>
                  <a:lnTo>
                    <a:pt x="0" y="27442"/>
                  </a:lnTo>
                  <a:cubicBezTo>
                    <a:pt x="0" y="20164"/>
                    <a:pt x="2891" y="13184"/>
                    <a:pt x="8038" y="8038"/>
                  </a:cubicBezTo>
                  <a:cubicBezTo>
                    <a:pt x="13184" y="2891"/>
                    <a:pt x="20164" y="0"/>
                    <a:pt x="274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386393" cy="3501965"/>
            </a:xfrm>
            <a:prstGeom prst="rect">
              <a:avLst/>
            </a:prstGeom>
          </p:spPr>
          <p:txBody>
            <a:bodyPr anchor="ctr" rtlCol="false" tIns="50667" lIns="50667" bIns="50667" rIns="50667"/>
            <a:lstStyle/>
            <a:p>
              <a:pPr algn="ctr">
                <a:lnSpc>
                  <a:spcPts val="138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658455"/>
            <a:ext cx="10747629" cy="152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81"/>
              </a:lnSpc>
            </a:pPr>
            <a:r>
              <a:rPr lang="en-US" b="true" sz="10608">
                <a:solidFill>
                  <a:srgbClr val="33627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Perfulandia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7271530"/>
            <a:ext cx="1466112" cy="0"/>
          </a:xfrm>
          <a:prstGeom prst="line">
            <a:avLst/>
          </a:prstGeom>
          <a:ln cap="rnd" w="104775">
            <a:solidFill>
              <a:srgbClr val="33627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6566764"/>
            <a:ext cx="2074143" cy="56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Grupo: 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10096119" y="2095119"/>
            <a:ext cx="8229600" cy="6096762"/>
          </a:xfrm>
          <a:custGeom>
            <a:avLst/>
            <a:gdLst/>
            <a:ahLst/>
            <a:cxnLst/>
            <a:rect r="r" b="b" t="t" l="l"/>
            <a:pathLst>
              <a:path h="6096762" w="8229600">
                <a:moveTo>
                  <a:pt x="0" y="0"/>
                </a:moveTo>
                <a:lnTo>
                  <a:pt x="8229600" y="0"/>
                </a:lnTo>
                <a:lnTo>
                  <a:pt x="8229600" y="6096762"/>
                </a:lnTo>
                <a:lnTo>
                  <a:pt x="0" y="6096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7523942"/>
            <a:ext cx="7532157" cy="1141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5"/>
              </a:lnSpc>
            </a:pPr>
            <a:r>
              <a:rPr lang="en-US" sz="35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Fecha: 26/05/2025</a:t>
            </a:r>
          </a:p>
          <a:p>
            <a:pPr algn="l">
              <a:lnSpc>
                <a:spcPts val="4585"/>
              </a:lnSpc>
            </a:pPr>
            <a:r>
              <a:rPr lang="en-US" sz="3500">
                <a:solidFill>
                  <a:srgbClr val="336276"/>
                </a:solidFill>
                <a:latin typeface="Canva Sans"/>
                <a:ea typeface="Canva Sans"/>
                <a:cs typeface="Canva Sans"/>
                <a:sym typeface="Canva Sans"/>
              </a:rPr>
              <a:t>Profesor: Eduardo Antonio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33000"/>
            <a:ext cx="16245996" cy="951741"/>
          </a:xfrm>
          <a:custGeom>
            <a:avLst/>
            <a:gdLst/>
            <a:ahLst/>
            <a:cxnLst/>
            <a:rect r="r" b="b" t="t" l="l"/>
            <a:pathLst>
              <a:path h="951741" w="16245996">
                <a:moveTo>
                  <a:pt x="0" y="0"/>
                </a:moveTo>
                <a:lnTo>
                  <a:pt x="16245996" y="0"/>
                </a:lnTo>
                <a:lnTo>
                  <a:pt x="16245996" y="951741"/>
                </a:lnTo>
                <a:lnTo>
                  <a:pt x="0" y="951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4977" y="304800"/>
            <a:ext cx="913804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Uso d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Git y GitHub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2048" y="4662169"/>
            <a:ext cx="1725930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Vincula el repositorio local con un repositorio remoto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2048" y="3360483"/>
            <a:ext cx="17259300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REMOTE ADD ORIGIN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17776" y="1600200"/>
            <a:ext cx="12129143" cy="6273519"/>
          </a:xfrm>
          <a:custGeom>
            <a:avLst/>
            <a:gdLst/>
            <a:ahLst/>
            <a:cxnLst/>
            <a:rect r="r" b="b" t="t" l="l"/>
            <a:pathLst>
              <a:path h="6273519" w="12129143">
                <a:moveTo>
                  <a:pt x="0" y="0"/>
                </a:moveTo>
                <a:lnTo>
                  <a:pt x="12129143" y="0"/>
                </a:lnTo>
                <a:lnTo>
                  <a:pt x="12129143" y="6273519"/>
                </a:lnTo>
                <a:lnTo>
                  <a:pt x="0" y="6273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2" t="0" r="-30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4977" y="304800"/>
            <a:ext cx="913804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Uso d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Git y GitHub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0530" y="8410293"/>
            <a:ext cx="1725930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Este comando prepara todos los archivos modificados o nuevos para ser confirmados 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77222" y="2203758"/>
            <a:ext cx="10198538" cy="2939742"/>
          </a:xfrm>
          <a:custGeom>
            <a:avLst/>
            <a:gdLst/>
            <a:ahLst/>
            <a:cxnLst/>
            <a:rect r="r" b="b" t="t" l="l"/>
            <a:pathLst>
              <a:path h="2939742" w="10198538">
                <a:moveTo>
                  <a:pt x="0" y="0"/>
                </a:moveTo>
                <a:lnTo>
                  <a:pt x="10198538" y="0"/>
                </a:lnTo>
                <a:lnTo>
                  <a:pt x="10198538" y="2939742"/>
                </a:lnTo>
                <a:lnTo>
                  <a:pt x="0" y="2939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4977" y="304800"/>
            <a:ext cx="913804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Uso d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Git y GitHub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6331027"/>
            <a:ext cx="17375774" cy="147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6"/>
              </a:lnSpc>
            </a:pPr>
            <a:r>
              <a:rPr lang="en-US" sz="281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Este comando sube la rama master al repositorio remoto (origin) por primera vez y vincula ambas ramas.</a:t>
            </a:r>
          </a:p>
          <a:p>
            <a:pPr algn="just">
              <a:lnSpc>
                <a:spcPts val="3946"/>
              </a:lnSpc>
            </a:pPr>
            <a:r>
              <a:rPr lang="en-US" b="true" sz="281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Así, la próxima vez solo necesitas usar git push o git pull sin escribir todo de nuevo.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330" y="1600200"/>
            <a:ext cx="16961341" cy="8014233"/>
          </a:xfrm>
          <a:custGeom>
            <a:avLst/>
            <a:gdLst/>
            <a:ahLst/>
            <a:cxnLst/>
            <a:rect r="r" b="b" t="t" l="l"/>
            <a:pathLst>
              <a:path h="8014233" w="16961341">
                <a:moveTo>
                  <a:pt x="0" y="0"/>
                </a:moveTo>
                <a:lnTo>
                  <a:pt x="16961340" y="0"/>
                </a:lnTo>
                <a:lnTo>
                  <a:pt x="16961340" y="8014233"/>
                </a:lnTo>
                <a:lnTo>
                  <a:pt x="0" y="8014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4977" y="304800"/>
            <a:ext cx="913804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Uso d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Git y GitHub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30161" y="304800"/>
            <a:ext cx="522767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onclusión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6667" y="2374556"/>
            <a:ext cx="16554665" cy="7202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8"/>
              </a:lnSpc>
            </a:pPr>
            <a:r>
              <a:rPr lang="en-US" sz="370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pudo lograr implementar de forma correcta los servicios de Usuario, catálogo y inventario, todos con op</a:t>
            </a:r>
            <a:r>
              <a:rPr lang="en-US" sz="370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eraciones CRUD y pruebas en Postman. </a:t>
            </a:r>
          </a:p>
          <a:p>
            <a:pPr algn="l">
              <a:lnSpc>
                <a:spcPts val="5188"/>
              </a:lnSpc>
            </a:pPr>
          </a:p>
          <a:p>
            <a:pPr algn="l">
              <a:lnSpc>
                <a:spcPts val="5188"/>
              </a:lnSpc>
            </a:pPr>
            <a:r>
              <a:rPr lang="en-US" sz="370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También usamos Git y GitHub para trabajar en equipo y gestionar el código. </a:t>
            </a:r>
          </a:p>
          <a:p>
            <a:pPr algn="l">
              <a:lnSpc>
                <a:spcPts val="5188"/>
              </a:lnSpc>
            </a:pPr>
          </a:p>
          <a:p>
            <a:pPr algn="l">
              <a:lnSpc>
                <a:spcPts val="5188"/>
              </a:lnSpc>
            </a:pPr>
            <a:r>
              <a:rPr lang="en-US" sz="370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pesar de algunas dificultades técnicas, como la conexión a la base de datos y la configuración de los servicios, se pudo resolver y completar con éxito los objetivos del proyecto.</a:t>
            </a:r>
          </a:p>
          <a:p>
            <a:pPr algn="ctr">
              <a:lnSpc>
                <a:spcPts val="518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8502" y="304800"/>
            <a:ext cx="1177099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Servicios imp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lementados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44699"/>
            <a:ext cx="295382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Catalogo: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75608" y="6602005"/>
            <a:ext cx="11513225" cy="192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0308" indent="-300154" lvl="1">
              <a:lnSpc>
                <a:spcPts val="3892"/>
              </a:lnSpc>
              <a:buFont typeface="Arial"/>
              <a:buChar char="•"/>
            </a:pPr>
            <a:r>
              <a:rPr lang="en-US" sz="27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Controla el stock d</a:t>
            </a:r>
            <a:r>
              <a:rPr lang="en-US" sz="27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productos disponibles en bodega.</a:t>
            </a:r>
          </a:p>
          <a:p>
            <a:pPr algn="just" marL="600308" indent="-300154" lvl="1">
              <a:lnSpc>
                <a:spcPts val="3892"/>
              </a:lnSpc>
              <a:buFont typeface="Arial"/>
              <a:buChar char="•"/>
            </a:pPr>
            <a:r>
              <a:rPr lang="en-US" sz="27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actualiza cuando se realiza una venta o ingreso de productos.</a:t>
            </a:r>
          </a:p>
          <a:p>
            <a:pPr algn="just" marL="600308" indent="-300154" lvl="1">
              <a:lnSpc>
                <a:spcPts val="3892"/>
              </a:lnSpc>
              <a:buFont typeface="Arial"/>
              <a:buChar char="•"/>
            </a:pPr>
            <a:r>
              <a:rPr lang="en-US" sz="27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Ayuda a evitar ventas con stock agotado.</a:t>
            </a:r>
          </a:p>
          <a:p>
            <a:pPr algn="just">
              <a:lnSpc>
                <a:spcPts val="389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920128"/>
            <a:ext cx="339971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Inventario: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82292"/>
            <a:ext cx="257710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Usuario: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59903" y="4134417"/>
            <a:ext cx="13099397" cy="196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966" indent="-302483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Permite r</a:t>
            </a:r>
            <a:r>
              <a:rPr lang="en-US" sz="28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egistrar usuarios y validar credenciales al iniciar sesión.</a:t>
            </a:r>
          </a:p>
          <a:p>
            <a:pPr algn="just" marL="604966" indent="-302483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Administra el acceso de usuarios según su rut</a:t>
            </a:r>
          </a:p>
          <a:p>
            <a:pPr algn="just" marL="604966" indent="-302483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futuro puede integrarse con tokens de seguridad.</a:t>
            </a:r>
          </a:p>
          <a:p>
            <a:pPr algn="just">
              <a:lnSpc>
                <a:spcPts val="392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177475" y="1998161"/>
            <a:ext cx="12364935" cy="2111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2810" indent="-326405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Gestiona los productos disponibl</a:t>
            </a:r>
            <a:r>
              <a:rPr lang="en-US" sz="30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 en la tienda.</a:t>
            </a:r>
          </a:p>
          <a:p>
            <a:pPr algn="just" marL="652810" indent="-326405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Permite agregar, listar, modificar y eliminar productos.</a:t>
            </a:r>
          </a:p>
          <a:p>
            <a:pPr algn="just" marL="652810" indent="-326405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Incluye atributos como nombre, descripción, precio y categoría</a:t>
            </a:r>
          </a:p>
          <a:p>
            <a:pPr algn="just">
              <a:lnSpc>
                <a:spcPts val="423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952" y="2969416"/>
            <a:ext cx="5278987" cy="3906450"/>
          </a:xfrm>
          <a:custGeom>
            <a:avLst/>
            <a:gdLst/>
            <a:ahLst/>
            <a:cxnLst/>
            <a:rect r="r" b="b" t="t" l="l"/>
            <a:pathLst>
              <a:path h="3906450" w="5278987">
                <a:moveTo>
                  <a:pt x="0" y="0"/>
                </a:moveTo>
                <a:lnTo>
                  <a:pt x="5278986" y="0"/>
                </a:lnTo>
                <a:lnTo>
                  <a:pt x="5278986" y="3906451"/>
                </a:lnTo>
                <a:lnTo>
                  <a:pt x="0" y="3906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6751" y="7398851"/>
            <a:ext cx="5814589" cy="1859449"/>
          </a:xfrm>
          <a:custGeom>
            <a:avLst/>
            <a:gdLst/>
            <a:ahLst/>
            <a:cxnLst/>
            <a:rect r="r" b="b" t="t" l="l"/>
            <a:pathLst>
              <a:path h="1859449" w="5814589">
                <a:moveTo>
                  <a:pt x="0" y="0"/>
                </a:moveTo>
                <a:lnTo>
                  <a:pt x="5814589" y="0"/>
                </a:lnTo>
                <a:lnTo>
                  <a:pt x="5814589" y="1859449"/>
                </a:lnTo>
                <a:lnTo>
                  <a:pt x="0" y="1859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84763" y="2885174"/>
            <a:ext cx="5978565" cy="3990692"/>
          </a:xfrm>
          <a:custGeom>
            <a:avLst/>
            <a:gdLst/>
            <a:ahLst/>
            <a:cxnLst/>
            <a:rect r="r" b="b" t="t" l="l"/>
            <a:pathLst>
              <a:path h="3990692" w="5978565">
                <a:moveTo>
                  <a:pt x="0" y="0"/>
                </a:moveTo>
                <a:lnTo>
                  <a:pt x="5978565" y="0"/>
                </a:lnTo>
                <a:lnTo>
                  <a:pt x="5978565" y="3990693"/>
                </a:lnTo>
                <a:lnTo>
                  <a:pt x="0" y="3990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3952" y="7398851"/>
            <a:ext cx="5278987" cy="1833616"/>
          </a:xfrm>
          <a:custGeom>
            <a:avLst/>
            <a:gdLst/>
            <a:ahLst/>
            <a:cxnLst/>
            <a:rect r="r" b="b" t="t" l="l"/>
            <a:pathLst>
              <a:path h="1833616" w="5278987">
                <a:moveTo>
                  <a:pt x="0" y="0"/>
                </a:moveTo>
                <a:lnTo>
                  <a:pt x="5278986" y="0"/>
                </a:lnTo>
                <a:lnTo>
                  <a:pt x="5278986" y="1833616"/>
                </a:lnTo>
                <a:lnTo>
                  <a:pt x="0" y="18336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616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73913" y="2885174"/>
            <a:ext cx="5488328" cy="3704621"/>
          </a:xfrm>
          <a:custGeom>
            <a:avLst/>
            <a:gdLst/>
            <a:ahLst/>
            <a:cxnLst/>
            <a:rect r="r" b="b" t="t" l="l"/>
            <a:pathLst>
              <a:path h="3704621" w="5488328">
                <a:moveTo>
                  <a:pt x="0" y="0"/>
                </a:moveTo>
                <a:lnTo>
                  <a:pt x="5488328" y="0"/>
                </a:lnTo>
                <a:lnTo>
                  <a:pt x="5488328" y="3704622"/>
                </a:lnTo>
                <a:lnTo>
                  <a:pt x="0" y="37046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3913" y="7206530"/>
            <a:ext cx="6111558" cy="2086672"/>
          </a:xfrm>
          <a:custGeom>
            <a:avLst/>
            <a:gdLst/>
            <a:ahLst/>
            <a:cxnLst/>
            <a:rect r="r" b="b" t="t" l="l"/>
            <a:pathLst>
              <a:path h="2086672" w="6111558">
                <a:moveTo>
                  <a:pt x="0" y="0"/>
                </a:moveTo>
                <a:lnTo>
                  <a:pt x="6111558" y="0"/>
                </a:lnTo>
                <a:lnTo>
                  <a:pt x="6111558" y="2086672"/>
                </a:lnTo>
                <a:lnTo>
                  <a:pt x="0" y="20866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32554" y="304800"/>
            <a:ext cx="1362289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Operaciones d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cada servicio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28737" y="1758500"/>
            <a:ext cx="277868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Catalogo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2461" y="1800621"/>
            <a:ext cx="240196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Usuario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66788" y="1800621"/>
            <a:ext cx="32245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Inventario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6082" y="1863533"/>
            <a:ext cx="11775836" cy="8078771"/>
          </a:xfrm>
          <a:custGeom>
            <a:avLst/>
            <a:gdLst/>
            <a:ahLst/>
            <a:cxnLst/>
            <a:rect r="r" b="b" t="t" l="l"/>
            <a:pathLst>
              <a:path h="8078771" w="11775836">
                <a:moveTo>
                  <a:pt x="0" y="0"/>
                </a:moveTo>
                <a:lnTo>
                  <a:pt x="11775836" y="0"/>
                </a:lnTo>
                <a:lnTo>
                  <a:pt x="11775836" y="8078771"/>
                </a:lnTo>
                <a:lnTo>
                  <a:pt x="0" y="8078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88580" y="1600200"/>
            <a:ext cx="1135005" cy="1135005"/>
            <a:chOff x="0" y="0"/>
            <a:chExt cx="298931" cy="2989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8931" cy="298931"/>
            </a:xfrm>
            <a:custGeom>
              <a:avLst/>
              <a:gdLst/>
              <a:ahLst/>
              <a:cxnLst/>
              <a:rect r="r" b="b" t="t" l="l"/>
              <a:pathLst>
                <a:path h="298931" w="298931">
                  <a:moveTo>
                    <a:pt x="0" y="0"/>
                  </a:moveTo>
                  <a:lnTo>
                    <a:pt x="298931" y="0"/>
                  </a:lnTo>
                  <a:lnTo>
                    <a:pt x="298931" y="298931"/>
                  </a:lnTo>
                  <a:lnTo>
                    <a:pt x="0" y="298931"/>
                  </a:lnTo>
                  <a:close/>
                </a:path>
              </a:pathLst>
            </a:custGeom>
            <a:solidFill>
              <a:srgbClr val="62A9C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98931" cy="337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40145" y="304800"/>
            <a:ext cx="1120771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Arquitectura (diagra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180353" y="9258300"/>
            <a:ext cx="1135005" cy="1135005"/>
            <a:chOff x="0" y="0"/>
            <a:chExt cx="298931" cy="298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8931" cy="298931"/>
            </a:xfrm>
            <a:custGeom>
              <a:avLst/>
              <a:gdLst/>
              <a:ahLst/>
              <a:cxnLst/>
              <a:rect r="r" b="b" t="t" l="l"/>
              <a:pathLst>
                <a:path h="298931" w="298931">
                  <a:moveTo>
                    <a:pt x="0" y="0"/>
                  </a:moveTo>
                  <a:lnTo>
                    <a:pt x="298931" y="0"/>
                  </a:lnTo>
                  <a:lnTo>
                    <a:pt x="298931" y="298931"/>
                  </a:lnTo>
                  <a:lnTo>
                    <a:pt x="0" y="298931"/>
                  </a:lnTo>
                  <a:close/>
                </a:path>
              </a:pathLst>
            </a:custGeom>
            <a:solidFill>
              <a:srgbClr val="62A9C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98931" cy="337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0263" y="1600200"/>
            <a:ext cx="7526278" cy="7685004"/>
          </a:xfrm>
          <a:custGeom>
            <a:avLst/>
            <a:gdLst/>
            <a:ahLst/>
            <a:cxnLst/>
            <a:rect r="r" b="b" t="t" l="l"/>
            <a:pathLst>
              <a:path h="7685004" w="7526278">
                <a:moveTo>
                  <a:pt x="0" y="0"/>
                </a:moveTo>
                <a:lnTo>
                  <a:pt x="7526278" y="0"/>
                </a:lnTo>
                <a:lnTo>
                  <a:pt x="7526278" y="7685004"/>
                </a:lnTo>
                <a:lnTo>
                  <a:pt x="0" y="7685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34798" y="1600200"/>
            <a:ext cx="3693023" cy="7958062"/>
          </a:xfrm>
          <a:custGeom>
            <a:avLst/>
            <a:gdLst/>
            <a:ahLst/>
            <a:cxnLst/>
            <a:rect r="r" b="b" t="t" l="l"/>
            <a:pathLst>
              <a:path h="7958062" w="3693023">
                <a:moveTo>
                  <a:pt x="0" y="0"/>
                </a:moveTo>
                <a:lnTo>
                  <a:pt x="3693022" y="0"/>
                </a:lnTo>
                <a:lnTo>
                  <a:pt x="3693022" y="7958062"/>
                </a:lnTo>
                <a:lnTo>
                  <a:pt x="0" y="7958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05212" y="304800"/>
            <a:ext cx="1107757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Estructura d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 proyecto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68712" y="3309938"/>
            <a:ext cx="6155770" cy="5943153"/>
          </a:xfrm>
          <a:custGeom>
            <a:avLst/>
            <a:gdLst/>
            <a:ahLst/>
            <a:cxnLst/>
            <a:rect r="r" b="b" t="t" l="l"/>
            <a:pathLst>
              <a:path h="5943153" w="6155770">
                <a:moveTo>
                  <a:pt x="0" y="0"/>
                </a:moveTo>
                <a:lnTo>
                  <a:pt x="6155770" y="0"/>
                </a:lnTo>
                <a:lnTo>
                  <a:pt x="6155770" y="5943152"/>
                </a:lnTo>
                <a:lnTo>
                  <a:pt x="0" y="5943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03000" y="304800"/>
            <a:ext cx="64820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de 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8907" y="1884361"/>
            <a:ext cx="91440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Motor de base de datos: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32666" y="1971674"/>
            <a:ext cx="584287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MySQL WorkBen</a:t>
            </a:r>
            <a:r>
              <a:rPr lang="en-US" sz="5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84057" y="7246598"/>
            <a:ext cx="314575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Inventario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84057" y="5763873"/>
            <a:ext cx="273403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Catalogo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84057" y="4279900"/>
            <a:ext cx="23520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Usuario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8907" y="3205163"/>
            <a:ext cx="215515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Tablas: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6301" y="2112727"/>
            <a:ext cx="5440289" cy="3631393"/>
          </a:xfrm>
          <a:custGeom>
            <a:avLst/>
            <a:gdLst/>
            <a:ahLst/>
            <a:cxnLst/>
            <a:rect r="r" b="b" t="t" l="l"/>
            <a:pathLst>
              <a:path h="3631393" w="5440289">
                <a:moveTo>
                  <a:pt x="0" y="0"/>
                </a:moveTo>
                <a:lnTo>
                  <a:pt x="5440289" y="0"/>
                </a:lnTo>
                <a:lnTo>
                  <a:pt x="5440289" y="3631393"/>
                </a:lnTo>
                <a:lnTo>
                  <a:pt x="0" y="3631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9978" y="2112727"/>
            <a:ext cx="5440289" cy="3631393"/>
          </a:xfrm>
          <a:custGeom>
            <a:avLst/>
            <a:gdLst/>
            <a:ahLst/>
            <a:cxnLst/>
            <a:rect r="r" b="b" t="t" l="l"/>
            <a:pathLst>
              <a:path h="3631393" w="5440289">
                <a:moveTo>
                  <a:pt x="0" y="0"/>
                </a:moveTo>
                <a:lnTo>
                  <a:pt x="5440289" y="0"/>
                </a:lnTo>
                <a:lnTo>
                  <a:pt x="5440289" y="3631393"/>
                </a:lnTo>
                <a:lnTo>
                  <a:pt x="0" y="3631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46" t="0" r="-134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07716" y="6256646"/>
            <a:ext cx="5440289" cy="3576990"/>
          </a:xfrm>
          <a:custGeom>
            <a:avLst/>
            <a:gdLst/>
            <a:ahLst/>
            <a:cxnLst/>
            <a:rect r="r" b="b" t="t" l="l"/>
            <a:pathLst>
              <a:path h="3576990" w="5440289">
                <a:moveTo>
                  <a:pt x="0" y="0"/>
                </a:moveTo>
                <a:lnTo>
                  <a:pt x="5440289" y="0"/>
                </a:lnTo>
                <a:lnTo>
                  <a:pt x="5440289" y="3576990"/>
                </a:lnTo>
                <a:lnTo>
                  <a:pt x="0" y="3576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16125" y="6229445"/>
            <a:ext cx="5523031" cy="3631393"/>
          </a:xfrm>
          <a:custGeom>
            <a:avLst/>
            <a:gdLst/>
            <a:ahLst/>
            <a:cxnLst/>
            <a:rect r="r" b="b" t="t" l="l"/>
            <a:pathLst>
              <a:path h="3631393" w="5523031">
                <a:moveTo>
                  <a:pt x="0" y="0"/>
                </a:moveTo>
                <a:lnTo>
                  <a:pt x="5523031" y="0"/>
                </a:lnTo>
                <a:lnTo>
                  <a:pt x="5523031" y="3631393"/>
                </a:lnTo>
                <a:lnTo>
                  <a:pt x="0" y="3631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79357" y="304800"/>
            <a:ext cx="9529286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Pruebas 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 Postman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1330" y="2036527"/>
            <a:ext cx="111323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71224" y="6182270"/>
            <a:ext cx="20216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DELETE: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180446"/>
            <a:ext cx="113430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26665" y="2036527"/>
            <a:ext cx="14691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POST: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4190" y="1987303"/>
            <a:ext cx="13659620" cy="2769093"/>
          </a:xfrm>
          <a:custGeom>
            <a:avLst/>
            <a:gdLst/>
            <a:ahLst/>
            <a:cxnLst/>
            <a:rect r="r" b="b" t="t" l="l"/>
            <a:pathLst>
              <a:path h="2769093" w="13659620">
                <a:moveTo>
                  <a:pt x="0" y="0"/>
                </a:moveTo>
                <a:lnTo>
                  <a:pt x="13659620" y="0"/>
                </a:lnTo>
                <a:lnTo>
                  <a:pt x="13659620" y="2769094"/>
                </a:lnTo>
                <a:lnTo>
                  <a:pt x="0" y="2769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4977" y="304800"/>
            <a:ext cx="913804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Uso d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Git y GitHub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6049" y="5057775"/>
            <a:ext cx="16995901" cy="476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65"/>
              </a:lnSpc>
            </a:pPr>
            <a:r>
              <a:rPr lang="en-US" b="true" sz="4832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INIT</a:t>
            </a:r>
          </a:p>
          <a:p>
            <a:pPr algn="just">
              <a:lnSpc>
                <a:spcPts val="6765"/>
              </a:lnSpc>
            </a:pPr>
          </a:p>
          <a:p>
            <a:pPr algn="just">
              <a:lnSpc>
                <a:spcPts val="6115"/>
              </a:lnSpc>
            </a:pPr>
            <a:r>
              <a:rPr lang="en-US" sz="43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Iniciamos repositorio con</a:t>
            </a:r>
            <a:r>
              <a:rPr lang="en-US" sz="43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367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3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 la carpeta actual.</a:t>
            </a:r>
          </a:p>
          <a:p>
            <a:pPr algn="just">
              <a:lnSpc>
                <a:spcPts val="6115"/>
              </a:lnSpc>
            </a:pPr>
          </a:p>
          <a:p>
            <a:pPr algn="just">
              <a:lnSpc>
                <a:spcPts val="6115"/>
              </a:lnSpc>
            </a:pPr>
            <a:r>
              <a:rPr lang="en-US" sz="43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 una subcarpeta .git donde se guardará todo el historial de</a:t>
            </a:r>
            <a:r>
              <a:rPr lang="en-US" b="true" sz="4367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3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versiones.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A9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0875" y="1600200"/>
            <a:ext cx="13684131" cy="3092354"/>
          </a:xfrm>
          <a:custGeom>
            <a:avLst/>
            <a:gdLst/>
            <a:ahLst/>
            <a:cxnLst/>
            <a:rect r="r" b="b" t="t" l="l"/>
            <a:pathLst>
              <a:path h="3092354" w="13684131">
                <a:moveTo>
                  <a:pt x="0" y="0"/>
                </a:moveTo>
                <a:lnTo>
                  <a:pt x="13684131" y="0"/>
                </a:lnTo>
                <a:lnTo>
                  <a:pt x="13684131" y="3092354"/>
                </a:lnTo>
                <a:lnTo>
                  <a:pt x="0" y="3092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4977" y="304800"/>
            <a:ext cx="913804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Uso d</a:t>
            </a:r>
            <a:r>
              <a:rPr lang="en-US" b="true" sz="7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Git y GitHub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4805044"/>
            <a:ext cx="17259300" cy="5481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GIT CONFIG USER.NAME/EMAIL/PASSWORD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Establece tu nombre de usuario global para todas tus acciones en Git.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Email:</a:t>
            </a:r>
          </a:p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Git usa este correo para identificar quién hizo los cambios.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Password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Desde agosto 2021, GitHub ya no usa contraseñas directamente en Git Bash.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En su lugar debes usar un token personal (Personal Access Token) al hacer push o pull.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DAGogqSE130</dc:identifier>
  <dcterms:modified xsi:type="dcterms:W3CDTF">2011-08-01T06:04:30Z</dcterms:modified>
  <cp:revision>1</cp:revision>
  <dc:title>Perfumelandia</dc:title>
</cp:coreProperties>
</file>