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9" r:id="rId15"/>
    <p:sldId id="267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765-2D0B-ED0B-8D6D-AA59F8B16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9C704-405C-E560-3764-EB080A078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6E57-3A72-E881-E56B-DDDC767F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ADA8-802A-3F94-DEF8-D18B89E3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87B7-0972-B84F-D9C9-E6A341D2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FE15-F7A2-02A8-8EC5-BD4BE535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A68D5-A631-858D-19EE-2145A201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F5F8-BF8D-D411-88E8-8AB46010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EA55-F6CF-D026-4DD8-288EC65F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7848-377F-87D4-60A0-D4EB15CF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CEFBF-C6C7-C2F9-4587-B600B02CA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04BD1-BF1F-F3AE-6D7F-769AA0AF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4968-4BC6-CA56-4901-52F9903E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8821-37EA-4F21-8B3D-7A33DE27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1F04-EE92-3969-D99B-E265E1DD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1A8F-B1E1-0E44-DCF5-0A21EB38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4C0C-5B11-9B86-125C-AF1D493F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8D8E-19DB-0B48-9C0E-4038BF24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EFD4-393A-8678-7E26-3673F261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4946-942C-3E0B-DF47-1BB64642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D84C-F053-DD1E-6E42-ABC8FD74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C4F5-D72A-C1A6-A23F-4B6BF8D0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376C-6D23-8727-8E8A-9D53D3B9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FDA5-D18B-70F7-631E-68E581B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2942-722D-ECD6-D364-AA087C7A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7C87-66AF-CDEC-A30D-FC0118F3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CCE0-D77D-8936-7B45-8B87476C0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8051-42DB-1FC1-880C-86E09B206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9DF8-C6D7-D1E4-AD4B-16742074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3BD24-B819-8A91-160C-78BCCCCC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58A33-2E4B-DF48-2671-16A4B742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4A2D-9C02-1DF2-B252-3D4917C9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34C5-0724-83AE-24BC-D2668BAE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B055-CE9D-F0BB-04B7-B926283B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26F39-A9E4-EF26-0473-7CDAF3E1F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F3572-3FC8-E889-B7D5-A06D62553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D5134-6AA7-7398-144F-194B808E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7BB25-4B78-52EE-AE4E-E7645F9B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324D5-4D92-9E34-E2E0-3716061B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A6F8-5950-89D9-D317-02D1D49E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44758-C71C-73C1-5CE1-D3B52C3B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C6068-2547-CFDD-1271-E5E887C3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91D0E-0EC0-2BFA-43BA-BB05727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906FD-1D11-FDBD-44C9-691B3703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2D1D0-8A67-98E1-690F-36CAA272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DDC9-D97F-F945-6542-91B96328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03E9-9C31-C15A-CC53-3D6420FE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528E-4FE3-34EE-46D5-E063F42D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20D2-356B-D99D-EFAD-99E3ACA20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7550A-A291-3AAF-B1C3-3356331A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AD86A-9A4A-820A-08FC-346FE5C3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1B6B-B3E5-994E-3CC0-2EC3BC05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84E2-9945-DAD4-9871-B4FCD031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B06F3-6790-F391-C8AC-E00F2EAC6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23091-CBB5-E015-58E2-7D149D63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A436B-9F5A-1591-5A88-A8C9D30A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0A3F-3621-6189-8B74-1C7A74DA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AE2E4-9E3A-522A-3287-65610C36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9410-1CAF-6806-B652-2FC13043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5167-7169-1C38-BA3A-6A86DADE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33C3-0619-06B2-4F51-5969250A9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CCB2-D6BF-44FA-AEEA-862C054FFBB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2F23-942D-1F21-2B78-219BE749B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95A3-9060-B711-7526-8F2D588E9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62AFC5D2-5A24-2B16-EC19-CB609C6900C4}"/>
              </a:ext>
            </a:extLst>
          </p:cNvPr>
          <p:cNvSpPr txBox="1"/>
          <p:nvPr userDrawn="1"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62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F827-FE59-82A4-FDEC-CE4FF1ACB2C0}"/>
              </a:ext>
            </a:extLst>
          </p:cNvPr>
          <p:cNvSpPr txBox="1"/>
          <p:nvPr/>
        </p:nvSpPr>
        <p:spPr>
          <a:xfrm>
            <a:off x="0" y="-44799"/>
            <a:ext cx="10440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 and General Info</a:t>
            </a:r>
          </a:p>
          <a:p>
            <a:endParaRPr lang="en-US" dirty="0"/>
          </a:p>
          <a:p>
            <a:r>
              <a:rPr lang="en-US" dirty="0"/>
              <a:t>Make an array of cubes in </a:t>
            </a:r>
            <a:r>
              <a:rPr lang="en-US" dirty="0" err="1"/>
              <a:t>x,y,z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These cubes will be grid objects</a:t>
            </a:r>
          </a:p>
          <a:p>
            <a:r>
              <a:rPr lang="en-US" dirty="0">
                <a:sym typeface="Wingdings" panose="05000000000000000000" pitchFamily="2" charset="2"/>
              </a:rPr>
              <a:t>They will be hidden or in wireframe mode.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a new material is added, grid cube will contain the material info. </a:t>
            </a:r>
          </a:p>
          <a:p>
            <a:r>
              <a:rPr lang="en-US" dirty="0">
                <a:sym typeface="Wingdings" panose="05000000000000000000" pitchFamily="2" charset="2"/>
              </a:rPr>
              <a:t>Material info examples: gold, silicon, copper, EMPTY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At the start, all grid cubes will be assigned to EMPTY material.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3B99A8D-DD49-3B7C-A1B0-E5A150D7844B}"/>
              </a:ext>
            </a:extLst>
          </p:cNvPr>
          <p:cNvGrpSpPr/>
          <p:nvPr/>
        </p:nvGrpSpPr>
        <p:grpSpPr>
          <a:xfrm>
            <a:off x="2733870" y="3398912"/>
            <a:ext cx="5781881" cy="2483882"/>
            <a:chOff x="2733870" y="3398912"/>
            <a:chExt cx="5781881" cy="248388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65473C-1D2E-4B57-D668-79DE630F8FC0}"/>
                </a:ext>
              </a:extLst>
            </p:cNvPr>
            <p:cNvGrpSpPr/>
            <p:nvPr/>
          </p:nvGrpSpPr>
          <p:grpSpPr>
            <a:xfrm>
              <a:off x="2733870" y="3429000"/>
              <a:ext cx="1654633" cy="2453794"/>
              <a:chOff x="2659225" y="3893354"/>
              <a:chExt cx="1654633" cy="2453794"/>
            </a:xfrm>
          </p:grpSpPr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12AD2972-F6ED-16B8-8A07-54ACC4CC44DD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35C29EF2-854B-8DF5-81DB-16E6DD4D8EB5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7444BB2D-36B9-6999-C58C-04B1868A1B72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556D83D9-B222-3B22-3860-971C32F41539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9806D8B0-58A1-46A8-577C-49D8C78AFE9C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7083A55C-CD64-1AF2-E12A-7D137ED77B52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9214EEB7-6E28-5F95-EF84-B348055B9A55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690186CD-AA22-CCB3-9C39-0699AF87DB88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A945BE16-FBAB-44BC-2D81-B5C1AB196EC2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CFC75996-9D43-7AE1-7C68-1AB2C2FD57E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2E5F89FF-91E8-18DE-D69D-27BE8A7F6CB7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E91C2D27-FC49-FC93-52A2-2BB22DD6FA4F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FA0A930D-9A54-52E5-F6DE-23BE6F46DDA3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CDF19BA4-5779-2BCC-E4A1-A0C070EAD298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53D0DCB9-1886-D4CF-4B79-B232CFDF56F1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EA6CB0EC-13AF-853F-E33B-4937C9845211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CB13B16E-1400-1F3C-196D-26AA4BE647F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8F2E7EBD-A5BD-133A-38B3-2AC58CFDAD1C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49247609-024E-7E7D-BDF1-7AD287F6746D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2790E52E-F913-8F83-A4CA-D7CC1D99D33F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257715A-2BE1-4AF3-907F-CCF7E7094A1B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FE576A12-3DA1-3A78-8031-52C883EE0318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076A309A-6ADE-2002-B044-2FB156FED241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4144CE42-80E2-E61D-3C36-BC4E26FA2822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06C4F1D3-DCE4-8B6B-D533-4593D80BF619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5FE49B11-3354-8175-953F-5E604BB94CE4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2F045B79-F0F7-225E-52DB-7E733A19B43B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AF991750-9A14-E0DE-1938-9CC1A2DB758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803E7DE4-EA2E-6277-6EF9-D485A43B6921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D772046C-F4BD-B803-449D-8010654308C0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26C934A7-0850-769C-78AA-AEC0F16711A5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B6C9CEAF-A2AC-CF0C-57E8-90F4A56243A7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5B988A6-C85B-3C5E-A51D-78AC1F46E115}"/>
                </a:ext>
              </a:extLst>
            </p:cNvPr>
            <p:cNvGrpSpPr/>
            <p:nvPr/>
          </p:nvGrpSpPr>
          <p:grpSpPr>
            <a:xfrm>
              <a:off x="3778899" y="3415003"/>
              <a:ext cx="1654633" cy="2453794"/>
              <a:chOff x="2659225" y="3893354"/>
              <a:chExt cx="1654633" cy="2453794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3EF29010-7345-6003-C439-5C1DB822A8DC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7877B9B4-2087-C545-87FC-83C97CE99EE2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24C0B86A-F073-505F-358E-392ABA1BFE96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6638E45F-387C-5A3D-3681-5F6C15D4AE9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E00C47BE-CC4E-3E05-EBDB-0DD45DE01644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CBA4A72C-5815-ACFC-B1A8-A9BA94C20918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740828EA-AF21-96FB-1CF0-998F9259CBE4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C743081B-BE52-6D75-8CFE-C1DE271259D6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FBF9B283-F945-5E65-2584-0F1B8BAC83C0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9A94A6BF-25E9-4156-5DDD-5463359FF1D7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463939E2-9E7E-48D4-0FE9-751DC2774D02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47159F72-1C51-61AE-72F9-DE35DB1B1271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CD37EE7D-749F-00CB-E9C6-5FD9CF50A900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4C0F6582-1041-FD87-94E0-C9BE2853B370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4B1DA7A2-20F9-D6BF-30D9-C398DCCAF7EE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A6B264B6-525F-F2F1-2C6E-28FF9DD6F840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C1565D7A-B45B-B520-D077-7C99617279FB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FD6885E6-4867-39B8-71AA-1F351C4EE397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8F3239B4-B93A-9187-2D38-4336D60BC3FA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9E88D13C-902A-5649-DED5-9B0E65219A84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8CF48D18-E5E0-648C-0F6D-85F2A701F993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B451795B-5B5B-0707-DDC8-417D58B00949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1C6ACB60-164C-38F3-52AD-62261CA7B748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81DC23BF-8331-CEB4-88D7-F0CD7801290B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7B09BB80-EADA-F61F-4659-B032AC87F231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37124D5A-902F-08F3-26E3-A995072D20BC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B0ADF69E-EDCD-289F-96A7-26E11537C39E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E4DA45B1-68DA-571B-EB7F-3B50A3A0C649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ABE437DA-CB3B-3B26-7D36-772BB99959E1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436430E2-F37B-8D5D-21F4-E20140BA697F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7A07FA74-1608-94B3-964B-963470EAABC6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28310585-A3DB-D43A-32D6-96AEAB72F9AF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E4FB6B1-B4A2-0DEE-68D5-C6E84E31F220}"/>
                </a:ext>
              </a:extLst>
            </p:cNvPr>
            <p:cNvGrpSpPr/>
            <p:nvPr/>
          </p:nvGrpSpPr>
          <p:grpSpPr>
            <a:xfrm>
              <a:off x="4808378" y="3419668"/>
              <a:ext cx="1654633" cy="2453794"/>
              <a:chOff x="2659225" y="3893354"/>
              <a:chExt cx="1654633" cy="2453794"/>
            </a:xfrm>
          </p:grpSpPr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7CA0781C-4D45-6F8E-464E-5A961C04D3B1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45A8DCBC-D1BE-9C07-4093-2726866DA507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6EDC026D-315D-CE62-5BD7-1437526B74C2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66FE0E76-5E72-44B0-AB38-EDC9F8A8745E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BA9510D1-A30F-DC4F-E7EE-1B156EDA4313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7E5B8CBD-87AD-5F00-5D26-3F925C7C6383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A74BD76B-2FE6-EEAE-4440-7C44A9E70877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93EC1F08-E2F6-FB6D-2311-804181698707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E55242FB-78C4-DECE-CCEC-2C1E074DC551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89684C8-2B13-02F1-AFF3-305842169E15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B934444F-658F-8199-24CC-4F17D24428FF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4FC8F5DA-C9DB-9D68-134C-8ADF410FB912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311EBEAA-71B0-1AE5-A3D4-6D535357C586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EED7645C-6B95-E0D9-2A86-A02A480A6C8B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D77F7BE2-9F3D-A16C-5AB1-0CEB033752B9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9FF231EB-159A-0351-FC5C-D16540D37EDF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45B88652-0BCB-5B3D-A9F9-EEA1E232A3EE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89448C9D-EA02-7BE1-E520-6728A89CD432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517D7E7C-086C-54B0-0B6C-F7CFF4452011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83C754F4-5B73-87C4-D3D9-304DB395E2ED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6C98B756-EB1D-18B5-F9C6-2499E662C137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9E57971A-1F5A-9C5C-1E0A-9194DF847403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ube 100">
                <a:extLst>
                  <a:ext uri="{FF2B5EF4-FFF2-40B4-BE49-F238E27FC236}">
                    <a16:creationId xmlns:a16="http://schemas.microsoft.com/office/drawing/2014/main" id="{B7E06C1C-A723-9884-2774-03F7C7518093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E0AFD5F4-1A2F-D614-9E02-77CD8DA276B4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220E4A0A-26DC-9A8A-7A2A-0F5E4B978033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ABF56891-5050-1A64-3946-F2829F530881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D6DC09F4-9D76-4FCB-1C8E-9354A8202A78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38167609-FBB2-FAAF-36E4-552F680DD002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DE38B433-D2EF-CE13-8D4D-259944B3827A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96FC2A55-BAF5-FDFF-D188-109231CEE3ED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2081B265-DE25-F97E-B68D-A2F3533069EC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00974F8D-3A97-2995-9215-217FD47BF88D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D0A3F15-675A-13A4-3E01-885197356184}"/>
                </a:ext>
              </a:extLst>
            </p:cNvPr>
            <p:cNvGrpSpPr/>
            <p:nvPr/>
          </p:nvGrpSpPr>
          <p:grpSpPr>
            <a:xfrm>
              <a:off x="5844069" y="3412909"/>
              <a:ext cx="1654633" cy="2453794"/>
              <a:chOff x="2659225" y="3893354"/>
              <a:chExt cx="1654633" cy="2453794"/>
            </a:xfrm>
          </p:grpSpPr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B9D7A291-FA7B-2193-F034-B01AE1078813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511EE47-CE80-8496-4394-0880A505EFBD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84202F3C-315C-E3BD-1240-8DA3A7BB5E2B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7125A62E-B70B-6326-05E1-0EAA9191C69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AAA92027-0DC4-7A84-DFB1-2F57D20F0E9F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FFAE7598-9259-CE3D-167E-123B83F5BFF1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D0B4BE7A-3188-2A3B-46C3-97B9B52AF0C3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FDB2A384-C598-C366-BA89-99A45B89DE2D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1A454120-F07A-C926-5D70-E9C596158229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E5F080C4-B1C7-FBA6-177C-8ACD27CEB3F6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824D8AEE-3375-C220-E839-184268070E24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9CCAD3FE-5E16-CDE7-6D8A-3CCC6BE8F806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A86D6EA4-AFCA-1720-BADE-7AD13D72EF87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FD022B24-509A-4D7E-DE4E-959206B61B89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C48A86C4-0986-93E3-8BA5-2CAC7481E2A8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7CA95435-93D8-9499-826E-B9B28D6556CE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497A58A5-F637-3C6C-B187-2C9ED8D63392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2B2922CD-12B2-E9C0-B239-8FE9250CD446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50ACDD16-8A68-1410-1390-C2A2F612EFEC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FDB402CE-50A4-2FE6-C41D-889CF42E3804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4F24511B-B4DD-5332-F331-5FB9ACE40B2F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320FB436-93EA-E7C7-C4FB-FF7D029767CA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5BF5A044-96C2-8F6A-EC66-01775C07CBEE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EEA6CC2D-B240-E56A-21B5-EE7EFB99CD35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8AE7B441-F2DF-9017-AA37-6445FDB74B5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DD9D4DCD-CF26-3E73-A443-2D2B77869A7D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6D491990-21CE-37BA-285E-BD8CF6419F99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749E4AF0-DA85-BB4C-18A2-592935124BE6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8612860B-8E69-F680-1CB7-C691692995B3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F185A4AC-0CDE-7E59-D71A-5141B2778A5A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84604DEE-545F-2634-FC22-31982601A0D5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A1B6786F-7F83-DCA5-4D9E-55848C59A2ED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207A12B-6879-BE21-BBAA-F78059B78399}"/>
                </a:ext>
              </a:extLst>
            </p:cNvPr>
            <p:cNvGrpSpPr/>
            <p:nvPr/>
          </p:nvGrpSpPr>
          <p:grpSpPr>
            <a:xfrm>
              <a:off x="6861118" y="3398912"/>
              <a:ext cx="1654633" cy="2453794"/>
              <a:chOff x="2659225" y="3893354"/>
              <a:chExt cx="1654633" cy="2453794"/>
            </a:xfrm>
          </p:grpSpPr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67E5907A-5BBA-851D-CA67-11E0414579A8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91F4D530-9954-3FB3-6174-40903423A464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CA22DBA3-5102-0A15-516F-3EC9D84A2F4B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1FAC7B54-91B0-B900-E26C-74E221A15F2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307ACC8D-8888-5BF1-B1A4-67AAEDBDC9A0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D2F82F2E-F43B-A87C-3DFA-74DE05A8727F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B740161E-AA02-2F63-3E86-47B9897C4CD3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38621D7C-EA2E-14BF-C822-67ED2CC493EA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9C758C68-E319-453B-23E6-E38636800BD7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83113FAF-B92B-D66D-03B1-834265D744E0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D3D292C8-196D-F788-EFCA-0017CC2112C0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9FB073C2-8480-8DDD-AB1C-7F5831BA5FC8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89E72D7A-FDBE-E453-68C3-FC0FACB73288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A1465209-B184-009C-052F-4085C65B7B12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4257FD75-1793-B590-9D0D-BFFC1E779520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1F2CEECD-D7AE-A3C5-F0F5-C4E081C5156C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B8460583-71A6-3A37-C705-08CEB43D6B3E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F031E953-4852-BE74-EC95-1CB2647993BA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080A649D-CFE3-BCF7-BD11-78F7F94A956E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5905D598-5841-9DD4-6D64-16B4A688A89A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BDA1A947-E1CE-423D-9844-A7F2458123A9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78858879-8AFA-ECF2-0096-35F2054712BF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10E9408A-8F25-9382-530E-77F9F697A161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C158A640-93EC-2721-6E0B-F8D769FFFC45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C23562B2-ABE5-AA1D-BE3F-4AA6E207BA56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3FAFD828-2847-E2ED-36A3-53481511B440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09555521-BBA1-7839-0B46-112844A15778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Cube 171">
                <a:extLst>
                  <a:ext uri="{FF2B5EF4-FFF2-40B4-BE49-F238E27FC236}">
                    <a16:creationId xmlns:a16="http://schemas.microsoft.com/office/drawing/2014/main" id="{C8AF7317-A032-9217-C508-F98330446ED7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Cube 172">
                <a:extLst>
                  <a:ext uri="{FF2B5EF4-FFF2-40B4-BE49-F238E27FC236}">
                    <a16:creationId xmlns:a16="http://schemas.microsoft.com/office/drawing/2014/main" id="{7F2B1C27-16FD-BC57-DDD7-FA41DA76B850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Cube 173">
                <a:extLst>
                  <a:ext uri="{FF2B5EF4-FFF2-40B4-BE49-F238E27FC236}">
                    <a16:creationId xmlns:a16="http://schemas.microsoft.com/office/drawing/2014/main" id="{A48A76BF-245E-2B7C-13BD-E5AD681ED88A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56882516-DD63-C6CF-E9B3-F619F0E17F49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Cube 175">
                <a:extLst>
                  <a:ext uri="{FF2B5EF4-FFF2-40B4-BE49-F238E27FC236}">
                    <a16:creationId xmlns:a16="http://schemas.microsoft.com/office/drawing/2014/main" id="{E7D78617-1705-8D67-E055-89CA462D6E5C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8" name="Cube 177">
            <a:extLst>
              <a:ext uri="{FF2B5EF4-FFF2-40B4-BE49-F238E27FC236}">
                <a16:creationId xmlns:a16="http://schemas.microsoft.com/office/drawing/2014/main" id="{09929CC0-2D7E-7992-4923-7D00E4D07646}"/>
              </a:ext>
            </a:extLst>
          </p:cNvPr>
          <p:cNvSpPr/>
          <p:nvPr/>
        </p:nvSpPr>
        <p:spPr>
          <a:xfrm>
            <a:off x="9007152" y="915420"/>
            <a:ext cx="690465" cy="6094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98ABBA5-8C07-575A-07F7-A27B44764048}"/>
              </a:ext>
            </a:extLst>
          </p:cNvPr>
          <p:cNvCxnSpPr/>
          <p:nvPr/>
        </p:nvCxnSpPr>
        <p:spPr>
          <a:xfrm>
            <a:off x="9918441" y="1063690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C98A3D4-6CAD-4438-4399-E50A43535D20}"/>
              </a:ext>
            </a:extLst>
          </p:cNvPr>
          <p:cNvSpPr txBox="1"/>
          <p:nvPr/>
        </p:nvSpPr>
        <p:spPr>
          <a:xfrm>
            <a:off x="10683550" y="915420"/>
            <a:ext cx="116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grid cube</a:t>
            </a:r>
          </a:p>
        </p:txBody>
      </p:sp>
    </p:spTree>
    <p:extLst>
      <p:ext uri="{BB962C8B-B14F-4D97-AF65-F5344CB8AC3E}">
        <p14:creationId xmlns:p14="http://schemas.microsoft.com/office/powerpoint/2010/main" val="12673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material,thickness,start_z</a:t>
            </a:r>
            <a:r>
              <a:rPr lang="en-US" sz="1200" dirty="0"/>
              <a:t>=0)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2C2434-1072-361E-B6DF-58E6680BC49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D5FA0E-FB5E-A89F-9A7A-735F40CEE5E6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4FCFBACF-07BC-FCCE-8C86-4BD52F85572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10D654ED-9DB8-2833-016B-81D69E26D7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BCBE4ACF-C875-7296-5B1C-85AFEDA470F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B1FA6B-A3A5-EA43-BCBD-B1E351060A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88C2467-7FEC-FA90-9585-1A8EE8930A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BA746C4-787D-DD47-D536-9FE08F5140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E915CDF-0514-9DAA-DC01-8FD01D11166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A0D8252-9F38-5E5E-E912-243ECE4438D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E0FABB87-B39D-425B-97C5-E49917B11E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E2D6B92C-F7B0-734D-71E0-AB8A152A65B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AD24A6AC-E2B6-02BD-C23F-0F6E62DF507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CB243616-C56E-C389-AF90-18C87D707AE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1733928F-5ACB-E63F-5599-CB5DF50DFEA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62092FF-23F0-F8FC-9BA0-13EF2E43375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08E05BB-8E84-2C26-04BA-35E59C2EA95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0F9963D5-E8E9-4159-669B-4404D22FB86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3FCCC10C-2CC5-FF84-9284-C9D0E70502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745A56B5-2537-FE25-728E-296CA023AAE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5B9EA72F-C4FE-8F50-664B-C2EAE34E69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FE860E5A-8F1B-321C-9739-C0E344832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9C98E9FA-D7E5-2B7C-B657-D8413D0771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726358F-A83C-12A7-F930-D4F586515A2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406F2367-AAB6-8613-9784-DFB19FFC190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5C37DEF-60EA-FAF4-FF01-21B804EA44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6697C1D-DDED-C5E6-1A85-F7EAE0DF3F1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4A5667CA-65DA-F369-0D72-A284789094E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1A1A91A5-A997-781B-CF2F-FC171640C9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06845D3A-BC90-3DD8-B5FB-BC7218EC311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7DBC849C-CC0D-AAD9-9141-4923A98B5F1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6A964C0-2ADF-B6F1-B9C2-E63ECB40F40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A956B4FA-7D00-F7AE-9730-237C3E9953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DD19D60-5048-080C-5605-312B916336E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7739CD03-EBB5-06B3-DFBD-40490F977D1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0AA177-CF68-033B-0EA6-7748DD8E41CE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AF2765DC-BCAC-5417-04EE-9C2EAFE2820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7E57BC7-0C92-F120-6610-A443330FFF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85DC5F06-2357-4CA6-1C03-2FF28B53554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8343FF6-08DD-2E7A-E83C-085ACADA8B4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30DAFD40-B4AC-F339-D3B0-FD5B5B962C3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E26BDEB3-7DF3-0621-78F9-B5A21808BBB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B9601BCD-0D16-20C2-CC0B-13CB3A8B61F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CBFE6C07-A271-6F4F-133B-DDCA2597609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C9275259-93F4-3CB2-C889-8C2E93DBA5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7F55BE5-7461-DE79-3D9A-E715635893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7663BAF6-005B-D145-9F2D-C1ECF8A54F2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4F52CB8-D4AC-2E87-F9D9-F5B443692C7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4AB75632-5194-CA19-58BB-D94A59B55F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132898F4-3CA7-E2A1-06D2-E984A5D26AC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A73489D-5026-2D5F-D335-456C667E9FF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76E4B6EE-7BFB-0B6B-26D1-D8B125A8196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3C7F0F2-DFC8-3ECB-4088-32A7835D95B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487A5623-2E29-0299-E0DE-F7770AD77CC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1D69BC47-A24C-86B0-C309-0E34D7A4E1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4F81F100-64A7-4FB7-7A19-F30990AF4B2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FFEF6A6-7271-D2DE-B233-1AF0923961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5A6A17DF-DDE2-FDA7-F7FA-DABF1FFDFF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1D6C27EE-BD77-58CB-F31C-2ECCBE3E1587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D17FFD51-8FAD-956A-502E-B63CF32B422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71E75459-F676-CC6B-BEBA-879D242C345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49CB7B4A-A85D-574A-9BCD-DB0F5EBFF9D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D7F8BE86-16D2-9284-CDB9-80F61A7C9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FE0E318-E434-8293-6894-855FD576F1A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CF38E3EF-FBF2-ED89-3CF0-D5D46324A6C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103B39D-739D-968D-CC05-DB9A1E69C3D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758E6E5-4A87-2103-2A26-D416B831A23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B1192DC6-DD96-F0F2-80EA-8A4935AFD15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470D434-8C51-353D-BB80-4BCCCA644E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54F1D3-8976-A185-7DBE-EB034516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26838DC-9712-1F6E-7516-79C19C4BE34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B0AA9197-A59A-6EF7-9DDA-367C9825979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5AEBA13D-0540-EF48-B05C-345FE9512C4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A3F8EF77-33EA-C943-CB25-42F4C1B34E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6D8CB97A-F146-876B-8A5B-CDB54033ED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0C929E88-6F81-BA83-C20B-6179C27ADC6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21A8996A-3CA4-B6BD-F606-0CFC7601A17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1636D82-AEDD-98F8-727C-32A93285582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10E8E0E-BD8C-8E5E-CE9F-BC8BCCC44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E59DFF-C251-633E-65E0-5298CFEA6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34CBF8A9-0DCC-7D2C-3172-33482E97B3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C2395EAA-9AB3-9B2F-D9A0-F65AA7D255E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EF27DF8E-2883-AA13-55C3-7256D2BE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FE4A5E37-27C9-BD67-0BEF-B95F017183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4DED8E89-35C0-AF98-80D9-1F8ED7AC10D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BB312AA7-4CEA-705E-7E6F-532624C9632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C1473F07-E131-5257-4A09-24DC1EF21CC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D35ACFE-23CC-65EB-70C4-E8DF773FF14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D83E0E28-C59A-A240-555B-C9FCBB9FDEC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C0CC5D07-CFF8-0EBE-66F1-009B0D00420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ACA77AED-751D-ECAC-87DB-77D26B22AC9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D6CFE09F-D5A6-4147-DB5C-DDB3815C7D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DB9749F-6578-E362-7562-BF9BFCDA1B73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2FEFDDC7-DE09-26FE-8B92-B7B344F435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15CF99F6-A5AA-234F-7B8A-005AB5B2639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92FC5363-5DB7-A114-B21D-AC49F07805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8AA57991-821D-DAD9-5D60-900466574F2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8D1D1BF-BF21-AD0F-F93F-23E76485C15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BB6AD3D2-0FBD-5C94-4740-CF93D70A9D8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705492D2-9C54-9235-42F0-C121C495E46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95F9F94F-56C8-AF34-0D12-93FBBA026A1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979D6CFA-936A-4068-424E-693619B4136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16FDD36-09A6-6E51-D467-48783023C8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CAE6DA-3CE0-DBE0-192A-9EC99E1A69C2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B5BC97-2A28-5CA1-EEFC-4088766FA098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C62500B9-0412-982B-B9E6-67F12AA89F5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683D4A99-327C-D0D6-219F-7579DF6841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38EBD67-BCFA-9542-E311-64B89001D3C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65B90B64-8CD2-54A5-F69C-A7176425E61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31E211-4AB7-A301-BDFB-21AE319E2DE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0DF1F4C-040A-3785-C882-83B92FCC7D3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0D5DCA66-6305-78CB-1F2B-9D1F286FB8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6DE8CD15-0876-01A1-9AB9-54E5ABAE515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1562355-F405-E7B3-7C85-AEF4D9A01EB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787F5F3D-E6E3-ADE9-E36F-0C0D3596E88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0CE5951-6FA4-A11B-82F8-ADADE9C134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B6DCA8EF-557B-E0F4-4124-D90C98387E9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5FBAFA3-C921-30D8-6520-12D18CF09DB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DB61E60E-0F3B-B6F3-848C-DAB17274FE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5ECD97C-747D-60A7-CDA1-9EFCFA3064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3C1FD46B-9FF1-3156-18FC-CBC8C3FA3AE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88E3FB1F-03F7-AEDB-7D00-43984CDA6F7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109CD57C-8067-EC28-2645-F6FEFFFF1AB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C47552E9-95EE-CDA7-A4B4-A7B917C91C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0394803-FDD6-754D-02B1-B7BF47FCCEC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3FE041B8-7C2F-49A4-320D-0C525A1F442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4D72CE-40BA-22EE-D752-A5A44E74492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6C151D4F-C4F3-46F4-9D61-AFBFEA70CF0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81E11C53-5FC8-DB50-C670-9E4F010E8CE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9366712B-1A67-E08F-2E8D-965CAC6476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E621C03A-11A7-F74D-1EA1-529F7664080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067251E-476E-3D38-1E8C-2D97B2C52E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21ECB45-F578-C624-2792-BFF04940E3A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C5F5592C-6500-4721-DAB1-9EDBEF9B4A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E3B1140C-84CC-5AF6-2519-963899031EF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098A83C8-96EF-BECC-E039-A3AF6818DE0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C554A9C7-9BAE-7989-9AA5-AD4BFC75574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714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material,thickness,start_z</a:t>
            </a:r>
            <a:r>
              <a:rPr lang="en-US" sz="1200" dirty="0"/>
              <a:t>=0)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 err="1"/>
              <a:t>lift_off</a:t>
            </a:r>
            <a:r>
              <a:rPr lang="en-US" sz="1200" dirty="0"/>
              <a:t>(</a:t>
            </a:r>
            <a:r>
              <a:rPr lang="en-US" sz="1200" dirty="0" err="1"/>
              <a:t>materials_to_lift_off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if material is in </a:t>
            </a:r>
            <a:r>
              <a:rPr lang="en-US" sz="1200" dirty="0" err="1"/>
              <a:t>materials_to_lift_off</a:t>
            </a:r>
            <a:r>
              <a:rPr lang="en-US" sz="1200" dirty="0"/>
              <a:t> list and if above </a:t>
            </a:r>
            <a:r>
              <a:rPr lang="en-US" sz="1200" dirty="0" err="1"/>
              <a:t>neighbour</a:t>
            </a:r>
            <a:r>
              <a:rPr lang="en-US" sz="1200" dirty="0"/>
              <a:t> is empty, remove the cube)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2C2434-1072-361E-B6DF-58E6680BC49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D5FA0E-FB5E-A89F-9A7A-735F40CEE5E6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4FCFBACF-07BC-FCCE-8C86-4BD52F85572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10D654ED-9DB8-2833-016B-81D69E26D7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BCBE4ACF-C875-7296-5B1C-85AFEDA470F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B1FA6B-A3A5-EA43-BCBD-B1E351060A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88C2467-7FEC-FA90-9585-1A8EE8930A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BA746C4-787D-DD47-D536-9FE08F5140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E915CDF-0514-9DAA-DC01-8FD01D11166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A0D8252-9F38-5E5E-E912-243ECE4438D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E0FABB87-B39D-425B-97C5-E49917B11E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E2D6B92C-F7B0-734D-71E0-AB8A152A65B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AD24A6AC-E2B6-02BD-C23F-0F6E62DF507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CB243616-C56E-C389-AF90-18C87D707AE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1733928F-5ACB-E63F-5599-CB5DF50DFEA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62092FF-23F0-F8FC-9BA0-13EF2E43375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08E05BB-8E84-2C26-04BA-35E59C2EA95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0F9963D5-E8E9-4159-669B-4404D22FB86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3FCCC10C-2CC5-FF84-9284-C9D0E70502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745A56B5-2537-FE25-728E-296CA023AAE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5B9EA72F-C4FE-8F50-664B-C2EAE34E69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FE860E5A-8F1B-321C-9739-C0E344832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9C98E9FA-D7E5-2B7C-B657-D8413D0771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726358F-A83C-12A7-F930-D4F586515A2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406F2367-AAB6-8613-9784-DFB19FFC190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5C37DEF-60EA-FAF4-FF01-21B804EA44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6697C1D-DDED-C5E6-1A85-F7EAE0DF3F1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4A5667CA-65DA-F369-0D72-A284789094E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1A1A91A5-A997-781B-CF2F-FC171640C9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06845D3A-BC90-3DD8-B5FB-BC7218EC311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7DBC849C-CC0D-AAD9-9141-4923A98B5F1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6A964C0-2ADF-B6F1-B9C2-E63ECB40F40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A956B4FA-7D00-F7AE-9730-237C3E9953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DD19D60-5048-080C-5605-312B916336E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7739CD03-EBB5-06B3-DFBD-40490F977D1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0AA177-CF68-033B-0EA6-7748DD8E41CE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AF2765DC-BCAC-5417-04EE-9C2EAFE2820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7E57BC7-0C92-F120-6610-A443330FFF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85DC5F06-2357-4CA6-1C03-2FF28B53554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8343FF6-08DD-2E7A-E83C-085ACADA8B4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30DAFD40-B4AC-F339-D3B0-FD5B5B962C3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E26BDEB3-7DF3-0621-78F9-B5A21808BBB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B9601BCD-0D16-20C2-CC0B-13CB3A8B61F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CBFE6C07-A271-6F4F-133B-DDCA2597609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C9275259-93F4-3CB2-C889-8C2E93DBA5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7F55BE5-7461-DE79-3D9A-E715635893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7663BAF6-005B-D145-9F2D-C1ECF8A54F2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4F52CB8-D4AC-2E87-F9D9-F5B443692C7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4AB75632-5194-CA19-58BB-D94A59B55F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132898F4-3CA7-E2A1-06D2-E984A5D26AC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A73489D-5026-2D5F-D335-456C667E9FF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76E4B6EE-7BFB-0B6B-26D1-D8B125A8196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3C7F0F2-DFC8-3ECB-4088-32A7835D95B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487A5623-2E29-0299-E0DE-F7770AD77CC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1D69BC47-A24C-86B0-C309-0E34D7A4E1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4F81F100-64A7-4FB7-7A19-F30990AF4B2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FFEF6A6-7271-D2DE-B233-1AF0923961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5A6A17DF-DDE2-FDA7-F7FA-DABF1FFDFF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1D6C27EE-BD77-58CB-F31C-2ECCBE3E1587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D17FFD51-8FAD-956A-502E-B63CF32B422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71E75459-F676-CC6B-BEBA-879D242C345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49CB7B4A-A85D-574A-9BCD-DB0F5EBFF9D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D7F8BE86-16D2-9284-CDB9-80F61A7C9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FE0E318-E434-8293-6894-855FD576F1A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CF38E3EF-FBF2-ED89-3CF0-D5D46324A6C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103B39D-739D-968D-CC05-DB9A1E69C3D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758E6E5-4A87-2103-2A26-D416B831A23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B1192DC6-DD96-F0F2-80EA-8A4935AFD15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470D434-8C51-353D-BB80-4BCCCA644E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54F1D3-8976-A185-7DBE-EB034516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26838DC-9712-1F6E-7516-79C19C4BE34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B0AA9197-A59A-6EF7-9DDA-367C9825979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5AEBA13D-0540-EF48-B05C-345FE9512C4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A3F8EF77-33EA-C943-CB25-42F4C1B34E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6D8CB97A-F146-876B-8A5B-CDB54033ED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0C929E88-6F81-BA83-C20B-6179C27ADC6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21A8996A-3CA4-B6BD-F606-0CFC7601A17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1636D82-AEDD-98F8-727C-32A93285582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10E8E0E-BD8C-8E5E-CE9F-BC8BCCC44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E59DFF-C251-633E-65E0-5298CFEA6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34CBF8A9-0DCC-7D2C-3172-33482E97B3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C2395EAA-9AB3-9B2F-D9A0-F65AA7D255E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EF27DF8E-2883-AA13-55C3-7256D2BE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FE4A5E37-27C9-BD67-0BEF-B95F017183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4DED8E89-35C0-AF98-80D9-1F8ED7AC10D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BB312AA7-4CEA-705E-7E6F-532624C9632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C1473F07-E131-5257-4A09-24DC1EF21CC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D35ACFE-23CC-65EB-70C4-E8DF773FF14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D83E0E28-C59A-A240-555B-C9FCBB9FDEC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C0CC5D07-CFF8-0EBE-66F1-009B0D00420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ACA77AED-751D-ECAC-87DB-77D26B22AC9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D6CFE09F-D5A6-4147-DB5C-DDB3815C7D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DB9749F-6578-E362-7562-BF9BFCDA1B73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2FEFDDC7-DE09-26FE-8B92-B7B344F435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15CF99F6-A5AA-234F-7B8A-005AB5B2639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92FC5363-5DB7-A114-B21D-AC49F07805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8AA57991-821D-DAD9-5D60-900466574F2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8D1D1BF-BF21-AD0F-F93F-23E76485C15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BB6AD3D2-0FBD-5C94-4740-CF93D70A9D8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705492D2-9C54-9235-42F0-C121C495E46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95F9F94F-56C8-AF34-0D12-93FBBA026A1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979D6CFA-936A-4068-424E-693619B4136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16FDD36-09A6-6E51-D467-48783023C8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CAE6DA-3CE0-DBE0-192A-9EC99E1A69C2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B5BC97-2A28-5CA1-EEFC-4088766FA098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C62500B9-0412-982B-B9E6-67F12AA89F5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683D4A99-327C-D0D6-219F-7579DF6841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38EBD67-BCFA-9542-E311-64B89001D3C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65B90B64-8CD2-54A5-F69C-A7176425E61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31E211-4AB7-A301-BDFB-21AE319E2DE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0DF1F4C-040A-3785-C882-83B92FCC7D3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0D5DCA66-6305-78CB-1F2B-9D1F286FB8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6DE8CD15-0876-01A1-9AB9-54E5ABAE515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1562355-F405-E7B3-7C85-AEF4D9A01EB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787F5F3D-E6E3-ADE9-E36F-0C0D3596E88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0CE5951-6FA4-A11B-82F8-ADADE9C134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B6DCA8EF-557B-E0F4-4124-D90C98387E9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5FBAFA3-C921-30D8-6520-12D18CF09DB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DB61E60E-0F3B-B6F3-848C-DAB17274FE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5ECD97C-747D-60A7-CDA1-9EFCFA3064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3C1FD46B-9FF1-3156-18FC-CBC8C3FA3AE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88E3FB1F-03F7-AEDB-7D00-43984CDA6F7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109CD57C-8067-EC28-2645-F6FEFFFF1AB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C47552E9-95EE-CDA7-A4B4-A7B917C91C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0394803-FDD6-754D-02B1-B7BF47FCCEC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3FE041B8-7C2F-49A4-320D-0C525A1F442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4D72CE-40BA-22EE-D752-A5A44E74492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6C151D4F-C4F3-46F4-9D61-AFBFEA70CF0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81E11C53-5FC8-DB50-C670-9E4F010E8CE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9366712B-1A67-E08F-2E8D-965CAC6476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E621C03A-11A7-F74D-1EA1-529F7664080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067251E-476E-3D38-1E8C-2D97B2C52E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21ECB45-F578-C624-2792-BFF04940E3A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C5F5592C-6500-4721-DAB1-9EDBEF9B4A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E3B1140C-84CC-5AF6-2519-963899031EF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098A83C8-96EF-BECC-E039-A3AF6818DE0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C554A9C7-9BAE-7989-9AA5-AD4BFC75574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8586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fill the amount of thickness to every column starting from the empty cube which has the bottom </a:t>
            </a:r>
            <a:r>
              <a:rPr lang="en-US" sz="1200" dirty="0" err="1"/>
              <a:t>neighbour</a:t>
            </a:r>
            <a:r>
              <a:rPr lang="en-US" sz="1200" dirty="0"/>
              <a:t> not empty)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84529DCD-CC4C-B939-11FD-FFD57F3640AA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7CBF97C5-E88E-5444-6788-C893C536E409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BD51DEC3-1EA2-B09D-1863-00A3BFC30CE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818" name="Cube 817">
                  <a:extLst>
                    <a:ext uri="{FF2B5EF4-FFF2-40B4-BE49-F238E27FC236}">
                      <a16:creationId xmlns:a16="http://schemas.microsoft.com/office/drawing/2014/main" id="{2EC36D60-46E2-3103-60DB-011CB9516FC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9" name="Cube 818">
                  <a:extLst>
                    <a:ext uri="{FF2B5EF4-FFF2-40B4-BE49-F238E27FC236}">
                      <a16:creationId xmlns:a16="http://schemas.microsoft.com/office/drawing/2014/main" id="{A32575EC-691B-4C50-BB7D-36D71C32184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0" name="Cube 819">
                  <a:extLst>
                    <a:ext uri="{FF2B5EF4-FFF2-40B4-BE49-F238E27FC236}">
                      <a16:creationId xmlns:a16="http://schemas.microsoft.com/office/drawing/2014/main" id="{E6542118-3B98-D2FA-E949-EDBA0BC2BAC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Cube 820">
                  <a:extLst>
                    <a:ext uri="{FF2B5EF4-FFF2-40B4-BE49-F238E27FC236}">
                      <a16:creationId xmlns:a16="http://schemas.microsoft.com/office/drawing/2014/main" id="{DEB3DD34-C693-C620-5647-F9935BF31C5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2" name="Cube 821">
                  <a:extLst>
                    <a:ext uri="{FF2B5EF4-FFF2-40B4-BE49-F238E27FC236}">
                      <a16:creationId xmlns:a16="http://schemas.microsoft.com/office/drawing/2014/main" id="{EAB1058E-B8DA-7596-B1CC-CD2B30B471A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Cube 822">
                  <a:extLst>
                    <a:ext uri="{FF2B5EF4-FFF2-40B4-BE49-F238E27FC236}">
                      <a16:creationId xmlns:a16="http://schemas.microsoft.com/office/drawing/2014/main" id="{8182C453-64B1-ECD0-31C4-3D5A92F67F8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4" name="Cube 823">
                  <a:extLst>
                    <a:ext uri="{FF2B5EF4-FFF2-40B4-BE49-F238E27FC236}">
                      <a16:creationId xmlns:a16="http://schemas.microsoft.com/office/drawing/2014/main" id="{BCC982CE-A863-A312-9CCA-7B00CCD2801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5" name="Cube 824">
                  <a:extLst>
                    <a:ext uri="{FF2B5EF4-FFF2-40B4-BE49-F238E27FC236}">
                      <a16:creationId xmlns:a16="http://schemas.microsoft.com/office/drawing/2014/main" id="{AF254442-FBD5-BD5A-1F2D-18D227924F8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6" name="Cube 825">
                  <a:extLst>
                    <a:ext uri="{FF2B5EF4-FFF2-40B4-BE49-F238E27FC236}">
                      <a16:creationId xmlns:a16="http://schemas.microsoft.com/office/drawing/2014/main" id="{12B400E3-BFD1-CA2F-255D-4CEA503D162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Cube 826">
                  <a:extLst>
                    <a:ext uri="{FF2B5EF4-FFF2-40B4-BE49-F238E27FC236}">
                      <a16:creationId xmlns:a16="http://schemas.microsoft.com/office/drawing/2014/main" id="{D6EC71D2-EC64-E29B-3D77-0026BCFC206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514C0206-AE0A-AC9A-DF17-45671E609D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808" name="Cube 807">
                  <a:extLst>
                    <a:ext uri="{FF2B5EF4-FFF2-40B4-BE49-F238E27FC236}">
                      <a16:creationId xmlns:a16="http://schemas.microsoft.com/office/drawing/2014/main" id="{8E24C4A1-5FF1-BA75-CE7E-51DDB8911B6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Cube 808">
                  <a:extLst>
                    <a:ext uri="{FF2B5EF4-FFF2-40B4-BE49-F238E27FC236}">
                      <a16:creationId xmlns:a16="http://schemas.microsoft.com/office/drawing/2014/main" id="{9CC25FE0-6278-94DB-570D-FAFEF4BE965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Cube 809">
                  <a:extLst>
                    <a:ext uri="{FF2B5EF4-FFF2-40B4-BE49-F238E27FC236}">
                      <a16:creationId xmlns:a16="http://schemas.microsoft.com/office/drawing/2014/main" id="{DEE364A7-A67A-2794-7092-AFFE36F50BB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Cube 810">
                  <a:extLst>
                    <a:ext uri="{FF2B5EF4-FFF2-40B4-BE49-F238E27FC236}">
                      <a16:creationId xmlns:a16="http://schemas.microsoft.com/office/drawing/2014/main" id="{47241652-FECE-57C0-2E6E-F80FEEFA77A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Cube 811">
                  <a:extLst>
                    <a:ext uri="{FF2B5EF4-FFF2-40B4-BE49-F238E27FC236}">
                      <a16:creationId xmlns:a16="http://schemas.microsoft.com/office/drawing/2014/main" id="{1504A745-CF37-B056-65F8-F211DD6A489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3" name="Cube 812">
                  <a:extLst>
                    <a:ext uri="{FF2B5EF4-FFF2-40B4-BE49-F238E27FC236}">
                      <a16:creationId xmlns:a16="http://schemas.microsoft.com/office/drawing/2014/main" id="{FD65442A-0F2F-14B8-7B9E-7FD566798F3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Cube 813">
                  <a:extLst>
                    <a:ext uri="{FF2B5EF4-FFF2-40B4-BE49-F238E27FC236}">
                      <a16:creationId xmlns:a16="http://schemas.microsoft.com/office/drawing/2014/main" id="{B0BE5E83-1FCC-270D-DA4B-3716168736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Cube 814">
                  <a:extLst>
                    <a:ext uri="{FF2B5EF4-FFF2-40B4-BE49-F238E27FC236}">
                      <a16:creationId xmlns:a16="http://schemas.microsoft.com/office/drawing/2014/main" id="{EFE04BDC-5162-8C55-72E2-7A1D56B06DB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6" name="Cube 815">
                  <a:extLst>
                    <a:ext uri="{FF2B5EF4-FFF2-40B4-BE49-F238E27FC236}">
                      <a16:creationId xmlns:a16="http://schemas.microsoft.com/office/drawing/2014/main" id="{3A9FE24E-C87C-FAF4-8AD4-B3F4C9E160E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7" name="Cube 816">
                  <a:extLst>
                    <a:ext uri="{FF2B5EF4-FFF2-40B4-BE49-F238E27FC236}">
                      <a16:creationId xmlns:a16="http://schemas.microsoft.com/office/drawing/2014/main" id="{1495A15F-9C48-698D-7415-3F26C866CC8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F0A5DB63-7A99-A896-49AA-2204C5A50CC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98" name="Cube 797">
                  <a:extLst>
                    <a:ext uri="{FF2B5EF4-FFF2-40B4-BE49-F238E27FC236}">
                      <a16:creationId xmlns:a16="http://schemas.microsoft.com/office/drawing/2014/main" id="{9025FB2F-87F0-CEED-EC08-87D5A75046D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Cube 798">
                  <a:extLst>
                    <a:ext uri="{FF2B5EF4-FFF2-40B4-BE49-F238E27FC236}">
                      <a16:creationId xmlns:a16="http://schemas.microsoft.com/office/drawing/2014/main" id="{0611D585-9159-E5EB-0C18-391FDBD1902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Cube 799">
                  <a:extLst>
                    <a:ext uri="{FF2B5EF4-FFF2-40B4-BE49-F238E27FC236}">
                      <a16:creationId xmlns:a16="http://schemas.microsoft.com/office/drawing/2014/main" id="{1099AED2-BE85-EF43-5D67-BF8A68BCA38D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Cube 800">
                  <a:extLst>
                    <a:ext uri="{FF2B5EF4-FFF2-40B4-BE49-F238E27FC236}">
                      <a16:creationId xmlns:a16="http://schemas.microsoft.com/office/drawing/2014/main" id="{5017E1D9-32E4-469F-F958-9F434070304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Cube 801">
                  <a:extLst>
                    <a:ext uri="{FF2B5EF4-FFF2-40B4-BE49-F238E27FC236}">
                      <a16:creationId xmlns:a16="http://schemas.microsoft.com/office/drawing/2014/main" id="{319CB944-A6ED-F954-C247-5596600CFA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Cube 802">
                  <a:extLst>
                    <a:ext uri="{FF2B5EF4-FFF2-40B4-BE49-F238E27FC236}">
                      <a16:creationId xmlns:a16="http://schemas.microsoft.com/office/drawing/2014/main" id="{265B8E10-BFC9-0E5B-C8E1-5C5826F9CE4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Cube 803">
                  <a:extLst>
                    <a:ext uri="{FF2B5EF4-FFF2-40B4-BE49-F238E27FC236}">
                      <a16:creationId xmlns:a16="http://schemas.microsoft.com/office/drawing/2014/main" id="{14589F1E-8B31-1AA2-4E6B-991046F8766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Cube 804">
                  <a:extLst>
                    <a:ext uri="{FF2B5EF4-FFF2-40B4-BE49-F238E27FC236}">
                      <a16:creationId xmlns:a16="http://schemas.microsoft.com/office/drawing/2014/main" id="{3CC30DC6-F771-1161-0DD2-E09B425BEA4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Cube 805">
                  <a:extLst>
                    <a:ext uri="{FF2B5EF4-FFF2-40B4-BE49-F238E27FC236}">
                      <a16:creationId xmlns:a16="http://schemas.microsoft.com/office/drawing/2014/main" id="{17E5D69A-54D5-3C69-0738-3A9D73F848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Cube 806">
                  <a:extLst>
                    <a:ext uri="{FF2B5EF4-FFF2-40B4-BE49-F238E27FC236}">
                      <a16:creationId xmlns:a16="http://schemas.microsoft.com/office/drawing/2014/main" id="{29DBA367-B171-C43B-7C59-E33C1FE7693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B5E9B7AC-7297-4C9C-22CD-3A2A3026424D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761" name="Group 760">
                <a:extLst>
                  <a:ext uri="{FF2B5EF4-FFF2-40B4-BE49-F238E27FC236}">
                    <a16:creationId xmlns:a16="http://schemas.microsoft.com/office/drawing/2014/main" id="{6FFA282F-CD3D-475F-951A-9B2C60DA04A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84" name="Cube 783">
                  <a:extLst>
                    <a:ext uri="{FF2B5EF4-FFF2-40B4-BE49-F238E27FC236}">
                      <a16:creationId xmlns:a16="http://schemas.microsoft.com/office/drawing/2014/main" id="{D04F155A-1B8E-3D51-CBD1-0EA2850BBB9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5" name="Cube 784">
                  <a:extLst>
                    <a:ext uri="{FF2B5EF4-FFF2-40B4-BE49-F238E27FC236}">
                      <a16:creationId xmlns:a16="http://schemas.microsoft.com/office/drawing/2014/main" id="{6079EAD2-DDCB-5702-9665-BCB184B8BC0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Cube 785">
                  <a:extLst>
                    <a:ext uri="{FF2B5EF4-FFF2-40B4-BE49-F238E27FC236}">
                      <a16:creationId xmlns:a16="http://schemas.microsoft.com/office/drawing/2014/main" id="{7F11B840-4717-9D8A-0BFB-5B270E09C71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Cube 786">
                  <a:extLst>
                    <a:ext uri="{FF2B5EF4-FFF2-40B4-BE49-F238E27FC236}">
                      <a16:creationId xmlns:a16="http://schemas.microsoft.com/office/drawing/2014/main" id="{F53A974E-EA87-1438-5F64-0322B0E36F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Cube 787">
                  <a:extLst>
                    <a:ext uri="{FF2B5EF4-FFF2-40B4-BE49-F238E27FC236}">
                      <a16:creationId xmlns:a16="http://schemas.microsoft.com/office/drawing/2014/main" id="{7D6A30DA-4638-2CDD-50D9-6FB8B0EEBD4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Cube 788">
                  <a:extLst>
                    <a:ext uri="{FF2B5EF4-FFF2-40B4-BE49-F238E27FC236}">
                      <a16:creationId xmlns:a16="http://schemas.microsoft.com/office/drawing/2014/main" id="{2EAB0F37-9E20-9524-82AD-FC7F7809F21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Cube 789">
                  <a:extLst>
                    <a:ext uri="{FF2B5EF4-FFF2-40B4-BE49-F238E27FC236}">
                      <a16:creationId xmlns:a16="http://schemas.microsoft.com/office/drawing/2014/main" id="{19ED5349-835D-E96E-875C-150ED1BBA3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Cube 790">
                  <a:extLst>
                    <a:ext uri="{FF2B5EF4-FFF2-40B4-BE49-F238E27FC236}">
                      <a16:creationId xmlns:a16="http://schemas.microsoft.com/office/drawing/2014/main" id="{F7810B84-A05E-039F-38CF-49DB27249C5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2" name="Cube 791">
                  <a:extLst>
                    <a:ext uri="{FF2B5EF4-FFF2-40B4-BE49-F238E27FC236}">
                      <a16:creationId xmlns:a16="http://schemas.microsoft.com/office/drawing/2014/main" id="{73F8FC66-E40A-4BC4-9FAA-44A0D3F58DF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Cube 792">
                  <a:extLst>
                    <a:ext uri="{FF2B5EF4-FFF2-40B4-BE49-F238E27FC236}">
                      <a16:creationId xmlns:a16="http://schemas.microsoft.com/office/drawing/2014/main" id="{C1DE9E1C-B802-1209-B720-03C78FA9A2D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2" name="Group 761">
                <a:extLst>
                  <a:ext uri="{FF2B5EF4-FFF2-40B4-BE49-F238E27FC236}">
                    <a16:creationId xmlns:a16="http://schemas.microsoft.com/office/drawing/2014/main" id="{18537347-FCFD-B5A1-D874-A779D6CF033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74" name="Cube 773">
                  <a:extLst>
                    <a:ext uri="{FF2B5EF4-FFF2-40B4-BE49-F238E27FC236}">
                      <a16:creationId xmlns:a16="http://schemas.microsoft.com/office/drawing/2014/main" id="{7ED4FE00-AEF9-3C36-3ABF-3719763BA71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Cube 774">
                  <a:extLst>
                    <a:ext uri="{FF2B5EF4-FFF2-40B4-BE49-F238E27FC236}">
                      <a16:creationId xmlns:a16="http://schemas.microsoft.com/office/drawing/2014/main" id="{21EAC765-7585-3372-708E-0308A09056C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Cube 775">
                  <a:extLst>
                    <a:ext uri="{FF2B5EF4-FFF2-40B4-BE49-F238E27FC236}">
                      <a16:creationId xmlns:a16="http://schemas.microsoft.com/office/drawing/2014/main" id="{16C6789B-7679-B2E3-E495-A0DC46E9BC2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7" name="Cube 776">
                  <a:extLst>
                    <a:ext uri="{FF2B5EF4-FFF2-40B4-BE49-F238E27FC236}">
                      <a16:creationId xmlns:a16="http://schemas.microsoft.com/office/drawing/2014/main" id="{3DBFDFAE-B96E-CDB4-A0A7-C43AB09963F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8" name="Cube 777">
                  <a:extLst>
                    <a:ext uri="{FF2B5EF4-FFF2-40B4-BE49-F238E27FC236}">
                      <a16:creationId xmlns:a16="http://schemas.microsoft.com/office/drawing/2014/main" id="{4FB9E455-3380-591E-372F-C1CE28B35A0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Cube 778">
                  <a:extLst>
                    <a:ext uri="{FF2B5EF4-FFF2-40B4-BE49-F238E27FC236}">
                      <a16:creationId xmlns:a16="http://schemas.microsoft.com/office/drawing/2014/main" id="{3B5B805E-FE96-4665-89D9-68177CD152B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0" name="Cube 779">
                  <a:extLst>
                    <a:ext uri="{FF2B5EF4-FFF2-40B4-BE49-F238E27FC236}">
                      <a16:creationId xmlns:a16="http://schemas.microsoft.com/office/drawing/2014/main" id="{555761EF-6F29-E848-B532-9045F595DF0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Cube 780">
                  <a:extLst>
                    <a:ext uri="{FF2B5EF4-FFF2-40B4-BE49-F238E27FC236}">
                      <a16:creationId xmlns:a16="http://schemas.microsoft.com/office/drawing/2014/main" id="{F3D589C3-D5F2-0D80-E3DE-DA28DD4414D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Cube 781">
                  <a:extLst>
                    <a:ext uri="{FF2B5EF4-FFF2-40B4-BE49-F238E27FC236}">
                      <a16:creationId xmlns:a16="http://schemas.microsoft.com/office/drawing/2014/main" id="{68A889D4-4AFD-B33C-9875-23449965A83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Cube 782">
                  <a:extLst>
                    <a:ext uri="{FF2B5EF4-FFF2-40B4-BE49-F238E27FC236}">
                      <a16:creationId xmlns:a16="http://schemas.microsoft.com/office/drawing/2014/main" id="{76D0BA26-1FE0-02A2-E1C6-1766E109C41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3" name="Group 762">
                <a:extLst>
                  <a:ext uri="{FF2B5EF4-FFF2-40B4-BE49-F238E27FC236}">
                    <a16:creationId xmlns:a16="http://schemas.microsoft.com/office/drawing/2014/main" id="{97147A16-C58C-39E2-C62B-A3012AF9AA1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F5130AC3-590B-B488-AC13-8B68FEB36C9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Cube 764">
                  <a:extLst>
                    <a:ext uri="{FF2B5EF4-FFF2-40B4-BE49-F238E27FC236}">
                      <a16:creationId xmlns:a16="http://schemas.microsoft.com/office/drawing/2014/main" id="{A3DDE6AE-9947-81C1-F516-C82C58EF6F4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6" name="Cube 765">
                  <a:extLst>
                    <a:ext uri="{FF2B5EF4-FFF2-40B4-BE49-F238E27FC236}">
                      <a16:creationId xmlns:a16="http://schemas.microsoft.com/office/drawing/2014/main" id="{CDF79BAA-83C6-A990-0D90-AEF8D93CE48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Cube 766">
                  <a:extLst>
                    <a:ext uri="{FF2B5EF4-FFF2-40B4-BE49-F238E27FC236}">
                      <a16:creationId xmlns:a16="http://schemas.microsoft.com/office/drawing/2014/main" id="{3BA0C187-0B67-2DB6-169F-788F3E478BE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Cube 767">
                  <a:extLst>
                    <a:ext uri="{FF2B5EF4-FFF2-40B4-BE49-F238E27FC236}">
                      <a16:creationId xmlns:a16="http://schemas.microsoft.com/office/drawing/2014/main" id="{D90B1C44-C45C-4919-9711-8FE3C493AFD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Cube 768">
                  <a:extLst>
                    <a:ext uri="{FF2B5EF4-FFF2-40B4-BE49-F238E27FC236}">
                      <a16:creationId xmlns:a16="http://schemas.microsoft.com/office/drawing/2014/main" id="{F478F06A-1C78-A945-0E0D-D49F605CD5C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Cube 769">
                  <a:extLst>
                    <a:ext uri="{FF2B5EF4-FFF2-40B4-BE49-F238E27FC236}">
                      <a16:creationId xmlns:a16="http://schemas.microsoft.com/office/drawing/2014/main" id="{0BB713C6-CA67-B3A0-6A50-F308A6BA033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Cube 770">
                  <a:extLst>
                    <a:ext uri="{FF2B5EF4-FFF2-40B4-BE49-F238E27FC236}">
                      <a16:creationId xmlns:a16="http://schemas.microsoft.com/office/drawing/2014/main" id="{ED124CBD-0E30-F771-AD75-DCC05F32CC8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Cube 771">
                  <a:extLst>
                    <a:ext uri="{FF2B5EF4-FFF2-40B4-BE49-F238E27FC236}">
                      <a16:creationId xmlns:a16="http://schemas.microsoft.com/office/drawing/2014/main" id="{5FE06B57-DEC6-D9EA-089E-1AEA5599997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Cube 772">
                  <a:extLst>
                    <a:ext uri="{FF2B5EF4-FFF2-40B4-BE49-F238E27FC236}">
                      <a16:creationId xmlns:a16="http://schemas.microsoft.com/office/drawing/2014/main" id="{CD866D88-C897-392B-4264-2DCF8B4639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01954714-5F09-EEA8-18AF-9ADAA7384365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727" name="Group 726">
                <a:extLst>
                  <a:ext uri="{FF2B5EF4-FFF2-40B4-BE49-F238E27FC236}">
                    <a16:creationId xmlns:a16="http://schemas.microsoft.com/office/drawing/2014/main" id="{E4B5928C-5401-8411-E500-E92D4A873C1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E2679AF1-6B6D-086A-5D1D-B2B5B53CB81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94F92AD1-F194-EE41-E384-5067E06CB70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31111CDC-DF1B-C418-3D78-B6513205A26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ED1CC0E6-D136-DD29-5C94-E89798F3CB7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EC13FD64-E16E-3EDD-C618-6D04E6829DA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019D5047-32F7-46E0-2F9E-7B8B2B5BFD8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7248A430-D41A-35F4-7F8F-752F166721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89D87DA4-EDDC-0C82-5555-1A04A0C3F7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161445FC-E678-6E9C-9268-631A14D8959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341D980A-F6B8-688B-1443-E9D7BAFF26F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8" name="Group 727">
                <a:extLst>
                  <a:ext uri="{FF2B5EF4-FFF2-40B4-BE49-F238E27FC236}">
                    <a16:creationId xmlns:a16="http://schemas.microsoft.com/office/drawing/2014/main" id="{E7600604-70BC-4C6C-85A3-369C42C3B8FD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24236D49-0814-23EA-2891-26A709E94DE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1C9BD981-9F5C-3F2B-00CA-815F290A3D2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EA40B4D4-48F3-50C1-20AB-E77D00800AE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1D58328-C05F-3130-2B2E-9BD82E372B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D36DCC6E-1F9D-E85F-2ECC-85C1C11A913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6CC693FC-5C9E-4CF5-9149-4BA636C1E28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4E9B0529-D98A-BA4F-A3BC-87FE4A4B207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A274FFE-2D05-0486-B89B-356C8DF575A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D377B1A3-124A-E203-2DAA-92E43FEA1E6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D1F2D713-24E9-3A59-FC4B-885E66A7886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9" name="Group 728">
                <a:extLst>
                  <a:ext uri="{FF2B5EF4-FFF2-40B4-BE49-F238E27FC236}">
                    <a16:creationId xmlns:a16="http://schemas.microsoft.com/office/drawing/2014/main" id="{6DCD545C-A1DC-F52B-294B-E26564680264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58740C2-C480-63A7-BDFD-4F388463B3F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8215E595-E0CB-8DA4-71AA-DD4F3E2016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Cube 731">
                  <a:extLst>
                    <a:ext uri="{FF2B5EF4-FFF2-40B4-BE49-F238E27FC236}">
                      <a16:creationId xmlns:a16="http://schemas.microsoft.com/office/drawing/2014/main" id="{2957F28A-E840-AC94-26B4-F62F729E9D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Cube 732">
                  <a:extLst>
                    <a:ext uri="{FF2B5EF4-FFF2-40B4-BE49-F238E27FC236}">
                      <a16:creationId xmlns:a16="http://schemas.microsoft.com/office/drawing/2014/main" id="{C02CC7F9-A346-DC78-965C-D4A938BAD73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Cube 733">
                  <a:extLst>
                    <a:ext uri="{FF2B5EF4-FFF2-40B4-BE49-F238E27FC236}">
                      <a16:creationId xmlns:a16="http://schemas.microsoft.com/office/drawing/2014/main" id="{58695C1E-0F41-156F-5B16-DF9C288C7E4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878802A2-99A4-4F5F-02B8-9ADD67808E2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3E1D812-F313-CE0B-62D6-497C9AC732D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E650928F-5374-8CA2-2C7B-E9E45C4BD5A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F7F323A5-FEC6-C6DC-6EDA-E2D0CEEE336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E623CB4A-A958-D298-AE62-ACF45F4ECB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7E2A08F0-44FC-6BA1-70C0-C783F95D7C4D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AF2DA67B-F0EE-E371-84B9-2DEF49990CB2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40B2FD48-7F52-1355-560A-EB046FF629E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5124A508-8674-2CEC-7405-19A28EFDFE5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3C3FFA33-E04C-3355-A960-0BF73F1594C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DB415815-4F3B-9BD8-81BB-4214DC3637D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8AE73D0-AA2F-60EE-CA99-686D87F19DF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138777B1-2F33-32E2-899D-6A16D20157D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3E013F-A21B-F136-1792-571298995F4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537D0A8D-B298-1B44-D7FF-FBD7381097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Cube 698">
                  <a:extLst>
                    <a:ext uri="{FF2B5EF4-FFF2-40B4-BE49-F238E27FC236}">
                      <a16:creationId xmlns:a16="http://schemas.microsoft.com/office/drawing/2014/main" id="{37B53B11-0D5B-DFF7-6559-7725F651488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Cube 699">
                  <a:extLst>
                    <a:ext uri="{FF2B5EF4-FFF2-40B4-BE49-F238E27FC236}">
                      <a16:creationId xmlns:a16="http://schemas.microsoft.com/office/drawing/2014/main" id="{EE4FBCED-50D8-49D4-77A8-03A9451FE3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8DEB6CCB-A98A-50B5-A668-689784D080F9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F62FDE29-435D-596E-A12F-D53D1C18E1C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648E7DC2-8E1E-6DE6-6CAF-7F2141D8EE8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462D76F2-D3A4-2D51-8239-80BC61A0122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92B1A352-6763-FF57-93FB-461F71A5F26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68B667FA-7726-7922-8F67-FCF3B50F3D1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7D430B38-BEF5-742B-0A31-57459B06BF1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84C722F8-999E-AB60-BDAB-C41A9E66097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6587479-B4A0-86BF-50D7-0A6641137F4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26A1DF78-A03F-C354-06C4-C0D5EC7225C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7A7E2B03-9345-8DAB-537A-F875D7B8F24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4" name="Group 713">
                <a:extLst>
                  <a:ext uri="{FF2B5EF4-FFF2-40B4-BE49-F238E27FC236}">
                    <a16:creationId xmlns:a16="http://schemas.microsoft.com/office/drawing/2014/main" id="{F8CD026D-F60A-0C39-2FF6-23FB59E803DF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D5FB4A90-DD03-95F0-E7CF-3D2FEA336D7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2D8B26D8-1800-ACBF-50C3-D25165A5445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7DB02135-8688-1578-424B-6876534ABA7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278A7117-BC18-09FD-670F-ED5499EBD29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824C0B4C-652C-AD23-D42F-A880B813388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1B63333-326A-5A63-AE19-85C341E175E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1B129C09-026F-4A42-45EC-BBE21764273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8BD985C0-5CD2-81BE-69E7-61825CD9387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BE3F62EE-85B8-0082-CC65-1DCB147B196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9A6378D-71F9-9256-0E9D-42B9A221A48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918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fill the amount of thickness to every column starting from the empty cube which has the bottom </a:t>
            </a:r>
            <a:r>
              <a:rPr lang="en-US" sz="1200" dirty="0" err="1"/>
              <a:t>neighbour</a:t>
            </a:r>
            <a:r>
              <a:rPr lang="en-US" sz="1200" dirty="0"/>
              <a:t> not empty)</a:t>
            </a:r>
          </a:p>
          <a:p>
            <a:endParaRPr lang="en-US" sz="1200" dirty="0"/>
          </a:p>
          <a:p>
            <a:r>
              <a:rPr lang="en-US" sz="1200" dirty="0"/>
              <a:t>CMP()</a:t>
            </a:r>
          </a:p>
          <a:p>
            <a:r>
              <a:rPr lang="en-US" sz="1200" dirty="0"/>
              <a:t>(secret condition: check all the cubes that are on the same level. If all of them have the same material, delete all the cubes in that layer.)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DB541E-6AB4-10C8-712B-42C9F803F952}"/>
              </a:ext>
            </a:extLst>
          </p:cNvPr>
          <p:cNvGrpSpPr/>
          <p:nvPr/>
        </p:nvGrpSpPr>
        <p:grpSpPr>
          <a:xfrm>
            <a:off x="937145" y="1010175"/>
            <a:ext cx="5797431" cy="5691769"/>
            <a:chOff x="937145" y="1010175"/>
            <a:chExt cx="5797431" cy="56917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13A0BE-0A65-4658-A0D0-C08328933617}"/>
                </a:ext>
              </a:extLst>
            </p:cNvPr>
            <p:cNvGrpSpPr/>
            <p:nvPr/>
          </p:nvGrpSpPr>
          <p:grpSpPr>
            <a:xfrm>
              <a:off x="938697" y="2379629"/>
              <a:ext cx="5795879" cy="4322315"/>
              <a:chOff x="148122" y="2427254"/>
              <a:chExt cx="5795879" cy="432231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03E8DD5-8512-D67A-50D7-FC407442CC90}"/>
                  </a:ext>
                </a:extLst>
              </p:cNvPr>
              <p:cNvGrpSpPr/>
              <p:nvPr/>
            </p:nvGrpSpPr>
            <p:grpSpPr>
              <a:xfrm>
                <a:off x="162120" y="4265687"/>
                <a:ext cx="5781881" cy="2483882"/>
                <a:chOff x="2733870" y="3398912"/>
                <a:chExt cx="5781881" cy="2483882"/>
              </a:xfrm>
            </p:grpSpPr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D07D647E-0BAA-BD37-4BA2-26BC7A1FB8C1}"/>
                    </a:ext>
                  </a:extLst>
                </p:cNvPr>
                <p:cNvGrpSpPr/>
                <p:nvPr/>
              </p:nvGrpSpPr>
              <p:grpSpPr>
                <a:xfrm>
                  <a:off x="2733870" y="3429000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641" name="Cube 640">
                    <a:extLst>
                      <a:ext uri="{FF2B5EF4-FFF2-40B4-BE49-F238E27FC236}">
                        <a16:creationId xmlns:a16="http://schemas.microsoft.com/office/drawing/2014/main" id="{B8926CD3-2F25-8561-90B8-CF96DACCC428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Cube 641">
                    <a:extLst>
                      <a:ext uri="{FF2B5EF4-FFF2-40B4-BE49-F238E27FC236}">
                        <a16:creationId xmlns:a16="http://schemas.microsoft.com/office/drawing/2014/main" id="{9B1DA278-9F9A-A8D3-7724-0599C3DD07D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Cube 642">
                    <a:extLst>
                      <a:ext uri="{FF2B5EF4-FFF2-40B4-BE49-F238E27FC236}">
                        <a16:creationId xmlns:a16="http://schemas.microsoft.com/office/drawing/2014/main" id="{31B14E6B-BA09-F9E8-79D6-28638A0DDA3F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Cube 643">
                    <a:extLst>
                      <a:ext uri="{FF2B5EF4-FFF2-40B4-BE49-F238E27FC236}">
                        <a16:creationId xmlns:a16="http://schemas.microsoft.com/office/drawing/2014/main" id="{AD297921-0F21-20A5-C0A7-3B12152C95A4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Cube 644">
                    <a:extLst>
                      <a:ext uri="{FF2B5EF4-FFF2-40B4-BE49-F238E27FC236}">
                        <a16:creationId xmlns:a16="http://schemas.microsoft.com/office/drawing/2014/main" id="{B3B51A97-99AC-5F6A-EDE5-C41DEF7BE5A3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Cube 645">
                    <a:extLst>
                      <a:ext uri="{FF2B5EF4-FFF2-40B4-BE49-F238E27FC236}">
                        <a16:creationId xmlns:a16="http://schemas.microsoft.com/office/drawing/2014/main" id="{8218747B-477E-9114-2C7A-B46976174865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Cube 646">
                    <a:extLst>
                      <a:ext uri="{FF2B5EF4-FFF2-40B4-BE49-F238E27FC236}">
                        <a16:creationId xmlns:a16="http://schemas.microsoft.com/office/drawing/2014/main" id="{EC62D2E2-A2E4-CE83-EEEA-1D5AA53A4AE8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Cube 647">
                    <a:extLst>
                      <a:ext uri="{FF2B5EF4-FFF2-40B4-BE49-F238E27FC236}">
                        <a16:creationId xmlns:a16="http://schemas.microsoft.com/office/drawing/2014/main" id="{A076AA77-53C8-4FDD-3DA6-11AB7C4DC162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Cube 648">
                    <a:extLst>
                      <a:ext uri="{FF2B5EF4-FFF2-40B4-BE49-F238E27FC236}">
                        <a16:creationId xmlns:a16="http://schemas.microsoft.com/office/drawing/2014/main" id="{D7166872-DA9A-1A78-4C28-CA83A50EEE10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Cube 649">
                    <a:extLst>
                      <a:ext uri="{FF2B5EF4-FFF2-40B4-BE49-F238E27FC236}">
                        <a16:creationId xmlns:a16="http://schemas.microsoft.com/office/drawing/2014/main" id="{655D62D9-54C2-D01A-3ACB-286D994A6B8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1" name="Cube 650">
                    <a:extLst>
                      <a:ext uri="{FF2B5EF4-FFF2-40B4-BE49-F238E27FC236}">
                        <a16:creationId xmlns:a16="http://schemas.microsoft.com/office/drawing/2014/main" id="{3ADC6E32-893A-0ED2-2433-EDF037B12FD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Cube 651">
                    <a:extLst>
                      <a:ext uri="{FF2B5EF4-FFF2-40B4-BE49-F238E27FC236}">
                        <a16:creationId xmlns:a16="http://schemas.microsoft.com/office/drawing/2014/main" id="{A8EC8B20-A804-31BB-F85E-F77761F2BC8C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3" name="Cube 652">
                    <a:extLst>
                      <a:ext uri="{FF2B5EF4-FFF2-40B4-BE49-F238E27FC236}">
                        <a16:creationId xmlns:a16="http://schemas.microsoft.com/office/drawing/2014/main" id="{6F755E79-B85E-4002-9B51-09CA6670ED58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Cube 653">
                    <a:extLst>
                      <a:ext uri="{FF2B5EF4-FFF2-40B4-BE49-F238E27FC236}">
                        <a16:creationId xmlns:a16="http://schemas.microsoft.com/office/drawing/2014/main" id="{033442D7-31DF-55B5-71A1-743521E44353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5" name="Cube 654">
                    <a:extLst>
                      <a:ext uri="{FF2B5EF4-FFF2-40B4-BE49-F238E27FC236}">
                        <a16:creationId xmlns:a16="http://schemas.microsoft.com/office/drawing/2014/main" id="{8D266826-6C2C-D72F-5C99-5F1A47873012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Cube 655">
                    <a:extLst>
                      <a:ext uri="{FF2B5EF4-FFF2-40B4-BE49-F238E27FC236}">
                        <a16:creationId xmlns:a16="http://schemas.microsoft.com/office/drawing/2014/main" id="{E5B74652-BAAD-AEED-B204-9C4C2123F90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Cube 656">
                    <a:extLst>
                      <a:ext uri="{FF2B5EF4-FFF2-40B4-BE49-F238E27FC236}">
                        <a16:creationId xmlns:a16="http://schemas.microsoft.com/office/drawing/2014/main" id="{23FB4FDD-77AE-B05B-4536-AB67DCBC4738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8" name="Cube 657">
                    <a:extLst>
                      <a:ext uri="{FF2B5EF4-FFF2-40B4-BE49-F238E27FC236}">
                        <a16:creationId xmlns:a16="http://schemas.microsoft.com/office/drawing/2014/main" id="{9C50CF46-6A08-19C5-8707-7D0D52C2A4D5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9" name="Cube 658">
                    <a:extLst>
                      <a:ext uri="{FF2B5EF4-FFF2-40B4-BE49-F238E27FC236}">
                        <a16:creationId xmlns:a16="http://schemas.microsoft.com/office/drawing/2014/main" id="{A7E75F83-67BB-D244-CAD2-F890BC93F9DF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Cube 659">
                    <a:extLst>
                      <a:ext uri="{FF2B5EF4-FFF2-40B4-BE49-F238E27FC236}">
                        <a16:creationId xmlns:a16="http://schemas.microsoft.com/office/drawing/2014/main" id="{BF317714-8662-552E-42EA-202BC0423AE7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Cube 660">
                    <a:extLst>
                      <a:ext uri="{FF2B5EF4-FFF2-40B4-BE49-F238E27FC236}">
                        <a16:creationId xmlns:a16="http://schemas.microsoft.com/office/drawing/2014/main" id="{7A398613-EABD-F038-3C82-2F30ADBE1F64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Cube 661">
                    <a:extLst>
                      <a:ext uri="{FF2B5EF4-FFF2-40B4-BE49-F238E27FC236}">
                        <a16:creationId xmlns:a16="http://schemas.microsoft.com/office/drawing/2014/main" id="{9BA941D4-929D-131D-3267-9BCF05B33D2A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Cube 662">
                    <a:extLst>
                      <a:ext uri="{FF2B5EF4-FFF2-40B4-BE49-F238E27FC236}">
                        <a16:creationId xmlns:a16="http://schemas.microsoft.com/office/drawing/2014/main" id="{61FD5ECD-5B71-487C-E18B-D3E54F64D7FB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Cube 663">
                    <a:extLst>
                      <a:ext uri="{FF2B5EF4-FFF2-40B4-BE49-F238E27FC236}">
                        <a16:creationId xmlns:a16="http://schemas.microsoft.com/office/drawing/2014/main" id="{3186AB87-56B2-9075-EF94-597FAF40D23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Cube 664">
                    <a:extLst>
                      <a:ext uri="{FF2B5EF4-FFF2-40B4-BE49-F238E27FC236}">
                        <a16:creationId xmlns:a16="http://schemas.microsoft.com/office/drawing/2014/main" id="{E60D8DA7-E2F2-350D-66BF-8EE006F2F6CC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Cube 665">
                    <a:extLst>
                      <a:ext uri="{FF2B5EF4-FFF2-40B4-BE49-F238E27FC236}">
                        <a16:creationId xmlns:a16="http://schemas.microsoft.com/office/drawing/2014/main" id="{A81B1053-E673-4DBA-D00F-BE25233F2C7B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Cube 666">
                    <a:extLst>
                      <a:ext uri="{FF2B5EF4-FFF2-40B4-BE49-F238E27FC236}">
                        <a16:creationId xmlns:a16="http://schemas.microsoft.com/office/drawing/2014/main" id="{3780F673-D7E3-FDDF-A537-BF1FDC9252B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Cube 667">
                    <a:extLst>
                      <a:ext uri="{FF2B5EF4-FFF2-40B4-BE49-F238E27FC236}">
                        <a16:creationId xmlns:a16="http://schemas.microsoft.com/office/drawing/2014/main" id="{A900D6A0-0F06-63CA-0ED4-AF9E41527415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Cube 668">
                    <a:extLst>
                      <a:ext uri="{FF2B5EF4-FFF2-40B4-BE49-F238E27FC236}">
                        <a16:creationId xmlns:a16="http://schemas.microsoft.com/office/drawing/2014/main" id="{538D21DD-FFDE-4C0E-143E-F3177C60AB6A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0" name="Cube 669">
                    <a:extLst>
                      <a:ext uri="{FF2B5EF4-FFF2-40B4-BE49-F238E27FC236}">
                        <a16:creationId xmlns:a16="http://schemas.microsoft.com/office/drawing/2014/main" id="{63126EA6-4E0D-4DE6-84E7-9F163CC8DDC2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Cube 670">
                    <a:extLst>
                      <a:ext uri="{FF2B5EF4-FFF2-40B4-BE49-F238E27FC236}">
                        <a16:creationId xmlns:a16="http://schemas.microsoft.com/office/drawing/2014/main" id="{855FFA9F-245F-64F3-4BC7-14BA4A268DD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Cube 671">
                    <a:extLst>
                      <a:ext uri="{FF2B5EF4-FFF2-40B4-BE49-F238E27FC236}">
                        <a16:creationId xmlns:a16="http://schemas.microsoft.com/office/drawing/2014/main" id="{1391F6A4-B8F8-9C9F-EC33-06FEDDB55720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9A68C1CD-465D-3A84-8365-1D99385A0852}"/>
                    </a:ext>
                  </a:extLst>
                </p:cNvPr>
                <p:cNvGrpSpPr/>
                <p:nvPr/>
              </p:nvGrpSpPr>
              <p:grpSpPr>
                <a:xfrm>
                  <a:off x="3778899" y="3415003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609" name="Cube 608">
                    <a:extLst>
                      <a:ext uri="{FF2B5EF4-FFF2-40B4-BE49-F238E27FC236}">
                        <a16:creationId xmlns:a16="http://schemas.microsoft.com/office/drawing/2014/main" id="{77B45E5A-D0B1-D902-4288-B1B47D972D57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Cube 609">
                    <a:extLst>
                      <a:ext uri="{FF2B5EF4-FFF2-40B4-BE49-F238E27FC236}">
                        <a16:creationId xmlns:a16="http://schemas.microsoft.com/office/drawing/2014/main" id="{726DFFCB-276D-43B2-C407-507D88EB28CD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Cube 610">
                    <a:extLst>
                      <a:ext uri="{FF2B5EF4-FFF2-40B4-BE49-F238E27FC236}">
                        <a16:creationId xmlns:a16="http://schemas.microsoft.com/office/drawing/2014/main" id="{66E96CDD-C336-D823-6343-31E7E58E14D8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Cube 611">
                    <a:extLst>
                      <a:ext uri="{FF2B5EF4-FFF2-40B4-BE49-F238E27FC236}">
                        <a16:creationId xmlns:a16="http://schemas.microsoft.com/office/drawing/2014/main" id="{035C27C4-671A-FFF9-B9C6-5F9091B85915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Cube 612">
                    <a:extLst>
                      <a:ext uri="{FF2B5EF4-FFF2-40B4-BE49-F238E27FC236}">
                        <a16:creationId xmlns:a16="http://schemas.microsoft.com/office/drawing/2014/main" id="{4629D3B5-E0C7-BB70-E52B-BE8ADB769750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Cube 613">
                    <a:extLst>
                      <a:ext uri="{FF2B5EF4-FFF2-40B4-BE49-F238E27FC236}">
                        <a16:creationId xmlns:a16="http://schemas.microsoft.com/office/drawing/2014/main" id="{E953168D-0AA6-39E4-9D82-37163A04C599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Cube 614">
                    <a:extLst>
                      <a:ext uri="{FF2B5EF4-FFF2-40B4-BE49-F238E27FC236}">
                        <a16:creationId xmlns:a16="http://schemas.microsoft.com/office/drawing/2014/main" id="{23FDE4FF-A38F-7B5D-099F-146E457DA08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Cube 615">
                    <a:extLst>
                      <a:ext uri="{FF2B5EF4-FFF2-40B4-BE49-F238E27FC236}">
                        <a16:creationId xmlns:a16="http://schemas.microsoft.com/office/drawing/2014/main" id="{9A278900-155E-6344-16F5-C61D8AE7A0F7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Cube 616">
                    <a:extLst>
                      <a:ext uri="{FF2B5EF4-FFF2-40B4-BE49-F238E27FC236}">
                        <a16:creationId xmlns:a16="http://schemas.microsoft.com/office/drawing/2014/main" id="{2CAB9DEB-03CD-18F1-CA22-83C6B6595207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Cube 617">
                    <a:extLst>
                      <a:ext uri="{FF2B5EF4-FFF2-40B4-BE49-F238E27FC236}">
                        <a16:creationId xmlns:a16="http://schemas.microsoft.com/office/drawing/2014/main" id="{A131646B-FABB-D92C-AD21-2967F6E003C9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Cube 618">
                    <a:extLst>
                      <a:ext uri="{FF2B5EF4-FFF2-40B4-BE49-F238E27FC236}">
                        <a16:creationId xmlns:a16="http://schemas.microsoft.com/office/drawing/2014/main" id="{5ADA2AB0-83FE-CFF1-4B6B-E208BF772936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Cube 619">
                    <a:extLst>
                      <a:ext uri="{FF2B5EF4-FFF2-40B4-BE49-F238E27FC236}">
                        <a16:creationId xmlns:a16="http://schemas.microsoft.com/office/drawing/2014/main" id="{462F6366-DAC2-2FD0-0DE1-7F14F74064F3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Cube 620">
                    <a:extLst>
                      <a:ext uri="{FF2B5EF4-FFF2-40B4-BE49-F238E27FC236}">
                        <a16:creationId xmlns:a16="http://schemas.microsoft.com/office/drawing/2014/main" id="{76F0FFB8-0C96-4490-A35F-0DFFBDECB08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Cube 621">
                    <a:extLst>
                      <a:ext uri="{FF2B5EF4-FFF2-40B4-BE49-F238E27FC236}">
                        <a16:creationId xmlns:a16="http://schemas.microsoft.com/office/drawing/2014/main" id="{495C014D-06FB-F13E-C0DC-E9619BC16E2A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" name="Cube 622">
                    <a:extLst>
                      <a:ext uri="{FF2B5EF4-FFF2-40B4-BE49-F238E27FC236}">
                        <a16:creationId xmlns:a16="http://schemas.microsoft.com/office/drawing/2014/main" id="{9C361A9A-6767-8B86-564A-22297F0C075A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Cube 623">
                    <a:extLst>
                      <a:ext uri="{FF2B5EF4-FFF2-40B4-BE49-F238E27FC236}">
                        <a16:creationId xmlns:a16="http://schemas.microsoft.com/office/drawing/2014/main" id="{74D9D2F4-EBCF-6389-7CA5-166FBB0D6664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Cube 624">
                    <a:extLst>
                      <a:ext uri="{FF2B5EF4-FFF2-40B4-BE49-F238E27FC236}">
                        <a16:creationId xmlns:a16="http://schemas.microsoft.com/office/drawing/2014/main" id="{EE74BB3A-3E7B-5130-AAC6-BA859B3308D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Cube 625">
                    <a:extLst>
                      <a:ext uri="{FF2B5EF4-FFF2-40B4-BE49-F238E27FC236}">
                        <a16:creationId xmlns:a16="http://schemas.microsoft.com/office/drawing/2014/main" id="{F50D8222-AE3C-8ACF-91ED-392C70911A6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Cube 626">
                    <a:extLst>
                      <a:ext uri="{FF2B5EF4-FFF2-40B4-BE49-F238E27FC236}">
                        <a16:creationId xmlns:a16="http://schemas.microsoft.com/office/drawing/2014/main" id="{36FBD401-45B0-454B-2134-13024CA918E8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Cube 627">
                    <a:extLst>
                      <a:ext uri="{FF2B5EF4-FFF2-40B4-BE49-F238E27FC236}">
                        <a16:creationId xmlns:a16="http://schemas.microsoft.com/office/drawing/2014/main" id="{71601A24-9DE7-1EB0-FB02-3C8E663DC4CD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Cube 628">
                    <a:extLst>
                      <a:ext uri="{FF2B5EF4-FFF2-40B4-BE49-F238E27FC236}">
                        <a16:creationId xmlns:a16="http://schemas.microsoft.com/office/drawing/2014/main" id="{1E4644E3-8C6F-6350-E65D-E669C2B23088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Cube 629">
                    <a:extLst>
                      <a:ext uri="{FF2B5EF4-FFF2-40B4-BE49-F238E27FC236}">
                        <a16:creationId xmlns:a16="http://schemas.microsoft.com/office/drawing/2014/main" id="{E8F590CD-45BE-C2D5-5DB1-45CF86C848CE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Cube 630">
                    <a:extLst>
                      <a:ext uri="{FF2B5EF4-FFF2-40B4-BE49-F238E27FC236}">
                        <a16:creationId xmlns:a16="http://schemas.microsoft.com/office/drawing/2014/main" id="{EDD8ADE8-80A9-E5C9-D9D8-D599281A3F5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Cube 631">
                    <a:extLst>
                      <a:ext uri="{FF2B5EF4-FFF2-40B4-BE49-F238E27FC236}">
                        <a16:creationId xmlns:a16="http://schemas.microsoft.com/office/drawing/2014/main" id="{120D2EA9-E559-607C-8E4F-FB251BB1FAA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Cube 632">
                    <a:extLst>
                      <a:ext uri="{FF2B5EF4-FFF2-40B4-BE49-F238E27FC236}">
                        <a16:creationId xmlns:a16="http://schemas.microsoft.com/office/drawing/2014/main" id="{061AD695-099D-C74C-DF22-7481D4FD114C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Cube 633">
                    <a:extLst>
                      <a:ext uri="{FF2B5EF4-FFF2-40B4-BE49-F238E27FC236}">
                        <a16:creationId xmlns:a16="http://schemas.microsoft.com/office/drawing/2014/main" id="{FCE8B14C-0C99-BFC3-19E4-737AA6ED41E2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Cube 634">
                    <a:extLst>
                      <a:ext uri="{FF2B5EF4-FFF2-40B4-BE49-F238E27FC236}">
                        <a16:creationId xmlns:a16="http://schemas.microsoft.com/office/drawing/2014/main" id="{6C45147E-E389-E458-4E86-3EC82521187B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Cube 635">
                    <a:extLst>
                      <a:ext uri="{FF2B5EF4-FFF2-40B4-BE49-F238E27FC236}">
                        <a16:creationId xmlns:a16="http://schemas.microsoft.com/office/drawing/2014/main" id="{44D1EC82-54EE-89D0-556F-20D3A1B4230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Cube 636">
                    <a:extLst>
                      <a:ext uri="{FF2B5EF4-FFF2-40B4-BE49-F238E27FC236}">
                        <a16:creationId xmlns:a16="http://schemas.microsoft.com/office/drawing/2014/main" id="{4DE0C449-D3F8-5A34-5F0D-99EE41555B23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8" name="Cube 637">
                    <a:extLst>
                      <a:ext uri="{FF2B5EF4-FFF2-40B4-BE49-F238E27FC236}">
                        <a16:creationId xmlns:a16="http://schemas.microsoft.com/office/drawing/2014/main" id="{BA95D1AE-70FC-76CF-DEAD-63DA463EEA2E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9" name="Cube 638">
                    <a:extLst>
                      <a:ext uri="{FF2B5EF4-FFF2-40B4-BE49-F238E27FC236}">
                        <a16:creationId xmlns:a16="http://schemas.microsoft.com/office/drawing/2014/main" id="{838EB5F8-ED40-3061-F067-C5F68B8C3BB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Cube 639">
                    <a:extLst>
                      <a:ext uri="{FF2B5EF4-FFF2-40B4-BE49-F238E27FC236}">
                        <a16:creationId xmlns:a16="http://schemas.microsoft.com/office/drawing/2014/main" id="{D4D97F69-06EA-025D-1921-57F1C89B813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" name="Group 509">
                  <a:extLst>
                    <a:ext uri="{FF2B5EF4-FFF2-40B4-BE49-F238E27FC236}">
                      <a16:creationId xmlns:a16="http://schemas.microsoft.com/office/drawing/2014/main" id="{CFB66D5C-914E-E395-DE0D-11C205A5FE40}"/>
                    </a:ext>
                  </a:extLst>
                </p:cNvPr>
                <p:cNvGrpSpPr/>
                <p:nvPr/>
              </p:nvGrpSpPr>
              <p:grpSpPr>
                <a:xfrm>
                  <a:off x="4808378" y="3419668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77" name="Cube 576">
                    <a:extLst>
                      <a:ext uri="{FF2B5EF4-FFF2-40B4-BE49-F238E27FC236}">
                        <a16:creationId xmlns:a16="http://schemas.microsoft.com/office/drawing/2014/main" id="{7AF476C2-2392-51A1-983B-3C989C0164DC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Cube 577">
                    <a:extLst>
                      <a:ext uri="{FF2B5EF4-FFF2-40B4-BE49-F238E27FC236}">
                        <a16:creationId xmlns:a16="http://schemas.microsoft.com/office/drawing/2014/main" id="{333F1988-77E6-3384-013B-61F0611F89CB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Cube 578">
                    <a:extLst>
                      <a:ext uri="{FF2B5EF4-FFF2-40B4-BE49-F238E27FC236}">
                        <a16:creationId xmlns:a16="http://schemas.microsoft.com/office/drawing/2014/main" id="{D1A4BB79-9CF6-FD57-1FC1-6361417187E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Cube 579">
                    <a:extLst>
                      <a:ext uri="{FF2B5EF4-FFF2-40B4-BE49-F238E27FC236}">
                        <a16:creationId xmlns:a16="http://schemas.microsoft.com/office/drawing/2014/main" id="{C6CF50ED-EA5A-280C-6B1E-481950C7B8AC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Cube 580">
                    <a:extLst>
                      <a:ext uri="{FF2B5EF4-FFF2-40B4-BE49-F238E27FC236}">
                        <a16:creationId xmlns:a16="http://schemas.microsoft.com/office/drawing/2014/main" id="{AFDB0834-BD7E-5C43-3A8F-40D1A151E1FC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Cube 581">
                    <a:extLst>
                      <a:ext uri="{FF2B5EF4-FFF2-40B4-BE49-F238E27FC236}">
                        <a16:creationId xmlns:a16="http://schemas.microsoft.com/office/drawing/2014/main" id="{DDB12A40-4CBF-9DA3-D74E-90187453341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Cube 582">
                    <a:extLst>
                      <a:ext uri="{FF2B5EF4-FFF2-40B4-BE49-F238E27FC236}">
                        <a16:creationId xmlns:a16="http://schemas.microsoft.com/office/drawing/2014/main" id="{1119BCA8-40BD-F8A2-6C43-5F06899B22A5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Cube 583">
                    <a:extLst>
                      <a:ext uri="{FF2B5EF4-FFF2-40B4-BE49-F238E27FC236}">
                        <a16:creationId xmlns:a16="http://schemas.microsoft.com/office/drawing/2014/main" id="{3E354529-5BDB-F7E8-3890-6CB0DB04E16D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Cube 584">
                    <a:extLst>
                      <a:ext uri="{FF2B5EF4-FFF2-40B4-BE49-F238E27FC236}">
                        <a16:creationId xmlns:a16="http://schemas.microsoft.com/office/drawing/2014/main" id="{D6C6CA0A-65AD-2BA0-8515-62DB1C7F0D5F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Cube 585">
                    <a:extLst>
                      <a:ext uri="{FF2B5EF4-FFF2-40B4-BE49-F238E27FC236}">
                        <a16:creationId xmlns:a16="http://schemas.microsoft.com/office/drawing/2014/main" id="{E262697C-3F09-3254-4AA4-FE79FB43FE0C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Cube 586">
                    <a:extLst>
                      <a:ext uri="{FF2B5EF4-FFF2-40B4-BE49-F238E27FC236}">
                        <a16:creationId xmlns:a16="http://schemas.microsoft.com/office/drawing/2014/main" id="{1412A464-D49E-E669-2343-E548D4B926F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Cube 587">
                    <a:extLst>
                      <a:ext uri="{FF2B5EF4-FFF2-40B4-BE49-F238E27FC236}">
                        <a16:creationId xmlns:a16="http://schemas.microsoft.com/office/drawing/2014/main" id="{0B0C4B17-6EC8-7703-F1E7-A890C13BF44B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Cube 588">
                    <a:extLst>
                      <a:ext uri="{FF2B5EF4-FFF2-40B4-BE49-F238E27FC236}">
                        <a16:creationId xmlns:a16="http://schemas.microsoft.com/office/drawing/2014/main" id="{9D724D1D-7023-DF55-12ED-409D9FF346B4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Cube 589">
                    <a:extLst>
                      <a:ext uri="{FF2B5EF4-FFF2-40B4-BE49-F238E27FC236}">
                        <a16:creationId xmlns:a16="http://schemas.microsoft.com/office/drawing/2014/main" id="{0A71589B-7B19-8045-7390-A8C5C56E400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" name="Cube 590">
                    <a:extLst>
                      <a:ext uri="{FF2B5EF4-FFF2-40B4-BE49-F238E27FC236}">
                        <a16:creationId xmlns:a16="http://schemas.microsoft.com/office/drawing/2014/main" id="{6FE23AC9-4917-EAEB-C941-DE8719F9685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Cube 591">
                    <a:extLst>
                      <a:ext uri="{FF2B5EF4-FFF2-40B4-BE49-F238E27FC236}">
                        <a16:creationId xmlns:a16="http://schemas.microsoft.com/office/drawing/2014/main" id="{F2B56ED7-E1AB-355F-4B53-6370A922F0D3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" name="Cube 592">
                    <a:extLst>
                      <a:ext uri="{FF2B5EF4-FFF2-40B4-BE49-F238E27FC236}">
                        <a16:creationId xmlns:a16="http://schemas.microsoft.com/office/drawing/2014/main" id="{C499E5D0-2C04-09ED-BCE8-DC7758C0C48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Cube 593">
                    <a:extLst>
                      <a:ext uri="{FF2B5EF4-FFF2-40B4-BE49-F238E27FC236}">
                        <a16:creationId xmlns:a16="http://schemas.microsoft.com/office/drawing/2014/main" id="{1A5261F6-47CA-A80C-74C4-FADFCEF59468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" name="Cube 594">
                    <a:extLst>
                      <a:ext uri="{FF2B5EF4-FFF2-40B4-BE49-F238E27FC236}">
                        <a16:creationId xmlns:a16="http://schemas.microsoft.com/office/drawing/2014/main" id="{8A06ED0C-F49F-9540-2BD9-AEAC94EC807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Cube 595">
                    <a:extLst>
                      <a:ext uri="{FF2B5EF4-FFF2-40B4-BE49-F238E27FC236}">
                        <a16:creationId xmlns:a16="http://schemas.microsoft.com/office/drawing/2014/main" id="{21AB93C6-18A7-F066-8493-D2DD6DF090D5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" name="Cube 596">
                    <a:extLst>
                      <a:ext uri="{FF2B5EF4-FFF2-40B4-BE49-F238E27FC236}">
                        <a16:creationId xmlns:a16="http://schemas.microsoft.com/office/drawing/2014/main" id="{ED145F8D-B28A-6BF8-1776-2749F145589B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Cube 597">
                    <a:extLst>
                      <a:ext uri="{FF2B5EF4-FFF2-40B4-BE49-F238E27FC236}">
                        <a16:creationId xmlns:a16="http://schemas.microsoft.com/office/drawing/2014/main" id="{909BDCAA-6BD0-432F-9B12-A2BEBABBC3A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" name="Cube 598">
                    <a:extLst>
                      <a:ext uri="{FF2B5EF4-FFF2-40B4-BE49-F238E27FC236}">
                        <a16:creationId xmlns:a16="http://schemas.microsoft.com/office/drawing/2014/main" id="{D0530ACD-C3B9-ECCB-0E6D-0F65DC015C9E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Cube 599">
                    <a:extLst>
                      <a:ext uri="{FF2B5EF4-FFF2-40B4-BE49-F238E27FC236}">
                        <a16:creationId xmlns:a16="http://schemas.microsoft.com/office/drawing/2014/main" id="{F94336A2-3E3E-2775-FB91-52FD2E70361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Cube 600">
                    <a:extLst>
                      <a:ext uri="{FF2B5EF4-FFF2-40B4-BE49-F238E27FC236}">
                        <a16:creationId xmlns:a16="http://schemas.microsoft.com/office/drawing/2014/main" id="{2E02263D-F331-BFA7-A06D-A2E5307D6ED9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Cube 601">
                    <a:extLst>
                      <a:ext uri="{FF2B5EF4-FFF2-40B4-BE49-F238E27FC236}">
                        <a16:creationId xmlns:a16="http://schemas.microsoft.com/office/drawing/2014/main" id="{B669CED5-C4E3-BA62-A086-FA840BBF3F62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Cube 602">
                    <a:extLst>
                      <a:ext uri="{FF2B5EF4-FFF2-40B4-BE49-F238E27FC236}">
                        <a16:creationId xmlns:a16="http://schemas.microsoft.com/office/drawing/2014/main" id="{471369AE-EB61-20DE-5E71-F249747BA97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Cube 603">
                    <a:extLst>
                      <a:ext uri="{FF2B5EF4-FFF2-40B4-BE49-F238E27FC236}">
                        <a16:creationId xmlns:a16="http://schemas.microsoft.com/office/drawing/2014/main" id="{DA8A58D2-7908-3553-6C4D-4F46BBEA7850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Cube 604">
                    <a:extLst>
                      <a:ext uri="{FF2B5EF4-FFF2-40B4-BE49-F238E27FC236}">
                        <a16:creationId xmlns:a16="http://schemas.microsoft.com/office/drawing/2014/main" id="{872C6A6E-EF8F-0DF1-4C3E-A15679BBCAC9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Cube 605">
                    <a:extLst>
                      <a:ext uri="{FF2B5EF4-FFF2-40B4-BE49-F238E27FC236}">
                        <a16:creationId xmlns:a16="http://schemas.microsoft.com/office/drawing/2014/main" id="{61705630-C839-8F09-AF50-C33C4AC6A19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Cube 606">
                    <a:extLst>
                      <a:ext uri="{FF2B5EF4-FFF2-40B4-BE49-F238E27FC236}">
                        <a16:creationId xmlns:a16="http://schemas.microsoft.com/office/drawing/2014/main" id="{70E8F01C-C8BB-3C52-4863-76E315F44CC6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Cube 607">
                    <a:extLst>
                      <a:ext uri="{FF2B5EF4-FFF2-40B4-BE49-F238E27FC236}">
                        <a16:creationId xmlns:a16="http://schemas.microsoft.com/office/drawing/2014/main" id="{CBEDB3C5-88CE-2EAD-CF12-13B7810FD88B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5C95DD49-9026-9E9F-8AAC-A496F46C9939}"/>
                    </a:ext>
                  </a:extLst>
                </p:cNvPr>
                <p:cNvGrpSpPr/>
                <p:nvPr/>
              </p:nvGrpSpPr>
              <p:grpSpPr>
                <a:xfrm>
                  <a:off x="5844069" y="3412909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45" name="Cube 544">
                    <a:extLst>
                      <a:ext uri="{FF2B5EF4-FFF2-40B4-BE49-F238E27FC236}">
                        <a16:creationId xmlns:a16="http://schemas.microsoft.com/office/drawing/2014/main" id="{9A495FD9-F353-E822-A872-2609E2180A55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Cube 545">
                    <a:extLst>
                      <a:ext uri="{FF2B5EF4-FFF2-40B4-BE49-F238E27FC236}">
                        <a16:creationId xmlns:a16="http://schemas.microsoft.com/office/drawing/2014/main" id="{37A40051-B59B-14CB-F92C-B1AED16ADD42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Cube 546">
                    <a:extLst>
                      <a:ext uri="{FF2B5EF4-FFF2-40B4-BE49-F238E27FC236}">
                        <a16:creationId xmlns:a16="http://schemas.microsoft.com/office/drawing/2014/main" id="{7019BF9A-C43C-343D-957E-06A62141768B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Cube 547">
                    <a:extLst>
                      <a:ext uri="{FF2B5EF4-FFF2-40B4-BE49-F238E27FC236}">
                        <a16:creationId xmlns:a16="http://schemas.microsoft.com/office/drawing/2014/main" id="{35C91F86-5C78-F500-C5E1-1FB01E2D1331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Cube 548">
                    <a:extLst>
                      <a:ext uri="{FF2B5EF4-FFF2-40B4-BE49-F238E27FC236}">
                        <a16:creationId xmlns:a16="http://schemas.microsoft.com/office/drawing/2014/main" id="{67E0AC4D-4CF2-6B33-01D0-75FEAF407B6D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Cube 549">
                    <a:extLst>
                      <a:ext uri="{FF2B5EF4-FFF2-40B4-BE49-F238E27FC236}">
                        <a16:creationId xmlns:a16="http://schemas.microsoft.com/office/drawing/2014/main" id="{7AFDA2EA-BE7D-0F99-579F-9AD890437D4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1" name="Cube 550">
                    <a:extLst>
                      <a:ext uri="{FF2B5EF4-FFF2-40B4-BE49-F238E27FC236}">
                        <a16:creationId xmlns:a16="http://schemas.microsoft.com/office/drawing/2014/main" id="{A653EBF4-5E9E-0763-4AD8-6A1879316C8D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Cube 551">
                    <a:extLst>
                      <a:ext uri="{FF2B5EF4-FFF2-40B4-BE49-F238E27FC236}">
                        <a16:creationId xmlns:a16="http://schemas.microsoft.com/office/drawing/2014/main" id="{2A0087C1-1426-36BC-073E-5CCC1BF24A0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Cube 552">
                    <a:extLst>
                      <a:ext uri="{FF2B5EF4-FFF2-40B4-BE49-F238E27FC236}">
                        <a16:creationId xmlns:a16="http://schemas.microsoft.com/office/drawing/2014/main" id="{A8A4E1E5-8AC0-A34E-437B-B0264A81A183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Cube 553">
                    <a:extLst>
                      <a:ext uri="{FF2B5EF4-FFF2-40B4-BE49-F238E27FC236}">
                        <a16:creationId xmlns:a16="http://schemas.microsoft.com/office/drawing/2014/main" id="{019610E2-95E3-25FE-2261-CD3792C33EC9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Cube 554">
                    <a:extLst>
                      <a:ext uri="{FF2B5EF4-FFF2-40B4-BE49-F238E27FC236}">
                        <a16:creationId xmlns:a16="http://schemas.microsoft.com/office/drawing/2014/main" id="{4378C0B3-7B7A-A007-ECBD-3F7363E82CEA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Cube 555">
                    <a:extLst>
                      <a:ext uri="{FF2B5EF4-FFF2-40B4-BE49-F238E27FC236}">
                        <a16:creationId xmlns:a16="http://schemas.microsoft.com/office/drawing/2014/main" id="{F4FCEA1E-0C47-CDC4-F14B-F6FFA723085E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" name="Cube 556">
                    <a:extLst>
                      <a:ext uri="{FF2B5EF4-FFF2-40B4-BE49-F238E27FC236}">
                        <a16:creationId xmlns:a16="http://schemas.microsoft.com/office/drawing/2014/main" id="{46967D9D-7D8C-FFD9-968B-2DAD90EDA61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Cube 557">
                    <a:extLst>
                      <a:ext uri="{FF2B5EF4-FFF2-40B4-BE49-F238E27FC236}">
                        <a16:creationId xmlns:a16="http://schemas.microsoft.com/office/drawing/2014/main" id="{5D29F003-9CA3-2C95-A363-87093F28AA15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Cube 558">
                    <a:extLst>
                      <a:ext uri="{FF2B5EF4-FFF2-40B4-BE49-F238E27FC236}">
                        <a16:creationId xmlns:a16="http://schemas.microsoft.com/office/drawing/2014/main" id="{20B2CF6F-A38B-E595-B189-E227E9F0FE06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" name="Cube 559">
                    <a:extLst>
                      <a:ext uri="{FF2B5EF4-FFF2-40B4-BE49-F238E27FC236}">
                        <a16:creationId xmlns:a16="http://schemas.microsoft.com/office/drawing/2014/main" id="{2F7C49D8-EB7F-45D5-3194-20DF75C6303A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Cube 560">
                    <a:extLst>
                      <a:ext uri="{FF2B5EF4-FFF2-40B4-BE49-F238E27FC236}">
                        <a16:creationId xmlns:a16="http://schemas.microsoft.com/office/drawing/2014/main" id="{2D0273AE-CD0D-79F3-EF33-7A0C76155AD4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Cube 561">
                    <a:extLst>
                      <a:ext uri="{FF2B5EF4-FFF2-40B4-BE49-F238E27FC236}">
                        <a16:creationId xmlns:a16="http://schemas.microsoft.com/office/drawing/2014/main" id="{1A7EBA2D-2D5E-1983-2A8A-F1031E0CA765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Cube 562">
                    <a:extLst>
                      <a:ext uri="{FF2B5EF4-FFF2-40B4-BE49-F238E27FC236}">
                        <a16:creationId xmlns:a16="http://schemas.microsoft.com/office/drawing/2014/main" id="{D6D5A498-765D-F5FA-C637-E533EDF1D7B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Cube 563">
                    <a:extLst>
                      <a:ext uri="{FF2B5EF4-FFF2-40B4-BE49-F238E27FC236}">
                        <a16:creationId xmlns:a16="http://schemas.microsoft.com/office/drawing/2014/main" id="{C8C97ED3-F469-8C03-364F-A283364D9A13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Cube 564">
                    <a:extLst>
                      <a:ext uri="{FF2B5EF4-FFF2-40B4-BE49-F238E27FC236}">
                        <a16:creationId xmlns:a16="http://schemas.microsoft.com/office/drawing/2014/main" id="{6C578AB3-C1D3-B482-AF71-BA314AA16386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Cube 565">
                    <a:extLst>
                      <a:ext uri="{FF2B5EF4-FFF2-40B4-BE49-F238E27FC236}">
                        <a16:creationId xmlns:a16="http://schemas.microsoft.com/office/drawing/2014/main" id="{1CBD4328-069D-6C1B-E870-8219904DF22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Cube 566">
                    <a:extLst>
                      <a:ext uri="{FF2B5EF4-FFF2-40B4-BE49-F238E27FC236}">
                        <a16:creationId xmlns:a16="http://schemas.microsoft.com/office/drawing/2014/main" id="{CF240F24-EEC1-25A7-AA97-C14D8A5EFCD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Cube 567">
                    <a:extLst>
                      <a:ext uri="{FF2B5EF4-FFF2-40B4-BE49-F238E27FC236}">
                        <a16:creationId xmlns:a16="http://schemas.microsoft.com/office/drawing/2014/main" id="{8C7883C8-5C82-AA6F-5632-E5F27E822F12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Cube 568">
                    <a:extLst>
                      <a:ext uri="{FF2B5EF4-FFF2-40B4-BE49-F238E27FC236}">
                        <a16:creationId xmlns:a16="http://schemas.microsoft.com/office/drawing/2014/main" id="{21CB7B6E-9B1E-C10E-8F55-E8EF899FB338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Cube 569">
                    <a:extLst>
                      <a:ext uri="{FF2B5EF4-FFF2-40B4-BE49-F238E27FC236}">
                        <a16:creationId xmlns:a16="http://schemas.microsoft.com/office/drawing/2014/main" id="{6DB4972A-348D-ED75-DC5A-3F30C3BF7644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Cube 570">
                    <a:extLst>
                      <a:ext uri="{FF2B5EF4-FFF2-40B4-BE49-F238E27FC236}">
                        <a16:creationId xmlns:a16="http://schemas.microsoft.com/office/drawing/2014/main" id="{C7D4664A-8008-E6FF-2DF7-0F3EFF5054F5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Cube 571">
                    <a:extLst>
                      <a:ext uri="{FF2B5EF4-FFF2-40B4-BE49-F238E27FC236}">
                        <a16:creationId xmlns:a16="http://schemas.microsoft.com/office/drawing/2014/main" id="{847957FE-0F80-3A8F-81D8-F35F308AA3B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Cube 572">
                    <a:extLst>
                      <a:ext uri="{FF2B5EF4-FFF2-40B4-BE49-F238E27FC236}">
                        <a16:creationId xmlns:a16="http://schemas.microsoft.com/office/drawing/2014/main" id="{816393EF-3780-0E08-DC4A-F16D8E22883C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" name="Cube 573">
                    <a:extLst>
                      <a:ext uri="{FF2B5EF4-FFF2-40B4-BE49-F238E27FC236}">
                        <a16:creationId xmlns:a16="http://schemas.microsoft.com/office/drawing/2014/main" id="{F4205FB2-CDEE-ED27-9225-20C23867D53D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Cube 574">
                    <a:extLst>
                      <a:ext uri="{FF2B5EF4-FFF2-40B4-BE49-F238E27FC236}">
                        <a16:creationId xmlns:a16="http://schemas.microsoft.com/office/drawing/2014/main" id="{FF7B549B-0CE5-0FE8-B7AF-924334DA3767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Cube 575">
                    <a:extLst>
                      <a:ext uri="{FF2B5EF4-FFF2-40B4-BE49-F238E27FC236}">
                        <a16:creationId xmlns:a16="http://schemas.microsoft.com/office/drawing/2014/main" id="{2CF95366-01E5-1976-195B-F17F8CDEFCF4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" name="Group 511">
                  <a:extLst>
                    <a:ext uri="{FF2B5EF4-FFF2-40B4-BE49-F238E27FC236}">
                      <a16:creationId xmlns:a16="http://schemas.microsoft.com/office/drawing/2014/main" id="{5886FE1F-A644-33F6-1853-6EAAA53D89D2}"/>
                    </a:ext>
                  </a:extLst>
                </p:cNvPr>
                <p:cNvGrpSpPr/>
                <p:nvPr/>
              </p:nvGrpSpPr>
              <p:grpSpPr>
                <a:xfrm>
                  <a:off x="6861118" y="3398912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13" name="Cube 512">
                    <a:extLst>
                      <a:ext uri="{FF2B5EF4-FFF2-40B4-BE49-F238E27FC236}">
                        <a16:creationId xmlns:a16="http://schemas.microsoft.com/office/drawing/2014/main" id="{7B545C9B-4369-0552-2641-E2A0C9AC030F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Cube 513">
                    <a:extLst>
                      <a:ext uri="{FF2B5EF4-FFF2-40B4-BE49-F238E27FC236}">
                        <a16:creationId xmlns:a16="http://schemas.microsoft.com/office/drawing/2014/main" id="{4D7E6AA8-9A16-F07C-0658-4C7D2246C621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Cube 514">
                    <a:extLst>
                      <a:ext uri="{FF2B5EF4-FFF2-40B4-BE49-F238E27FC236}">
                        <a16:creationId xmlns:a16="http://schemas.microsoft.com/office/drawing/2014/main" id="{3A8CF036-0844-CC79-05DF-7824854FD96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Cube 515">
                    <a:extLst>
                      <a:ext uri="{FF2B5EF4-FFF2-40B4-BE49-F238E27FC236}">
                        <a16:creationId xmlns:a16="http://schemas.microsoft.com/office/drawing/2014/main" id="{EE87C3FB-8D7B-B21C-8166-5D5DE39A3391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Cube 516">
                    <a:extLst>
                      <a:ext uri="{FF2B5EF4-FFF2-40B4-BE49-F238E27FC236}">
                        <a16:creationId xmlns:a16="http://schemas.microsoft.com/office/drawing/2014/main" id="{3C983849-0DCD-23C8-0E50-44D3802670FC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Cube 517">
                    <a:extLst>
                      <a:ext uri="{FF2B5EF4-FFF2-40B4-BE49-F238E27FC236}">
                        <a16:creationId xmlns:a16="http://schemas.microsoft.com/office/drawing/2014/main" id="{83729DD3-ECDE-50CA-F9F9-268E648F458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Cube 518">
                    <a:extLst>
                      <a:ext uri="{FF2B5EF4-FFF2-40B4-BE49-F238E27FC236}">
                        <a16:creationId xmlns:a16="http://schemas.microsoft.com/office/drawing/2014/main" id="{979EDF76-0395-3107-23A5-02A69F90913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Cube 519">
                    <a:extLst>
                      <a:ext uri="{FF2B5EF4-FFF2-40B4-BE49-F238E27FC236}">
                        <a16:creationId xmlns:a16="http://schemas.microsoft.com/office/drawing/2014/main" id="{CFEBCFB1-DEB0-3B6E-10A3-708E42CF6A4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Cube 520">
                    <a:extLst>
                      <a:ext uri="{FF2B5EF4-FFF2-40B4-BE49-F238E27FC236}">
                        <a16:creationId xmlns:a16="http://schemas.microsoft.com/office/drawing/2014/main" id="{3E2C1E25-D856-63E3-E135-7B4261020C12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Cube 521">
                    <a:extLst>
                      <a:ext uri="{FF2B5EF4-FFF2-40B4-BE49-F238E27FC236}">
                        <a16:creationId xmlns:a16="http://schemas.microsoft.com/office/drawing/2014/main" id="{D91E9AC5-AE89-689C-B515-3FC5965A952B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Cube 522">
                    <a:extLst>
                      <a:ext uri="{FF2B5EF4-FFF2-40B4-BE49-F238E27FC236}">
                        <a16:creationId xmlns:a16="http://schemas.microsoft.com/office/drawing/2014/main" id="{A28D2EC3-FEE3-F9E3-D877-7112336CCCF6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Cube 523">
                    <a:extLst>
                      <a:ext uri="{FF2B5EF4-FFF2-40B4-BE49-F238E27FC236}">
                        <a16:creationId xmlns:a16="http://schemas.microsoft.com/office/drawing/2014/main" id="{528264A7-89D9-FCE3-E498-B99FEC10FAA5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Cube 524">
                    <a:extLst>
                      <a:ext uri="{FF2B5EF4-FFF2-40B4-BE49-F238E27FC236}">
                        <a16:creationId xmlns:a16="http://schemas.microsoft.com/office/drawing/2014/main" id="{652AC1C6-636C-56B2-6913-D9963EE0FB77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Cube 525">
                    <a:extLst>
                      <a:ext uri="{FF2B5EF4-FFF2-40B4-BE49-F238E27FC236}">
                        <a16:creationId xmlns:a16="http://schemas.microsoft.com/office/drawing/2014/main" id="{A1D96B62-D6DA-7319-5BDE-2B364E3A1D6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Cube 526">
                    <a:extLst>
                      <a:ext uri="{FF2B5EF4-FFF2-40B4-BE49-F238E27FC236}">
                        <a16:creationId xmlns:a16="http://schemas.microsoft.com/office/drawing/2014/main" id="{6A186F49-EE00-2589-1849-BC67AD03C0F0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Cube 527">
                    <a:extLst>
                      <a:ext uri="{FF2B5EF4-FFF2-40B4-BE49-F238E27FC236}">
                        <a16:creationId xmlns:a16="http://schemas.microsoft.com/office/drawing/2014/main" id="{E9C53FAB-B8ED-03B7-B3F2-3020B8CA91E3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Cube 528">
                    <a:extLst>
                      <a:ext uri="{FF2B5EF4-FFF2-40B4-BE49-F238E27FC236}">
                        <a16:creationId xmlns:a16="http://schemas.microsoft.com/office/drawing/2014/main" id="{2D97DF0D-ECA4-4880-B9CE-8886116ED42D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Cube 529">
                    <a:extLst>
                      <a:ext uri="{FF2B5EF4-FFF2-40B4-BE49-F238E27FC236}">
                        <a16:creationId xmlns:a16="http://schemas.microsoft.com/office/drawing/2014/main" id="{52298F18-8DCF-204A-A69D-9ACECF113C3C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Cube 530">
                    <a:extLst>
                      <a:ext uri="{FF2B5EF4-FFF2-40B4-BE49-F238E27FC236}">
                        <a16:creationId xmlns:a16="http://schemas.microsoft.com/office/drawing/2014/main" id="{DEF5F411-AA4D-1F18-D6A9-45977A9210D4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Cube 531">
                    <a:extLst>
                      <a:ext uri="{FF2B5EF4-FFF2-40B4-BE49-F238E27FC236}">
                        <a16:creationId xmlns:a16="http://schemas.microsoft.com/office/drawing/2014/main" id="{61CE8915-B9B4-9CDB-E8F4-601F168B9EC7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Cube 532">
                    <a:extLst>
                      <a:ext uri="{FF2B5EF4-FFF2-40B4-BE49-F238E27FC236}">
                        <a16:creationId xmlns:a16="http://schemas.microsoft.com/office/drawing/2014/main" id="{85DC3144-13DE-5CD5-61DB-9403D2D5FF8A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Cube 533">
                    <a:extLst>
                      <a:ext uri="{FF2B5EF4-FFF2-40B4-BE49-F238E27FC236}">
                        <a16:creationId xmlns:a16="http://schemas.microsoft.com/office/drawing/2014/main" id="{5AE84A11-B346-1DA8-C58B-81FDAEAE2E4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Cube 534">
                    <a:extLst>
                      <a:ext uri="{FF2B5EF4-FFF2-40B4-BE49-F238E27FC236}">
                        <a16:creationId xmlns:a16="http://schemas.microsoft.com/office/drawing/2014/main" id="{7E47941D-6F45-5F03-77DD-175B5EC91085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Cube 535">
                    <a:extLst>
                      <a:ext uri="{FF2B5EF4-FFF2-40B4-BE49-F238E27FC236}">
                        <a16:creationId xmlns:a16="http://schemas.microsoft.com/office/drawing/2014/main" id="{C3363198-244F-DFE4-48B5-B1CDF3BFB486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Cube 536">
                    <a:extLst>
                      <a:ext uri="{FF2B5EF4-FFF2-40B4-BE49-F238E27FC236}">
                        <a16:creationId xmlns:a16="http://schemas.microsoft.com/office/drawing/2014/main" id="{3DAE60A2-05A2-2EDD-B4F1-C61303BC4D8F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Cube 537">
                    <a:extLst>
                      <a:ext uri="{FF2B5EF4-FFF2-40B4-BE49-F238E27FC236}">
                        <a16:creationId xmlns:a16="http://schemas.microsoft.com/office/drawing/2014/main" id="{F8C31902-7ACA-D491-FB99-541021166516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Cube 538">
                    <a:extLst>
                      <a:ext uri="{FF2B5EF4-FFF2-40B4-BE49-F238E27FC236}">
                        <a16:creationId xmlns:a16="http://schemas.microsoft.com/office/drawing/2014/main" id="{C2618B25-0632-7A9C-8432-60193DCAEC1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Cube 539">
                    <a:extLst>
                      <a:ext uri="{FF2B5EF4-FFF2-40B4-BE49-F238E27FC236}">
                        <a16:creationId xmlns:a16="http://schemas.microsoft.com/office/drawing/2014/main" id="{F36986AA-40A0-CD29-9538-547B2FC45C2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Cube 540">
                    <a:extLst>
                      <a:ext uri="{FF2B5EF4-FFF2-40B4-BE49-F238E27FC236}">
                        <a16:creationId xmlns:a16="http://schemas.microsoft.com/office/drawing/2014/main" id="{3BD3E15A-2A9E-761F-E249-720CAA1898E8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Cube 541">
                    <a:extLst>
                      <a:ext uri="{FF2B5EF4-FFF2-40B4-BE49-F238E27FC236}">
                        <a16:creationId xmlns:a16="http://schemas.microsoft.com/office/drawing/2014/main" id="{575CDEC4-9EA4-BC81-0D27-9DFA1B5247F1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Cube 542">
                    <a:extLst>
                      <a:ext uri="{FF2B5EF4-FFF2-40B4-BE49-F238E27FC236}">
                        <a16:creationId xmlns:a16="http://schemas.microsoft.com/office/drawing/2014/main" id="{82B8E20C-5BE2-D444-3579-5320A5C7E606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Cube 543">
                    <a:extLst>
                      <a:ext uri="{FF2B5EF4-FFF2-40B4-BE49-F238E27FC236}">
                        <a16:creationId xmlns:a16="http://schemas.microsoft.com/office/drawing/2014/main" id="{34E4EC5E-53D3-8E05-1808-0B4C3EAE2538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DE88B9A3-F396-A160-1741-45CECA070D9A}"/>
                  </a:ext>
                </a:extLst>
              </p:cNvPr>
              <p:cNvGrpSpPr/>
              <p:nvPr/>
            </p:nvGrpSpPr>
            <p:grpSpPr>
              <a:xfrm>
                <a:off x="148122" y="2427254"/>
                <a:ext cx="5781881" cy="2483882"/>
                <a:chOff x="2733870" y="3398912"/>
                <a:chExt cx="5781881" cy="2483882"/>
              </a:xfrm>
            </p:grpSpPr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6FF383E3-DB0E-AA94-0542-7068BA3BA886}"/>
                    </a:ext>
                  </a:extLst>
                </p:cNvPr>
                <p:cNvGrpSpPr/>
                <p:nvPr/>
              </p:nvGrpSpPr>
              <p:grpSpPr>
                <a:xfrm>
                  <a:off x="2733870" y="3429000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76" name="Cube 475">
                    <a:extLst>
                      <a:ext uri="{FF2B5EF4-FFF2-40B4-BE49-F238E27FC236}">
                        <a16:creationId xmlns:a16="http://schemas.microsoft.com/office/drawing/2014/main" id="{BAABB4CC-A4E1-81EC-3C19-5036B656C916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" name="Cube 476">
                    <a:extLst>
                      <a:ext uri="{FF2B5EF4-FFF2-40B4-BE49-F238E27FC236}">
                        <a16:creationId xmlns:a16="http://schemas.microsoft.com/office/drawing/2014/main" id="{5CCFBE16-A207-1AF7-A2B5-615B509F733D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" name="Cube 477">
                    <a:extLst>
                      <a:ext uri="{FF2B5EF4-FFF2-40B4-BE49-F238E27FC236}">
                        <a16:creationId xmlns:a16="http://schemas.microsoft.com/office/drawing/2014/main" id="{E2728A76-1A3B-83AD-79AE-3F437FA1A982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Cube 478">
                    <a:extLst>
                      <a:ext uri="{FF2B5EF4-FFF2-40B4-BE49-F238E27FC236}">
                        <a16:creationId xmlns:a16="http://schemas.microsoft.com/office/drawing/2014/main" id="{C272D0AB-6917-E0B6-9BEC-430371C7FB48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Cube 479">
                    <a:extLst>
                      <a:ext uri="{FF2B5EF4-FFF2-40B4-BE49-F238E27FC236}">
                        <a16:creationId xmlns:a16="http://schemas.microsoft.com/office/drawing/2014/main" id="{A3A04C41-70C2-4817-1E73-56A5D6B8DF27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Cube 480">
                    <a:extLst>
                      <a:ext uri="{FF2B5EF4-FFF2-40B4-BE49-F238E27FC236}">
                        <a16:creationId xmlns:a16="http://schemas.microsoft.com/office/drawing/2014/main" id="{C5E26498-A099-E731-BE48-70F6CC150F4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Cube 481">
                    <a:extLst>
                      <a:ext uri="{FF2B5EF4-FFF2-40B4-BE49-F238E27FC236}">
                        <a16:creationId xmlns:a16="http://schemas.microsoft.com/office/drawing/2014/main" id="{1365987C-B1AB-790B-4AA7-FACC4E2BD762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Cube 482">
                    <a:extLst>
                      <a:ext uri="{FF2B5EF4-FFF2-40B4-BE49-F238E27FC236}">
                        <a16:creationId xmlns:a16="http://schemas.microsoft.com/office/drawing/2014/main" id="{1A3F9E57-F690-F1D3-D40F-5A9ED312C7C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Cube 483">
                    <a:extLst>
                      <a:ext uri="{FF2B5EF4-FFF2-40B4-BE49-F238E27FC236}">
                        <a16:creationId xmlns:a16="http://schemas.microsoft.com/office/drawing/2014/main" id="{B6223B3B-B63E-7200-36BB-29151C0D43E2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" name="Cube 484">
                    <a:extLst>
                      <a:ext uri="{FF2B5EF4-FFF2-40B4-BE49-F238E27FC236}">
                        <a16:creationId xmlns:a16="http://schemas.microsoft.com/office/drawing/2014/main" id="{3BCE8CE1-31B7-3481-8CA4-E78BB9185FD3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Cube 485">
                    <a:extLst>
                      <a:ext uri="{FF2B5EF4-FFF2-40B4-BE49-F238E27FC236}">
                        <a16:creationId xmlns:a16="http://schemas.microsoft.com/office/drawing/2014/main" id="{869BF294-55CF-FC55-ADA5-907575AD7D1D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Cube 486">
                    <a:extLst>
                      <a:ext uri="{FF2B5EF4-FFF2-40B4-BE49-F238E27FC236}">
                        <a16:creationId xmlns:a16="http://schemas.microsoft.com/office/drawing/2014/main" id="{71824B28-82C7-F4E9-98D8-6FC3695FC96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Cube 487">
                    <a:extLst>
                      <a:ext uri="{FF2B5EF4-FFF2-40B4-BE49-F238E27FC236}">
                        <a16:creationId xmlns:a16="http://schemas.microsoft.com/office/drawing/2014/main" id="{3EA6CC7E-216D-F639-1C42-548280E2CBB2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Cube 488">
                    <a:extLst>
                      <a:ext uri="{FF2B5EF4-FFF2-40B4-BE49-F238E27FC236}">
                        <a16:creationId xmlns:a16="http://schemas.microsoft.com/office/drawing/2014/main" id="{E6743599-5292-A5F0-7698-3BBF413A072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Cube 489">
                    <a:extLst>
                      <a:ext uri="{FF2B5EF4-FFF2-40B4-BE49-F238E27FC236}">
                        <a16:creationId xmlns:a16="http://schemas.microsoft.com/office/drawing/2014/main" id="{1FA38D01-5E19-FEA0-77B7-952EA5345B51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" name="Cube 490">
                    <a:extLst>
                      <a:ext uri="{FF2B5EF4-FFF2-40B4-BE49-F238E27FC236}">
                        <a16:creationId xmlns:a16="http://schemas.microsoft.com/office/drawing/2014/main" id="{21F640AF-5245-6761-3725-9F01ACD89E87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Cube 491">
                    <a:extLst>
                      <a:ext uri="{FF2B5EF4-FFF2-40B4-BE49-F238E27FC236}">
                        <a16:creationId xmlns:a16="http://schemas.microsoft.com/office/drawing/2014/main" id="{78381D1E-DA54-9AA7-5421-53749E4F4BEE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Cube 492">
                    <a:extLst>
                      <a:ext uri="{FF2B5EF4-FFF2-40B4-BE49-F238E27FC236}">
                        <a16:creationId xmlns:a16="http://schemas.microsoft.com/office/drawing/2014/main" id="{56F9708C-967C-BC99-6BDE-D23820E7D25D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Cube 493">
                    <a:extLst>
                      <a:ext uri="{FF2B5EF4-FFF2-40B4-BE49-F238E27FC236}">
                        <a16:creationId xmlns:a16="http://schemas.microsoft.com/office/drawing/2014/main" id="{4AF7C725-10C0-77B7-278E-4D1D90CBFF1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5" name="Cube 494">
                    <a:extLst>
                      <a:ext uri="{FF2B5EF4-FFF2-40B4-BE49-F238E27FC236}">
                        <a16:creationId xmlns:a16="http://schemas.microsoft.com/office/drawing/2014/main" id="{D5C96954-BC5E-5426-4814-802BA77F0B0A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Cube 495">
                    <a:extLst>
                      <a:ext uri="{FF2B5EF4-FFF2-40B4-BE49-F238E27FC236}">
                        <a16:creationId xmlns:a16="http://schemas.microsoft.com/office/drawing/2014/main" id="{31DC80C8-E22F-1F94-3B2E-7E96F5A5B96A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Cube 496">
                    <a:extLst>
                      <a:ext uri="{FF2B5EF4-FFF2-40B4-BE49-F238E27FC236}">
                        <a16:creationId xmlns:a16="http://schemas.microsoft.com/office/drawing/2014/main" id="{1F9CC76F-B294-203E-ABED-FD9E89D33D18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Cube 497">
                    <a:extLst>
                      <a:ext uri="{FF2B5EF4-FFF2-40B4-BE49-F238E27FC236}">
                        <a16:creationId xmlns:a16="http://schemas.microsoft.com/office/drawing/2014/main" id="{103A9F5D-FF98-E8A1-63E6-78AFDD1AA325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Cube 498">
                    <a:extLst>
                      <a:ext uri="{FF2B5EF4-FFF2-40B4-BE49-F238E27FC236}">
                        <a16:creationId xmlns:a16="http://schemas.microsoft.com/office/drawing/2014/main" id="{10C13D30-3916-8941-724A-05C38BE6C25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Cube 499">
                    <a:extLst>
                      <a:ext uri="{FF2B5EF4-FFF2-40B4-BE49-F238E27FC236}">
                        <a16:creationId xmlns:a16="http://schemas.microsoft.com/office/drawing/2014/main" id="{558F5FF9-C1D2-E70C-1339-AA70C7DC4311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Cube 500">
                    <a:extLst>
                      <a:ext uri="{FF2B5EF4-FFF2-40B4-BE49-F238E27FC236}">
                        <a16:creationId xmlns:a16="http://schemas.microsoft.com/office/drawing/2014/main" id="{E44F0620-2B35-0EB3-2A97-ABCE6B8E7ADE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Cube 501">
                    <a:extLst>
                      <a:ext uri="{FF2B5EF4-FFF2-40B4-BE49-F238E27FC236}">
                        <a16:creationId xmlns:a16="http://schemas.microsoft.com/office/drawing/2014/main" id="{3B894F10-499B-8806-3822-CA54C1636FA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Cube 502">
                    <a:extLst>
                      <a:ext uri="{FF2B5EF4-FFF2-40B4-BE49-F238E27FC236}">
                        <a16:creationId xmlns:a16="http://schemas.microsoft.com/office/drawing/2014/main" id="{97B76E4D-317F-738E-0634-DDE423827F94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Cube 503">
                    <a:extLst>
                      <a:ext uri="{FF2B5EF4-FFF2-40B4-BE49-F238E27FC236}">
                        <a16:creationId xmlns:a16="http://schemas.microsoft.com/office/drawing/2014/main" id="{F86B2587-4E63-D297-4332-0C87CDE7862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Cube 504">
                    <a:extLst>
                      <a:ext uri="{FF2B5EF4-FFF2-40B4-BE49-F238E27FC236}">
                        <a16:creationId xmlns:a16="http://schemas.microsoft.com/office/drawing/2014/main" id="{9F4DE5C9-5178-B5A9-662A-EC62DE93F0A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Cube 505">
                    <a:extLst>
                      <a:ext uri="{FF2B5EF4-FFF2-40B4-BE49-F238E27FC236}">
                        <a16:creationId xmlns:a16="http://schemas.microsoft.com/office/drawing/2014/main" id="{5BBB4318-BF4C-EE34-B320-0EB212C3EB71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Cube 506">
                    <a:extLst>
                      <a:ext uri="{FF2B5EF4-FFF2-40B4-BE49-F238E27FC236}">
                        <a16:creationId xmlns:a16="http://schemas.microsoft.com/office/drawing/2014/main" id="{465A7BDF-8308-445D-9528-C8960F7494A5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C178A233-5C5A-259F-CB4A-E2AD35B16A81}"/>
                    </a:ext>
                  </a:extLst>
                </p:cNvPr>
                <p:cNvGrpSpPr/>
                <p:nvPr/>
              </p:nvGrpSpPr>
              <p:grpSpPr>
                <a:xfrm>
                  <a:off x="3778899" y="3415003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44" name="Cube 443">
                    <a:extLst>
                      <a:ext uri="{FF2B5EF4-FFF2-40B4-BE49-F238E27FC236}">
                        <a16:creationId xmlns:a16="http://schemas.microsoft.com/office/drawing/2014/main" id="{5AADBFD9-0A81-0711-C2CD-FEE6F95E624E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Cube 444">
                    <a:extLst>
                      <a:ext uri="{FF2B5EF4-FFF2-40B4-BE49-F238E27FC236}">
                        <a16:creationId xmlns:a16="http://schemas.microsoft.com/office/drawing/2014/main" id="{B9D6F707-24EA-EB4A-1F39-A7BD04D52A8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Cube 445">
                    <a:extLst>
                      <a:ext uri="{FF2B5EF4-FFF2-40B4-BE49-F238E27FC236}">
                        <a16:creationId xmlns:a16="http://schemas.microsoft.com/office/drawing/2014/main" id="{7C7BE9E0-A0EA-2687-D1A3-5049E91EB29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Cube 446">
                    <a:extLst>
                      <a:ext uri="{FF2B5EF4-FFF2-40B4-BE49-F238E27FC236}">
                        <a16:creationId xmlns:a16="http://schemas.microsoft.com/office/drawing/2014/main" id="{4FDA2000-EE8F-5469-EB12-75010A3E1905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Cube 447">
                    <a:extLst>
                      <a:ext uri="{FF2B5EF4-FFF2-40B4-BE49-F238E27FC236}">
                        <a16:creationId xmlns:a16="http://schemas.microsoft.com/office/drawing/2014/main" id="{0A84FD7B-3CD7-F0AA-F407-8A36EF0930D5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Cube 448">
                    <a:extLst>
                      <a:ext uri="{FF2B5EF4-FFF2-40B4-BE49-F238E27FC236}">
                        <a16:creationId xmlns:a16="http://schemas.microsoft.com/office/drawing/2014/main" id="{E8B442E0-2D6A-4FE5-9E4F-56CB6BD4E73A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Cube 449">
                    <a:extLst>
                      <a:ext uri="{FF2B5EF4-FFF2-40B4-BE49-F238E27FC236}">
                        <a16:creationId xmlns:a16="http://schemas.microsoft.com/office/drawing/2014/main" id="{7F06BDD2-EB59-93BF-A1C4-9773D885DD67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Cube 450">
                    <a:extLst>
                      <a:ext uri="{FF2B5EF4-FFF2-40B4-BE49-F238E27FC236}">
                        <a16:creationId xmlns:a16="http://schemas.microsoft.com/office/drawing/2014/main" id="{AC773FE2-5BC0-5AF0-64A3-4391CD6B8F5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Cube 451">
                    <a:extLst>
                      <a:ext uri="{FF2B5EF4-FFF2-40B4-BE49-F238E27FC236}">
                        <a16:creationId xmlns:a16="http://schemas.microsoft.com/office/drawing/2014/main" id="{A7A2F0AB-1AB7-7434-CADF-A51A681B028A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Cube 452">
                    <a:extLst>
                      <a:ext uri="{FF2B5EF4-FFF2-40B4-BE49-F238E27FC236}">
                        <a16:creationId xmlns:a16="http://schemas.microsoft.com/office/drawing/2014/main" id="{F18AE8B9-0228-4F0A-64FC-8D361555DA76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Cube 453">
                    <a:extLst>
                      <a:ext uri="{FF2B5EF4-FFF2-40B4-BE49-F238E27FC236}">
                        <a16:creationId xmlns:a16="http://schemas.microsoft.com/office/drawing/2014/main" id="{43C15C91-829E-9181-8732-FCB43277D16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Cube 454">
                    <a:extLst>
                      <a:ext uri="{FF2B5EF4-FFF2-40B4-BE49-F238E27FC236}">
                        <a16:creationId xmlns:a16="http://schemas.microsoft.com/office/drawing/2014/main" id="{6D8533EF-8B34-4D72-AABD-F87848DC4F1F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Cube 455">
                    <a:extLst>
                      <a:ext uri="{FF2B5EF4-FFF2-40B4-BE49-F238E27FC236}">
                        <a16:creationId xmlns:a16="http://schemas.microsoft.com/office/drawing/2014/main" id="{FAE6EF76-9762-B7FC-E953-15DEBF3ABD1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Cube 456">
                    <a:extLst>
                      <a:ext uri="{FF2B5EF4-FFF2-40B4-BE49-F238E27FC236}">
                        <a16:creationId xmlns:a16="http://schemas.microsoft.com/office/drawing/2014/main" id="{C283126F-41BD-C15B-F068-99150BB95492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Cube 457">
                    <a:extLst>
                      <a:ext uri="{FF2B5EF4-FFF2-40B4-BE49-F238E27FC236}">
                        <a16:creationId xmlns:a16="http://schemas.microsoft.com/office/drawing/2014/main" id="{28D8ED29-FF30-6916-D4C2-F63596050A39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Cube 458">
                    <a:extLst>
                      <a:ext uri="{FF2B5EF4-FFF2-40B4-BE49-F238E27FC236}">
                        <a16:creationId xmlns:a16="http://schemas.microsoft.com/office/drawing/2014/main" id="{04BBD370-0943-247C-85A9-83A6EA8AC32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Cube 459">
                    <a:extLst>
                      <a:ext uri="{FF2B5EF4-FFF2-40B4-BE49-F238E27FC236}">
                        <a16:creationId xmlns:a16="http://schemas.microsoft.com/office/drawing/2014/main" id="{E90A21A2-9377-C2F7-F1C1-D8AABB739FF6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Cube 460">
                    <a:extLst>
                      <a:ext uri="{FF2B5EF4-FFF2-40B4-BE49-F238E27FC236}">
                        <a16:creationId xmlns:a16="http://schemas.microsoft.com/office/drawing/2014/main" id="{FB66B9D5-C6E9-33CF-0EEB-349A96B335B1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Cube 461">
                    <a:extLst>
                      <a:ext uri="{FF2B5EF4-FFF2-40B4-BE49-F238E27FC236}">
                        <a16:creationId xmlns:a16="http://schemas.microsoft.com/office/drawing/2014/main" id="{3980E25D-8BAE-9EF0-4F4C-10DE78E8E447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Cube 462">
                    <a:extLst>
                      <a:ext uri="{FF2B5EF4-FFF2-40B4-BE49-F238E27FC236}">
                        <a16:creationId xmlns:a16="http://schemas.microsoft.com/office/drawing/2014/main" id="{53137A2F-B434-7DE6-6E5D-7B7292D355E5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Cube 463">
                    <a:extLst>
                      <a:ext uri="{FF2B5EF4-FFF2-40B4-BE49-F238E27FC236}">
                        <a16:creationId xmlns:a16="http://schemas.microsoft.com/office/drawing/2014/main" id="{199331F5-F821-44BE-5077-0DEEE0AB62DE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Cube 464">
                    <a:extLst>
                      <a:ext uri="{FF2B5EF4-FFF2-40B4-BE49-F238E27FC236}">
                        <a16:creationId xmlns:a16="http://schemas.microsoft.com/office/drawing/2014/main" id="{6CD41D86-FA6E-0184-4483-B20A9867E721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Cube 465">
                    <a:extLst>
                      <a:ext uri="{FF2B5EF4-FFF2-40B4-BE49-F238E27FC236}">
                        <a16:creationId xmlns:a16="http://schemas.microsoft.com/office/drawing/2014/main" id="{9876CBAC-0815-5FDD-1A73-6B76268286C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Cube 466">
                    <a:extLst>
                      <a:ext uri="{FF2B5EF4-FFF2-40B4-BE49-F238E27FC236}">
                        <a16:creationId xmlns:a16="http://schemas.microsoft.com/office/drawing/2014/main" id="{D11AE08A-69D1-2802-D31B-B0CB38E67AFC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Cube 467">
                    <a:extLst>
                      <a:ext uri="{FF2B5EF4-FFF2-40B4-BE49-F238E27FC236}">
                        <a16:creationId xmlns:a16="http://schemas.microsoft.com/office/drawing/2014/main" id="{62AC5AF4-0363-D39D-996B-B016DF574227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Cube 468">
                    <a:extLst>
                      <a:ext uri="{FF2B5EF4-FFF2-40B4-BE49-F238E27FC236}">
                        <a16:creationId xmlns:a16="http://schemas.microsoft.com/office/drawing/2014/main" id="{4B9131E1-8A68-5C7A-D05F-A503C4C63F07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Cube 469">
                    <a:extLst>
                      <a:ext uri="{FF2B5EF4-FFF2-40B4-BE49-F238E27FC236}">
                        <a16:creationId xmlns:a16="http://schemas.microsoft.com/office/drawing/2014/main" id="{65A67871-78DB-8001-1AC2-40AC2E5F5A6E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Cube 470">
                    <a:extLst>
                      <a:ext uri="{FF2B5EF4-FFF2-40B4-BE49-F238E27FC236}">
                        <a16:creationId xmlns:a16="http://schemas.microsoft.com/office/drawing/2014/main" id="{73569D5D-6444-DF50-25EF-2A851FE1B57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Cube 471">
                    <a:extLst>
                      <a:ext uri="{FF2B5EF4-FFF2-40B4-BE49-F238E27FC236}">
                        <a16:creationId xmlns:a16="http://schemas.microsoft.com/office/drawing/2014/main" id="{C32460D4-4426-521F-E690-8CA1B07F859F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" name="Cube 472">
                    <a:extLst>
                      <a:ext uri="{FF2B5EF4-FFF2-40B4-BE49-F238E27FC236}">
                        <a16:creationId xmlns:a16="http://schemas.microsoft.com/office/drawing/2014/main" id="{EA751B2F-40D9-5C85-122F-6CB3A835568B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" name="Cube 473">
                    <a:extLst>
                      <a:ext uri="{FF2B5EF4-FFF2-40B4-BE49-F238E27FC236}">
                        <a16:creationId xmlns:a16="http://schemas.microsoft.com/office/drawing/2014/main" id="{B5453878-6BBE-963F-426C-F972708B3A2F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" name="Cube 474">
                    <a:extLst>
                      <a:ext uri="{FF2B5EF4-FFF2-40B4-BE49-F238E27FC236}">
                        <a16:creationId xmlns:a16="http://schemas.microsoft.com/office/drawing/2014/main" id="{F028CC7B-4B9B-7155-34AA-97E7F1FCA24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0D17C48A-5020-4965-56D9-A0638E081909}"/>
                    </a:ext>
                  </a:extLst>
                </p:cNvPr>
                <p:cNvGrpSpPr/>
                <p:nvPr/>
              </p:nvGrpSpPr>
              <p:grpSpPr>
                <a:xfrm>
                  <a:off x="4808378" y="3419668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12" name="Cube 411">
                    <a:extLst>
                      <a:ext uri="{FF2B5EF4-FFF2-40B4-BE49-F238E27FC236}">
                        <a16:creationId xmlns:a16="http://schemas.microsoft.com/office/drawing/2014/main" id="{20FA7244-33BE-5C79-C6D3-D780F9EF3E4A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Cube 412">
                    <a:extLst>
                      <a:ext uri="{FF2B5EF4-FFF2-40B4-BE49-F238E27FC236}">
                        <a16:creationId xmlns:a16="http://schemas.microsoft.com/office/drawing/2014/main" id="{92B67C49-7529-32CD-B80C-A688FF67DC04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Cube 413">
                    <a:extLst>
                      <a:ext uri="{FF2B5EF4-FFF2-40B4-BE49-F238E27FC236}">
                        <a16:creationId xmlns:a16="http://schemas.microsoft.com/office/drawing/2014/main" id="{E2D9420A-49A8-A196-0B8B-581CE98D67D1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Cube 414">
                    <a:extLst>
                      <a:ext uri="{FF2B5EF4-FFF2-40B4-BE49-F238E27FC236}">
                        <a16:creationId xmlns:a16="http://schemas.microsoft.com/office/drawing/2014/main" id="{79E7E297-01F5-1D86-0D27-D487B2440C50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Cube 415">
                    <a:extLst>
                      <a:ext uri="{FF2B5EF4-FFF2-40B4-BE49-F238E27FC236}">
                        <a16:creationId xmlns:a16="http://schemas.microsoft.com/office/drawing/2014/main" id="{A3FE0D43-A46D-0A77-20B3-18EE3553317F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Cube 416">
                    <a:extLst>
                      <a:ext uri="{FF2B5EF4-FFF2-40B4-BE49-F238E27FC236}">
                        <a16:creationId xmlns:a16="http://schemas.microsoft.com/office/drawing/2014/main" id="{BF36BD6C-15C6-9522-FFA6-8F483F55A07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Cube 417">
                    <a:extLst>
                      <a:ext uri="{FF2B5EF4-FFF2-40B4-BE49-F238E27FC236}">
                        <a16:creationId xmlns:a16="http://schemas.microsoft.com/office/drawing/2014/main" id="{0604D1CD-79BD-C49A-5C34-3373FB256D0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Cube 418">
                    <a:extLst>
                      <a:ext uri="{FF2B5EF4-FFF2-40B4-BE49-F238E27FC236}">
                        <a16:creationId xmlns:a16="http://schemas.microsoft.com/office/drawing/2014/main" id="{9450AEB5-4DD0-4A03-230A-CEC54EDED660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Cube 419">
                    <a:extLst>
                      <a:ext uri="{FF2B5EF4-FFF2-40B4-BE49-F238E27FC236}">
                        <a16:creationId xmlns:a16="http://schemas.microsoft.com/office/drawing/2014/main" id="{D90170E2-C3E4-EF49-7FB2-EFE11B6D94E6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Cube 420">
                    <a:extLst>
                      <a:ext uri="{FF2B5EF4-FFF2-40B4-BE49-F238E27FC236}">
                        <a16:creationId xmlns:a16="http://schemas.microsoft.com/office/drawing/2014/main" id="{B59D3381-9758-733E-ABA5-ED8F42A7B48C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Cube 421">
                    <a:extLst>
                      <a:ext uri="{FF2B5EF4-FFF2-40B4-BE49-F238E27FC236}">
                        <a16:creationId xmlns:a16="http://schemas.microsoft.com/office/drawing/2014/main" id="{E62BFD08-8797-9CDE-5552-61280A4A0348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Cube 422">
                    <a:extLst>
                      <a:ext uri="{FF2B5EF4-FFF2-40B4-BE49-F238E27FC236}">
                        <a16:creationId xmlns:a16="http://schemas.microsoft.com/office/drawing/2014/main" id="{542A9CBF-C17C-EF75-B82C-587F61409E2F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Cube 423">
                    <a:extLst>
                      <a:ext uri="{FF2B5EF4-FFF2-40B4-BE49-F238E27FC236}">
                        <a16:creationId xmlns:a16="http://schemas.microsoft.com/office/drawing/2014/main" id="{40043716-24EC-1E7D-8BF7-EA921CBF24BB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Cube 424">
                    <a:extLst>
                      <a:ext uri="{FF2B5EF4-FFF2-40B4-BE49-F238E27FC236}">
                        <a16:creationId xmlns:a16="http://schemas.microsoft.com/office/drawing/2014/main" id="{FE0165F5-864A-FB7C-899B-E267D07EA5D7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Cube 425">
                    <a:extLst>
                      <a:ext uri="{FF2B5EF4-FFF2-40B4-BE49-F238E27FC236}">
                        <a16:creationId xmlns:a16="http://schemas.microsoft.com/office/drawing/2014/main" id="{BFD04CBD-B5A8-E6F7-7983-747F5200B0FE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Cube 426">
                    <a:extLst>
                      <a:ext uri="{FF2B5EF4-FFF2-40B4-BE49-F238E27FC236}">
                        <a16:creationId xmlns:a16="http://schemas.microsoft.com/office/drawing/2014/main" id="{9EB08588-FF43-6586-0A99-3377EB1BBB20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Cube 427">
                    <a:extLst>
                      <a:ext uri="{FF2B5EF4-FFF2-40B4-BE49-F238E27FC236}">
                        <a16:creationId xmlns:a16="http://schemas.microsoft.com/office/drawing/2014/main" id="{8BA53B65-1B5B-4AE3-61BB-E862DE0006EC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Cube 428">
                    <a:extLst>
                      <a:ext uri="{FF2B5EF4-FFF2-40B4-BE49-F238E27FC236}">
                        <a16:creationId xmlns:a16="http://schemas.microsoft.com/office/drawing/2014/main" id="{D8C1FC59-7548-8E0E-C3C2-6789B82EE7A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Cube 429">
                    <a:extLst>
                      <a:ext uri="{FF2B5EF4-FFF2-40B4-BE49-F238E27FC236}">
                        <a16:creationId xmlns:a16="http://schemas.microsoft.com/office/drawing/2014/main" id="{837653D5-159C-FD3B-36BE-E2D42C6FE62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Cube 430">
                    <a:extLst>
                      <a:ext uri="{FF2B5EF4-FFF2-40B4-BE49-F238E27FC236}">
                        <a16:creationId xmlns:a16="http://schemas.microsoft.com/office/drawing/2014/main" id="{7F0CBA9C-C2EE-77BA-38B7-BEDD98191974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Cube 431">
                    <a:extLst>
                      <a:ext uri="{FF2B5EF4-FFF2-40B4-BE49-F238E27FC236}">
                        <a16:creationId xmlns:a16="http://schemas.microsoft.com/office/drawing/2014/main" id="{8F526C5E-0309-1C7E-412A-A3372F40166C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Cube 432">
                    <a:extLst>
                      <a:ext uri="{FF2B5EF4-FFF2-40B4-BE49-F238E27FC236}">
                        <a16:creationId xmlns:a16="http://schemas.microsoft.com/office/drawing/2014/main" id="{A0429252-32E6-C082-87B9-97F2323229C3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Cube 433">
                    <a:extLst>
                      <a:ext uri="{FF2B5EF4-FFF2-40B4-BE49-F238E27FC236}">
                        <a16:creationId xmlns:a16="http://schemas.microsoft.com/office/drawing/2014/main" id="{02FDFE40-F9D7-8816-949F-FF6B8A4972A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Cube 434">
                    <a:extLst>
                      <a:ext uri="{FF2B5EF4-FFF2-40B4-BE49-F238E27FC236}">
                        <a16:creationId xmlns:a16="http://schemas.microsoft.com/office/drawing/2014/main" id="{8D0EB109-3733-4C69-5183-C2714BDC862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Cube 435">
                    <a:extLst>
                      <a:ext uri="{FF2B5EF4-FFF2-40B4-BE49-F238E27FC236}">
                        <a16:creationId xmlns:a16="http://schemas.microsoft.com/office/drawing/2014/main" id="{0AB8F24E-1F22-3787-0566-DCC427654A48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Cube 436">
                    <a:extLst>
                      <a:ext uri="{FF2B5EF4-FFF2-40B4-BE49-F238E27FC236}">
                        <a16:creationId xmlns:a16="http://schemas.microsoft.com/office/drawing/2014/main" id="{E6CD1618-D862-27E0-347A-D8A920F514D0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Cube 437">
                    <a:extLst>
                      <a:ext uri="{FF2B5EF4-FFF2-40B4-BE49-F238E27FC236}">
                        <a16:creationId xmlns:a16="http://schemas.microsoft.com/office/drawing/2014/main" id="{06523AF0-19EE-B19E-1153-228A3ED4A50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Cube 438">
                    <a:extLst>
                      <a:ext uri="{FF2B5EF4-FFF2-40B4-BE49-F238E27FC236}">
                        <a16:creationId xmlns:a16="http://schemas.microsoft.com/office/drawing/2014/main" id="{29228F83-A49C-8D77-47D0-B7772B46CF3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Cube 439">
                    <a:extLst>
                      <a:ext uri="{FF2B5EF4-FFF2-40B4-BE49-F238E27FC236}">
                        <a16:creationId xmlns:a16="http://schemas.microsoft.com/office/drawing/2014/main" id="{9C3E3688-7A3F-7160-D43A-0D95E222C0A0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Cube 440">
                    <a:extLst>
                      <a:ext uri="{FF2B5EF4-FFF2-40B4-BE49-F238E27FC236}">
                        <a16:creationId xmlns:a16="http://schemas.microsoft.com/office/drawing/2014/main" id="{199C11F1-B640-0477-0696-8B66613BF05A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Cube 441">
                    <a:extLst>
                      <a:ext uri="{FF2B5EF4-FFF2-40B4-BE49-F238E27FC236}">
                        <a16:creationId xmlns:a16="http://schemas.microsoft.com/office/drawing/2014/main" id="{3799A6D6-2F41-D5AA-FF78-01D7F94BF39A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Cube 442">
                    <a:extLst>
                      <a:ext uri="{FF2B5EF4-FFF2-40B4-BE49-F238E27FC236}">
                        <a16:creationId xmlns:a16="http://schemas.microsoft.com/office/drawing/2014/main" id="{B1DFEDC1-E33E-D130-73EB-8494CF32FA9F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18381C4C-4AF6-9A83-1CCB-06BDC1129596}"/>
                    </a:ext>
                  </a:extLst>
                </p:cNvPr>
                <p:cNvGrpSpPr/>
                <p:nvPr/>
              </p:nvGrpSpPr>
              <p:grpSpPr>
                <a:xfrm>
                  <a:off x="5844069" y="3412909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C8ED8D4B-E0E0-D92E-E862-265AC2781B78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DB5E7571-2C9D-316A-E34D-D7EACBC216C6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0F90E8CF-2DD2-1C2E-6FC2-07B4D6B03D15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09E1E27D-EF30-3009-5621-8625AB1F2252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B04E6D97-3194-66C6-073F-E678D54D8132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EBDB5466-DD1E-C1C2-E5E8-49B542B9E51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9EB24C12-B691-E76E-0E79-C5C4181E219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702C97AE-98E4-0816-5F91-B16126A62EB8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Cube 387">
                    <a:extLst>
                      <a:ext uri="{FF2B5EF4-FFF2-40B4-BE49-F238E27FC236}">
                        <a16:creationId xmlns:a16="http://schemas.microsoft.com/office/drawing/2014/main" id="{8B5B3923-B38A-2CA0-8257-4990842B25B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Cube 388">
                    <a:extLst>
                      <a:ext uri="{FF2B5EF4-FFF2-40B4-BE49-F238E27FC236}">
                        <a16:creationId xmlns:a16="http://schemas.microsoft.com/office/drawing/2014/main" id="{3166CEF0-9127-4655-6DB7-109820308B2B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Cube 389">
                    <a:extLst>
                      <a:ext uri="{FF2B5EF4-FFF2-40B4-BE49-F238E27FC236}">
                        <a16:creationId xmlns:a16="http://schemas.microsoft.com/office/drawing/2014/main" id="{1570A4A7-653D-8E3E-454A-697B794DCEC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Cube 390">
                    <a:extLst>
                      <a:ext uri="{FF2B5EF4-FFF2-40B4-BE49-F238E27FC236}">
                        <a16:creationId xmlns:a16="http://schemas.microsoft.com/office/drawing/2014/main" id="{1B09C0BA-B56F-8FD9-7D29-F2F7F7A4A85C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Cube 391">
                    <a:extLst>
                      <a:ext uri="{FF2B5EF4-FFF2-40B4-BE49-F238E27FC236}">
                        <a16:creationId xmlns:a16="http://schemas.microsoft.com/office/drawing/2014/main" id="{8084DA1F-1754-3497-B3EF-3B337298746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Cube 392">
                    <a:extLst>
                      <a:ext uri="{FF2B5EF4-FFF2-40B4-BE49-F238E27FC236}">
                        <a16:creationId xmlns:a16="http://schemas.microsoft.com/office/drawing/2014/main" id="{4B02868E-9D35-913C-E32F-28EC6A53EA53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Cube 393">
                    <a:extLst>
                      <a:ext uri="{FF2B5EF4-FFF2-40B4-BE49-F238E27FC236}">
                        <a16:creationId xmlns:a16="http://schemas.microsoft.com/office/drawing/2014/main" id="{82D975AD-528D-3718-07A2-8F5823095528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Cube 394">
                    <a:extLst>
                      <a:ext uri="{FF2B5EF4-FFF2-40B4-BE49-F238E27FC236}">
                        <a16:creationId xmlns:a16="http://schemas.microsoft.com/office/drawing/2014/main" id="{16926A8E-4F15-A95F-CD00-B40C836E7C52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Cube 395">
                    <a:extLst>
                      <a:ext uri="{FF2B5EF4-FFF2-40B4-BE49-F238E27FC236}">
                        <a16:creationId xmlns:a16="http://schemas.microsoft.com/office/drawing/2014/main" id="{2CD898BA-473C-32A3-47AF-EA81BB385F8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Cube 396">
                    <a:extLst>
                      <a:ext uri="{FF2B5EF4-FFF2-40B4-BE49-F238E27FC236}">
                        <a16:creationId xmlns:a16="http://schemas.microsoft.com/office/drawing/2014/main" id="{2A0F2A10-6E8F-9C76-75AA-45ECD810D69B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Cube 397">
                    <a:extLst>
                      <a:ext uri="{FF2B5EF4-FFF2-40B4-BE49-F238E27FC236}">
                        <a16:creationId xmlns:a16="http://schemas.microsoft.com/office/drawing/2014/main" id="{34084D46-BACA-660D-12A0-C6CE21D3751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Cube 398">
                    <a:extLst>
                      <a:ext uri="{FF2B5EF4-FFF2-40B4-BE49-F238E27FC236}">
                        <a16:creationId xmlns:a16="http://schemas.microsoft.com/office/drawing/2014/main" id="{8DA22E3C-CEDC-E842-D757-4D8BFFB1364B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Cube 399">
                    <a:extLst>
                      <a:ext uri="{FF2B5EF4-FFF2-40B4-BE49-F238E27FC236}">
                        <a16:creationId xmlns:a16="http://schemas.microsoft.com/office/drawing/2014/main" id="{0F9E1DBA-5C7E-4F00-57AF-841E76BB8A5C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Cube 400">
                    <a:extLst>
                      <a:ext uri="{FF2B5EF4-FFF2-40B4-BE49-F238E27FC236}">
                        <a16:creationId xmlns:a16="http://schemas.microsoft.com/office/drawing/2014/main" id="{730B2015-0011-724C-A56F-9CD8DD54A20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Cube 401">
                    <a:extLst>
                      <a:ext uri="{FF2B5EF4-FFF2-40B4-BE49-F238E27FC236}">
                        <a16:creationId xmlns:a16="http://schemas.microsoft.com/office/drawing/2014/main" id="{CC980AAD-53E8-2694-1D1C-CF65D0AA957A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Cube 402">
                    <a:extLst>
                      <a:ext uri="{FF2B5EF4-FFF2-40B4-BE49-F238E27FC236}">
                        <a16:creationId xmlns:a16="http://schemas.microsoft.com/office/drawing/2014/main" id="{976A3331-3E41-BCF0-3F80-FD5AF36ECD96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Cube 403">
                    <a:extLst>
                      <a:ext uri="{FF2B5EF4-FFF2-40B4-BE49-F238E27FC236}">
                        <a16:creationId xmlns:a16="http://schemas.microsoft.com/office/drawing/2014/main" id="{DEE72997-62C2-52AF-13F9-AB54F485CB2A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Cube 404">
                    <a:extLst>
                      <a:ext uri="{FF2B5EF4-FFF2-40B4-BE49-F238E27FC236}">
                        <a16:creationId xmlns:a16="http://schemas.microsoft.com/office/drawing/2014/main" id="{15F47F88-0191-C16F-04B9-BDD2F4AC3716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Cube 405">
                    <a:extLst>
                      <a:ext uri="{FF2B5EF4-FFF2-40B4-BE49-F238E27FC236}">
                        <a16:creationId xmlns:a16="http://schemas.microsoft.com/office/drawing/2014/main" id="{2EF7A5D9-B943-20B4-9047-1B9BC3F085F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Cube 406">
                    <a:extLst>
                      <a:ext uri="{FF2B5EF4-FFF2-40B4-BE49-F238E27FC236}">
                        <a16:creationId xmlns:a16="http://schemas.microsoft.com/office/drawing/2014/main" id="{D6563538-0F1E-1355-27CD-AEE573933BA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Cube 407">
                    <a:extLst>
                      <a:ext uri="{FF2B5EF4-FFF2-40B4-BE49-F238E27FC236}">
                        <a16:creationId xmlns:a16="http://schemas.microsoft.com/office/drawing/2014/main" id="{A0FACB23-404A-79A5-2831-1AC540F8604C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Cube 408">
                    <a:extLst>
                      <a:ext uri="{FF2B5EF4-FFF2-40B4-BE49-F238E27FC236}">
                        <a16:creationId xmlns:a16="http://schemas.microsoft.com/office/drawing/2014/main" id="{C283EB7E-2EA4-9457-EDC7-957D9E02FC22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Cube 409">
                    <a:extLst>
                      <a:ext uri="{FF2B5EF4-FFF2-40B4-BE49-F238E27FC236}">
                        <a16:creationId xmlns:a16="http://schemas.microsoft.com/office/drawing/2014/main" id="{F231D202-0474-A603-3765-DF2C7363481A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Cube 410">
                    <a:extLst>
                      <a:ext uri="{FF2B5EF4-FFF2-40B4-BE49-F238E27FC236}">
                        <a16:creationId xmlns:a16="http://schemas.microsoft.com/office/drawing/2014/main" id="{45C3410C-A2DB-8DF9-D3BE-8363498CB72E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FB3C07E5-7C39-C97C-517A-F46366D677AF}"/>
                    </a:ext>
                  </a:extLst>
                </p:cNvPr>
                <p:cNvGrpSpPr/>
                <p:nvPr/>
              </p:nvGrpSpPr>
              <p:grpSpPr>
                <a:xfrm>
                  <a:off x="6861118" y="3398912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348" name="Cube 347">
                    <a:extLst>
                      <a:ext uri="{FF2B5EF4-FFF2-40B4-BE49-F238E27FC236}">
                        <a16:creationId xmlns:a16="http://schemas.microsoft.com/office/drawing/2014/main" id="{27A06A79-B8EB-6537-3F9F-2194689F15D5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Cube 348">
                    <a:extLst>
                      <a:ext uri="{FF2B5EF4-FFF2-40B4-BE49-F238E27FC236}">
                        <a16:creationId xmlns:a16="http://schemas.microsoft.com/office/drawing/2014/main" id="{4F1BC7CC-3F0A-1F76-6C71-23EA27591D1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Cube 349">
                    <a:extLst>
                      <a:ext uri="{FF2B5EF4-FFF2-40B4-BE49-F238E27FC236}">
                        <a16:creationId xmlns:a16="http://schemas.microsoft.com/office/drawing/2014/main" id="{B918AB19-5E72-DFB5-354C-55FEEBBC6AB4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Cube 350">
                    <a:extLst>
                      <a:ext uri="{FF2B5EF4-FFF2-40B4-BE49-F238E27FC236}">
                        <a16:creationId xmlns:a16="http://schemas.microsoft.com/office/drawing/2014/main" id="{1C2557E8-90E5-B2DB-A0C3-F35797009982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Cube 351">
                    <a:extLst>
                      <a:ext uri="{FF2B5EF4-FFF2-40B4-BE49-F238E27FC236}">
                        <a16:creationId xmlns:a16="http://schemas.microsoft.com/office/drawing/2014/main" id="{9D2DD993-03CD-16F0-B04E-330ED21730F7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Cube 352">
                    <a:extLst>
                      <a:ext uri="{FF2B5EF4-FFF2-40B4-BE49-F238E27FC236}">
                        <a16:creationId xmlns:a16="http://schemas.microsoft.com/office/drawing/2014/main" id="{31283003-41B3-37E2-4D05-3581253BFB4F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Cube 353">
                    <a:extLst>
                      <a:ext uri="{FF2B5EF4-FFF2-40B4-BE49-F238E27FC236}">
                        <a16:creationId xmlns:a16="http://schemas.microsoft.com/office/drawing/2014/main" id="{736FDCBB-745D-B530-EE2E-7DADBA49A68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Cube 354">
                    <a:extLst>
                      <a:ext uri="{FF2B5EF4-FFF2-40B4-BE49-F238E27FC236}">
                        <a16:creationId xmlns:a16="http://schemas.microsoft.com/office/drawing/2014/main" id="{FEF5FC72-D400-D0FB-B719-BD3BEA0A16E9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Cube 355">
                    <a:extLst>
                      <a:ext uri="{FF2B5EF4-FFF2-40B4-BE49-F238E27FC236}">
                        <a16:creationId xmlns:a16="http://schemas.microsoft.com/office/drawing/2014/main" id="{EC26CFC4-240C-7837-209C-7D9524607705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Cube 356">
                    <a:extLst>
                      <a:ext uri="{FF2B5EF4-FFF2-40B4-BE49-F238E27FC236}">
                        <a16:creationId xmlns:a16="http://schemas.microsoft.com/office/drawing/2014/main" id="{7B964B00-6063-840A-A65B-6E5B023D8D5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Cube 357">
                    <a:extLst>
                      <a:ext uri="{FF2B5EF4-FFF2-40B4-BE49-F238E27FC236}">
                        <a16:creationId xmlns:a16="http://schemas.microsoft.com/office/drawing/2014/main" id="{337AED1E-6013-313A-1EB1-7DA681B8433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Cube 358">
                    <a:extLst>
                      <a:ext uri="{FF2B5EF4-FFF2-40B4-BE49-F238E27FC236}">
                        <a16:creationId xmlns:a16="http://schemas.microsoft.com/office/drawing/2014/main" id="{A30D35EF-4B0E-4CFC-7013-D31BEBEAE31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Cube 359">
                    <a:extLst>
                      <a:ext uri="{FF2B5EF4-FFF2-40B4-BE49-F238E27FC236}">
                        <a16:creationId xmlns:a16="http://schemas.microsoft.com/office/drawing/2014/main" id="{EF16B6BF-D2B3-B7FC-65B2-CFEA793B5F0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Cube 360">
                    <a:extLst>
                      <a:ext uri="{FF2B5EF4-FFF2-40B4-BE49-F238E27FC236}">
                        <a16:creationId xmlns:a16="http://schemas.microsoft.com/office/drawing/2014/main" id="{4EBCFF62-ECDB-3E6E-C58E-10E859DDE50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Cube 361">
                    <a:extLst>
                      <a:ext uri="{FF2B5EF4-FFF2-40B4-BE49-F238E27FC236}">
                        <a16:creationId xmlns:a16="http://schemas.microsoft.com/office/drawing/2014/main" id="{83A90A2B-5B53-A015-E275-8E1E02CF2409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Cube 362">
                    <a:extLst>
                      <a:ext uri="{FF2B5EF4-FFF2-40B4-BE49-F238E27FC236}">
                        <a16:creationId xmlns:a16="http://schemas.microsoft.com/office/drawing/2014/main" id="{F014641A-7A5A-49B1-CD94-FB5488D6E26C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Cube 363">
                    <a:extLst>
                      <a:ext uri="{FF2B5EF4-FFF2-40B4-BE49-F238E27FC236}">
                        <a16:creationId xmlns:a16="http://schemas.microsoft.com/office/drawing/2014/main" id="{A120C754-5639-D665-8B0E-12C48E952457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Cube 364">
                    <a:extLst>
                      <a:ext uri="{FF2B5EF4-FFF2-40B4-BE49-F238E27FC236}">
                        <a16:creationId xmlns:a16="http://schemas.microsoft.com/office/drawing/2014/main" id="{093C9E61-3BCC-087D-B6F1-A8893EB94377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Cube 365">
                    <a:extLst>
                      <a:ext uri="{FF2B5EF4-FFF2-40B4-BE49-F238E27FC236}">
                        <a16:creationId xmlns:a16="http://schemas.microsoft.com/office/drawing/2014/main" id="{74476CA4-7E22-A8F6-6628-A9FD87EF99F0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Cube 366">
                    <a:extLst>
                      <a:ext uri="{FF2B5EF4-FFF2-40B4-BE49-F238E27FC236}">
                        <a16:creationId xmlns:a16="http://schemas.microsoft.com/office/drawing/2014/main" id="{4F05AF9A-B7FD-C71A-44A7-0ADE7E4AD2C1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Cube 367">
                    <a:extLst>
                      <a:ext uri="{FF2B5EF4-FFF2-40B4-BE49-F238E27FC236}">
                        <a16:creationId xmlns:a16="http://schemas.microsoft.com/office/drawing/2014/main" id="{BDC0420A-90D6-56AD-A84A-9106FC429EF2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Cube 368">
                    <a:extLst>
                      <a:ext uri="{FF2B5EF4-FFF2-40B4-BE49-F238E27FC236}">
                        <a16:creationId xmlns:a16="http://schemas.microsoft.com/office/drawing/2014/main" id="{2D3CC900-7241-C1C6-11E0-578C874DD35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Cube 369">
                    <a:extLst>
                      <a:ext uri="{FF2B5EF4-FFF2-40B4-BE49-F238E27FC236}">
                        <a16:creationId xmlns:a16="http://schemas.microsoft.com/office/drawing/2014/main" id="{0C1DDB5E-5F94-3A71-39FB-A1E968D4E111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Cube 370">
                    <a:extLst>
                      <a:ext uri="{FF2B5EF4-FFF2-40B4-BE49-F238E27FC236}">
                        <a16:creationId xmlns:a16="http://schemas.microsoft.com/office/drawing/2014/main" id="{4845C4BE-E230-6A69-1D62-24FC3111B973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Cube 371">
                    <a:extLst>
                      <a:ext uri="{FF2B5EF4-FFF2-40B4-BE49-F238E27FC236}">
                        <a16:creationId xmlns:a16="http://schemas.microsoft.com/office/drawing/2014/main" id="{8B651A6C-6A12-0B54-C067-DE0863E1B759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3" name="Cube 372">
                    <a:extLst>
                      <a:ext uri="{FF2B5EF4-FFF2-40B4-BE49-F238E27FC236}">
                        <a16:creationId xmlns:a16="http://schemas.microsoft.com/office/drawing/2014/main" id="{8B0D20D0-EB5B-22C5-B22A-75A176138B0E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Cube 373">
                    <a:extLst>
                      <a:ext uri="{FF2B5EF4-FFF2-40B4-BE49-F238E27FC236}">
                        <a16:creationId xmlns:a16="http://schemas.microsoft.com/office/drawing/2014/main" id="{79858CE7-8A99-05F5-1B0C-A9828809F7A4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Cube 374">
                    <a:extLst>
                      <a:ext uri="{FF2B5EF4-FFF2-40B4-BE49-F238E27FC236}">
                        <a16:creationId xmlns:a16="http://schemas.microsoft.com/office/drawing/2014/main" id="{1A84DCD0-B960-0B03-92ED-E7CF55F1DB40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" name="Cube 375">
                    <a:extLst>
                      <a:ext uri="{FF2B5EF4-FFF2-40B4-BE49-F238E27FC236}">
                        <a16:creationId xmlns:a16="http://schemas.microsoft.com/office/drawing/2014/main" id="{9A7FBEB2-00BC-D5A7-9775-714236CC8989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Cube 376">
                    <a:extLst>
                      <a:ext uri="{FF2B5EF4-FFF2-40B4-BE49-F238E27FC236}">
                        <a16:creationId xmlns:a16="http://schemas.microsoft.com/office/drawing/2014/main" id="{1CA3E772-6B03-ED8A-386B-A371384A2D21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Cube 377">
                    <a:extLst>
                      <a:ext uri="{FF2B5EF4-FFF2-40B4-BE49-F238E27FC236}">
                        <a16:creationId xmlns:a16="http://schemas.microsoft.com/office/drawing/2014/main" id="{BE51831F-B198-0943-2D29-2FDE7D98A222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E61B59CB-0F45-CAE0-5213-E42BEB1B907C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84529DCD-CC4C-B939-11FD-FFD57F3640AA}"/>
                </a:ext>
              </a:extLst>
            </p:cNvPr>
            <p:cNvGrpSpPr/>
            <p:nvPr/>
          </p:nvGrpSpPr>
          <p:grpSpPr>
            <a:xfrm>
              <a:off x="937145" y="1010175"/>
              <a:ext cx="5778080" cy="1999652"/>
              <a:chOff x="937145" y="1010175"/>
              <a:chExt cx="5778080" cy="1999652"/>
            </a:xfrm>
          </p:grpSpPr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7CBF97C5-E88E-5444-6788-C893C536E409}"/>
                  </a:ext>
                </a:extLst>
              </p:cNvPr>
              <p:cNvGrpSpPr/>
              <p:nvPr/>
            </p:nvGrpSpPr>
            <p:grpSpPr>
              <a:xfrm>
                <a:off x="1386375" y="1010175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95" name="Group 794">
                  <a:extLst>
                    <a:ext uri="{FF2B5EF4-FFF2-40B4-BE49-F238E27FC236}">
                      <a16:creationId xmlns:a16="http://schemas.microsoft.com/office/drawing/2014/main" id="{BD51DEC3-1EA2-B09D-1863-00A3BFC30CE6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818" name="Cube 817">
                    <a:extLst>
                      <a:ext uri="{FF2B5EF4-FFF2-40B4-BE49-F238E27FC236}">
                        <a16:creationId xmlns:a16="http://schemas.microsoft.com/office/drawing/2014/main" id="{2EC36D60-46E2-3103-60DB-011CB9516FC6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Cube 818">
                    <a:extLst>
                      <a:ext uri="{FF2B5EF4-FFF2-40B4-BE49-F238E27FC236}">
                        <a16:creationId xmlns:a16="http://schemas.microsoft.com/office/drawing/2014/main" id="{A32575EC-691B-4C50-BB7D-36D71C32184B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Cube 819">
                    <a:extLst>
                      <a:ext uri="{FF2B5EF4-FFF2-40B4-BE49-F238E27FC236}">
                        <a16:creationId xmlns:a16="http://schemas.microsoft.com/office/drawing/2014/main" id="{E6542118-3B98-D2FA-E949-EDBA0BC2BAC9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1" name="Cube 820">
                    <a:extLst>
                      <a:ext uri="{FF2B5EF4-FFF2-40B4-BE49-F238E27FC236}">
                        <a16:creationId xmlns:a16="http://schemas.microsoft.com/office/drawing/2014/main" id="{DEB3DD34-C693-C620-5647-F9935BF31C56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Cube 821">
                    <a:extLst>
                      <a:ext uri="{FF2B5EF4-FFF2-40B4-BE49-F238E27FC236}">
                        <a16:creationId xmlns:a16="http://schemas.microsoft.com/office/drawing/2014/main" id="{EAB1058E-B8DA-7596-B1CC-CD2B30B471AD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Cube 822">
                    <a:extLst>
                      <a:ext uri="{FF2B5EF4-FFF2-40B4-BE49-F238E27FC236}">
                        <a16:creationId xmlns:a16="http://schemas.microsoft.com/office/drawing/2014/main" id="{8182C453-64B1-ECD0-31C4-3D5A92F67F8A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Cube 823">
                    <a:extLst>
                      <a:ext uri="{FF2B5EF4-FFF2-40B4-BE49-F238E27FC236}">
                        <a16:creationId xmlns:a16="http://schemas.microsoft.com/office/drawing/2014/main" id="{BCC982CE-A863-A312-9CCA-7B00CCD2801E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5" name="Cube 824">
                    <a:extLst>
                      <a:ext uri="{FF2B5EF4-FFF2-40B4-BE49-F238E27FC236}">
                        <a16:creationId xmlns:a16="http://schemas.microsoft.com/office/drawing/2014/main" id="{AF254442-FBD5-BD5A-1F2D-18D227924F8E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Cube 825">
                    <a:extLst>
                      <a:ext uri="{FF2B5EF4-FFF2-40B4-BE49-F238E27FC236}">
                        <a16:creationId xmlns:a16="http://schemas.microsoft.com/office/drawing/2014/main" id="{12B400E3-BFD1-CA2F-255D-4CEA503D162E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7" name="Cube 826">
                    <a:extLst>
                      <a:ext uri="{FF2B5EF4-FFF2-40B4-BE49-F238E27FC236}">
                        <a16:creationId xmlns:a16="http://schemas.microsoft.com/office/drawing/2014/main" id="{D6EC71D2-EC64-E29B-3D77-0026BCFC2064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6" name="Group 795">
                  <a:extLst>
                    <a:ext uri="{FF2B5EF4-FFF2-40B4-BE49-F238E27FC236}">
                      <a16:creationId xmlns:a16="http://schemas.microsoft.com/office/drawing/2014/main" id="{514C0206-AE0A-AC9A-DF17-45671E609DA6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808" name="Cube 807">
                    <a:extLst>
                      <a:ext uri="{FF2B5EF4-FFF2-40B4-BE49-F238E27FC236}">
                        <a16:creationId xmlns:a16="http://schemas.microsoft.com/office/drawing/2014/main" id="{8E24C4A1-5FF1-BA75-CE7E-51DDB8911B6C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Cube 808">
                    <a:extLst>
                      <a:ext uri="{FF2B5EF4-FFF2-40B4-BE49-F238E27FC236}">
                        <a16:creationId xmlns:a16="http://schemas.microsoft.com/office/drawing/2014/main" id="{9CC25FE0-6278-94DB-570D-FAFEF4BE965D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Cube 809">
                    <a:extLst>
                      <a:ext uri="{FF2B5EF4-FFF2-40B4-BE49-F238E27FC236}">
                        <a16:creationId xmlns:a16="http://schemas.microsoft.com/office/drawing/2014/main" id="{DEE364A7-A67A-2794-7092-AFFE36F50BB7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Cube 810">
                    <a:extLst>
                      <a:ext uri="{FF2B5EF4-FFF2-40B4-BE49-F238E27FC236}">
                        <a16:creationId xmlns:a16="http://schemas.microsoft.com/office/drawing/2014/main" id="{47241652-FECE-57C0-2E6E-F80FEEFA77AC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2" name="Cube 811">
                    <a:extLst>
                      <a:ext uri="{FF2B5EF4-FFF2-40B4-BE49-F238E27FC236}">
                        <a16:creationId xmlns:a16="http://schemas.microsoft.com/office/drawing/2014/main" id="{1504A745-CF37-B056-65F8-F211DD6A4896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3" name="Cube 812">
                    <a:extLst>
                      <a:ext uri="{FF2B5EF4-FFF2-40B4-BE49-F238E27FC236}">
                        <a16:creationId xmlns:a16="http://schemas.microsoft.com/office/drawing/2014/main" id="{FD65442A-0F2F-14B8-7B9E-7FD566798F3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4" name="Cube 813">
                    <a:extLst>
                      <a:ext uri="{FF2B5EF4-FFF2-40B4-BE49-F238E27FC236}">
                        <a16:creationId xmlns:a16="http://schemas.microsoft.com/office/drawing/2014/main" id="{B0BE5E83-1FCC-270D-DA4B-37161687361C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Cube 814">
                    <a:extLst>
                      <a:ext uri="{FF2B5EF4-FFF2-40B4-BE49-F238E27FC236}">
                        <a16:creationId xmlns:a16="http://schemas.microsoft.com/office/drawing/2014/main" id="{EFE04BDC-5162-8C55-72E2-7A1D56B06DB5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Cube 815">
                    <a:extLst>
                      <a:ext uri="{FF2B5EF4-FFF2-40B4-BE49-F238E27FC236}">
                        <a16:creationId xmlns:a16="http://schemas.microsoft.com/office/drawing/2014/main" id="{3A9FE24E-C87C-FAF4-8AD4-B3F4C9E160E5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Cube 816">
                    <a:extLst>
                      <a:ext uri="{FF2B5EF4-FFF2-40B4-BE49-F238E27FC236}">
                        <a16:creationId xmlns:a16="http://schemas.microsoft.com/office/drawing/2014/main" id="{1495A15F-9C48-698D-7415-3F26C866CC89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7" name="Group 796">
                  <a:extLst>
                    <a:ext uri="{FF2B5EF4-FFF2-40B4-BE49-F238E27FC236}">
                      <a16:creationId xmlns:a16="http://schemas.microsoft.com/office/drawing/2014/main" id="{F0A5DB63-7A99-A896-49AA-2204C5A50CC8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98" name="Cube 797">
                    <a:extLst>
                      <a:ext uri="{FF2B5EF4-FFF2-40B4-BE49-F238E27FC236}">
                        <a16:creationId xmlns:a16="http://schemas.microsoft.com/office/drawing/2014/main" id="{9025FB2F-87F0-CEED-EC08-87D5A75046D3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Cube 798">
                    <a:extLst>
                      <a:ext uri="{FF2B5EF4-FFF2-40B4-BE49-F238E27FC236}">
                        <a16:creationId xmlns:a16="http://schemas.microsoft.com/office/drawing/2014/main" id="{0611D585-9159-E5EB-0C18-391FDBD19024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0" name="Cube 799">
                    <a:extLst>
                      <a:ext uri="{FF2B5EF4-FFF2-40B4-BE49-F238E27FC236}">
                        <a16:creationId xmlns:a16="http://schemas.microsoft.com/office/drawing/2014/main" id="{1099AED2-BE85-EF43-5D67-BF8A68BCA38D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Cube 800">
                    <a:extLst>
                      <a:ext uri="{FF2B5EF4-FFF2-40B4-BE49-F238E27FC236}">
                        <a16:creationId xmlns:a16="http://schemas.microsoft.com/office/drawing/2014/main" id="{5017E1D9-32E4-469F-F958-9F434070304C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Cube 801">
                    <a:extLst>
                      <a:ext uri="{FF2B5EF4-FFF2-40B4-BE49-F238E27FC236}">
                        <a16:creationId xmlns:a16="http://schemas.microsoft.com/office/drawing/2014/main" id="{319CB944-A6ED-F954-C247-5596600CFA4A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Cube 802">
                    <a:extLst>
                      <a:ext uri="{FF2B5EF4-FFF2-40B4-BE49-F238E27FC236}">
                        <a16:creationId xmlns:a16="http://schemas.microsoft.com/office/drawing/2014/main" id="{265B8E10-BFC9-0E5B-C8E1-5C5826F9CE49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Cube 803">
                    <a:extLst>
                      <a:ext uri="{FF2B5EF4-FFF2-40B4-BE49-F238E27FC236}">
                        <a16:creationId xmlns:a16="http://schemas.microsoft.com/office/drawing/2014/main" id="{14589F1E-8B31-1AA2-4E6B-991046F87662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Cube 804">
                    <a:extLst>
                      <a:ext uri="{FF2B5EF4-FFF2-40B4-BE49-F238E27FC236}">
                        <a16:creationId xmlns:a16="http://schemas.microsoft.com/office/drawing/2014/main" id="{3CC30DC6-F771-1161-0DD2-E09B425BEA46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6" name="Cube 805">
                    <a:extLst>
                      <a:ext uri="{FF2B5EF4-FFF2-40B4-BE49-F238E27FC236}">
                        <a16:creationId xmlns:a16="http://schemas.microsoft.com/office/drawing/2014/main" id="{17E5D69A-54D5-3C69-0738-3A9D73F848E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Cube 806">
                    <a:extLst>
                      <a:ext uri="{FF2B5EF4-FFF2-40B4-BE49-F238E27FC236}">
                        <a16:creationId xmlns:a16="http://schemas.microsoft.com/office/drawing/2014/main" id="{29DBA367-B171-C43B-7C59-E33C1FE76932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0" name="Group 759">
                <a:extLst>
                  <a:ext uri="{FF2B5EF4-FFF2-40B4-BE49-F238E27FC236}">
                    <a16:creationId xmlns:a16="http://schemas.microsoft.com/office/drawing/2014/main" id="{B5E9B7AC-7297-4C9C-22CD-3A2A3026424D}"/>
                  </a:ext>
                </a:extLst>
              </p:cNvPr>
              <p:cNvGrpSpPr/>
              <p:nvPr/>
            </p:nvGrpSpPr>
            <p:grpSpPr>
              <a:xfrm>
                <a:off x="1223140" y="1158884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61" name="Group 760">
                  <a:extLst>
                    <a:ext uri="{FF2B5EF4-FFF2-40B4-BE49-F238E27FC236}">
                      <a16:creationId xmlns:a16="http://schemas.microsoft.com/office/drawing/2014/main" id="{6FFA282F-CD3D-475F-951A-9B2C60DA04A4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84" name="Cube 783">
                    <a:extLst>
                      <a:ext uri="{FF2B5EF4-FFF2-40B4-BE49-F238E27FC236}">
                        <a16:creationId xmlns:a16="http://schemas.microsoft.com/office/drawing/2014/main" id="{D04F155A-1B8E-3D51-CBD1-0EA2850BBB9F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Cube 784">
                    <a:extLst>
                      <a:ext uri="{FF2B5EF4-FFF2-40B4-BE49-F238E27FC236}">
                        <a16:creationId xmlns:a16="http://schemas.microsoft.com/office/drawing/2014/main" id="{6079EAD2-DDCB-5702-9665-BCB184B8BC02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6" name="Cube 785">
                    <a:extLst>
                      <a:ext uri="{FF2B5EF4-FFF2-40B4-BE49-F238E27FC236}">
                        <a16:creationId xmlns:a16="http://schemas.microsoft.com/office/drawing/2014/main" id="{7F11B840-4717-9D8A-0BFB-5B270E09C71E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7" name="Cube 786">
                    <a:extLst>
                      <a:ext uri="{FF2B5EF4-FFF2-40B4-BE49-F238E27FC236}">
                        <a16:creationId xmlns:a16="http://schemas.microsoft.com/office/drawing/2014/main" id="{F53A974E-EA87-1438-5F64-0322B0E36F4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8" name="Cube 787">
                    <a:extLst>
                      <a:ext uri="{FF2B5EF4-FFF2-40B4-BE49-F238E27FC236}">
                        <a16:creationId xmlns:a16="http://schemas.microsoft.com/office/drawing/2014/main" id="{7D6A30DA-4638-2CDD-50D9-6FB8B0EEBD4D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Cube 788">
                    <a:extLst>
                      <a:ext uri="{FF2B5EF4-FFF2-40B4-BE49-F238E27FC236}">
                        <a16:creationId xmlns:a16="http://schemas.microsoft.com/office/drawing/2014/main" id="{2EAB0F37-9E20-9524-82AD-FC7F7809F21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Cube 789">
                    <a:extLst>
                      <a:ext uri="{FF2B5EF4-FFF2-40B4-BE49-F238E27FC236}">
                        <a16:creationId xmlns:a16="http://schemas.microsoft.com/office/drawing/2014/main" id="{19ED5349-835D-E96E-875C-150ED1BBA369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1" name="Cube 790">
                    <a:extLst>
                      <a:ext uri="{FF2B5EF4-FFF2-40B4-BE49-F238E27FC236}">
                        <a16:creationId xmlns:a16="http://schemas.microsoft.com/office/drawing/2014/main" id="{F7810B84-A05E-039F-38CF-49DB27249C51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Cube 791">
                    <a:extLst>
                      <a:ext uri="{FF2B5EF4-FFF2-40B4-BE49-F238E27FC236}">
                        <a16:creationId xmlns:a16="http://schemas.microsoft.com/office/drawing/2014/main" id="{73F8FC66-E40A-4BC4-9FAA-44A0D3F58DF4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Cube 792">
                    <a:extLst>
                      <a:ext uri="{FF2B5EF4-FFF2-40B4-BE49-F238E27FC236}">
                        <a16:creationId xmlns:a16="http://schemas.microsoft.com/office/drawing/2014/main" id="{C1DE9E1C-B802-1209-B720-03C78FA9A2D2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2" name="Group 761">
                  <a:extLst>
                    <a:ext uri="{FF2B5EF4-FFF2-40B4-BE49-F238E27FC236}">
                      <a16:creationId xmlns:a16="http://schemas.microsoft.com/office/drawing/2014/main" id="{18537347-FCFD-B5A1-D874-A779D6CF0337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74" name="Cube 773">
                    <a:extLst>
                      <a:ext uri="{FF2B5EF4-FFF2-40B4-BE49-F238E27FC236}">
                        <a16:creationId xmlns:a16="http://schemas.microsoft.com/office/drawing/2014/main" id="{7ED4FE00-AEF9-3C36-3ABF-3719763BA71D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Cube 774">
                    <a:extLst>
                      <a:ext uri="{FF2B5EF4-FFF2-40B4-BE49-F238E27FC236}">
                        <a16:creationId xmlns:a16="http://schemas.microsoft.com/office/drawing/2014/main" id="{21EAC765-7585-3372-708E-0308A09056CA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6" name="Cube 775">
                    <a:extLst>
                      <a:ext uri="{FF2B5EF4-FFF2-40B4-BE49-F238E27FC236}">
                        <a16:creationId xmlns:a16="http://schemas.microsoft.com/office/drawing/2014/main" id="{16C6789B-7679-B2E3-E495-A0DC46E9BC2F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Cube 776">
                    <a:extLst>
                      <a:ext uri="{FF2B5EF4-FFF2-40B4-BE49-F238E27FC236}">
                        <a16:creationId xmlns:a16="http://schemas.microsoft.com/office/drawing/2014/main" id="{3DBFDFAE-B96E-CDB4-A0A7-C43AB09963F1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8" name="Cube 777">
                    <a:extLst>
                      <a:ext uri="{FF2B5EF4-FFF2-40B4-BE49-F238E27FC236}">
                        <a16:creationId xmlns:a16="http://schemas.microsoft.com/office/drawing/2014/main" id="{4FB9E455-3380-591E-372F-C1CE28B35A0A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Cube 778">
                    <a:extLst>
                      <a:ext uri="{FF2B5EF4-FFF2-40B4-BE49-F238E27FC236}">
                        <a16:creationId xmlns:a16="http://schemas.microsoft.com/office/drawing/2014/main" id="{3B5B805E-FE96-4665-89D9-68177CD152B3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0" name="Cube 779">
                    <a:extLst>
                      <a:ext uri="{FF2B5EF4-FFF2-40B4-BE49-F238E27FC236}">
                        <a16:creationId xmlns:a16="http://schemas.microsoft.com/office/drawing/2014/main" id="{555761EF-6F29-E848-B532-9045F595DF0B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Cube 780">
                    <a:extLst>
                      <a:ext uri="{FF2B5EF4-FFF2-40B4-BE49-F238E27FC236}">
                        <a16:creationId xmlns:a16="http://schemas.microsoft.com/office/drawing/2014/main" id="{F3D589C3-D5F2-0D80-E3DE-DA28DD4414D2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Cube 781">
                    <a:extLst>
                      <a:ext uri="{FF2B5EF4-FFF2-40B4-BE49-F238E27FC236}">
                        <a16:creationId xmlns:a16="http://schemas.microsoft.com/office/drawing/2014/main" id="{68A889D4-4AFD-B33C-9875-23449965A833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Cube 782">
                    <a:extLst>
                      <a:ext uri="{FF2B5EF4-FFF2-40B4-BE49-F238E27FC236}">
                        <a16:creationId xmlns:a16="http://schemas.microsoft.com/office/drawing/2014/main" id="{76D0BA26-1FE0-02A2-E1C6-1766E109C41E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3" name="Group 762">
                  <a:extLst>
                    <a:ext uri="{FF2B5EF4-FFF2-40B4-BE49-F238E27FC236}">
                      <a16:creationId xmlns:a16="http://schemas.microsoft.com/office/drawing/2014/main" id="{97147A16-C58C-39E2-C62B-A3012AF9AA18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64" name="Cube 763">
                    <a:extLst>
                      <a:ext uri="{FF2B5EF4-FFF2-40B4-BE49-F238E27FC236}">
                        <a16:creationId xmlns:a16="http://schemas.microsoft.com/office/drawing/2014/main" id="{F5130AC3-590B-B488-AC13-8B68FEB36C91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Cube 764">
                    <a:extLst>
                      <a:ext uri="{FF2B5EF4-FFF2-40B4-BE49-F238E27FC236}">
                        <a16:creationId xmlns:a16="http://schemas.microsoft.com/office/drawing/2014/main" id="{A3DDE6AE-9947-81C1-F516-C82C58EF6F45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Cube 765">
                    <a:extLst>
                      <a:ext uri="{FF2B5EF4-FFF2-40B4-BE49-F238E27FC236}">
                        <a16:creationId xmlns:a16="http://schemas.microsoft.com/office/drawing/2014/main" id="{CDF79BAA-83C6-A990-0D90-AEF8D93CE48C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Cube 766">
                    <a:extLst>
                      <a:ext uri="{FF2B5EF4-FFF2-40B4-BE49-F238E27FC236}">
                        <a16:creationId xmlns:a16="http://schemas.microsoft.com/office/drawing/2014/main" id="{3BA0C187-0B67-2DB6-169F-788F3E478BE7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Cube 767">
                    <a:extLst>
                      <a:ext uri="{FF2B5EF4-FFF2-40B4-BE49-F238E27FC236}">
                        <a16:creationId xmlns:a16="http://schemas.microsoft.com/office/drawing/2014/main" id="{D90B1C44-C45C-4919-9711-8FE3C493AFD1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Cube 768">
                    <a:extLst>
                      <a:ext uri="{FF2B5EF4-FFF2-40B4-BE49-F238E27FC236}">
                        <a16:creationId xmlns:a16="http://schemas.microsoft.com/office/drawing/2014/main" id="{F478F06A-1C78-A945-0E0D-D49F605CD5CD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0" name="Cube 769">
                    <a:extLst>
                      <a:ext uri="{FF2B5EF4-FFF2-40B4-BE49-F238E27FC236}">
                        <a16:creationId xmlns:a16="http://schemas.microsoft.com/office/drawing/2014/main" id="{0BB713C6-CA67-B3A0-6A50-F308A6BA033F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Cube 770">
                    <a:extLst>
                      <a:ext uri="{FF2B5EF4-FFF2-40B4-BE49-F238E27FC236}">
                        <a16:creationId xmlns:a16="http://schemas.microsoft.com/office/drawing/2014/main" id="{ED124CBD-0E30-F771-AD75-DCC05F32CC81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2" name="Cube 771">
                    <a:extLst>
                      <a:ext uri="{FF2B5EF4-FFF2-40B4-BE49-F238E27FC236}">
                        <a16:creationId xmlns:a16="http://schemas.microsoft.com/office/drawing/2014/main" id="{5FE06B57-DEC6-D9EA-089E-1AEA5599997E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Cube 772">
                    <a:extLst>
                      <a:ext uri="{FF2B5EF4-FFF2-40B4-BE49-F238E27FC236}">
                        <a16:creationId xmlns:a16="http://schemas.microsoft.com/office/drawing/2014/main" id="{CD866D88-C897-392B-4264-2DCF8B4639D0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6" name="Group 725">
                <a:extLst>
                  <a:ext uri="{FF2B5EF4-FFF2-40B4-BE49-F238E27FC236}">
                    <a16:creationId xmlns:a16="http://schemas.microsoft.com/office/drawing/2014/main" id="{01954714-5F09-EEA8-18AF-9ADAA7384365}"/>
                  </a:ext>
                </a:extLst>
              </p:cNvPr>
              <p:cNvGrpSpPr/>
              <p:nvPr/>
            </p:nvGrpSpPr>
            <p:grpSpPr>
              <a:xfrm>
                <a:off x="1100924" y="1293875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27" name="Group 726">
                  <a:extLst>
                    <a:ext uri="{FF2B5EF4-FFF2-40B4-BE49-F238E27FC236}">
                      <a16:creationId xmlns:a16="http://schemas.microsoft.com/office/drawing/2014/main" id="{E4B5928C-5401-8411-E500-E92D4A873C17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50" name="Cube 749">
                    <a:extLst>
                      <a:ext uri="{FF2B5EF4-FFF2-40B4-BE49-F238E27FC236}">
                        <a16:creationId xmlns:a16="http://schemas.microsoft.com/office/drawing/2014/main" id="{E2679AF1-6B6D-086A-5D1D-B2B5B53CB81A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1" name="Cube 750">
                    <a:extLst>
                      <a:ext uri="{FF2B5EF4-FFF2-40B4-BE49-F238E27FC236}">
                        <a16:creationId xmlns:a16="http://schemas.microsoft.com/office/drawing/2014/main" id="{94F92AD1-F194-EE41-E384-5067E06CB706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Cube 751">
                    <a:extLst>
                      <a:ext uri="{FF2B5EF4-FFF2-40B4-BE49-F238E27FC236}">
                        <a16:creationId xmlns:a16="http://schemas.microsoft.com/office/drawing/2014/main" id="{31111CDC-DF1B-C418-3D78-B6513205A261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Cube 752">
                    <a:extLst>
                      <a:ext uri="{FF2B5EF4-FFF2-40B4-BE49-F238E27FC236}">
                        <a16:creationId xmlns:a16="http://schemas.microsoft.com/office/drawing/2014/main" id="{ED1CC0E6-D136-DD29-5C94-E89798F3CB7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Cube 753">
                    <a:extLst>
                      <a:ext uri="{FF2B5EF4-FFF2-40B4-BE49-F238E27FC236}">
                        <a16:creationId xmlns:a16="http://schemas.microsoft.com/office/drawing/2014/main" id="{EC13FD64-E16E-3EDD-C618-6D04E6829DA7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Cube 754">
                    <a:extLst>
                      <a:ext uri="{FF2B5EF4-FFF2-40B4-BE49-F238E27FC236}">
                        <a16:creationId xmlns:a16="http://schemas.microsoft.com/office/drawing/2014/main" id="{019D5047-32F7-46E0-2F9E-7B8B2B5BFD82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Cube 755">
                    <a:extLst>
                      <a:ext uri="{FF2B5EF4-FFF2-40B4-BE49-F238E27FC236}">
                        <a16:creationId xmlns:a16="http://schemas.microsoft.com/office/drawing/2014/main" id="{7248A430-D41A-35F4-7F8F-752F1667215A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Cube 756">
                    <a:extLst>
                      <a:ext uri="{FF2B5EF4-FFF2-40B4-BE49-F238E27FC236}">
                        <a16:creationId xmlns:a16="http://schemas.microsoft.com/office/drawing/2014/main" id="{89D87DA4-EDDC-0C82-5555-1A04A0C3F74A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Cube 757">
                    <a:extLst>
                      <a:ext uri="{FF2B5EF4-FFF2-40B4-BE49-F238E27FC236}">
                        <a16:creationId xmlns:a16="http://schemas.microsoft.com/office/drawing/2014/main" id="{161445FC-E678-6E9C-9268-631A14D8959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9" name="Cube 758">
                    <a:extLst>
                      <a:ext uri="{FF2B5EF4-FFF2-40B4-BE49-F238E27FC236}">
                        <a16:creationId xmlns:a16="http://schemas.microsoft.com/office/drawing/2014/main" id="{341D980A-F6B8-688B-1443-E9D7BAFF26FD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E7600604-70BC-4C6C-85A3-369C42C3B8FD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40" name="Cube 739">
                    <a:extLst>
                      <a:ext uri="{FF2B5EF4-FFF2-40B4-BE49-F238E27FC236}">
                        <a16:creationId xmlns:a16="http://schemas.microsoft.com/office/drawing/2014/main" id="{24236D49-0814-23EA-2891-26A709E94DED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1" name="Cube 740">
                    <a:extLst>
                      <a:ext uri="{FF2B5EF4-FFF2-40B4-BE49-F238E27FC236}">
                        <a16:creationId xmlns:a16="http://schemas.microsoft.com/office/drawing/2014/main" id="{1C9BD981-9F5C-3F2B-00CA-815F290A3D2A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2" name="Cube 741">
                    <a:extLst>
                      <a:ext uri="{FF2B5EF4-FFF2-40B4-BE49-F238E27FC236}">
                        <a16:creationId xmlns:a16="http://schemas.microsoft.com/office/drawing/2014/main" id="{EA40B4D4-48F3-50C1-20AB-E77D00800AEA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Cube 742">
                    <a:extLst>
                      <a:ext uri="{FF2B5EF4-FFF2-40B4-BE49-F238E27FC236}">
                        <a16:creationId xmlns:a16="http://schemas.microsoft.com/office/drawing/2014/main" id="{21D58328-C05F-3130-2B2E-9BD82E372B4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Cube 743">
                    <a:extLst>
                      <a:ext uri="{FF2B5EF4-FFF2-40B4-BE49-F238E27FC236}">
                        <a16:creationId xmlns:a16="http://schemas.microsoft.com/office/drawing/2014/main" id="{D36DCC6E-1F9D-E85F-2ECC-85C1C11A9138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Cube 744">
                    <a:extLst>
                      <a:ext uri="{FF2B5EF4-FFF2-40B4-BE49-F238E27FC236}">
                        <a16:creationId xmlns:a16="http://schemas.microsoft.com/office/drawing/2014/main" id="{6CC693FC-5C9E-4CF5-9149-4BA636C1E28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6" name="Cube 745">
                    <a:extLst>
                      <a:ext uri="{FF2B5EF4-FFF2-40B4-BE49-F238E27FC236}">
                        <a16:creationId xmlns:a16="http://schemas.microsoft.com/office/drawing/2014/main" id="{4E9B0529-D98A-BA4F-A3BC-87FE4A4B2071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Cube 746">
                    <a:extLst>
                      <a:ext uri="{FF2B5EF4-FFF2-40B4-BE49-F238E27FC236}">
                        <a16:creationId xmlns:a16="http://schemas.microsoft.com/office/drawing/2014/main" id="{3A274FFE-2D05-0486-B89B-356C8DF575AF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Cube 747">
                    <a:extLst>
                      <a:ext uri="{FF2B5EF4-FFF2-40B4-BE49-F238E27FC236}">
                        <a16:creationId xmlns:a16="http://schemas.microsoft.com/office/drawing/2014/main" id="{D377B1A3-124A-E203-2DAA-92E43FEA1E6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9" name="Cube 748">
                    <a:extLst>
                      <a:ext uri="{FF2B5EF4-FFF2-40B4-BE49-F238E27FC236}">
                        <a16:creationId xmlns:a16="http://schemas.microsoft.com/office/drawing/2014/main" id="{D1F2D713-24E9-3A59-FC4B-885E66A7886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>
                  <a:extLst>
                    <a:ext uri="{FF2B5EF4-FFF2-40B4-BE49-F238E27FC236}">
                      <a16:creationId xmlns:a16="http://schemas.microsoft.com/office/drawing/2014/main" id="{6DCD545C-A1DC-F52B-294B-E26564680264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30" name="Cube 729">
                    <a:extLst>
                      <a:ext uri="{FF2B5EF4-FFF2-40B4-BE49-F238E27FC236}">
                        <a16:creationId xmlns:a16="http://schemas.microsoft.com/office/drawing/2014/main" id="{658740C2-C480-63A7-BDFD-4F388463B3FB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Cube 730">
                    <a:extLst>
                      <a:ext uri="{FF2B5EF4-FFF2-40B4-BE49-F238E27FC236}">
                        <a16:creationId xmlns:a16="http://schemas.microsoft.com/office/drawing/2014/main" id="{8215E595-E0CB-8DA4-71AA-DD4F3E201634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Cube 731">
                    <a:extLst>
                      <a:ext uri="{FF2B5EF4-FFF2-40B4-BE49-F238E27FC236}">
                        <a16:creationId xmlns:a16="http://schemas.microsoft.com/office/drawing/2014/main" id="{2957F28A-E840-AC94-26B4-F62F729E9D5B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Cube 732">
                    <a:extLst>
                      <a:ext uri="{FF2B5EF4-FFF2-40B4-BE49-F238E27FC236}">
                        <a16:creationId xmlns:a16="http://schemas.microsoft.com/office/drawing/2014/main" id="{C02CC7F9-A346-DC78-965C-D4A938BAD73D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Cube 733">
                    <a:extLst>
                      <a:ext uri="{FF2B5EF4-FFF2-40B4-BE49-F238E27FC236}">
                        <a16:creationId xmlns:a16="http://schemas.microsoft.com/office/drawing/2014/main" id="{58695C1E-0F41-156F-5B16-DF9C288C7E40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5" name="Cube 734">
                    <a:extLst>
                      <a:ext uri="{FF2B5EF4-FFF2-40B4-BE49-F238E27FC236}">
                        <a16:creationId xmlns:a16="http://schemas.microsoft.com/office/drawing/2014/main" id="{878802A2-99A4-4F5F-02B8-9ADD67808E2E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6" name="Cube 735">
                    <a:extLst>
                      <a:ext uri="{FF2B5EF4-FFF2-40B4-BE49-F238E27FC236}">
                        <a16:creationId xmlns:a16="http://schemas.microsoft.com/office/drawing/2014/main" id="{43E1D812-F313-CE0B-62D6-497C9AC732D3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7" name="Cube 736">
                    <a:extLst>
                      <a:ext uri="{FF2B5EF4-FFF2-40B4-BE49-F238E27FC236}">
                        <a16:creationId xmlns:a16="http://schemas.microsoft.com/office/drawing/2014/main" id="{E650928F-5374-8CA2-2C7B-E9E45C4BD5A3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8" name="Cube 737">
                    <a:extLst>
                      <a:ext uri="{FF2B5EF4-FFF2-40B4-BE49-F238E27FC236}">
                        <a16:creationId xmlns:a16="http://schemas.microsoft.com/office/drawing/2014/main" id="{F7F323A5-FEC6-C6DC-6EDA-E2D0CEEE3365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Cube 738">
                    <a:extLst>
                      <a:ext uri="{FF2B5EF4-FFF2-40B4-BE49-F238E27FC236}">
                        <a16:creationId xmlns:a16="http://schemas.microsoft.com/office/drawing/2014/main" id="{E623CB4A-A958-D298-AE62-ACF45F4ECBD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7E2A08F0-44FC-6BA1-70C0-C783F95D7C4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AF2DA67B-F0EE-E371-84B9-2DEF49990CB2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691" name="Cube 690">
                    <a:extLst>
                      <a:ext uri="{FF2B5EF4-FFF2-40B4-BE49-F238E27FC236}">
                        <a16:creationId xmlns:a16="http://schemas.microsoft.com/office/drawing/2014/main" id="{40B2FD48-7F52-1355-560A-EB046FF629EA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Cube 691">
                    <a:extLst>
                      <a:ext uri="{FF2B5EF4-FFF2-40B4-BE49-F238E27FC236}">
                        <a16:creationId xmlns:a16="http://schemas.microsoft.com/office/drawing/2014/main" id="{5124A508-8674-2CEC-7405-19A28EFDFE5C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3" name="Cube 692">
                    <a:extLst>
                      <a:ext uri="{FF2B5EF4-FFF2-40B4-BE49-F238E27FC236}">
                        <a16:creationId xmlns:a16="http://schemas.microsoft.com/office/drawing/2014/main" id="{3C3FFA33-E04C-3355-A960-0BF73F1594C4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Cube 693">
                    <a:extLst>
                      <a:ext uri="{FF2B5EF4-FFF2-40B4-BE49-F238E27FC236}">
                        <a16:creationId xmlns:a16="http://schemas.microsoft.com/office/drawing/2014/main" id="{DB415815-4F3B-9BD8-81BB-4214DC3637D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5" name="Cube 694">
                    <a:extLst>
                      <a:ext uri="{FF2B5EF4-FFF2-40B4-BE49-F238E27FC236}">
                        <a16:creationId xmlns:a16="http://schemas.microsoft.com/office/drawing/2014/main" id="{58AE73D0-AA2F-60EE-CA99-686D87F19DF1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Cube 695">
                    <a:extLst>
                      <a:ext uri="{FF2B5EF4-FFF2-40B4-BE49-F238E27FC236}">
                        <a16:creationId xmlns:a16="http://schemas.microsoft.com/office/drawing/2014/main" id="{138777B1-2F33-32E2-899D-6A16D20157DE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7" name="Cube 696">
                    <a:extLst>
                      <a:ext uri="{FF2B5EF4-FFF2-40B4-BE49-F238E27FC236}">
                        <a16:creationId xmlns:a16="http://schemas.microsoft.com/office/drawing/2014/main" id="{993E013F-A21B-F136-1792-571298995F4E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Cube 697">
                    <a:extLst>
                      <a:ext uri="{FF2B5EF4-FFF2-40B4-BE49-F238E27FC236}">
                        <a16:creationId xmlns:a16="http://schemas.microsoft.com/office/drawing/2014/main" id="{537D0A8D-B298-1B44-D7FF-FBD738109798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Cube 698">
                    <a:extLst>
                      <a:ext uri="{FF2B5EF4-FFF2-40B4-BE49-F238E27FC236}">
                        <a16:creationId xmlns:a16="http://schemas.microsoft.com/office/drawing/2014/main" id="{37B53B11-0D5B-DFF7-6559-7725F651488B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0" name="Cube 699">
                    <a:extLst>
                      <a:ext uri="{FF2B5EF4-FFF2-40B4-BE49-F238E27FC236}">
                        <a16:creationId xmlns:a16="http://schemas.microsoft.com/office/drawing/2014/main" id="{EE4FBCED-50D8-49D4-77A8-03A9451FE3D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8DEB6CCB-A98A-50B5-A668-689784D080F9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04" name="Cube 703">
                    <a:extLst>
                      <a:ext uri="{FF2B5EF4-FFF2-40B4-BE49-F238E27FC236}">
                        <a16:creationId xmlns:a16="http://schemas.microsoft.com/office/drawing/2014/main" id="{F62FDE29-435D-596E-A12F-D53D1C18E1C4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5" name="Cube 704">
                    <a:extLst>
                      <a:ext uri="{FF2B5EF4-FFF2-40B4-BE49-F238E27FC236}">
                        <a16:creationId xmlns:a16="http://schemas.microsoft.com/office/drawing/2014/main" id="{648E7DC2-8E1E-6DE6-6CAF-7F2141D8EE81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Cube 705">
                    <a:extLst>
                      <a:ext uri="{FF2B5EF4-FFF2-40B4-BE49-F238E27FC236}">
                        <a16:creationId xmlns:a16="http://schemas.microsoft.com/office/drawing/2014/main" id="{462D76F2-D3A4-2D51-8239-80BC61A01221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7" name="Cube 706">
                    <a:extLst>
                      <a:ext uri="{FF2B5EF4-FFF2-40B4-BE49-F238E27FC236}">
                        <a16:creationId xmlns:a16="http://schemas.microsoft.com/office/drawing/2014/main" id="{92B1A352-6763-FF57-93FB-461F71A5F263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8" name="Cube 707">
                    <a:extLst>
                      <a:ext uri="{FF2B5EF4-FFF2-40B4-BE49-F238E27FC236}">
                        <a16:creationId xmlns:a16="http://schemas.microsoft.com/office/drawing/2014/main" id="{68B667FA-7726-7922-8F67-FCF3B50F3D12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9" name="Cube 708">
                    <a:extLst>
                      <a:ext uri="{FF2B5EF4-FFF2-40B4-BE49-F238E27FC236}">
                        <a16:creationId xmlns:a16="http://schemas.microsoft.com/office/drawing/2014/main" id="{7D430B38-BEF5-742B-0A31-57459B06BF18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Cube 709">
                    <a:extLst>
                      <a:ext uri="{FF2B5EF4-FFF2-40B4-BE49-F238E27FC236}">
                        <a16:creationId xmlns:a16="http://schemas.microsoft.com/office/drawing/2014/main" id="{84C722F8-999E-AB60-BDAB-C41A9E660973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1" name="Cube 710">
                    <a:extLst>
                      <a:ext uri="{FF2B5EF4-FFF2-40B4-BE49-F238E27FC236}">
                        <a16:creationId xmlns:a16="http://schemas.microsoft.com/office/drawing/2014/main" id="{A6587479-B4A0-86BF-50D7-0A6641137F4C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Cube 711">
                    <a:extLst>
                      <a:ext uri="{FF2B5EF4-FFF2-40B4-BE49-F238E27FC236}">
                        <a16:creationId xmlns:a16="http://schemas.microsoft.com/office/drawing/2014/main" id="{26A1DF78-A03F-C354-06C4-C0D5EC7225C6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3" name="Cube 712">
                    <a:extLst>
                      <a:ext uri="{FF2B5EF4-FFF2-40B4-BE49-F238E27FC236}">
                        <a16:creationId xmlns:a16="http://schemas.microsoft.com/office/drawing/2014/main" id="{7A7E2B03-9345-8DAB-537A-F875D7B8F245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F8CD026D-F60A-0C39-2FF6-23FB59E803DF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15" name="Cube 714">
                    <a:extLst>
                      <a:ext uri="{FF2B5EF4-FFF2-40B4-BE49-F238E27FC236}">
                        <a16:creationId xmlns:a16="http://schemas.microsoft.com/office/drawing/2014/main" id="{D5FB4A90-DD03-95F0-E7CF-3D2FEA336D75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Cube 715">
                    <a:extLst>
                      <a:ext uri="{FF2B5EF4-FFF2-40B4-BE49-F238E27FC236}">
                        <a16:creationId xmlns:a16="http://schemas.microsoft.com/office/drawing/2014/main" id="{2D8B26D8-1800-ACBF-50C3-D25165A5445D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Cube 716">
                    <a:extLst>
                      <a:ext uri="{FF2B5EF4-FFF2-40B4-BE49-F238E27FC236}">
                        <a16:creationId xmlns:a16="http://schemas.microsoft.com/office/drawing/2014/main" id="{7DB02135-8688-1578-424B-6876534ABA7C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Cube 717">
                    <a:extLst>
                      <a:ext uri="{FF2B5EF4-FFF2-40B4-BE49-F238E27FC236}">
                        <a16:creationId xmlns:a16="http://schemas.microsoft.com/office/drawing/2014/main" id="{278A7117-BC18-09FD-670F-ED5499EBD29E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9" name="Cube 718">
                    <a:extLst>
                      <a:ext uri="{FF2B5EF4-FFF2-40B4-BE49-F238E27FC236}">
                        <a16:creationId xmlns:a16="http://schemas.microsoft.com/office/drawing/2014/main" id="{824C0B4C-652C-AD23-D42F-A880B813388B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Cube 719">
                    <a:extLst>
                      <a:ext uri="{FF2B5EF4-FFF2-40B4-BE49-F238E27FC236}">
                        <a16:creationId xmlns:a16="http://schemas.microsoft.com/office/drawing/2014/main" id="{E1B63333-326A-5A63-AE19-85C341E175E3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1" name="Cube 720">
                    <a:extLst>
                      <a:ext uri="{FF2B5EF4-FFF2-40B4-BE49-F238E27FC236}">
                        <a16:creationId xmlns:a16="http://schemas.microsoft.com/office/drawing/2014/main" id="{1B129C09-026F-4A42-45EC-BBE217642736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Cube 721">
                    <a:extLst>
                      <a:ext uri="{FF2B5EF4-FFF2-40B4-BE49-F238E27FC236}">
                        <a16:creationId xmlns:a16="http://schemas.microsoft.com/office/drawing/2014/main" id="{8BD985C0-5CD2-81BE-69E7-61825CD93870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3" name="Cube 722">
                    <a:extLst>
                      <a:ext uri="{FF2B5EF4-FFF2-40B4-BE49-F238E27FC236}">
                        <a16:creationId xmlns:a16="http://schemas.microsoft.com/office/drawing/2014/main" id="{BE3F62EE-85B8-0082-CC65-1DCB147B196D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Cube 723">
                    <a:extLst>
                      <a:ext uri="{FF2B5EF4-FFF2-40B4-BE49-F238E27FC236}">
                        <a16:creationId xmlns:a16="http://schemas.microsoft.com/office/drawing/2014/main" id="{19A6378D-71F9-9256-0E9D-42B9A221A481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2639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46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FBDB6-6324-A6BD-492A-8A28F054E4A5}"/>
              </a:ext>
            </a:extLst>
          </p:cNvPr>
          <p:cNvSpPr txBox="1"/>
          <p:nvPr/>
        </p:nvSpPr>
        <p:spPr>
          <a:xfrm>
            <a:off x="6583449" y="896769"/>
            <a:ext cx="5608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column maybe represented as a </a:t>
            </a:r>
            <a:r>
              <a:rPr lang="en-US" dirty="0">
                <a:solidFill>
                  <a:srgbClr val="FF0000"/>
                </a:solidFill>
              </a:rPr>
              <a:t>column list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00B050"/>
                </a:solidFill>
              </a:rPr>
              <a:t>vertical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surface</a:t>
            </a:r>
            <a:r>
              <a:rPr lang="en-US" dirty="0"/>
              <a:t> can have multiple column lists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complete grid</a:t>
            </a:r>
            <a:r>
              <a:rPr lang="en-US" dirty="0"/>
              <a:t> can consist of a list of </a:t>
            </a:r>
            <a:r>
              <a:rPr lang="en-US" b="1" dirty="0">
                <a:solidFill>
                  <a:srgbClr val="00B050"/>
                </a:solidFill>
              </a:rPr>
              <a:t>vertical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surface</a:t>
            </a:r>
            <a:r>
              <a:rPr lang="en-US" b="1" dirty="0"/>
              <a:t>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Have horizontal layer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668E3-73EA-72C4-367B-C35EF3DCAA1C}"/>
              </a:ext>
            </a:extLst>
          </p:cNvPr>
          <p:cNvGrpSpPr/>
          <p:nvPr/>
        </p:nvGrpSpPr>
        <p:grpSpPr>
          <a:xfrm>
            <a:off x="304128" y="2301379"/>
            <a:ext cx="5795879" cy="4322315"/>
            <a:chOff x="148122" y="2427254"/>
            <a:chExt cx="5795879" cy="4322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5D26AE-0302-665A-CF74-27D93BB48FDF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24F345-5325-D0A2-AF06-9657CB01D2D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B7D3A433-0AF4-1459-CD93-A162FB47F91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91035DFC-68B7-815C-5A8E-5D123BFF9A3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C81CF461-B254-7754-E6A0-FB12F2361B0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9F286E45-030B-3A9D-85F3-CD76390E24F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4707DF2A-A7E8-A85B-33E8-DA80DDFA3FF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4A7339F3-8848-A31A-B976-B63D4E46F148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36BE2FE7-157F-1A99-77C5-121091C16BC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8A06376E-DB5A-5882-43AF-ADFA57719A9E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6D7ABD5B-E132-1C61-7A0A-F8985AB64FD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94E9B263-1EAD-D919-77EA-42E03DE7DA4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65CDA93-CEF0-C913-3E77-D7A0A376520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845A79B5-4165-06DC-915F-A0C030249917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0CA5F523-8E7B-7C8C-A32A-B963F039AE1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C41842E4-773E-EF71-5B4F-C3DE371FA5C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C7DED17-2B9E-5A0F-725F-C38B99D8F25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21DA5080-F75B-7655-80C6-E695875365E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F5D07DB1-E24F-C4D3-2962-48A14C5DC39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8F9795FC-6A21-E873-E1E0-0F619FC1235F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E081CF9A-41C8-F47F-D869-090DA37EB02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107F980A-0642-57F2-D200-35832192574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176BFCB5-2917-729C-E7F2-BA30767FF57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70F6F771-5F7B-82B0-FDC7-000CCA3807F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287A95F6-C539-A668-68BC-46D2E4112C88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1A863141-4D2A-1D6C-2CF1-4AB32A51DB9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0840A69C-E8FB-FA64-7818-23BB0A98F92E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B18C16EA-E45E-C03C-48DD-EF0387B02F3C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E31C8385-F96D-4C81-F8D5-579E7617ED4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15CFE8F0-E33F-91BE-241C-ADA8B8F9D3B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6B34372-3E34-555C-DEE5-5173C1EC894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2B6A51B1-DAA4-69BE-F1C9-B081FC7CD440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0B364F5A-F58C-9677-3619-8656046668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268940DC-61F5-0C71-9F7F-902845979C0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68A73689-0183-F1B1-3890-2D101927F279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F7845AF5-5C84-E1E1-C257-78774DE3DD2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87035400-0458-4F90-46B0-AAC9A73845B5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9E687C47-BD36-BA09-3783-1FC3EDDAE65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283AEB66-595B-D211-992D-6C8F7847B55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AFE12B57-1D89-FEC7-F11D-12D5EBA5A7E8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86718430-0B9A-2579-BD2C-16C1AF6BED7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157BA391-E187-277A-938F-063EFCFDB88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6D799F87-887F-96B1-220E-865AE6AC81B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BB197CDD-0F0B-0845-0E28-D4172A67BA5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DC2A2BA5-58D0-3AF1-AA0F-CF52E536142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E67722B5-3F11-2B2E-9D67-44E8DE049482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CFA3847D-A776-E28C-1250-B0059A8FB37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E0657D0-34F5-D6D8-5BF0-8BD13FC5CB7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D417FC4F-3D8E-26E2-2D92-B807C426BC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D0FFEAB1-BCEC-1CAA-1629-A1A8E97894A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76DD0CE2-6FFD-BADC-B311-BF4247C0C4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11947A97-8E10-EA55-F65D-C2E4D9FD49A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023C06C-6327-8D17-A956-88AC34B5C99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AC32E1A2-84D4-2C8C-9F23-C67C9FE1EB6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8E72A526-D4AE-07F3-6A87-8CD2306E0F4C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1F028EDA-2EBC-C818-7011-144E7CC2DF3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BD658ED4-8648-1CCF-CC51-EE0E9E0814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592DC0BB-8F8D-81D6-EB61-0049C2F86EA3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337429B5-486A-231B-0C4E-98572573A33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FC6D9C31-EA53-0E2D-7737-93D69DD64D96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0DA8033B-824B-4E30-E9FD-72B0EFBDA8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196DFB03-6D84-D9BD-0EB5-606A82D170C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194BA6A1-AD49-B65C-6311-6B19529944A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DBB9827A-D9D2-E50C-A412-EC764120EC3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37C21429-A393-D67C-3DBE-07F6A52ABED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01E10B8-C676-B1E5-A12D-9361D5D7C2D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8DDFB4F9-CC4D-1673-2C2B-C4EB197F735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6811DB1C-350F-8CAB-FAAA-0E72E7270CFE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B3FF73E6-6F9E-54B0-5EC1-38A4CE5BC45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913CBC01-5943-DA71-E148-A5FA17ABB7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582A6415-7803-1CAB-EDE5-9BC6CE2C15FD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A1DF75DC-5ACE-93E0-4A13-72395AC6712D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BA5CDD6C-B904-796B-9035-1BD2B972504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D174E43A-FAE4-86A5-6190-95B3B9E3F57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52B21C2E-FC5B-6299-E84A-D1E1090AFCC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F2ACEF22-AA30-365E-F53A-5FDE149EECE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671429BC-C39B-3442-42DA-3C75D2443D2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F7B1B19C-B70C-52B4-1DFC-89C760F26F3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9B7CB38B-863B-49A4-9D05-4514160D021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F31C32CD-BF1F-F3BE-DF00-7D261D32AAE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49C61E6C-D4E7-1CFE-D900-8A872372C15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21A6941F-91EE-7428-A72E-38D7E7DC9AF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9F61DD3E-DDB1-D445-D93A-E4FAFFC491BD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CBACE86-C1F1-C3EC-DDA3-34C490BFD83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48456669-6027-F430-C821-79B2AD8D58A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3FE4B926-CF3B-5976-EB47-A0622D67E7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6969DC72-82D8-E9D5-774B-BD815F1C10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5B36828C-6EE7-D884-C969-B262F790294F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E398495E-83C8-13F9-B00C-6FEC5FC9B95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94BBC4A6-3472-BB1F-F675-9A2FF1DACD2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A7DB86EF-36FE-0094-CE15-294FD4B10B8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2DD128EC-F180-39E5-A6F6-EA69F1F2E7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38CCC109-8C05-D8CF-3FC2-2468B0A95073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2BF84E6C-FC3F-7768-79A2-623D68BD11C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59426E66-0F7F-1067-F5AA-C10B64E4E49F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F68C51C7-E38A-819B-699E-BA539DE939C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E08616B8-DEC3-E6AB-540C-88EC0711542B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F013A528-D3C4-5057-2AC9-2E809B556CEF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DC1E6B-6941-F9AC-7BD6-929626FF6665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063027F9-75D7-0876-506B-5F0339F5376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67EBDEE-EA34-7DF6-3CA8-E36FDBA4DC7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51BF03AB-DAE8-C2AF-A6D7-496D350DB830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BE319063-CC13-8194-C62D-41FEA386DC7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FA82F564-1BFB-BB25-CB02-7A35109F5DC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D0EABF77-5AAF-ECFC-EE40-AEC1D96E91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D4CF43A7-C549-D249-33B4-1D656AB4314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A962EC1D-7E41-6CB6-5D78-073AF0EF60B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ECC33442-2E37-2177-BFC8-C91ECB8335C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24F586F9-2E22-E03E-8FBC-A76F0F918BD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17028FF6-3766-788E-DEFD-13369B202B99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2E7E498C-539C-385F-289C-A1950406956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1D78C8BA-605C-168B-0D66-29CE5CA0EE42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E73DBB11-CD02-163F-2D10-92B028D0445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A22B23A1-B738-FEE1-0C3B-0DBFCFB2C85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18CCB0FE-8BA3-3C59-7C6C-D242CF032074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B7158137-1E9C-DDE7-FD12-38A9BA2DC9C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D29B2CED-D485-3996-9220-5EA8C8977C1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C44C81D2-47C8-EA36-CFE7-C62C25900D9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31D10B9F-F3C0-D757-32FA-67166253B81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09CA7C44-E5A9-7F85-0697-CB2B9E788EE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8CB34405-FEE1-8236-38ED-1B4B5780ABB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3E803D4F-B371-8E2C-B04C-B5889F3A6B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9EAFC18A-956F-B65D-A462-8BD044587A3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25E1737C-A3F1-E70C-40DD-463AF9E351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0130037A-2824-2532-3A16-EEA53808A887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BD414DA1-C91E-CFAA-99D3-19B24A34AF8E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D112AEDA-DA91-4BAF-1F4D-BBA910F8482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B824742E-DC97-F672-8D2B-D9C2024CAAE1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D5773F03-905A-B739-7E24-4F90CBF89B9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ED83B04E-3366-3311-63B4-12136FB128D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7453F174-D89A-FCED-E937-D0B17A13475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29F6BDF4-FE9F-1E20-D74B-49BD1D256BEC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BA8A837C-7D7E-F750-423C-5DD99FDD52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C700ADED-9D21-28C1-589F-C6CD5AE199B9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A34054D-2BA2-E89C-6E2A-99C80E44190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C537909-1E87-D5A0-440E-A775CA5DFEA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224E145D-88DB-E692-ECE4-DD0072FA67C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DD67DD5B-DD6D-60F9-856D-BF08273CE04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6FE5D194-E392-005D-4F1F-A36A5A82BD7E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471206AB-01D4-9D90-7FB7-12BDBC190A5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F35E2FF-C4D0-6699-8F3C-9417D11A86BE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F74EE4D1-FF74-0CA9-0471-28FDB70B617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B7EB0C9-A0FA-4796-8ED6-0BFDCC86200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662A979B-36BE-F1A8-4AC2-62169D30B0E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05560F4-787D-5D09-5900-8F57A69FF17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F52EC17B-A146-0E05-CD0D-54868CD7E49A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17D1D650-4718-92F9-B0FE-37F07394F29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2390EF3E-6DAA-C797-51A1-90107BB5D98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320C6B52-E75E-8D89-04B0-AA3288CD8AA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C2628A4-EEF1-5A90-43B6-561519640F56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803B3F2B-CA6E-C3E6-8490-BA6E1A0F33A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E3B14CB5-AA50-19D0-B4BF-3B242E5C0D5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6472B10-9EAE-253E-C461-895F51531F6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F6691D2F-7474-68E8-5F70-F8A5F2C5604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2A2613A6-3CFC-6B7F-5E49-82EBBD4A2781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E7139B2E-9F8A-EB18-29EB-107F1DCB579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D903AE-815D-44FB-8B45-FDE906A2DDD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22704EC7-2D3A-1557-F472-4C823E4D60F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21D99918-3A6E-B2AE-2B35-4F46B798EBFB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3B4B186A-85C6-B609-22AD-A3A9E1DE398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0FE182F8-C6CF-3C70-4F28-7BB0B799D0B0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8845054E-4D3D-3880-3C1E-81FEB5A969E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0D4EE581-86EC-45B3-DA35-F56CFC21FD3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4EFB43B-22D5-5C5A-BCF2-5C4EBA2C3E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0DD4634C-E357-0D1F-8D33-B3DB1F224DA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E0AE2FDD-3951-5F0C-629E-40CB41D633D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9F504D-2D7F-6E8A-63CF-53AD004613BE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B6B2762-39F6-FF33-D8DB-22635A3C27E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ED1B82-5FCD-A4D6-4E4A-411485244440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BE60CC84-8FBF-C3B0-BC74-AAFB9395FA5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E0DA8D18-598F-040E-F568-69F424C48799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2F9E4F11-8076-4CC4-E246-71092F59C45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264D2D7-4980-A2EC-C0BD-48EACECF791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D45AE169-DEED-FAFA-28BA-6070ADBAB57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7A8E580A-B277-D734-821F-1DDBF8DFDF8A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60E10A60-A03E-C187-009D-0C11564D0A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F3E8A880-CECF-6A35-F8A2-EEBEDFFAB7B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F7DFB633-5B97-D082-AF88-0E9B39C60227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26E6EFD9-67E1-BC8C-6D4E-DC30DE79C9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1FF82CE9-41B5-57F5-724F-33D5DC9C067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3C2C828F-D0BD-16DF-9112-E6D7AAA46EBA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D3720544-309A-6245-35A2-CD25B814D44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EFAEE9AC-5D24-8FB6-C44F-1D15762FF14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30424EDC-6E35-163E-E9BE-BFAE76B722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114974A-9F75-1A5F-EF8B-91CCD81B5F9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33AB02C1-E8EA-8D4C-7056-B3FB42430653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826A1193-5D0E-65E3-EDF2-949F8D800E8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55702EC3-660A-7631-86A7-9FA117EAAA7F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DCDE07F9-E453-775D-E279-2BDF1131C6D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3EB2257E-F191-595C-A903-532C9C67A8D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EDC600F7-FACF-3C16-715D-2B887527216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2406F1-77ED-A2A0-27D1-80695634003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767D7FC1-5049-BAD9-3777-B7BB6BED569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07ECE1F-59B9-9CBD-3B02-66974EB02A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D7743730-BE51-1C0B-BC41-553CD4310E0C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399F777C-7F93-B0F6-B8C1-4DA6879CCEA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289E0CC7-7EE6-C86A-9FE6-4B9CF8A958F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46421315-66F4-9126-C6AF-A04E09939BB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A35B1DBD-F7AD-569B-E0C5-171032DBDB78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AA407A11-DC76-C78F-7CE8-DFE67F2D4C4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F4B5EC-F0A8-CDD9-5B66-63351ECA6290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88FF15C5-CD8C-16C1-6E44-66A11803982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2A6259C0-C30F-7542-A860-8828E3EA8F50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A0F5419-C635-86D4-E327-38E66721E4C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BF9A562A-3F2A-3F9D-18C0-4DA987FF9E6B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724FF69C-AB46-AAAC-7CA2-3356CBD1148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3BC28A1E-CFC3-B309-C589-300DB12BC578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71E2DEBD-E9D4-03C2-FE21-C9F3089ED64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FEBE6E68-93DD-361F-6E13-33CA4D141F2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6753E477-5DE4-4624-7A5A-79B2EDC4453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A38A17BE-EC27-2229-8467-F724964C273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FD9B478B-8C0E-787A-A827-837FDDE0715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F748414A-2635-481C-CF6D-175036CB5CB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7583DE1D-BAD4-7C05-612D-84CE258C9AF5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3E09BFD4-B985-E207-F0CA-55A424841A7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60C80FF1-2FAA-CECD-58B3-A554095552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D3969675-74A4-1770-99DE-77D5C16565B5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F6A19B09-E7F9-1D35-3A4D-93B4F34D912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E9479787-2AA0-CB96-83AA-3823411D6BD3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8EEC06E2-275B-0D6E-0C5F-0426C3923B81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A1EB94AA-F06A-C409-FB7D-5FA60C9CD2B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1528F493-851B-5322-D738-BD84BAF654E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6FCCBE68-E382-BE89-6FA7-DB3470C91336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3A33F83-FD01-E690-9B7C-5F1FF6854F0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14AF692D-46B2-CB00-15CE-5CF18B7004D1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5BE55DDE-140A-8698-FC00-D76F3928F2B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EF7ABB99-760F-16AD-EFFA-52800F8FDDD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06D01316-E342-1E61-6D9E-D7426DE88C16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762D6BAF-C83A-ADE7-8384-F8388ACD1B7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5B05FDF3-DCDF-2F82-A20A-38491364FD0B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ABAD2EF9-084C-08B3-A72E-5F730CEFE4C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CBA15CDF-AD58-65C3-DC65-CF7344E6BD5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0EA32A6A-D194-D8DB-0197-D8F198DBBB9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87A25A5-8149-FD03-43E5-62FAA42A0766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3C7393-6ECD-E67B-B3AF-A7A5DA3E40F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B3E0C989-34DB-B2CD-1FD7-3894CC4F06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A0DA7EEA-2BB5-7036-7FFB-0FEC66F683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F2E59C0C-B6A3-E5AB-EFFF-2C437C905FFE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BF245AA7-1A85-A194-3996-831AAD4338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D4F208C7-133A-401D-A04F-F7DE633046E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5720D399-DA58-97F0-7F39-973F3E12512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F8E173F5-83ED-0B30-0397-618C9856059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0572949B-A71C-A3ED-3E68-32A91B34E97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FA5E89CE-D8D7-94D1-E295-55CD9E204CF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8FFF030E-6027-EB30-8239-352E44E245E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754F5E87-35B0-6D8D-7D4A-5D33F3690A2D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576210D4-414E-3D60-834C-44B618C08DC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7A38E130-3E73-F739-C96A-EB0F5CFC15A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3111DD4A-0E44-F590-D7BF-0E68907B5D3C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82FB3783-B8BA-9D87-1B07-8655E868882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1AF8D83B-FCA6-160F-9842-39F7BF08B9A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176D1D20-4057-2B8D-C340-5C251E13005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28051805-3719-5C8E-7412-DDBF63B69F7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99A7A27B-85D7-5A4A-C7AD-417EB39782FC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DC07ED2D-9994-E529-B2E1-CE996BB20D6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CEA00D41-A954-6752-2D72-47FFCDFA477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1D99D457-7DB6-3175-E252-FA450D4A6D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9EFE0D0-2724-71E9-B19D-3973F876093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06993AC3-EB12-BB4A-4949-D1BE50B3A99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F66B3B42-E657-21AA-5707-08A7AF46790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E51A32C0-A3F3-F18C-7F82-C9373A9B81A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5E85BADA-3C1F-7FA3-A2F3-6DDB5252ED1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2545A745-CA42-641A-C6EE-7703440FF9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1CCD6E47-304A-B972-45AA-4713CFFAE9A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C444041F-EC1B-0364-5DB5-BB1CBC28D38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A938569D-C0AD-7AC7-E905-E657AFD6EF8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D3ED692-B851-0064-34DC-57201DC0D79A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E69A5C92-79FB-3C12-30D6-D0B7F984285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127FA243-EBB6-550C-29BB-CE7287DF0E8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A8C564CD-FB25-2F00-809C-83F276F13ED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2F304D14-20A3-FB2E-25F3-CF2C486E62C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D623B650-C5AD-A69E-F7BA-81E90401D29E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AD500EFF-3374-40B0-5EA4-FB09666A45E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1D217DCB-BD4D-6207-8B17-C776CD039F9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C0DDF52F-A3A2-1D09-60A0-FBFD78D40795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2BB85546-2A55-E085-2AC3-58D188D79D1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3D3755F2-3A11-ADDF-426C-C4DFE71887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5D63443D-BE7A-4408-639B-7EAF84CBF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4543FF53-CDD8-5E2C-5900-266FDAAED8D1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A505636F-838F-2EA2-B7B7-A34CEA4D112F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185C767C-CD0C-0F04-4DB7-B8E5B34A0A4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27A6A6D6-264F-DDAE-655C-117CF986DC67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A0A97726-D3A6-DF4D-E20F-DA6C987C279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6FAA8B7D-CFE6-79C9-9AEF-D6587518170A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7EE734BB-DC27-B983-4E84-20A7056B106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E7F87AA8-F495-64A9-80A1-87F70F704F3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4BF7F253-6140-24AC-61DD-B4FF9A4ADDC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E9FFEE90-7E4B-401B-3BD6-3A4ED4D870D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2B279C08-43A2-2976-A3B2-E5694088FAF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577C21AD-F6DA-8C79-8257-4EF9B11A022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1FEAF7C6-4D79-7932-BB0B-962B70A6C96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7FA3E4AD-78CB-07E0-0DD3-B635F210FC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49A6AF91-9B6B-3551-BA96-A06D5DA6F85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D0D0078D-3645-E47D-D23D-3B6C8AB69D3C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AA76E6DC-964D-EE19-48EA-E7F5CD6F51D1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12BB85D6-8C9D-5C18-525F-EAC099AF629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843C7C97-0077-3E48-4F36-69B30EDAF8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F099FBEA-A2A1-66BB-673C-BDAA88B797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171B0498-B99B-4EB4-FE51-AAB5C3A23DE7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AE945A-9159-8283-1CAF-A6574DE9B2BD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1F7DCAA5-993B-FEC6-295F-2A7F68ED61F2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7491F0DF-C247-8001-92E0-395C151F826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4A08BFE8-8AE8-EFB2-671D-DA05313C51C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1B302FF4-7B7B-C53E-FFB6-27BF1A32627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675280D2-2768-2DCF-56D6-017FFA11325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B54DDA27-276F-9C1E-F9E7-DD837B674F0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ED8B9504-C99D-FC65-B5CC-425ECE66AF4B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58DE1876-51EC-8ECE-B6B3-DB0A1E733EF5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D96C68D0-44E5-0D1E-AC6E-5A28B89B66E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9283AC3C-22A0-7C3B-002E-0A55DE31031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21153025-7104-8772-1C16-0DC88F1219E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856E6D0A-8D38-0D41-6324-40BDEFFB4E5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B6C49E5B-BFA3-68B2-31EA-B900652F4BB5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47DE0D7-334C-8F08-61B8-85E3302E4B6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C9702F7F-1B2F-2DA1-9736-FD3D3D1D0BB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A2552CA0-A732-13BA-88C1-2D37F198088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F1F668EF-82F7-B236-0932-DD3D2863F57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56071DAC-3AB4-62E7-5D96-7C3B17051F5F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65DA8BA-2080-9853-33AC-FE8026C29E2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8E86E08B-1EFE-3CC1-3738-86CBF5F3444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FEC678F6-D789-94B2-A488-109CB7B7FE5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AB857318-789C-18C4-B77F-1BA5A240CF6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C90789CB-92D1-0E3D-FB3B-053061F26BD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B3257BEA-33C1-5EEA-26AB-A1FE5E90479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43B353F8-DA82-629A-8C64-84BA3166618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EC62C1A-8AA3-5173-F2A1-CC15C3F73689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0BF4F074-1DDB-1F17-47CC-E449D36E6F9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D6DDA2-4727-D557-EC65-22192033750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B6CEE53B-3B29-A96F-1524-CAF0628E210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13E662E4-909E-AEAA-0A07-F5D4787A307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06744F0D-E90C-CEC6-FA8E-9CF02BFF471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06BF8ADB-D1D6-0C48-8BA8-7D5DB94776F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A1791976-11DC-C1A2-1698-251456E24D1E}"/>
              </a:ext>
            </a:extLst>
          </p:cNvPr>
          <p:cNvGrpSpPr/>
          <p:nvPr/>
        </p:nvGrpSpPr>
        <p:grpSpPr>
          <a:xfrm>
            <a:off x="302576" y="931925"/>
            <a:ext cx="5778080" cy="1999652"/>
            <a:chOff x="937145" y="1010175"/>
            <a:chExt cx="5778080" cy="1999652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FFB3CE18-CDA3-56C7-4273-2BC50EEAA2F5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2" name="Group 441">
                <a:extLst>
                  <a:ext uri="{FF2B5EF4-FFF2-40B4-BE49-F238E27FC236}">
                    <a16:creationId xmlns:a16="http://schemas.microsoft.com/office/drawing/2014/main" id="{9256DE8E-627E-875A-E8E8-9A1E7D674CB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3DC59A68-368A-2049-2D9B-BDF9CFF6FF8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F2A79A40-8D14-395C-8D5E-16CA963A438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A424D82E-240E-2C84-7DF4-FFFCF8936BC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743FFBDC-B0F1-57E3-E3C0-6C9A82F151E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65F3FE08-8BE4-41B6-907F-8CC26C417D6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FCBFB49F-CF95-D788-75D2-5C3D050BC78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FCA811FA-9DD8-D931-E757-0F1C841E2C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525A3AAE-8877-5BC5-BCEB-CE50A713690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8E1F43BB-A162-F8F9-6A9F-9A4CFD6DA18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E4A97A2C-BDE7-544D-E674-8DA4B91B8B0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012C4395-2CBD-19DD-04C0-084F74E740A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FA5DA306-742D-A38D-365F-F6D01ABFEA8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BB52B424-FE75-D19D-0892-C4782F19B7F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E51A00E9-D66D-0037-E2CA-EF10B932C5D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329CD2EA-E389-EC97-A90D-DB0CFAC1FD6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1BACF9FD-6F92-DABB-2B8E-2FB808B8BB44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01059532-E61A-D1D6-8F0A-D00D1BE9329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D3C7D565-42CB-50A2-AAEB-749619CAC13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1C1C74D5-58E1-30AB-F04E-3FAB04DC455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1195FC5D-597A-AF70-3A48-AD19907A3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71B9CA7B-20DA-1E0E-33AA-7D03A7536AB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006CC895-4D4B-0D6A-1D33-CBDA989C5AE1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2705A01C-971E-F9E5-44E7-5D8E2120B25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1EFC4C95-00EA-7450-255B-1AEAD21513F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C0F5CE88-7566-20C3-0145-5A77C7350D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BA6ED330-D115-922C-0A5C-2DEA3DDE01A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1548B152-ABD7-0414-5758-F8FDEE12C89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5CD59951-96CA-F533-3FF8-7341DAFA888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F9BFE47F-7B72-19A1-F70C-FD3864DDF7E5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B5BEF910-AADD-6829-7DF6-97ABDCA3E7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2ABD2317-6731-A28E-4884-4081CFDDF4F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B8DF5211-0171-E77F-1481-85C925FDA67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619B48C-0037-E252-4C4A-C768668AA707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7FDBC2E7-7281-9678-D646-A3AEBC13885A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A0A173BB-4CD4-C11A-BD6F-A094B4D7D51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72FCFBD7-F1A5-2302-A080-B4A09109619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3612CBC3-9019-C008-C345-E155937C512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A368C9C0-A55D-382B-08FA-0278E815CCD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63C7E810-4699-0CD1-0BCE-1C8537BD668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9657EE28-7BBD-290F-C9D6-BF4F265EFA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2C2A0C95-4D43-DB4A-2ABE-6809695676F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15B18ECB-68A0-C2D9-241F-D8A312AE23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BF8F6ECC-C77E-F588-3256-561174CAEB3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2FA22539-3687-B4E0-7743-47F232B8E2E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F677A393-D306-F052-5E76-A4BC9D798089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C24C5426-D48A-ED78-3274-EBD0B982E3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C3B4533D-D32D-98B5-9ABE-FCB383FD65E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1DCB8779-BCA5-FD0B-D5DD-B8C5FD50548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8E995DA9-AD85-003B-31EB-6969D394AEE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A715747C-2A00-25D5-193D-E2B55911E1D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D08640FF-DC0E-24B7-E26B-F44922362A7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386F44E8-5EE3-5245-1BA1-730713A258E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EC7982E7-1473-4843-AB57-77B3067AF38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4AB782D2-9452-F9B0-A485-BF66214892A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9C3485D7-EC5C-6957-ABEE-6E027EE0ADE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9191843C-C2DC-7274-943A-3CC15A260B1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ADFD2639-A134-CCF9-AAE5-CA2BAEB9ECF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11713CB3-E9E4-16B1-18BB-FC96EACE357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10554CB5-7DA0-8835-F22C-948EFF052C6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1D10C999-8A13-6C78-1006-A469647002B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56826C79-9542-0DA5-7153-20717FD6C13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F598774E-E5A4-CD18-FADE-609444AD60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72CFF296-1D97-AE0E-16DC-5D1915F0B68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3F489A8E-E3FB-EDEF-1427-703B8549239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14D011CD-C8E6-9621-3C2C-5AFF17261D3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907CF5DF-9A19-DB5D-F19B-B088A73E004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8C171A2-A9D8-36B7-BF05-A493146F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B8BE62A4-431D-7D6E-2B72-759879C85C3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2865EC7A-7E2A-A3C3-76C9-680C19D48D7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74DC4622-ACF5-9183-DA1F-8BB81FBD98E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6194486-D0E9-6BDC-2780-73C274E607B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3B6F3413-0B98-9A16-7810-0226022A580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0170EAA0-97A5-A12D-FE2C-6421F16A0BB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30785A9E-5AF5-1333-C069-AF40069E87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3B4D828C-B663-2323-3380-3EDED7F550E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9C1B5712-E83F-123E-EC51-868DEAC96E7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9DB2A95F-0155-C6CE-FAF2-6E04FB80C20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6F1F9388-E862-EAC2-6004-685970BED17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B591E3C-6219-7876-C4A0-C7A7A194339A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0003F454-EDC8-54F7-8CB3-E0C8E29C602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E039D89D-CD3D-963E-FFE0-D9CD22F2AB5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23093475-1C7F-8285-C8BF-D6FF0753196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B35DD32-B52D-56FB-5479-EA006D71B86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CF514B7A-03FE-B299-D4E7-8078F7FD968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C3D87DC0-57E8-C91A-E599-132F391658A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852B8EA3-C304-19C7-D919-634619581FC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CF59176D-8DC6-4FB2-3ABC-613B1AC644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10E22515-AB30-376F-7617-7B8D65436F6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AD71D47C-7C4B-6B24-4CBC-88B988D31EA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58D25C3-BEDD-B800-D2BB-3CF38408289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70564306-8F12-845E-1A5C-1D9AB306A3F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F524993-49BE-57E4-7625-80095D42327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FD60CB1E-D3C6-8F2F-FA72-DC8322049D7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90925B60-0DF7-ED9D-5704-0DD118567E4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C0836F13-71DF-3EE3-77C6-C8E99FF7BA3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79F6AF5-6AA7-CED0-D8B4-F106C89482E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76BC2638-D88E-CC40-075D-BBE76E0DD0B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0B78487D-E84D-048C-05FB-39197A8F6BD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DAE84847-CAAE-33BF-CB96-88D3F4210D7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A95596F3-133C-EBB1-0544-495AC2C4342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1439FD0-C0FD-1546-8A0C-AAF70F943BE6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2F60FC5E-3E3F-7311-00AB-087E327791A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1B0D86B9-3144-5574-E7D5-D64A51B2E48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318806F6-C070-B18A-DF55-DEE06679FC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E451E5B9-F6D8-D969-C685-AEF648F4B60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E7508A3A-8BE2-68E0-7508-191B032A79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F48D08A8-ECCD-6334-228B-F0A65A5ACA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F35402D4-098E-4440-5A30-F2A08CB8FF2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6205BD26-13F6-DE9A-173C-520FF903D50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F6E79751-1C98-FB5C-09E0-21FE0BEA0EC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ED460282-497C-D7DF-E7F9-F5686A4272F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F983E953-1736-1B7E-F00D-7927425F9EE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FA1E37E-7A2C-1718-AA93-7C099F956C6C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7250AF12-5DA0-8485-E431-ECC6E0AC604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323835B6-FA3C-ABE0-4613-52DFFC5C537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B28EB703-995D-789C-2010-8776D99AFA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2A7A2C9C-942F-ECFD-FE18-7F040397D60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1A6462E1-BAFC-09D3-BB79-17CD09E4C11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1D6A7A04-7CC0-71AE-99CA-EB5665C27AE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CB8AA35-8F87-F4B0-179F-6C832170601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6D774C8D-E783-BB53-1713-D5F88F997524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87400AD5-850C-16A1-19D2-9E3525458E4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8527E2FC-7CCA-D3CD-6439-1231FBC25C0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A78AB3B0-30D5-61A2-D2F0-A36014DA4B99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5315328-8DF9-2D72-AB13-2591696CA2A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67BB63F5-E52F-B68E-430C-AF7EDFD0B27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6CB702F2-D7B9-DB79-F33C-635F34A4AB8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4591651-6CA5-2645-C895-B818B4215DD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9C020448-62DF-2653-4208-3F4B82EAFFE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359118D2-42E8-5EAE-9074-6FF857CB14D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C27ADB2D-A997-2BEC-4F48-D4CBCB2DA3D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45B6075F-C2DC-5A5E-3A99-C8A842DF4C8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2F9AAD33-4A3C-E85E-C432-4A59FCF656D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54BF787-7974-5BB6-3415-45B940A6E45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A79C1D19-D155-EF56-B652-3C56946784FE}"/>
              </a:ext>
            </a:extLst>
          </p:cNvPr>
          <p:cNvSpPr txBox="1"/>
          <p:nvPr/>
        </p:nvSpPr>
        <p:spPr>
          <a:xfrm>
            <a:off x="6293740" y="3400918"/>
            <a:ext cx="6025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all_columns</a:t>
            </a:r>
            <a:r>
              <a:rPr lang="en-US" dirty="0"/>
              <a:t> = {column1:[], column2:[],…}}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4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5A9D1DB-5D26-28E8-9761-9653A4348ABF}"/>
              </a:ext>
            </a:extLst>
          </p:cNvPr>
          <p:cNvGrpSpPr/>
          <p:nvPr/>
        </p:nvGrpSpPr>
        <p:grpSpPr>
          <a:xfrm>
            <a:off x="1614196" y="923731"/>
            <a:ext cx="3806892" cy="3172410"/>
            <a:chOff x="597159" y="429208"/>
            <a:chExt cx="3806892" cy="31724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EE7BE8-5FCF-6E9E-1E71-8A0F210BE69C}"/>
                </a:ext>
              </a:extLst>
            </p:cNvPr>
            <p:cNvGrpSpPr/>
            <p:nvPr/>
          </p:nvGrpSpPr>
          <p:grpSpPr>
            <a:xfrm>
              <a:off x="597159" y="429208"/>
              <a:ext cx="3806892" cy="634482"/>
              <a:chOff x="597159" y="429208"/>
              <a:chExt cx="3806892" cy="6344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CAC3D1-100B-E792-B534-1DC019D62D86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8367AB-F27F-0F50-373C-2509A444FC90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F6D706D-A317-E1CE-8CBA-4BEED9860242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957821-EB11-56EF-3E06-69B75464EA30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3C7B3F-C057-8654-D6E4-3DDB5E046DC1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92597A-51C8-633F-A70A-4DCC04E8F4E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517ECA-8D5E-BB1B-BF87-43DF4CE7365E}"/>
                </a:ext>
              </a:extLst>
            </p:cNvPr>
            <p:cNvGrpSpPr/>
            <p:nvPr/>
          </p:nvGrpSpPr>
          <p:grpSpPr>
            <a:xfrm>
              <a:off x="597159" y="1063690"/>
              <a:ext cx="3806892" cy="634482"/>
              <a:chOff x="597159" y="429208"/>
              <a:chExt cx="3806892" cy="6344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6D73CA6-CC97-81AF-E2B2-252E1411D14F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A28F495-A5AF-CA14-012C-90E5B307DDDB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B49D5D-119D-5F0A-D5D2-39A1BB26F5F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7B0115-01F7-93AF-9FF0-FBBDE9158658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E9502A5-C9AC-D606-3087-0B48637D2F17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1E64F-B7B1-AFA7-7FA6-8EEB327DC427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743B97-717D-1A7D-6F1A-E8ECADCBC73B}"/>
                </a:ext>
              </a:extLst>
            </p:cNvPr>
            <p:cNvGrpSpPr/>
            <p:nvPr/>
          </p:nvGrpSpPr>
          <p:grpSpPr>
            <a:xfrm>
              <a:off x="597159" y="1698172"/>
              <a:ext cx="3806892" cy="634482"/>
              <a:chOff x="597159" y="429208"/>
              <a:chExt cx="3806892" cy="63448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870CB0A-D037-44DD-9A58-47766E380147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4A076B-0DD0-8703-E489-E5AC59B04855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BE7E0-4D16-4CE9-72AF-7E9BAC19F438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3AC9351-77EA-6F2D-0437-C381D7FC72D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552B69A-5FA5-4FD9-EEDF-37F0D807C37D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07ED5F-AAE0-FB68-D0E9-F67A5BF1669D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A3B6359-3B21-B0D7-DD19-04D26ED4EB21}"/>
                </a:ext>
              </a:extLst>
            </p:cNvPr>
            <p:cNvGrpSpPr/>
            <p:nvPr/>
          </p:nvGrpSpPr>
          <p:grpSpPr>
            <a:xfrm>
              <a:off x="597159" y="2332654"/>
              <a:ext cx="3806892" cy="634482"/>
              <a:chOff x="597159" y="429208"/>
              <a:chExt cx="3806892" cy="63448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259F6C-226C-F7AB-78B1-4CBE6A296BE4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7CF5C88-AAF6-60BF-B83E-B7605C3C983E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88B2AB9-6FD1-2EC5-C37D-B12C7E28BD16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642FE19-06E2-04B7-722E-996CA22EE525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4AF3B4-D30A-2BD7-7A18-F2F7C6DAAA78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3CB2CCE-C30A-161D-8D62-653AA885786B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2BB2781-0860-B451-EADB-0FDF021AF723}"/>
                </a:ext>
              </a:extLst>
            </p:cNvPr>
            <p:cNvGrpSpPr/>
            <p:nvPr/>
          </p:nvGrpSpPr>
          <p:grpSpPr>
            <a:xfrm>
              <a:off x="597159" y="2967136"/>
              <a:ext cx="3806892" cy="634482"/>
              <a:chOff x="597159" y="429208"/>
              <a:chExt cx="3806892" cy="63448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12FEF4E-F14F-724D-C986-2B416813F8A1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99B2594-4A9B-CCF5-21A0-E4F939494EDC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5881FA9-DEBB-4EDF-04E4-7C0A2AFD6A6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C6DA9EF-B9C0-9B3F-0A57-E11236D7671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E4E410B-DD9C-3C98-F182-3BC4D60D0C74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2885F61-7CF0-19B4-BA2E-3A737C535F5E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3A13FA3-712F-9781-ECBB-A83D63A7ACC1}"/>
              </a:ext>
            </a:extLst>
          </p:cNvPr>
          <p:cNvSpPr/>
          <p:nvPr/>
        </p:nvSpPr>
        <p:spPr>
          <a:xfrm>
            <a:off x="7212564" y="923731"/>
            <a:ext cx="3545632" cy="317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84F435-2B2F-AEEE-6D6A-C39445244B09}"/>
              </a:ext>
            </a:extLst>
          </p:cNvPr>
          <p:cNvSpPr/>
          <p:nvPr/>
        </p:nvSpPr>
        <p:spPr>
          <a:xfrm>
            <a:off x="8430208" y="2223406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EE24C-D9B5-A818-13C6-CA05F151ED03}"/>
              </a:ext>
            </a:extLst>
          </p:cNvPr>
          <p:cNvSpPr/>
          <p:nvPr/>
        </p:nvSpPr>
        <p:spPr>
          <a:xfrm>
            <a:off x="7646436" y="1338943"/>
            <a:ext cx="2677886" cy="234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C18E4F-AD5E-506E-4E46-25A764025188}"/>
              </a:ext>
            </a:extLst>
          </p:cNvPr>
          <p:cNvCxnSpPr/>
          <p:nvPr/>
        </p:nvCxnSpPr>
        <p:spPr>
          <a:xfrm flipV="1">
            <a:off x="9937102" y="578498"/>
            <a:ext cx="0" cy="34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98807C-8AAB-A1C1-22D3-C0B03901D09D}"/>
              </a:ext>
            </a:extLst>
          </p:cNvPr>
          <p:cNvSpPr txBox="1"/>
          <p:nvPr/>
        </p:nvSpPr>
        <p:spPr>
          <a:xfrm>
            <a:off x="9386596" y="195943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FFA857-D774-894A-D270-4EF16788F511}"/>
              </a:ext>
            </a:extLst>
          </p:cNvPr>
          <p:cNvCxnSpPr>
            <a:cxnSpLocks/>
          </p:cNvCxnSpPr>
          <p:nvPr/>
        </p:nvCxnSpPr>
        <p:spPr>
          <a:xfrm>
            <a:off x="10290110" y="3680929"/>
            <a:ext cx="0" cy="96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DBDF616-83CF-C87D-0631-EF1EF42D7246}"/>
              </a:ext>
            </a:extLst>
          </p:cNvPr>
          <p:cNvSpPr txBox="1"/>
          <p:nvPr/>
        </p:nvSpPr>
        <p:spPr>
          <a:xfrm>
            <a:off x="10021077" y="4646645"/>
            <a:ext cx="16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region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7BE27F-71FE-197F-01E6-9C1EF33F1AF2}"/>
              </a:ext>
            </a:extLst>
          </p:cNvPr>
          <p:cNvSpPr/>
          <p:nvPr/>
        </p:nvSpPr>
        <p:spPr>
          <a:xfrm>
            <a:off x="8430208" y="1637524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0A1F06-0E30-483F-26CE-E981636D3005}"/>
              </a:ext>
            </a:extLst>
          </p:cNvPr>
          <p:cNvSpPr/>
          <p:nvPr/>
        </p:nvSpPr>
        <p:spPr>
          <a:xfrm>
            <a:off x="8430207" y="2829895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E1D3574-075D-111F-F9D0-2E8C4D706056}"/>
              </a:ext>
            </a:extLst>
          </p:cNvPr>
          <p:cNvCxnSpPr/>
          <p:nvPr/>
        </p:nvCxnSpPr>
        <p:spPr>
          <a:xfrm flipH="1">
            <a:off x="7646436" y="3144418"/>
            <a:ext cx="783771" cy="15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EDAA55A-A506-A510-842F-44FFE2D14E8E}"/>
              </a:ext>
            </a:extLst>
          </p:cNvPr>
          <p:cNvSpPr txBox="1"/>
          <p:nvPr/>
        </p:nvSpPr>
        <p:spPr>
          <a:xfrm>
            <a:off x="7137918" y="4646645"/>
            <a:ext cx="12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174EF8-D9C1-A30E-5A5A-1946B18581F2}"/>
              </a:ext>
            </a:extLst>
          </p:cNvPr>
          <p:cNvSpPr txBox="1"/>
          <p:nvPr/>
        </p:nvSpPr>
        <p:spPr>
          <a:xfrm>
            <a:off x="205273" y="121298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</a:t>
            </a:r>
          </a:p>
        </p:txBody>
      </p:sp>
    </p:spTree>
    <p:extLst>
      <p:ext uri="{BB962C8B-B14F-4D97-AF65-F5344CB8AC3E}">
        <p14:creationId xmlns:p14="http://schemas.microsoft.com/office/powerpoint/2010/main" val="108313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5A9D1DB-5D26-28E8-9761-9653A4348ABF}"/>
              </a:ext>
            </a:extLst>
          </p:cNvPr>
          <p:cNvGrpSpPr/>
          <p:nvPr/>
        </p:nvGrpSpPr>
        <p:grpSpPr>
          <a:xfrm>
            <a:off x="1819468" y="1842795"/>
            <a:ext cx="3806892" cy="3172410"/>
            <a:chOff x="597159" y="429208"/>
            <a:chExt cx="3806892" cy="31724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EE7BE8-5FCF-6E9E-1E71-8A0F210BE69C}"/>
                </a:ext>
              </a:extLst>
            </p:cNvPr>
            <p:cNvGrpSpPr/>
            <p:nvPr/>
          </p:nvGrpSpPr>
          <p:grpSpPr>
            <a:xfrm>
              <a:off x="597159" y="429208"/>
              <a:ext cx="3806892" cy="634482"/>
              <a:chOff x="597159" y="429208"/>
              <a:chExt cx="3806892" cy="6344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CAC3D1-100B-E792-B534-1DC019D62D86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8367AB-F27F-0F50-373C-2509A444FC90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F6D706D-A317-E1CE-8CBA-4BEED9860242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957821-EB11-56EF-3E06-69B75464EA30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3C7B3F-C057-8654-D6E4-3DDB5E046DC1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92597A-51C8-633F-A70A-4DCC04E8F4E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517ECA-8D5E-BB1B-BF87-43DF4CE7365E}"/>
                </a:ext>
              </a:extLst>
            </p:cNvPr>
            <p:cNvGrpSpPr/>
            <p:nvPr/>
          </p:nvGrpSpPr>
          <p:grpSpPr>
            <a:xfrm>
              <a:off x="597159" y="1063690"/>
              <a:ext cx="3806892" cy="634482"/>
              <a:chOff x="597159" y="429208"/>
              <a:chExt cx="3806892" cy="6344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6D73CA6-CC97-81AF-E2B2-252E1411D14F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A28F495-A5AF-CA14-012C-90E5B307DDDB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B49D5D-119D-5F0A-D5D2-39A1BB26F5F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7B0115-01F7-93AF-9FF0-FBBDE9158658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E9502A5-C9AC-D606-3087-0B48637D2F17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1E64F-B7B1-AFA7-7FA6-8EEB327DC427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743B97-717D-1A7D-6F1A-E8ECADCBC73B}"/>
                </a:ext>
              </a:extLst>
            </p:cNvPr>
            <p:cNvGrpSpPr/>
            <p:nvPr/>
          </p:nvGrpSpPr>
          <p:grpSpPr>
            <a:xfrm>
              <a:off x="597159" y="1698172"/>
              <a:ext cx="3806892" cy="634482"/>
              <a:chOff x="597159" y="429208"/>
              <a:chExt cx="3806892" cy="63448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870CB0A-D037-44DD-9A58-47766E380147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4A076B-0DD0-8703-E489-E5AC59B04855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BE7E0-4D16-4CE9-72AF-7E9BAC19F438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3AC9351-77EA-6F2D-0437-C381D7FC72D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552B69A-5FA5-4FD9-EEDF-37F0D807C37D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07ED5F-AAE0-FB68-D0E9-F67A5BF1669D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A3B6359-3B21-B0D7-DD19-04D26ED4EB21}"/>
                </a:ext>
              </a:extLst>
            </p:cNvPr>
            <p:cNvGrpSpPr/>
            <p:nvPr/>
          </p:nvGrpSpPr>
          <p:grpSpPr>
            <a:xfrm>
              <a:off x="597159" y="2332654"/>
              <a:ext cx="3806892" cy="634482"/>
              <a:chOff x="597159" y="429208"/>
              <a:chExt cx="3806892" cy="63448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259F6C-226C-F7AB-78B1-4CBE6A296BE4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7CF5C88-AAF6-60BF-B83E-B7605C3C983E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88B2AB9-6FD1-2EC5-C37D-B12C7E28BD16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642FE19-06E2-04B7-722E-996CA22EE525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4AF3B4-D30A-2BD7-7A18-F2F7C6DAAA78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3CB2CCE-C30A-161D-8D62-653AA885786B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2BB2781-0860-B451-EADB-0FDF021AF723}"/>
                </a:ext>
              </a:extLst>
            </p:cNvPr>
            <p:cNvGrpSpPr/>
            <p:nvPr/>
          </p:nvGrpSpPr>
          <p:grpSpPr>
            <a:xfrm>
              <a:off x="597159" y="2967136"/>
              <a:ext cx="3806892" cy="634482"/>
              <a:chOff x="597159" y="429208"/>
              <a:chExt cx="3806892" cy="63448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12FEF4E-F14F-724D-C986-2B416813F8A1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99B2594-4A9B-CCF5-21A0-E4F939494EDC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5881FA9-DEBB-4EDF-04E4-7C0A2AFD6A6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C6DA9EF-B9C0-9B3F-0A57-E11236D7671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E4E410B-DD9C-3C98-F182-3BC4D60D0C74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2885F61-7CF0-19B4-BA2E-3A737C535F5E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C0D205C-31BF-3848-5DCC-70184E92088A}"/>
              </a:ext>
            </a:extLst>
          </p:cNvPr>
          <p:cNvGrpSpPr/>
          <p:nvPr/>
        </p:nvGrpSpPr>
        <p:grpSpPr>
          <a:xfrm>
            <a:off x="6456784" y="1842795"/>
            <a:ext cx="3545632" cy="3172412"/>
            <a:chOff x="4795936" y="91358"/>
            <a:chExt cx="3545632" cy="317241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A13FA3-712F-9781-ECBB-A83D63A7ACC1}"/>
                </a:ext>
              </a:extLst>
            </p:cNvPr>
            <p:cNvSpPr/>
            <p:nvPr/>
          </p:nvSpPr>
          <p:spPr>
            <a:xfrm>
              <a:off x="4795936" y="91358"/>
              <a:ext cx="3545632" cy="31724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784F435-2B2F-AEEE-6D6A-C39445244B09}"/>
                </a:ext>
              </a:extLst>
            </p:cNvPr>
            <p:cNvSpPr/>
            <p:nvPr/>
          </p:nvSpPr>
          <p:spPr>
            <a:xfrm>
              <a:off x="6013580" y="1391033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FEE24C-D9B5-A818-13C6-CA05F151ED03}"/>
                </a:ext>
              </a:extLst>
            </p:cNvPr>
            <p:cNvSpPr/>
            <p:nvPr/>
          </p:nvSpPr>
          <p:spPr>
            <a:xfrm>
              <a:off x="5229808" y="506570"/>
              <a:ext cx="2677886" cy="2341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7BE27F-71FE-197F-01E6-9C1EF33F1AF2}"/>
                </a:ext>
              </a:extLst>
            </p:cNvPr>
            <p:cNvSpPr/>
            <p:nvPr/>
          </p:nvSpPr>
          <p:spPr>
            <a:xfrm>
              <a:off x="6013580" y="805151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20A1F06-0E30-483F-26CE-E981636D3005}"/>
                </a:ext>
              </a:extLst>
            </p:cNvPr>
            <p:cNvSpPr/>
            <p:nvPr/>
          </p:nvSpPr>
          <p:spPr>
            <a:xfrm>
              <a:off x="6013579" y="1997522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D71BEB-D28A-265B-93CE-7B745749FD44}"/>
                </a:ext>
              </a:extLst>
            </p:cNvPr>
            <p:cNvGrpSpPr/>
            <p:nvPr/>
          </p:nvGrpSpPr>
          <p:grpSpPr>
            <a:xfrm>
              <a:off x="5227189" y="506570"/>
              <a:ext cx="2687048" cy="2341986"/>
              <a:chOff x="597159" y="429208"/>
              <a:chExt cx="3806892" cy="3172410"/>
            </a:xfrm>
            <a:noFill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5B42F1-F881-1808-9F75-62E6AF0FAC6E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9030BD4-B043-E98E-A938-B6A8D1D3B05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989AEFD-3D3D-B7EB-D0A4-63267122E5DA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42E8844-5F00-83FB-CE52-2DAEA6FCC295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B5FCC58-CCA4-C629-76B4-964CD7B73744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1D89D22-9516-8326-A7CC-3656F07E9A71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5995EEC-90B5-9C80-2C02-D9D301D4093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9F3246-BC1E-2FB1-829F-1FF0E9FD6C99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696EE78-E95C-4B23-A652-3892221D4620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3ADB517-D160-8BFA-B545-6379FAC9C21A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159949B-B78B-00E0-2976-EA00C65CE116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C8A7360-9A5C-2F67-939F-851AD45EBB90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67001A2-5D7B-5952-E803-084DD9361EE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50F10A0-0B76-EF26-C197-5C4499FDC179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35B3C21-9F50-79C1-6518-B8D8AFE67732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1CA2F92-E9FA-476C-BF26-376184BBFBA5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7E38A93-44B0-9B3D-C631-7BF9251EF119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FC05C3-E6F9-074D-59C1-1E9F36D3D8C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192C2B2-7D85-1FB0-2E03-05E353EE44AD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2F37FAE-214C-2A35-CFCA-B1E2EFDBB38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86C0228-3B96-8683-C091-A45E939AF056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9EC1A6-9BAB-CD89-503E-081841C5BB2C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532294-2231-7394-51F4-D9328AE25B8B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5C64A5C-BD46-0926-196B-8A2A3C3E8E7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091C727-EC6C-7CD0-B008-48D691ABB7AA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80B726-4871-4DDE-42BA-30605DF6ABFF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3BE946C-E983-B70F-2C2F-06E48616DCAA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EEEC752-82DF-BB22-360B-AF73D74C496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4F47D5-DBFE-C942-6872-B11E5D46CB87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56E47FD-E265-69AA-87E1-68C69F3196FC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87C23DF-2FD7-FBA0-4C3E-9E02144028B4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292636E-4086-3F6D-A77B-45A0E3921834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B70CE02-12E1-28E1-9638-B2337CC09353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BFA4BCA-6C23-8951-7A1A-1E24E47F4732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106981F-3E79-B86F-B4AA-89BBEBD055F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C415574-35DC-10BC-7FCB-1412F29FB537}"/>
              </a:ext>
            </a:extLst>
          </p:cNvPr>
          <p:cNvSpPr txBox="1"/>
          <p:nvPr/>
        </p:nvSpPr>
        <p:spPr>
          <a:xfrm>
            <a:off x="205273" y="121298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</a:t>
            </a:r>
          </a:p>
        </p:txBody>
      </p:sp>
    </p:spTree>
    <p:extLst>
      <p:ext uri="{BB962C8B-B14F-4D97-AF65-F5344CB8AC3E}">
        <p14:creationId xmlns:p14="http://schemas.microsoft.com/office/powerpoint/2010/main" val="333870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5A9D1DB-5D26-28E8-9761-9653A4348ABF}"/>
              </a:ext>
            </a:extLst>
          </p:cNvPr>
          <p:cNvGrpSpPr/>
          <p:nvPr/>
        </p:nvGrpSpPr>
        <p:grpSpPr>
          <a:xfrm>
            <a:off x="1819468" y="1842795"/>
            <a:ext cx="3806892" cy="3172410"/>
            <a:chOff x="597159" y="429208"/>
            <a:chExt cx="3806892" cy="31724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EE7BE8-5FCF-6E9E-1E71-8A0F210BE69C}"/>
                </a:ext>
              </a:extLst>
            </p:cNvPr>
            <p:cNvGrpSpPr/>
            <p:nvPr/>
          </p:nvGrpSpPr>
          <p:grpSpPr>
            <a:xfrm>
              <a:off x="597159" y="429208"/>
              <a:ext cx="3806892" cy="634482"/>
              <a:chOff x="597159" y="429208"/>
              <a:chExt cx="3806892" cy="6344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CAC3D1-100B-E792-B534-1DC019D62D86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8367AB-F27F-0F50-373C-2509A444FC90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F6D706D-A317-E1CE-8CBA-4BEED9860242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957821-EB11-56EF-3E06-69B75464EA30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3C7B3F-C057-8654-D6E4-3DDB5E046DC1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92597A-51C8-633F-A70A-4DCC04E8F4E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517ECA-8D5E-BB1B-BF87-43DF4CE7365E}"/>
                </a:ext>
              </a:extLst>
            </p:cNvPr>
            <p:cNvGrpSpPr/>
            <p:nvPr/>
          </p:nvGrpSpPr>
          <p:grpSpPr>
            <a:xfrm>
              <a:off x="597159" y="1063690"/>
              <a:ext cx="3806892" cy="634482"/>
              <a:chOff x="597159" y="429208"/>
              <a:chExt cx="3806892" cy="6344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6D73CA6-CC97-81AF-E2B2-252E1411D14F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A28F495-A5AF-CA14-012C-90E5B307DDDB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B49D5D-119D-5F0A-D5D2-39A1BB26F5F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7B0115-01F7-93AF-9FF0-FBBDE9158658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E9502A5-C9AC-D606-3087-0B48637D2F17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1E64F-B7B1-AFA7-7FA6-8EEB327DC427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743B97-717D-1A7D-6F1A-E8ECADCBC73B}"/>
                </a:ext>
              </a:extLst>
            </p:cNvPr>
            <p:cNvGrpSpPr/>
            <p:nvPr/>
          </p:nvGrpSpPr>
          <p:grpSpPr>
            <a:xfrm>
              <a:off x="597159" y="1698172"/>
              <a:ext cx="3806892" cy="634482"/>
              <a:chOff x="597159" y="429208"/>
              <a:chExt cx="3806892" cy="63448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870CB0A-D037-44DD-9A58-47766E380147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4A076B-0DD0-8703-E489-E5AC59B04855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BE7E0-4D16-4CE9-72AF-7E9BAC19F438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3AC9351-77EA-6F2D-0437-C381D7FC72D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552B69A-5FA5-4FD9-EEDF-37F0D807C37D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07ED5F-AAE0-FB68-D0E9-F67A5BF1669D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A3B6359-3B21-B0D7-DD19-04D26ED4EB21}"/>
                </a:ext>
              </a:extLst>
            </p:cNvPr>
            <p:cNvGrpSpPr/>
            <p:nvPr/>
          </p:nvGrpSpPr>
          <p:grpSpPr>
            <a:xfrm>
              <a:off x="597159" y="2332654"/>
              <a:ext cx="3806892" cy="634482"/>
              <a:chOff x="597159" y="429208"/>
              <a:chExt cx="3806892" cy="63448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259F6C-226C-F7AB-78B1-4CBE6A296BE4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7CF5C88-AAF6-60BF-B83E-B7605C3C983E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88B2AB9-6FD1-2EC5-C37D-B12C7E28BD16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642FE19-06E2-04B7-722E-996CA22EE525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4AF3B4-D30A-2BD7-7A18-F2F7C6DAAA78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3CB2CCE-C30A-161D-8D62-653AA885786B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2BB2781-0860-B451-EADB-0FDF021AF723}"/>
                </a:ext>
              </a:extLst>
            </p:cNvPr>
            <p:cNvGrpSpPr/>
            <p:nvPr/>
          </p:nvGrpSpPr>
          <p:grpSpPr>
            <a:xfrm>
              <a:off x="597159" y="2967136"/>
              <a:ext cx="3806892" cy="634482"/>
              <a:chOff x="597159" y="429208"/>
              <a:chExt cx="3806892" cy="63448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12FEF4E-F14F-724D-C986-2B416813F8A1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99B2594-4A9B-CCF5-21A0-E4F939494EDC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5881FA9-DEBB-4EDF-04E4-7C0A2AFD6A6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C6DA9EF-B9C0-9B3F-0A57-E11236D7671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E4E410B-DD9C-3C98-F182-3BC4D60D0C74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2885F61-7CF0-19B4-BA2E-3A737C535F5E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C0D205C-31BF-3848-5DCC-70184E92088A}"/>
              </a:ext>
            </a:extLst>
          </p:cNvPr>
          <p:cNvGrpSpPr/>
          <p:nvPr/>
        </p:nvGrpSpPr>
        <p:grpSpPr>
          <a:xfrm>
            <a:off x="6456784" y="1842795"/>
            <a:ext cx="3545632" cy="3172412"/>
            <a:chOff x="4795936" y="91358"/>
            <a:chExt cx="3545632" cy="317241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A13FA3-712F-9781-ECBB-A83D63A7ACC1}"/>
                </a:ext>
              </a:extLst>
            </p:cNvPr>
            <p:cNvSpPr/>
            <p:nvPr/>
          </p:nvSpPr>
          <p:spPr>
            <a:xfrm>
              <a:off x="4795936" y="91358"/>
              <a:ext cx="3545632" cy="31724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784F435-2B2F-AEEE-6D6A-C39445244B09}"/>
                </a:ext>
              </a:extLst>
            </p:cNvPr>
            <p:cNvSpPr/>
            <p:nvPr/>
          </p:nvSpPr>
          <p:spPr>
            <a:xfrm>
              <a:off x="6013580" y="1391033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FEE24C-D9B5-A818-13C6-CA05F151ED03}"/>
                </a:ext>
              </a:extLst>
            </p:cNvPr>
            <p:cNvSpPr/>
            <p:nvPr/>
          </p:nvSpPr>
          <p:spPr>
            <a:xfrm>
              <a:off x="5229808" y="506570"/>
              <a:ext cx="2677886" cy="2341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7BE27F-71FE-197F-01E6-9C1EF33F1AF2}"/>
                </a:ext>
              </a:extLst>
            </p:cNvPr>
            <p:cNvSpPr/>
            <p:nvPr/>
          </p:nvSpPr>
          <p:spPr>
            <a:xfrm>
              <a:off x="6013580" y="805151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20A1F06-0E30-483F-26CE-E981636D3005}"/>
                </a:ext>
              </a:extLst>
            </p:cNvPr>
            <p:cNvSpPr/>
            <p:nvPr/>
          </p:nvSpPr>
          <p:spPr>
            <a:xfrm>
              <a:off x="6013579" y="1997522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D71BEB-D28A-265B-93CE-7B745749FD44}"/>
                </a:ext>
              </a:extLst>
            </p:cNvPr>
            <p:cNvGrpSpPr/>
            <p:nvPr/>
          </p:nvGrpSpPr>
          <p:grpSpPr>
            <a:xfrm>
              <a:off x="5227189" y="506570"/>
              <a:ext cx="2687048" cy="2341986"/>
              <a:chOff x="597159" y="429208"/>
              <a:chExt cx="3806892" cy="3172410"/>
            </a:xfrm>
            <a:noFill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5B42F1-F881-1808-9F75-62E6AF0FAC6E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9030BD4-B043-E98E-A938-B6A8D1D3B05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989AEFD-3D3D-B7EB-D0A4-63267122E5DA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42E8844-5F00-83FB-CE52-2DAEA6FCC295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B5FCC58-CCA4-C629-76B4-964CD7B73744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1D89D22-9516-8326-A7CC-3656F07E9A71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5995EEC-90B5-9C80-2C02-D9D301D4093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9F3246-BC1E-2FB1-829F-1FF0E9FD6C99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696EE78-E95C-4B23-A652-3892221D4620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3ADB517-D160-8BFA-B545-6379FAC9C21A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159949B-B78B-00E0-2976-EA00C65CE116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C8A7360-9A5C-2F67-939F-851AD45EBB90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67001A2-5D7B-5952-E803-084DD9361EE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50F10A0-0B76-EF26-C197-5C4499FDC179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35B3C21-9F50-79C1-6518-B8D8AFE67732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1CA2F92-E9FA-476C-BF26-376184BBFBA5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7E38A93-44B0-9B3D-C631-7BF9251EF119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FC05C3-E6F9-074D-59C1-1E9F36D3D8C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192C2B2-7D85-1FB0-2E03-05E353EE44AD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2F37FAE-214C-2A35-CFCA-B1E2EFDBB38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86C0228-3B96-8683-C091-A45E939AF056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9EC1A6-9BAB-CD89-503E-081841C5BB2C}"/>
                  </a:ext>
                </a:extLst>
              </p:cNvPr>
              <p:cNvGrpSpPr/>
              <p:nvPr/>
            </p:nvGrpSpPr>
            <p:grpSpPr>
              <a:xfrm>
                <a:off x="597159" y="2332653"/>
                <a:ext cx="3806892" cy="634483"/>
                <a:chOff x="597159" y="429207"/>
                <a:chExt cx="3806892" cy="634483"/>
              </a:xfrm>
              <a:grpFill/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532294-2231-7394-51F4-D9328AE25B8B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5C64A5C-BD46-0926-196B-8A2A3C3E8E77}"/>
                    </a:ext>
                  </a:extLst>
                </p:cNvPr>
                <p:cNvSpPr/>
                <p:nvPr/>
              </p:nvSpPr>
              <p:spPr>
                <a:xfrm>
                  <a:off x="1231641" y="429207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091C727-EC6C-7CD0-B008-48D691ABB7AA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80B726-4871-4DDE-42BA-30605DF6ABFF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3BE946C-E983-B70F-2C2F-06E48616DCAA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EEEC752-82DF-BB22-360B-AF73D74C496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4F47D5-DBFE-C942-6872-B11E5D46CB87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56E47FD-E265-69AA-87E1-68C69F3196FC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87C23DF-2FD7-FBA0-4C3E-9E02144028B4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292636E-4086-3F6D-A77B-45A0E3921834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B70CE02-12E1-28E1-9638-B2337CC09353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BFA4BCA-6C23-8951-7A1A-1E24E47F4732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106981F-3E79-B86F-B4AA-89BBEBD055F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00DE4D-6DF8-B64E-CBA9-93F9008E00CC}"/>
              </a:ext>
            </a:extLst>
          </p:cNvPr>
          <p:cNvSpPr txBox="1"/>
          <p:nvPr/>
        </p:nvSpPr>
        <p:spPr>
          <a:xfrm>
            <a:off x="205273" y="121298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</a:t>
            </a:r>
          </a:p>
        </p:txBody>
      </p:sp>
    </p:spTree>
    <p:extLst>
      <p:ext uri="{BB962C8B-B14F-4D97-AF65-F5344CB8AC3E}">
        <p14:creationId xmlns:p14="http://schemas.microsoft.com/office/powerpoint/2010/main" val="165370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784F435-2B2F-AEEE-6D6A-C39445244B09}"/>
              </a:ext>
            </a:extLst>
          </p:cNvPr>
          <p:cNvSpPr/>
          <p:nvPr/>
        </p:nvSpPr>
        <p:spPr>
          <a:xfrm>
            <a:off x="8430208" y="2223406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EE24C-D9B5-A818-13C6-CA05F151ED03}"/>
              </a:ext>
            </a:extLst>
          </p:cNvPr>
          <p:cNvSpPr/>
          <p:nvPr/>
        </p:nvSpPr>
        <p:spPr>
          <a:xfrm>
            <a:off x="7646436" y="1338943"/>
            <a:ext cx="2677886" cy="234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C18E4F-AD5E-506E-4E46-25A764025188}"/>
              </a:ext>
            </a:extLst>
          </p:cNvPr>
          <p:cNvCxnSpPr/>
          <p:nvPr/>
        </p:nvCxnSpPr>
        <p:spPr>
          <a:xfrm flipV="1">
            <a:off x="9937102" y="578498"/>
            <a:ext cx="0" cy="34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98807C-8AAB-A1C1-22D3-C0B03901D09D}"/>
              </a:ext>
            </a:extLst>
          </p:cNvPr>
          <p:cNvSpPr txBox="1"/>
          <p:nvPr/>
        </p:nvSpPr>
        <p:spPr>
          <a:xfrm>
            <a:off x="9386596" y="195943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FFA857-D774-894A-D270-4EF16788F511}"/>
              </a:ext>
            </a:extLst>
          </p:cNvPr>
          <p:cNvCxnSpPr>
            <a:cxnSpLocks/>
          </p:cNvCxnSpPr>
          <p:nvPr/>
        </p:nvCxnSpPr>
        <p:spPr>
          <a:xfrm>
            <a:off x="10290110" y="3680929"/>
            <a:ext cx="0" cy="96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DBDF616-83CF-C87D-0631-EF1EF42D7246}"/>
              </a:ext>
            </a:extLst>
          </p:cNvPr>
          <p:cNvSpPr txBox="1"/>
          <p:nvPr/>
        </p:nvSpPr>
        <p:spPr>
          <a:xfrm>
            <a:off x="10021077" y="4646645"/>
            <a:ext cx="16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region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7BE27F-71FE-197F-01E6-9C1EF33F1AF2}"/>
              </a:ext>
            </a:extLst>
          </p:cNvPr>
          <p:cNvSpPr/>
          <p:nvPr/>
        </p:nvSpPr>
        <p:spPr>
          <a:xfrm>
            <a:off x="8430208" y="1637524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0A1F06-0E30-483F-26CE-E981636D3005}"/>
              </a:ext>
            </a:extLst>
          </p:cNvPr>
          <p:cNvSpPr/>
          <p:nvPr/>
        </p:nvSpPr>
        <p:spPr>
          <a:xfrm>
            <a:off x="8430207" y="2829895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E1D3574-075D-111F-F9D0-2E8C4D706056}"/>
              </a:ext>
            </a:extLst>
          </p:cNvPr>
          <p:cNvCxnSpPr/>
          <p:nvPr/>
        </p:nvCxnSpPr>
        <p:spPr>
          <a:xfrm flipH="1">
            <a:off x="7646436" y="3144418"/>
            <a:ext cx="783771" cy="15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EDAA55A-A506-A510-842F-44FFE2D14E8E}"/>
              </a:ext>
            </a:extLst>
          </p:cNvPr>
          <p:cNvSpPr txBox="1"/>
          <p:nvPr/>
        </p:nvSpPr>
        <p:spPr>
          <a:xfrm>
            <a:off x="7137918" y="4646645"/>
            <a:ext cx="12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C27690E-ED90-E078-A133-5178E92FF89C}"/>
              </a:ext>
            </a:extLst>
          </p:cNvPr>
          <p:cNvGrpSpPr/>
          <p:nvPr/>
        </p:nvGrpSpPr>
        <p:grpSpPr>
          <a:xfrm>
            <a:off x="717172" y="337071"/>
            <a:ext cx="4988873" cy="4155223"/>
            <a:chOff x="717172" y="337071"/>
            <a:chExt cx="4988873" cy="415522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5A9D1DB-5D26-28E8-9761-9653A4348ABF}"/>
                </a:ext>
              </a:extLst>
            </p:cNvPr>
            <p:cNvGrpSpPr/>
            <p:nvPr/>
          </p:nvGrpSpPr>
          <p:grpSpPr>
            <a:xfrm>
              <a:off x="719417" y="337072"/>
              <a:ext cx="2494968" cy="2079140"/>
              <a:chOff x="597159" y="429208"/>
              <a:chExt cx="3806892" cy="317241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EEE7BE8-5FCF-6E9E-1E71-8A0F210BE69C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7CAC3D1-100B-E792-B534-1DC019D62D86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C8367AB-F27F-0F50-373C-2509A444FC90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F6D706D-A317-E1CE-8CBA-4BEED9860242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957821-EB11-56EF-3E06-69B75464EA30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B3C7B3F-C057-8654-D6E4-3DDB5E046DC1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A92597A-51C8-633F-A70A-4DCC04E8F4E5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17ECA-8D5E-BB1B-BF87-43DF4CE7365E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6D73CA6-CC97-81AF-E2B2-252E1411D14F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A28F495-A5AF-CA14-012C-90E5B307DDDB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8B49D5D-119D-5F0A-D5D2-39A1BB26F5F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B0115-01F7-93AF-9FF0-FBBDE9158658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E9502A5-C9AC-D606-3087-0B48637D2F17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991E64F-B7B1-AFA7-7FA6-8EEB327DC42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C743B97-717D-1A7D-6F1A-E8ECADCBC73B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870CB0A-D037-44DD-9A58-47766E38014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A4A076B-0DD0-8703-E489-E5AC59B04855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3ABE7E0-4D16-4CE9-72AF-7E9BAC19F43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3AC9351-77EA-6F2D-0437-C381D7FC72DA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552B69A-5FA5-4FD9-EEDF-37F0D807C37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807ED5F-AAE0-FB68-D0E9-F67A5BF1669D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A3B6359-3B21-B0D7-DD19-04D26ED4EB21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8259F6C-226C-F7AB-78B1-4CBE6A296BE4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7CF5C88-AAF6-60BF-B83E-B7605C3C983E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88B2AB9-6FD1-2EC5-C37D-B12C7E28BD16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642FE19-06E2-04B7-722E-996CA22EE525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A4AF3B4-D30A-2BD7-7A18-F2F7C6DAAA78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3CB2CCE-C30A-161D-8D62-653AA885786B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2BB2781-0860-B451-EADB-0FDF021AF723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12FEF4E-F14F-724D-C986-2B416813F8A1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99B2594-4A9B-CCF5-21A0-E4F939494ED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5881FA9-DEBB-4EDF-04E4-7C0A2AFD6A6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C6DA9EF-B9C0-9B3F-0A57-E11236D7671A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E4E410B-DD9C-3C98-F182-3BC4D60D0C74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2885F61-7CF0-19B4-BA2E-3A737C535F5E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1EC49A-6EF2-EEE1-6644-0707C2908686}"/>
                </a:ext>
              </a:extLst>
            </p:cNvPr>
            <p:cNvGrpSpPr/>
            <p:nvPr/>
          </p:nvGrpSpPr>
          <p:grpSpPr>
            <a:xfrm>
              <a:off x="3211077" y="337071"/>
              <a:ext cx="2494968" cy="2079140"/>
              <a:chOff x="597159" y="429208"/>
              <a:chExt cx="3806892" cy="317241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565579D-BA0A-3B1A-0E7D-48A67CC9A753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D2CE7B03-D4CF-3762-04ED-21FCE446223E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EB1A726-0B10-9729-952E-B46E137CAE1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9223C46-F087-E479-AAFE-B9BF72F0489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AE969CC-7FF6-7154-0206-BBD60E72D500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9F2C356-F787-D905-4475-FA906AB3B9D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8ED04BF8-CA15-B229-1C86-CCC2D30057F4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CC4A9C3-41AE-5063-E64B-3F9CE8B1F422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D6044847-2491-44BF-DE6A-E2EC34FD29BE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155202B-2485-89F1-975F-8A051C1C5C82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5C3FA758-4C1C-5E67-BF1B-A0CD7E6CF34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4BA4BD14-B2E3-22F4-7764-C790F47750E8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6BDE4BB9-72C2-15DE-A402-00BA42E9F0B3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29D06FB-62AC-49CE-35AB-AD78B0DB791C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A3CD212-A9E5-F945-421F-D3C376D97BC1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D410069-55D2-D21C-CEDD-816F5979BF6D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32E9841-277F-305F-B2CE-E02AB35CFFD6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5BA7259-3FBF-3050-E351-3629EA934467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8BB22EE-769E-7602-B11B-7559CD159C6B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1E8F0AF-1DD7-3076-A552-6D36BD4148CF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D2C4AB4-3CC6-5DBD-58B8-687D612237B2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8D8F47F-9F9A-3FAD-EA5A-351E2954C933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AC85418-9C44-49EE-D694-BAFFBF3D2F41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B12ABFA-201B-A94B-FB93-E83C1C634FB8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AEF0B06-98DB-4838-2968-660998FF6771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8FF9BFD-0112-B16C-3952-AC0DEB4B0AE5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5F8E0C29-D81F-E1C6-246A-5A902BC3F2AC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9762DDD5-F1AE-D61E-F732-FD77A41B8A51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891C3E5-3CF9-7526-2BB2-BD44116AA932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FB38257-C4C6-9D9A-D94B-DE0D51ABF396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23BB9A3-DDE5-EC1E-0DC1-FC49EED1088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2320402-117A-3EB8-F97B-DA5D7D1720A7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76E875B-9690-8948-80BC-984EEBD0AB14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C16C21D-E9EB-5A00-A868-179C65103017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4B4104C-1578-D1E9-B104-BD5C489CDD22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7830335-65AD-5649-2AFB-1F2A184C36CB}"/>
                </a:ext>
              </a:extLst>
            </p:cNvPr>
            <p:cNvGrpSpPr/>
            <p:nvPr/>
          </p:nvGrpSpPr>
          <p:grpSpPr>
            <a:xfrm>
              <a:off x="717172" y="2413154"/>
              <a:ext cx="2494968" cy="2079140"/>
              <a:chOff x="597159" y="429208"/>
              <a:chExt cx="3806892" cy="3172410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2DCD3755-C8F4-850A-53FC-F6DF92DCE3FE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697F106-8563-5FBE-336A-72EF815CABE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73FD16D7-F094-3D44-FE9B-15875B4B456B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ADD0C04-2A00-F993-3771-3D2ED30904CE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40726CC-E6DB-129A-081C-FB7AC09808BA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5D02C128-1AAA-F0FD-CC28-28E9023D9CC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C614EB4-FC95-DCBD-20CD-52004C342B66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3F20731-9DE0-6B4D-C32F-0455E6E6188B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8851BD9-56E9-F3D6-0E5F-A461767C05B9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73D29901-40FD-1F53-5865-7F950AB2F3F6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E24F2769-3EED-F2E7-3CE0-9D4F48EBA666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BF91C15-BBD0-5248-FEF4-AB233C34F192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0592703-68FD-494A-DEDB-853A5E4DDE3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4728680E-8770-EC3F-C42C-65FCFCB0730F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4E87F24-3F9C-8E1B-6F71-42F67CC7F44B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3C4ECB1-911A-2B8D-DAB5-A84E8C00E2A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597F0061-21A8-2096-988D-3B211719F7D0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C4C1BA2-7314-AC03-424F-60DC598C2A21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DEE07E7-72BA-C0C6-7E6B-75AFCADA6FD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73917E22-0CEF-D966-5685-F049466E8AFB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AD147D56-FCC1-61E2-38E9-EF26B65765CF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91A833B-3CCE-4E4E-D102-96302D0CCC73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5B9242-DD9A-1CA8-D4ED-4878997A6DE0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641C35C0-8EA0-8014-FAF2-7948E9560AA0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F305200-E96A-AE87-C1FB-8D8B50569F52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CB7E023-C147-1E10-3624-0969A96D8F21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0BD6AF9-5B9D-A82D-924F-551CCC9BE06B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CB25E13-E4C5-6411-CA05-84C8AB38DE46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A6E5CD86-B9CD-E505-577C-C2D0903974D8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D9D71618-269D-BA1F-2393-54336C294250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FEB4A12-C69E-15F8-A255-3E9FE293DFD8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4FD9208-2739-6E0A-20D9-912BDAC5D149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7EADC23-3AB8-4E17-7E86-3DB4BE4744A7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87D65FEB-202F-A344-26B9-72F85E17C2F2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AD39AE13-13F2-755D-EE55-6B048778BC7E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6C29D10-0091-E01C-3681-764CF1FB327A}"/>
                </a:ext>
              </a:extLst>
            </p:cNvPr>
            <p:cNvGrpSpPr/>
            <p:nvPr/>
          </p:nvGrpSpPr>
          <p:grpSpPr>
            <a:xfrm>
              <a:off x="3205616" y="2413153"/>
              <a:ext cx="2494968" cy="2079140"/>
              <a:chOff x="597159" y="429208"/>
              <a:chExt cx="3806892" cy="3172410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341F5C53-B2F8-3EB5-03A7-AEFDF012DDB1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6E06A611-9919-C8D5-97D7-F1EA5772B621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970578F-9C74-F872-F74C-174D9A8DE1C2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A0419BC-A141-19EE-9B3F-0934D0D6BEC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012927F1-4C5E-7279-30CD-DBF5552C4E7A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9AAFA55-610C-188C-99A9-2803769138F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E59141E-4654-2E0E-D7EA-FB97C8F54BB8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BA468696-3623-D5A3-8060-262ADBD1FC9D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AC96722B-4AA7-51F1-2C44-5BD08ADFE6CA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72BC1A9-251D-F780-FED6-A70F5F5CC2A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6F3CFF45-CF90-C485-699D-491C6F67005A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BC91445-394C-0F5C-CA99-6993AE5141C6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F1A25C93-0850-4D4D-9A98-494F04D1A5D8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89CDEDE-FEF1-EA30-B275-3CC7A5F3272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BA7331BB-50B4-2CD2-B0A8-CA9B5EAA541E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E9F4858-EB02-311F-AC13-CBE22A1CD716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2FEA64B-4831-691D-9472-B9B0399868D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0B2AEA2-67A2-C979-801F-B861B126625D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1EEC8473-D183-B7A7-A308-98CAD1F28FD8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B5E49E8-C747-3358-9381-FAE72B8E5FE4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212B07F8-4813-E0D7-D6B7-9643BE8F5E8C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71D8F614-8F94-7A9E-225B-51CB6F22B9B4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C9A9A7EC-2865-9A2A-1E11-C2ADCF92FD79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2D087DB9-FDA5-307E-597C-4F356FB342F9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B49237DD-21F1-5B1E-3EE4-9DF9F4DC26A6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1B60C61-E4F0-5816-6CDC-04CA1655E3C4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F198C228-DD51-4915-A8C0-9A344C0C9E33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E3835554-393A-5238-E723-DF0BFA56C50E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7EC1ADE-CC74-8E31-4987-B98222F5AEB4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E6E010C-53D6-A0A9-5D2D-7349E319C0BC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B18615B-A9E4-30A6-D113-7745C06C6BD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ECA9B31-6666-1C88-6184-B350C95E018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D514221B-B8EC-D8D8-CD28-9C97C737D703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2FC33D2B-E41B-EF5E-CA5A-8E2D3B68D661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A4DF4C33-CAFF-1EF1-7B3C-40B871FEAAC4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30D799B-A29A-A0ED-AD5E-BBD203732869}"/>
              </a:ext>
            </a:extLst>
          </p:cNvPr>
          <p:cNvGrpSpPr/>
          <p:nvPr/>
        </p:nvGrpSpPr>
        <p:grpSpPr>
          <a:xfrm>
            <a:off x="7646435" y="1333306"/>
            <a:ext cx="2677882" cy="2341986"/>
            <a:chOff x="717172" y="337071"/>
            <a:chExt cx="4988872" cy="4155223"/>
          </a:xfrm>
          <a:noFill/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E870F58-576B-B988-E774-135FE60C89A6}"/>
                </a:ext>
              </a:extLst>
            </p:cNvPr>
            <p:cNvGrpSpPr/>
            <p:nvPr/>
          </p:nvGrpSpPr>
          <p:grpSpPr>
            <a:xfrm>
              <a:off x="719417" y="337073"/>
              <a:ext cx="2494967" cy="2079141"/>
              <a:chOff x="597159" y="429208"/>
              <a:chExt cx="3806892" cy="3172410"/>
            </a:xfrm>
            <a:grpFill/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AE003F01-B705-08A3-7075-9F3A70E98DCA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D3AB691A-CC7B-2BEA-233D-2971351FAAE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45DED7E5-95D8-E25E-E5AB-8FF5D7FED53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3A3BA7B3-D3FF-A7FF-1638-9AB68CFF609B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B0A7E779-9F5B-1F43-D398-4C49E8429EC0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71415D3E-F732-E8AE-1DB3-5AB254C39194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A184E2A9-3F9D-2FF6-E6B1-DB11A0CF2AB8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6C9AB30D-F9C5-1A17-30D8-B0296D000277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24AECA79-51FC-EF52-9938-48743CC168D4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A547762A-2D99-D3C3-4495-ABB7DAFC420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5C1CC88B-0437-6967-A1B2-3F02B2F5616B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E6186E9F-2ED7-4376-E19A-BD2D6D53B6F6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60B8C288-338F-6195-7C0D-CB45C642ABC2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B95A75AD-C370-817C-38BF-39590924A5A0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46241E14-1F3A-5B41-3E33-38027F860F41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2158EA4E-036A-DE2E-392A-F8910418A46D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FA4F211-8EC4-C1E0-0044-9F8EA0C13F9F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D346B16E-FD01-EE47-CFA8-439E4FD42BEC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65440F31-09BF-80B8-41AE-766F9CA969DB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76AFFA2A-EF8D-ADBD-2A7E-AD7AF0A8C5EC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1315FF00-FD3F-8671-69A2-C05DEAF2EED5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CDAAE774-FFC9-B957-41DF-77D0DC12B0B8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85AB0D68-84BE-C73E-F7DA-977B852D6B1C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5E456875-8282-DC38-3285-124DAA21D14D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2438D0F2-78DA-73D2-69C8-85575678CDE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5686EB85-5C75-0E70-4101-E1E0B90271E1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9BE3EC9E-3168-6A88-1BDC-05B9EF1471FF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4B22AA36-5922-FB1B-4ACD-D66D69968C94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F0D264DD-3C47-BDD1-BA3F-3165B4564F46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81FEAD3C-3D3F-D183-D608-3B9291DCB7DC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02E870D1-7447-B951-4886-9DAAAEADF4C2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EE2DDE4D-E7E0-0BD9-4D5F-83013C8493D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32E5DB37-561A-3788-9BA7-795634140A4A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D9D3502C-99F9-D371-427C-D8D42BE0110A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E1D7227F-FDB8-C216-ACED-DAA2CEB9F24C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B26BEBD-5DE2-2F4C-9934-BB70148D04C8}"/>
                </a:ext>
              </a:extLst>
            </p:cNvPr>
            <p:cNvGrpSpPr/>
            <p:nvPr/>
          </p:nvGrpSpPr>
          <p:grpSpPr>
            <a:xfrm>
              <a:off x="3211077" y="337071"/>
              <a:ext cx="2494967" cy="2079141"/>
              <a:chOff x="597159" y="429208"/>
              <a:chExt cx="3806892" cy="3172410"/>
            </a:xfrm>
            <a:grpFill/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5B4FF931-0417-667F-5642-AF3C491CA68C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B7ABDC5-236F-8382-13C8-3BD263E7A545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3DA55C6D-290E-F317-F4B4-A3845305F1B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8B0E1A83-3E3C-367B-605C-3F8BD78A1DE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AFDE47D1-615C-754F-2338-EDBAA6641876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D342EADF-C4F1-4CA8-24E1-38DC1F0A2177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F5773909-D3E8-D40B-E58E-A8C51D9AB4FD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E578DEEC-03C0-C654-FD0B-D89D620C7A6B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AA2BF063-E2C5-6113-CF27-6F740EE70CAA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CB95193A-380A-30B6-52E0-C5D045D1F03A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3BFBAF9E-E942-57A5-13FC-037E355F620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580DDBE8-AE9C-8ECC-1782-D220E465B876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95339C15-75AF-EE84-44D4-D22E9DC22128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7DDC9F41-00AE-1CC3-8B33-58A511052BB4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494966B6-D317-6E52-3A19-B743B812CF0B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30BABDA8-88D3-C441-D0D9-CB2E5F9304DE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43372FBA-D69D-37ED-A13D-7E04F28958F8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C3700584-500C-1341-9E39-BBB1EDA03B2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BDF428A1-3B66-0F8E-8B3B-060B3BED65E4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F2F94C65-14F9-8E45-9FF4-A9993CC6A9D2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4784AFE6-771E-6ECA-BCF2-71BD8DDF93BC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ADC302FC-5919-8737-77EC-9A979807482C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4F03DCFB-A936-B8CA-3EB7-1A95AA61944F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3AFACB89-362D-F5EF-B225-12A73311B32F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794737E-F7E8-6D75-1993-F1AE56AC6281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9710F5B-92DE-3A67-FF5C-A3D90942B6C8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D7E75C9-293E-A09C-2394-F618E83D3390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2479C2F4-78AC-FF1D-A0E2-6EF7015948C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CFBCF546-E3DD-94B6-7570-938531791D5E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68DE9484-3539-9643-E620-DB027DC3230F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6708DF0B-8CB4-E6FB-7DE9-DABA3F0F0BA8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D33B0956-6B1A-D808-A9B0-C723C0F751F9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DE098197-41BF-CAD0-632C-C4416EAA9CD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0F065A7-8961-71BC-463A-94BA31DE0456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14FCC9F4-ED69-D918-99D9-CC70BAC8518A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92F19FC-66D4-1BF1-7461-866581A0C5B3}"/>
                </a:ext>
              </a:extLst>
            </p:cNvPr>
            <p:cNvGrpSpPr/>
            <p:nvPr/>
          </p:nvGrpSpPr>
          <p:grpSpPr>
            <a:xfrm>
              <a:off x="717172" y="2413153"/>
              <a:ext cx="2494967" cy="2079141"/>
              <a:chOff x="597159" y="429208"/>
              <a:chExt cx="3806892" cy="3172410"/>
            </a:xfrm>
            <a:grpFill/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C7A7F4FD-D9BE-E070-1A27-7431C770B464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6823FC17-5F57-20B3-D639-51DCE043A3C3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9CFC1F-87B3-0BC7-E1AB-DDA8BD6D4685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0B01F3BD-A7D4-1A0B-A4B6-0078CD139EC5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F9403D99-8357-6004-3C7B-7936E61E02CC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FC0DA4C7-2C7D-0716-05AE-E39592CD932C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900FCF32-7DAB-CB16-5D05-75EC5F5D5EC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2D1B3D09-0D55-6F6F-D9DE-12EE9986A7A6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A5077B6B-C84A-89AC-DF87-F869753A55DA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3BB7E977-5497-DA34-4812-322CE5E53FC4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B7581EB-FF10-5121-B448-C0D45F197195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3EA3B57-5E49-5514-F9DB-A2FCD83F2CB6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2EBF8D9-9266-87B8-3727-B9AFA3B39148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690F8CD9-FD82-6CC0-2BD5-CB35A13E3556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DE638A2B-EEC3-F0C8-C860-51A80B125DCF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2A0D-96F0-AE19-5169-33F09E5448EF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02A41244-74D2-C82E-FDED-AC570DCA4FD5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2C7F67B5-2C26-B234-64C9-4873EBC6D6A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B39EEC23-BBAB-5D43-95E0-EA07ABCC2D37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5AEC8633-8DEA-0C39-BE97-645990C21160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2B3AC09F-188D-52C4-184C-479F51E17274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B0270EDD-74F2-8410-D73E-7CC2B5D60501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5E20E999-58EB-782E-3C09-7ECDE43377E4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E29F60DB-02B0-F549-69D5-97642238947B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16CB3BB-E459-2EE1-9BB7-79D10B95F5BD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6AFD8B51-9EB3-A237-5719-2A27609BE24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CFDC9BBA-A03D-3C5B-F05F-7C81C468D31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EF8FE8-4E01-E849-4ABF-53592B95438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172B9F5D-7152-8A5E-BA54-74AD02E964AE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9B894204-A062-13C1-C390-378AD168D439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ABC08C9-E058-BD95-248C-B473F3721D7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4296504-2993-58B0-D94E-16DDE7E91B0C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404472E4-B38C-3717-4C24-DB1BB3531EF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F3E8F744-F999-B30C-95C5-B1DF61FF6E9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413AC3D-6ADF-1F57-8127-4FDA8E24EB6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23B9C94-6C95-4A93-51E7-2AB20303A168}"/>
                </a:ext>
              </a:extLst>
            </p:cNvPr>
            <p:cNvGrpSpPr/>
            <p:nvPr/>
          </p:nvGrpSpPr>
          <p:grpSpPr>
            <a:xfrm>
              <a:off x="3205615" y="2413153"/>
              <a:ext cx="2494967" cy="2079141"/>
              <a:chOff x="597159" y="429208"/>
              <a:chExt cx="3806892" cy="3172410"/>
            </a:xfrm>
            <a:grpFill/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6B2CFFF-41E8-4B3F-A9A6-C753B3BB9557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99C24CF-AF73-2EF7-E0D9-CE235910F845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D6CB9DB2-791B-22E3-61AA-50F2CA0AA92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A336260B-D7F8-5194-4DE0-220BA144D557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6011F17-428A-12C2-F5AE-B9EF1EB9E3DE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59C01EA-5311-7EDE-D5B4-452B8B0E752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81CA0C5-F380-9723-8E41-95096948DE30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B4C0160-AB19-8432-67B9-759D15BBC119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73260E6A-9046-FEF3-DED3-80B408E59C78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3692FC32-0FEC-1606-D2D4-5557AE219D5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57F49570-530D-A028-CA81-E3B8EF37963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BAD92DFF-0068-8EFA-1094-6FD4815516E5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530E2A1C-2C55-94CE-BAC9-A2E911AA1619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B856547-61C7-44D8-9C74-87EC099AD9B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1EFFCE82-A83B-F010-FDE4-EE6C914E40B9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B413469E-B97D-1B4B-42F8-3F8B017152B4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8F4B7A0-CCFF-2A48-9CB1-248307A792A3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1637A49C-99A5-3C9F-AC7C-D50037653057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3CF6E630-E576-3478-7BE3-B0238260C09C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981577D-1EA8-EC79-8CD6-B55536A6F227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6DFFD9CD-7529-855D-CED3-2F343504E7C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D06AF4A8-E3F3-4431-1DEE-643973832E68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3F02228-A585-CBA3-7951-A7A950B334BE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6B63A760-490E-D1E4-7DBA-FA2365A4650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C0676E41-AB44-84DE-A7EC-F084E0989A0C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6AEF3467-4991-F270-03A0-C985F0CF016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37CC9E0C-8EBE-A28E-EF63-A53E1A5084B0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DF161C40-BFFA-3DE5-9A4E-44E6D482C3B8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FAA53BA-493E-CCDA-25AF-5B2463B9B57B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0ED4EF61-2DF5-8EB9-CEB9-F6D84F89FC8F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6C6D4D0F-0D3F-2B8A-2700-A8E54552A68D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4A4E80B-51FD-7FE0-E93E-5A3CC956AD0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09DF3631-9C23-F9E5-DDB2-1F2ABBE5A9C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9C61EB7-3C3C-E11A-5C9E-0EAA85C44663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F0864488-ECD7-42B4-A971-58C68927E729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EEA06608-3F5D-F4DA-D599-BEE49D4FFFC5}"/>
              </a:ext>
            </a:extLst>
          </p:cNvPr>
          <p:cNvSpPr txBox="1"/>
          <p:nvPr/>
        </p:nvSpPr>
        <p:spPr>
          <a:xfrm>
            <a:off x="205273" y="121298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</a:t>
            </a:r>
          </a:p>
        </p:txBody>
      </p:sp>
    </p:spTree>
    <p:extLst>
      <p:ext uri="{BB962C8B-B14F-4D97-AF65-F5344CB8AC3E}">
        <p14:creationId xmlns:p14="http://schemas.microsoft.com/office/powerpoint/2010/main" val="25229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F827-FE59-82A4-FDEC-CE4FF1ACB2C0}"/>
              </a:ext>
            </a:extLst>
          </p:cNvPr>
          <p:cNvSpPr txBox="1"/>
          <p:nvPr/>
        </p:nvSpPr>
        <p:spPr>
          <a:xfrm>
            <a:off x="279918" y="233266"/>
            <a:ext cx="765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Processes: Currently we only have deposition and etch.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Deposition: Selects grid cubes and changes the assigned material.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Etch: Sets the grid cube to EMPTY if the neighboring conditions are satisfied (i.e. if top neighbor is EMPTY set this grid cube material to empty.) 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CF22BE-6A4D-4ECC-2F45-BF5361817277}"/>
              </a:ext>
            </a:extLst>
          </p:cNvPr>
          <p:cNvGrpSpPr/>
          <p:nvPr/>
        </p:nvGrpSpPr>
        <p:grpSpPr>
          <a:xfrm>
            <a:off x="2733870" y="3930757"/>
            <a:ext cx="5781881" cy="2483882"/>
            <a:chOff x="2733870" y="3398912"/>
            <a:chExt cx="5781881" cy="24838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ADE078-39FB-ED2E-89B8-4AC96C9A7659}"/>
                </a:ext>
              </a:extLst>
            </p:cNvPr>
            <p:cNvGrpSpPr/>
            <p:nvPr/>
          </p:nvGrpSpPr>
          <p:grpSpPr>
            <a:xfrm>
              <a:off x="2733870" y="3429000"/>
              <a:ext cx="1654633" cy="2453794"/>
              <a:chOff x="2659225" y="3893354"/>
              <a:chExt cx="1654633" cy="2453794"/>
            </a:xfrm>
          </p:grpSpPr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88C75BD2-BACB-7353-AED4-3B89ED27152D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1AFCF589-5E94-DBDF-D3CE-B6D122C0DF36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466441BC-CE7E-5649-D12E-DC17FEBCCDAC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7359BDB4-8028-22E5-DBF9-43AF1D8F17C7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63CDD118-B19F-8890-C5B9-C5468B6E4C12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8CB50853-0AC4-81D9-54F4-AE9CF6B2177D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459DD06C-1BFC-F9CB-98EF-2D2B8C65972D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7412B0D8-FBD4-DE9B-FE31-2D3E738E2544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1C76FEB5-38BA-5F79-B4E2-120DBC995001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82D8E146-61BA-55ED-664F-2C19C49317C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2EF8940C-E67A-B52A-77E1-57ED14DEE974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1FC96C1C-0866-00E3-2D1C-8482C64C728A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A35652B8-C4BC-15B7-0E71-02E96C70C4F8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7EFBB845-779F-467C-8374-66EFFCBF1641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3481FF34-14C7-3D6C-F292-7355DF41D2DA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9CE2FB04-1CEA-A01C-3811-724213D65A4B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9D913B36-DE52-B1F1-140F-A6EE25C630FF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066BD71F-64F5-0172-D9EC-191E436035A7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55B101C4-ADAF-84CE-A7D5-0F1BC2A216B8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E99F8A50-1168-1058-014C-995A1327630A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C4763557-C424-9208-8212-C69D974C8F1E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A5FB56F2-6BAD-9B51-E87E-A975AB68F993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A4D12184-C9CD-20A6-4CAC-230D08BE556B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30BA6FE3-AB9C-49B9-4475-3A1E25A54AC6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1BFB2E55-4DD4-758C-9234-7FCBAA7C622D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099977FD-247D-E0E1-9A13-BDD586B0A291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B0D75A63-1DB9-4453-3F8E-B967DE1ADE36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383E03F6-99DA-20B1-5290-B58F6191327C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D7AD07B5-BD9E-9A2A-9449-79806A48F039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9B119A69-A1E3-F6F6-5C61-C3A2ECE13AA8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5D466531-77BB-5601-1126-1F6C96295BAB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515C648C-8BFF-238D-B0AE-40F311B16561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D414DB-63E6-0733-5D86-EED928E4F2B7}"/>
                </a:ext>
              </a:extLst>
            </p:cNvPr>
            <p:cNvGrpSpPr/>
            <p:nvPr/>
          </p:nvGrpSpPr>
          <p:grpSpPr>
            <a:xfrm>
              <a:off x="3778899" y="3415003"/>
              <a:ext cx="1654633" cy="2453794"/>
              <a:chOff x="2659225" y="3893354"/>
              <a:chExt cx="1654633" cy="2453794"/>
            </a:xfrm>
          </p:grpSpPr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F6162CBA-E24A-E7E9-2614-0829EE0AD507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B4907B8F-586A-5E21-4920-7DD5A779F05D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0B0DE474-C416-9627-239A-04C85FE046D9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6034BBFF-A311-17D8-3161-931320774049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9221DECC-C820-D181-1CB9-CAD99DF7A261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94EAC79-9469-1A5D-3D17-D60774AD7DA8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11E296A6-F334-E7C2-A8F3-B1111B6A6108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B46A170A-6901-080D-AE4A-BA9F9BBE6E48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AA79956A-FD3A-48E8-A93B-74243FD6DBBD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D679B3A9-1EC9-5EB5-B177-56D5089FAABB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59EB3D65-4E01-27B7-EA64-E999E955B3E9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DB99D0E1-361E-68B3-66EF-265F6B0415C0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39034D37-1A7C-6D25-670E-D3BD0865F986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A3996A42-052A-BBEB-96B4-079856DCC79A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61E0A705-C070-D576-7DDC-67A58A34A6C2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B233B142-109B-1FED-19BA-D26370F8B2A9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5A425B24-1E38-E2BB-821D-BAE31E1B544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E27B1684-A1FA-3844-E0EC-EA05747922B1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A719CF95-2570-F2B9-17F8-D0B397A29C40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589315A4-00D7-9CCC-2846-18E1CCAC7D18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C40142A3-1741-84AE-E00E-3248AB156471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BB741B5F-8506-350A-9332-0CC59300E8CD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A1CA09E-F02A-E016-3F4F-4CCA9337392E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C1B29373-0C43-D9AA-9A90-506AEBC1BA82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B99755F2-04C4-7ED9-5EE7-36CB54598445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3D699F76-0AFB-CB6B-BFF8-8F50D6912513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5C950AF2-E3E7-71A8-CF45-6FB298E6765C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B2F6747C-A099-2949-FE2A-9AAC7FE62AA6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5469C6BE-A351-2A41-49D0-30514774982A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8C4572FB-B7F5-0127-BAD3-1EEB09E448DC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901B2357-CD68-C23E-CB52-45CF9556F0AE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517DF64D-79C4-8CDD-8CEB-B79AC202DB57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F7D4CF-FAA3-1E31-469A-0CDAB2905C37}"/>
                </a:ext>
              </a:extLst>
            </p:cNvPr>
            <p:cNvGrpSpPr/>
            <p:nvPr/>
          </p:nvGrpSpPr>
          <p:grpSpPr>
            <a:xfrm>
              <a:off x="4808378" y="3419668"/>
              <a:ext cx="1654633" cy="2453794"/>
              <a:chOff x="2659225" y="3893354"/>
              <a:chExt cx="1654633" cy="2453794"/>
            </a:xfrm>
          </p:grpSpPr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9C464D05-0E79-9D45-CF65-0EE86F6EAE29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D69E9317-4D93-014B-EF1B-6E71CACAA0A9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BA36E94E-C4F7-6FEE-C804-15132ADAAAD6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C18C384F-5CA5-B8A3-946B-A2EE63E0C431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E7BFF118-79BE-82DD-EB07-516B500F6AAD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3C54638F-CF10-D2D9-BEBD-88D032A8CA7E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9B50B9B6-9029-2425-C9A6-E21F6F75A65E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B54D8603-2CBD-96CB-32B6-C75CF89B35DA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E1763D5D-85C7-E9BD-430D-3874E1B441F8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72583596-A595-8E2D-5B3D-5B31945039E4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0E3CC6F8-B697-36D7-F471-F4E7AEACCC15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C11AAE32-4B5E-35A6-3DB7-691C82C6EBF9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79CB218B-ABBD-ED09-34C1-3706ED61F6F4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AEA3144E-32C5-8007-7768-825983C19C86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A9772DBC-4A4A-1ABB-6A1B-A46B0A7B4079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8E887449-10BD-0AAA-21AB-CA0CB55C8601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79DCA6F7-CC67-993D-40B6-6D9B329867F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91D3EBAA-93DD-815A-97AD-2946C110E5D8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6009C997-B8B2-892B-0C34-3125D058CD43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E5BDC894-8781-248A-7AB0-2324FF0FBC81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024A7AA2-A59A-AED7-E045-9DDF7CB60B7A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6FA8ACD9-C4FD-A8E8-0549-9C5114F8483A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0816CAAA-70D5-D426-9B8F-5C1BC13D900A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ADD223E3-2098-FDB0-DC81-3FBFC76327C3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228BC38B-95C1-3C5C-1BF4-E6241E7C58F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ube 100">
                <a:extLst>
                  <a:ext uri="{FF2B5EF4-FFF2-40B4-BE49-F238E27FC236}">
                    <a16:creationId xmlns:a16="http://schemas.microsoft.com/office/drawing/2014/main" id="{3664D7B9-8CE4-9AAA-0C36-A5A53A3F6660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1E3DCA99-CC94-3E98-0551-912503198BB3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DAC7D81C-F6E3-FA5C-ADA1-F390246F11E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F085D494-43FE-65F5-9298-D41ED98085C2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2C599EA4-048D-FBDA-4BF5-063A1DF2384E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E5E84F0A-7314-08D3-AFA5-5D91A2FF1641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880F06FD-B66E-EDEB-CCD5-F39DF86FB2A4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58D16D-0B66-A827-0D17-E8257F1EB769}"/>
                </a:ext>
              </a:extLst>
            </p:cNvPr>
            <p:cNvGrpSpPr/>
            <p:nvPr/>
          </p:nvGrpSpPr>
          <p:grpSpPr>
            <a:xfrm>
              <a:off x="5844069" y="3412909"/>
              <a:ext cx="1654633" cy="2453794"/>
              <a:chOff x="2659225" y="3893354"/>
              <a:chExt cx="1654633" cy="2453794"/>
            </a:xfrm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307CBD02-6467-0D02-3BA0-8A9BE649753F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8DC033B8-41A7-AC54-1BF6-1CD1A60DB640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DAB41607-FA57-B6B8-BE3D-626811D68448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8F4E3963-8180-647D-52D8-8766C3142A36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DC6B1007-FBA2-B2F7-2A78-FA0C2212BB46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77791B10-BE0E-15A9-4FEF-14CC5CF18C5E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8A6DA46C-3313-26C1-F662-4868368A6C0B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44E3C8A0-DDE1-AA1B-19B5-88E58BA4AFDB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60F18F2B-8F3C-F106-BA39-99350746C693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1DD3890D-3060-734D-A5A5-054185B82A1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90FA69FF-A204-2AEB-5728-30EB9B747DFF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C3ED932B-85A9-334B-C9F2-8B4E62F69237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0824E948-8139-1BD1-4166-E60F4D2E3CA9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28D1D7D4-5CEA-7EF2-3F28-0C4FABBE1502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A141FF07-BA03-FE96-4BEA-94528B789BB3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3A79B51C-EB54-6759-B4CA-4FD0F73ADA26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8C11393A-7732-1E20-5A27-8492DE3024C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4A6459A4-EE0D-E6C1-5D34-E9BD7C869958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60CA101D-EA06-4566-FE32-B1530F9255F9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8B7B3019-7155-DA4D-00D2-EC81E2A1B2C3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093468E0-1C3A-AD8D-BECB-3D157FE2590D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DA53B55C-F95F-D2F6-F1B8-D0ADD0DF2935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6F2A0331-89AB-3AE5-B59C-DBBD0F527E9C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B5A4426A-6DE1-5F01-67C1-C8B5D057DB03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CE256AD2-1E84-E7BF-DD6E-28A43095FA22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3EDEBACA-F097-B939-9EDA-1D3B83C4D273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14712329-07BC-5E85-1747-592E9FF26682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9722DDF3-E95B-A047-650A-0F76864F60AA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3B2FD6F4-708F-ED3C-FCAD-4C81FCD0899E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B18CD679-0216-6996-B648-CC0B8AF2FFC4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F26E0596-8E36-C0CD-E107-6D06B9394F64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F858C816-A40E-737E-AE6F-874AF2B07686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1A989D-6051-D9D9-1157-1A79F6B6EB0E}"/>
                </a:ext>
              </a:extLst>
            </p:cNvPr>
            <p:cNvGrpSpPr/>
            <p:nvPr/>
          </p:nvGrpSpPr>
          <p:grpSpPr>
            <a:xfrm>
              <a:off x="6861118" y="3398912"/>
              <a:ext cx="1654633" cy="2453794"/>
              <a:chOff x="2659225" y="3893354"/>
              <a:chExt cx="1654633" cy="2453794"/>
            </a:xfrm>
          </p:grpSpPr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78361668-5F45-356E-14C1-1DAB3532FC56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A913FF80-01D3-60C6-6D1B-784EDBD56436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1E396D92-BCBA-3293-0B18-F1939DE6E180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3051B407-2024-0793-D15C-FED1B12AD1FA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3C1E88C-5554-50B6-9A65-70CE5C128422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204DF5F8-8EE3-C4EA-6ACE-7CCD069549EF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4E0CBBB6-8FF0-39B7-85A0-29CDE17EC216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346D24DC-553B-988C-D2EB-C4075D4323D0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39C538F5-C872-64D9-1440-A6C12AEBA0BC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3E122979-09CC-750E-F60E-688BD8529BC4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AE769F96-7B7E-BE90-1ECA-67D2FCF83797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93BACF5F-2D44-0A48-69B1-C0CE8AB420A2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684E67A8-9DD7-0E7A-4D55-7592BB0532A4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AD5DFCE-6B0A-6ADA-FC80-7DF91650F3CF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8024AEF9-B782-913F-5E54-C936E7B9AACE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DF426B45-EA92-4C9C-79D3-2AC9615E766B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17579B50-88D4-8C7D-ED20-B1DC4425468C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915F18C3-1BA5-9A6C-84FC-05CD3CA7D305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B78724E2-2DB9-9F83-BFA1-DE610A4605FD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621F17FD-E656-F51F-8FD1-F5BF1C36565E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84AB571-9817-F5EF-3DDA-B15646DDE6DF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1DBB3AC2-6D48-C61A-D485-1F2C25784DCE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6E8F8AA3-D648-7758-9857-54B5174F0249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E13EE2CF-ACA5-E3B1-4936-0462E2D41FAC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5C09E800-2056-7BB4-621F-8E7961F1A89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531E5F73-FDAD-202D-47DA-E9D5B7520EA2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1D9BD4D2-8E9E-2500-099A-59C4D36BA371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73BED750-DFE4-5302-3822-D59B60CC15E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A9912505-048F-D4FF-B13E-A8A88BEF09BC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C1A369B8-6D1A-86DF-F93C-1AA0B3DFC08F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F72FFF9F-66C5-D389-C4A2-D080498EF88F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518FC0F1-6DB0-46E1-F4B9-791ECB744EAE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Cube 171">
            <a:extLst>
              <a:ext uri="{FF2B5EF4-FFF2-40B4-BE49-F238E27FC236}">
                <a16:creationId xmlns:a16="http://schemas.microsoft.com/office/drawing/2014/main" id="{ED734B74-A7B3-ABE5-14A9-6F3A45910FF3}"/>
              </a:ext>
            </a:extLst>
          </p:cNvPr>
          <p:cNvSpPr/>
          <p:nvPr/>
        </p:nvSpPr>
        <p:spPr>
          <a:xfrm>
            <a:off x="8892078" y="548951"/>
            <a:ext cx="690465" cy="60944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EB774E4-7A9A-B924-1367-BFE175CEFADA}"/>
              </a:ext>
            </a:extLst>
          </p:cNvPr>
          <p:cNvCxnSpPr/>
          <p:nvPr/>
        </p:nvCxnSpPr>
        <p:spPr>
          <a:xfrm>
            <a:off x="9778482" y="778170"/>
            <a:ext cx="55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D5B0479-99EC-8F6A-53D4-991C71257F1F}"/>
              </a:ext>
            </a:extLst>
          </p:cNvPr>
          <p:cNvSpPr txBox="1"/>
          <p:nvPr/>
        </p:nvSpPr>
        <p:spPr>
          <a:xfrm>
            <a:off x="10328988" y="548951"/>
            <a:ext cx="158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SiO2 deposited grid cube</a:t>
            </a:r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1C3AC03E-995D-FE87-B753-97AED9DAC5CC}"/>
              </a:ext>
            </a:extLst>
          </p:cNvPr>
          <p:cNvSpPr/>
          <p:nvPr/>
        </p:nvSpPr>
        <p:spPr>
          <a:xfrm>
            <a:off x="8784771" y="1558601"/>
            <a:ext cx="690465" cy="609441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80D5DF4-AD0C-E31A-642F-0E7BB2794F7E}"/>
              </a:ext>
            </a:extLst>
          </p:cNvPr>
          <p:cNvCxnSpPr/>
          <p:nvPr/>
        </p:nvCxnSpPr>
        <p:spPr>
          <a:xfrm>
            <a:off x="9778481" y="1736696"/>
            <a:ext cx="55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E543108-8009-7058-F82F-1DDCC9636F5D}"/>
              </a:ext>
            </a:extLst>
          </p:cNvPr>
          <p:cNvSpPr txBox="1"/>
          <p:nvPr/>
        </p:nvSpPr>
        <p:spPr>
          <a:xfrm>
            <a:off x="10328987" y="1507477"/>
            <a:ext cx="158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mask deposited grid cube</a:t>
            </a:r>
          </a:p>
        </p:txBody>
      </p:sp>
    </p:spTree>
    <p:extLst>
      <p:ext uri="{BB962C8B-B14F-4D97-AF65-F5344CB8AC3E}">
        <p14:creationId xmlns:p14="http://schemas.microsoft.com/office/powerpoint/2010/main" val="66445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784F435-2B2F-AEEE-6D6A-C39445244B09}"/>
              </a:ext>
            </a:extLst>
          </p:cNvPr>
          <p:cNvSpPr/>
          <p:nvPr/>
        </p:nvSpPr>
        <p:spPr>
          <a:xfrm>
            <a:off x="8430208" y="2223406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EE24C-D9B5-A818-13C6-CA05F151ED03}"/>
              </a:ext>
            </a:extLst>
          </p:cNvPr>
          <p:cNvSpPr/>
          <p:nvPr/>
        </p:nvSpPr>
        <p:spPr>
          <a:xfrm>
            <a:off x="7646436" y="1338943"/>
            <a:ext cx="2677886" cy="234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7BE27F-71FE-197F-01E6-9C1EF33F1AF2}"/>
              </a:ext>
            </a:extLst>
          </p:cNvPr>
          <p:cNvSpPr/>
          <p:nvPr/>
        </p:nvSpPr>
        <p:spPr>
          <a:xfrm>
            <a:off x="8430208" y="1637524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0A1F06-0E30-483F-26CE-E981636D3005}"/>
              </a:ext>
            </a:extLst>
          </p:cNvPr>
          <p:cNvSpPr/>
          <p:nvPr/>
        </p:nvSpPr>
        <p:spPr>
          <a:xfrm>
            <a:off x="8430207" y="2829895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AB06B417-BD41-27C3-55D9-CE1FBC2FF205}"/>
              </a:ext>
            </a:extLst>
          </p:cNvPr>
          <p:cNvGrpSpPr/>
          <p:nvPr/>
        </p:nvGrpSpPr>
        <p:grpSpPr>
          <a:xfrm>
            <a:off x="79808" y="145794"/>
            <a:ext cx="6884815" cy="5650687"/>
            <a:chOff x="79808" y="145794"/>
            <a:chExt cx="6884815" cy="5650687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C27690E-ED90-E078-A133-5178E92FF89C}"/>
                </a:ext>
              </a:extLst>
            </p:cNvPr>
            <p:cNvGrpSpPr/>
            <p:nvPr/>
          </p:nvGrpSpPr>
          <p:grpSpPr>
            <a:xfrm>
              <a:off x="82745" y="145794"/>
              <a:ext cx="3441506" cy="2826385"/>
              <a:chOff x="717172" y="337071"/>
              <a:chExt cx="4988873" cy="415522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5A9D1DB-5D26-28E8-9761-9653A4348ABF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EEE7BE8-5FCF-6E9E-1E71-8A0F210BE69C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7CAC3D1-100B-E792-B534-1DC019D62D8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0C8367AB-F27F-0F50-373C-2509A444FC9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F6D706D-A317-E1CE-8CBA-4BEED986024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B957821-EB11-56EF-3E06-69B75464EA3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B3C7B3F-C057-8654-D6E4-3DDB5E046DC1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A92597A-51C8-633F-A70A-4DCC04E8F4E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0517ECA-8D5E-BB1B-BF87-43DF4CE7365E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36D73CA6-CC97-81AF-E2B2-252E1411D14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6A28F495-A5AF-CA14-012C-90E5B307DDD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8B49D5D-119D-5F0A-D5D2-39A1BB26F5F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B7B0115-01F7-93AF-9FF0-FBBDE915865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E9502A5-C9AC-D606-3087-0B48637D2F1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991E64F-B7B1-AFA7-7FA6-8EEB327DC42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AC743B97-717D-1A7D-6F1A-E8ECADCBC73B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870CB0A-D037-44DD-9A58-47766E38014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A4A076B-0DD0-8703-E489-E5AC59B0485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63ABE7E0-4D16-4CE9-72AF-7E9BAC19F43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3AC9351-77EA-6F2D-0437-C381D7FC72D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B552B69A-5FA5-4FD9-EEDF-37F0D807C37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807ED5F-AAE0-FB68-D0E9-F67A5BF1669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A3B6359-3B21-B0D7-DD19-04D26ED4EB21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8259F6C-226C-F7AB-78B1-4CBE6A296BE4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B7CF5C88-AAF6-60BF-B83E-B7605C3C983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88B2AB9-6FD1-2EC5-C37D-B12C7E28BD1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642FE19-06E2-04B7-722E-996CA22EE52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FA4AF3B4-D30A-2BD7-7A18-F2F7C6DAAA7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33CB2CCE-C30A-161D-8D62-653AA885786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02BB2781-0860-B451-EADB-0FDF021AF723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412FEF4E-F14F-724D-C986-2B416813F8A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99B2594-4A9B-CCF5-21A0-E4F939494ED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5881FA9-DEBB-4EDF-04E4-7C0A2AFD6A6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C6DA9EF-B9C0-9B3F-0A57-E11236D7671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4E4E410B-DD9C-3C98-F182-3BC4D60D0C7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A2885F61-7CF0-19B4-BA2E-3A737C535F5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D1EC49A-6EF2-EEE1-6644-0707C2908686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9565579D-BA0A-3B1A-0E7D-48A67CC9A753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D2CE7B03-D4CF-3762-04ED-21FCE446223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BEB1A726-0B10-9729-952E-B46E137CAE1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09223C46-F087-E479-AAFE-B9BF72F0489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AAE969CC-7FF6-7154-0206-BBD60E72D50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F9F2C356-F787-D905-4475-FA906AB3B9D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8ED04BF8-CA15-B229-1C86-CCC2D30057F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ACC4A9C3-41AE-5063-E64B-3F9CE8B1F422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D6044847-2491-44BF-DE6A-E2EC34FD29B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A155202B-2485-89F1-975F-8A051C1C5C8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5C3FA758-4C1C-5E67-BF1B-A0CD7E6CF34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4BA4BD14-B2E3-22F4-7764-C790F47750E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6BDE4BB9-72C2-15DE-A402-00BA42E9F0B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F29D06FB-62AC-49CE-35AB-AD78B0DB791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1A3CD212-A9E5-F945-421F-D3C376D97BC1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2D410069-55D2-D21C-CEDD-816F5979BF6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B32E9841-277F-305F-B2CE-E02AB35CFFD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45BA7259-3FBF-3050-E351-3629EA934467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8BB22EE-769E-7602-B11B-7559CD159C6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11E8F0AF-1DD7-3076-A552-6D36BD4148C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6D2C4AB4-3CC6-5DBD-58B8-687D612237B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48D8F47F-9F9A-3FAD-EA5A-351E2954C933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EAC85418-9C44-49EE-D694-BAFFBF3D2F4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4B12ABFA-201B-A94B-FB93-E83C1C634FB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AEF0B06-98DB-4838-2968-660998FF677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18FF9BFD-0112-B16C-3952-AC0DEB4B0AE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5F8E0C29-D81F-E1C6-246A-5A902BC3F2A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9762DDD5-F1AE-D61E-F732-FD77A41B8A5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E891C3E5-3CF9-7526-2BB2-BD44116AA932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DFB38257-C4C6-9D9A-D94B-DE0D51ABF39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023BB9A3-DDE5-EC1E-0DC1-FC49EED1088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A2320402-117A-3EB8-F97B-DA5D7D1720A7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76E875B-9690-8948-80BC-984EEBD0AB1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9C16C21D-E9EB-5A00-A868-179C6510301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14B4104C-1578-D1E9-B104-BD5C489CDD2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7830335-65AD-5649-2AFB-1F2A184C36CB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2DCD3755-C8F4-850A-53FC-F6DF92DCE3FE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F697F106-8563-5FBE-336A-72EF815CABE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73FD16D7-F094-3D44-FE9B-15875B4B456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3ADD0C04-2A00-F993-3771-3D2ED30904C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640726CC-E6DB-129A-081C-FB7AC09808B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5D02C128-1AAA-F0FD-CC28-28E9023D9CC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9C614EB4-FC95-DCBD-20CD-52004C342B6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23F20731-9DE0-6B4D-C32F-0455E6E6188B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58851BD9-56E9-F3D6-0E5F-A461767C05B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73D29901-40FD-1F53-5865-7F950AB2F3F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E24F2769-3EED-F2E7-3CE0-9D4F48EBA66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3BF91C15-BBD0-5248-FEF4-AB233C34F19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0592703-68FD-494A-DEDB-853A5E4DDE3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4728680E-8770-EC3F-C42C-65FCFCB0730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74E87F24-3F9C-8E1B-6F71-42F67CC7F44B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83C4ECB1-911A-2B8D-DAB5-A84E8C00E2A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597F0061-21A8-2096-988D-3B211719F7D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4C4C1BA2-7314-AC03-424F-60DC598C2A2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DEE07E7-72BA-C0C6-7E6B-75AFCADA6FD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73917E22-0CEF-D966-5685-F049466E8AF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D147D56-FCC1-61E2-38E9-EF26B65765C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491A833B-3CCE-4E4E-D102-96302D0CCC73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FA5B9242-DD9A-1CA8-D4ED-4878997A6DE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641C35C0-8EA0-8014-FAF2-7948E9560AA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CF305200-E96A-AE87-C1FB-8D8B50569F5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2CB7E023-C147-1E10-3624-0969A96D8F2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E0BD6AF9-5B9D-A82D-924F-551CCC9BE06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0CB25E13-E4C5-6411-CA05-84C8AB38DE4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6E5CD86-B9CD-E505-577C-C2D0903974D8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D9D71618-269D-BA1F-2393-54336C29425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1FEB4A12-C69E-15F8-A255-3E9FE293DFD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34FD9208-2739-6E0A-20D9-912BDAC5D14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17EADC23-3AB8-4E17-7E86-3DB4BE4744A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87D65FEB-202F-A344-26B9-72F85E17C2F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AD39AE13-13F2-755D-EE55-6B048778BC7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56C29D10-0091-E01C-3681-764CF1FB327A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341F5C53-B2F8-3EB5-03A7-AEFDF012DDB1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6E06A611-9919-C8D5-97D7-F1EA5772B62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1970578F-9C74-F872-F74C-174D9A8DE1C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A0419BC-A141-19EE-9B3F-0934D0D6BEC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012927F1-4C5E-7279-30CD-DBF5552C4E7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9AAFA55-610C-188C-99A9-2803769138F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6E59141E-4654-2E0E-D7EA-FB97C8F54BB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BA468696-3623-D5A3-8060-262ADBD1FC9D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AC96722B-4AA7-51F1-2C44-5BD08ADFE6C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872BC1A9-251D-F780-FED6-A70F5F5CC2A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F3CFF45-CF90-C485-699D-491C6F67005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8BC91445-394C-0F5C-CA99-6993AE5141C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F1A25C93-0850-4D4D-9A98-494F04D1A5D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D89CDEDE-FEF1-EA30-B275-3CC7A5F3272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BA7331BB-50B4-2CD2-B0A8-CA9B5EAA541E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E9F4858-EB02-311F-AC13-CBE22A1CD71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02FEA64B-4831-691D-9472-B9B0399868D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30B2AEA2-67A2-C979-801F-B861B126625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1EEC8473-D183-B7A7-A308-98CAD1F28FD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DB5E49E8-C747-3358-9381-FAE72B8E5FE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212B07F8-4813-E0D7-D6B7-9643BE8F5E8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71D8F614-8F94-7A9E-225B-51CB6F22B9B4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9A9A7EC-2865-9A2A-1E11-C2ADCF92FD7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2D087DB9-FDA5-307E-597C-4F356FB342F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B49237DD-21F1-5B1E-3EE4-9DF9F4DC26A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61B60C61-E4F0-5816-6CDC-04CA1655E3C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F198C228-DD51-4915-A8C0-9A344C0C9E3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E3835554-393A-5238-E723-DF0BFA56C50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F7EC1ADE-CC74-8E31-4987-B98222F5AEB4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4E6E010C-53D6-A0A9-5D2D-7349E319C0B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B18615B-A9E4-30A6-D113-7745C06C6BD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7ECA9B31-6666-1C88-6184-B350C95E018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D514221B-B8EC-D8D8-CD28-9C97C737D70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2FC33D2B-E41B-EF5E-CA5A-8E2D3B68D661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A4DF4C33-CAFF-1EF1-7B3C-40B871FEAAC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89A2EA0B-36D6-C8B8-B987-3464B37D5B05}"/>
                </a:ext>
              </a:extLst>
            </p:cNvPr>
            <p:cNvGrpSpPr/>
            <p:nvPr/>
          </p:nvGrpSpPr>
          <p:grpSpPr>
            <a:xfrm>
              <a:off x="3523117" y="145794"/>
              <a:ext cx="3441506" cy="2826385"/>
              <a:chOff x="717172" y="337071"/>
              <a:chExt cx="4988873" cy="4155223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957A564B-B6D3-0EB8-97F5-BF1731B9CD9D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FFA3E2F3-2E90-3A6F-348F-B80D85687560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FFE8FD2D-75E4-E35C-8E34-199786E1AC7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997747E6-2853-A934-0C2D-58C88935D22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CC02FCC1-28FC-614F-D58E-FE94CF5D6E8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55D58503-D9F2-611E-2996-C865A6D1148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85053E64-4673-9E3F-5F40-FCFE42E7E5F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E68E9BB5-4B8F-CAAE-EFCF-42A09AAB9E7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2672161F-A24E-07F5-6DD9-741514B24C9E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80" name="Rectangle 579">
                    <a:extLst>
                      <a:ext uri="{FF2B5EF4-FFF2-40B4-BE49-F238E27FC236}">
                        <a16:creationId xmlns:a16="http://schemas.microsoft.com/office/drawing/2014/main" id="{1BDF85F1-CC4C-B007-D1F9-8CCA2229958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2E76E108-8183-62B2-CB6B-B52AA4BF1C2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Rectangle 581">
                    <a:extLst>
                      <a:ext uri="{FF2B5EF4-FFF2-40B4-BE49-F238E27FC236}">
                        <a16:creationId xmlns:a16="http://schemas.microsoft.com/office/drawing/2014/main" id="{E9B60CE0-9CD5-2EB5-00CC-F3C0B5E5B1C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8EDB2D3A-C7B5-F79A-D42E-36EB559063B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D17AB831-0982-91B4-96B0-45E2363AB92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4C689AA2-B979-1AE8-F201-DB8093246BF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" name="Group 558">
                  <a:extLst>
                    <a:ext uri="{FF2B5EF4-FFF2-40B4-BE49-F238E27FC236}">
                      <a16:creationId xmlns:a16="http://schemas.microsoft.com/office/drawing/2014/main" id="{51927A97-81AD-D445-4438-163F3CE69457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89DBBFCE-191F-F8FC-D1E2-3408E2CF5DA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16A8634B-98DE-7C75-42DF-B1EC7D82AA5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Rectangle 575">
                    <a:extLst>
                      <a:ext uri="{FF2B5EF4-FFF2-40B4-BE49-F238E27FC236}">
                        <a16:creationId xmlns:a16="http://schemas.microsoft.com/office/drawing/2014/main" id="{8F1A16AB-BAF1-10AF-C12A-A8CD5676164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641ED747-A960-30EE-25D6-41CC140F3C8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5B7484D0-BB80-7F9D-19CF-B6475A6DABE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Rectangle 578">
                    <a:extLst>
                      <a:ext uri="{FF2B5EF4-FFF2-40B4-BE49-F238E27FC236}">
                        <a16:creationId xmlns:a16="http://schemas.microsoft.com/office/drawing/2014/main" id="{473BC06B-C7C6-C5CB-49D5-C9B78A98A97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17D0DFC1-4613-A5EE-44C2-1DC29A5F0D46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3EACAD76-E4BE-A545-6450-4FB592CB985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Rectangle 568">
                    <a:extLst>
                      <a:ext uri="{FF2B5EF4-FFF2-40B4-BE49-F238E27FC236}">
                        <a16:creationId xmlns:a16="http://schemas.microsoft.com/office/drawing/2014/main" id="{B9D9F6CE-CBCF-5C55-DDFB-31CFA988C29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Rectangle 569">
                    <a:extLst>
                      <a:ext uri="{FF2B5EF4-FFF2-40B4-BE49-F238E27FC236}">
                        <a16:creationId xmlns:a16="http://schemas.microsoft.com/office/drawing/2014/main" id="{237E763D-326E-47DE-2041-12F7DD88753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8F6D12D2-EE3E-2223-C4BF-E89F6A54796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2DBB3000-0BC3-4A39-C18E-E1A61B3AA7D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7AC8B56E-921F-1CAB-7F0E-7F21DE84758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1" name="Group 560">
                  <a:extLst>
                    <a:ext uri="{FF2B5EF4-FFF2-40B4-BE49-F238E27FC236}">
                      <a16:creationId xmlns:a16="http://schemas.microsoft.com/office/drawing/2014/main" id="{DE2BFA0D-3955-5185-3A26-F144905FC830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E69EED4D-0F48-253C-05E9-C82D99B9E80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720551B4-34C1-D88B-6603-1EB579D0A76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Rectangle 563">
                    <a:extLst>
                      <a:ext uri="{FF2B5EF4-FFF2-40B4-BE49-F238E27FC236}">
                        <a16:creationId xmlns:a16="http://schemas.microsoft.com/office/drawing/2014/main" id="{3A5CC5DD-0EDC-8420-9849-7580CFE5C36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AF2483CD-CF8D-C41E-BAFB-06C68984DA3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Rectangle 565">
                    <a:extLst>
                      <a:ext uri="{FF2B5EF4-FFF2-40B4-BE49-F238E27FC236}">
                        <a16:creationId xmlns:a16="http://schemas.microsoft.com/office/drawing/2014/main" id="{4FD679C9-8085-7A25-F473-0E55FCE549E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Rectangle 566">
                    <a:extLst>
                      <a:ext uri="{FF2B5EF4-FFF2-40B4-BE49-F238E27FC236}">
                        <a16:creationId xmlns:a16="http://schemas.microsoft.com/office/drawing/2014/main" id="{9C32E9B0-4B12-1199-D72D-8E1F0BA1D3E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6B175F5B-8592-4A5A-A114-99C8CFA1679A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3CBBB9F0-B120-63B0-204F-0A6245367A06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74CA401F-CCDD-3C64-99B9-D3850BF99BC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B3682C02-70D0-C6E4-3093-CD1B8D0270B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B15F0F7B-6FF2-CB25-6E11-EAB50747694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1BA2EF65-2666-64D8-D476-4BC692FCBB2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8CFD5E22-EF17-8B24-1A48-EBB2DB6356B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1E779073-BC31-0FFC-BDF4-6C4CE2456D4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3" name="Group 522">
                  <a:extLst>
                    <a:ext uri="{FF2B5EF4-FFF2-40B4-BE49-F238E27FC236}">
                      <a16:creationId xmlns:a16="http://schemas.microsoft.com/office/drawing/2014/main" id="{413474FB-F59F-5551-66AA-599F03D2D2C1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45" name="Rectangle 544">
                    <a:extLst>
                      <a:ext uri="{FF2B5EF4-FFF2-40B4-BE49-F238E27FC236}">
                        <a16:creationId xmlns:a16="http://schemas.microsoft.com/office/drawing/2014/main" id="{F51C9E7D-101F-F7C6-8A0D-2076E045566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Rectangle 545">
                    <a:extLst>
                      <a:ext uri="{FF2B5EF4-FFF2-40B4-BE49-F238E27FC236}">
                        <a16:creationId xmlns:a16="http://schemas.microsoft.com/office/drawing/2014/main" id="{D1A95960-77ED-0E06-E6A2-3F5123D4E6D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Rectangle 546">
                    <a:extLst>
                      <a:ext uri="{FF2B5EF4-FFF2-40B4-BE49-F238E27FC236}">
                        <a16:creationId xmlns:a16="http://schemas.microsoft.com/office/drawing/2014/main" id="{959D2665-7F9F-520B-ADB1-91278DC15BE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Rectangle 547">
                    <a:extLst>
                      <a:ext uri="{FF2B5EF4-FFF2-40B4-BE49-F238E27FC236}">
                        <a16:creationId xmlns:a16="http://schemas.microsoft.com/office/drawing/2014/main" id="{827EF754-9A25-AED4-4B0A-95EE1D81307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D0D03EF1-7D7C-97A8-BF6B-A1BF63BD595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E639E943-516A-F6C7-044F-90164A1F73F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4" name="Group 523">
                  <a:extLst>
                    <a:ext uri="{FF2B5EF4-FFF2-40B4-BE49-F238E27FC236}">
                      <a16:creationId xmlns:a16="http://schemas.microsoft.com/office/drawing/2014/main" id="{037C151E-E34A-4B4E-DCCE-1BCC336E10BC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F113DB2B-82BB-FF75-7AF0-D67873D7777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1719D265-4310-9DE3-D61F-FDD65111D3C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C16FC9C4-4CB7-84C9-DBE4-5A1B1F1D231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Rectangle 541">
                    <a:extLst>
                      <a:ext uri="{FF2B5EF4-FFF2-40B4-BE49-F238E27FC236}">
                        <a16:creationId xmlns:a16="http://schemas.microsoft.com/office/drawing/2014/main" id="{AF4BBA24-8A12-114A-5060-9F849DE4331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Rectangle 542">
                    <a:extLst>
                      <a:ext uri="{FF2B5EF4-FFF2-40B4-BE49-F238E27FC236}">
                        <a16:creationId xmlns:a16="http://schemas.microsoft.com/office/drawing/2014/main" id="{A4F8E753-8F9A-C9AC-D935-1A60AE7380E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D87985B7-92C9-E26C-AD26-5A74F497B07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5" name="Group 524">
                  <a:extLst>
                    <a:ext uri="{FF2B5EF4-FFF2-40B4-BE49-F238E27FC236}">
                      <a16:creationId xmlns:a16="http://schemas.microsoft.com/office/drawing/2014/main" id="{63E7BB51-DB8D-1749-E85C-4B1F6CB22763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4393CE17-837C-E93C-A030-459EEE2B649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Rectangle 533">
                    <a:extLst>
                      <a:ext uri="{FF2B5EF4-FFF2-40B4-BE49-F238E27FC236}">
                        <a16:creationId xmlns:a16="http://schemas.microsoft.com/office/drawing/2014/main" id="{A88DF7BF-6A05-64FA-C714-BE144C03084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Rectangle 534">
                    <a:extLst>
                      <a:ext uri="{FF2B5EF4-FFF2-40B4-BE49-F238E27FC236}">
                        <a16:creationId xmlns:a16="http://schemas.microsoft.com/office/drawing/2014/main" id="{BB788B38-89F3-4F94-28F5-6449EA323B3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Rectangle 535">
                    <a:extLst>
                      <a:ext uri="{FF2B5EF4-FFF2-40B4-BE49-F238E27FC236}">
                        <a16:creationId xmlns:a16="http://schemas.microsoft.com/office/drawing/2014/main" id="{3826A4F4-96EB-23FE-416A-9C540A87B0A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Rectangle 536">
                    <a:extLst>
                      <a:ext uri="{FF2B5EF4-FFF2-40B4-BE49-F238E27FC236}">
                        <a16:creationId xmlns:a16="http://schemas.microsoft.com/office/drawing/2014/main" id="{5AE61700-6863-12E7-43D8-12842161BD9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D0D6F356-12EB-F5A9-776D-4FB9569E566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854A4E37-BB70-4D80-8764-9E3E0B88A3DB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2A844860-A0C4-2D96-6134-6E1641A2728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EDBE4503-C6F0-3E84-01D1-D8F6F399881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9EB0E7C4-D93D-712A-8A6B-8ED032EC48E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B88CF137-0F39-D971-6EEB-6B0109614E7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00EEE1A5-9366-C407-A624-0C5C1C0E603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3B08CDB3-C10F-0296-849D-BC3D30FDB69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C4EC73AD-299E-4EC2-06CE-AA6B889FD290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84712E38-CF56-251B-6209-588F55A304E6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16" name="Rectangle 515">
                    <a:extLst>
                      <a:ext uri="{FF2B5EF4-FFF2-40B4-BE49-F238E27FC236}">
                        <a16:creationId xmlns:a16="http://schemas.microsoft.com/office/drawing/2014/main" id="{F9C2BBFB-5BE3-BF3A-94A1-82051C27413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5853A4B2-4FAE-B43D-825E-9AFC5374F4E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Rectangle 517">
                    <a:extLst>
                      <a:ext uri="{FF2B5EF4-FFF2-40B4-BE49-F238E27FC236}">
                        <a16:creationId xmlns:a16="http://schemas.microsoft.com/office/drawing/2014/main" id="{F8F4D430-39F6-87A2-A6C7-A3ED5C17ED9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4541F926-0641-3323-0B5F-0B52B7385A4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Rectangle 519">
                    <a:extLst>
                      <a:ext uri="{FF2B5EF4-FFF2-40B4-BE49-F238E27FC236}">
                        <a16:creationId xmlns:a16="http://schemas.microsoft.com/office/drawing/2014/main" id="{AB58A3C5-A9B2-EAD2-68FD-A5A95CCC459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22079DF0-FB6E-1E30-9C2B-BF88DD96C67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" name="Group 487">
                  <a:extLst>
                    <a:ext uri="{FF2B5EF4-FFF2-40B4-BE49-F238E27FC236}">
                      <a16:creationId xmlns:a16="http://schemas.microsoft.com/office/drawing/2014/main" id="{4030EC47-B847-C922-45C0-49BA35EF6870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10" name="Rectangle 509">
                    <a:extLst>
                      <a:ext uri="{FF2B5EF4-FFF2-40B4-BE49-F238E27FC236}">
                        <a16:creationId xmlns:a16="http://schemas.microsoft.com/office/drawing/2014/main" id="{3D664E52-4C93-A1C0-E5AA-6C6C401FD834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>
                    <a:extLst>
                      <a:ext uri="{FF2B5EF4-FFF2-40B4-BE49-F238E27FC236}">
                        <a16:creationId xmlns:a16="http://schemas.microsoft.com/office/drawing/2014/main" id="{2C7A8080-919F-EE67-0D67-C15536200C6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C37F9446-1C0B-9CFF-D802-4B7472AC2C0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>
                    <a:extLst>
                      <a:ext uri="{FF2B5EF4-FFF2-40B4-BE49-F238E27FC236}">
                        <a16:creationId xmlns:a16="http://schemas.microsoft.com/office/drawing/2014/main" id="{5324C321-F1C5-E250-DD96-109D62737A8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D457C5E8-B9DF-AC6A-9922-5E5A82E930C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201C2AED-B994-0D3C-7316-4DB58C79DA3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A698EB96-EC94-E886-BB7E-7B1EFF4C185C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04" name="Rectangle 503">
                    <a:extLst>
                      <a:ext uri="{FF2B5EF4-FFF2-40B4-BE49-F238E27FC236}">
                        <a16:creationId xmlns:a16="http://schemas.microsoft.com/office/drawing/2014/main" id="{785A5157-1A37-E8A3-E208-BCBF9A131F3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90C303C8-F73A-793B-58C7-DBD7AF8CAD8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0161E645-6431-1F78-E55B-6E2F762AF21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Rectangle 506">
                    <a:extLst>
                      <a:ext uri="{FF2B5EF4-FFF2-40B4-BE49-F238E27FC236}">
                        <a16:creationId xmlns:a16="http://schemas.microsoft.com/office/drawing/2014/main" id="{E8FAFB79-C162-4414-C3C9-6123D25893C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Rectangle 507">
                    <a:extLst>
                      <a:ext uri="{FF2B5EF4-FFF2-40B4-BE49-F238E27FC236}">
                        <a16:creationId xmlns:a16="http://schemas.microsoft.com/office/drawing/2014/main" id="{EC9168EA-B9DA-D212-4B8B-09EF2055B73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68B6E341-F2B4-2C07-A264-320D9EE6EB1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605C4969-AA13-3B11-5EA8-3DCCE9BB448E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98" name="Rectangle 497">
                    <a:extLst>
                      <a:ext uri="{FF2B5EF4-FFF2-40B4-BE49-F238E27FC236}">
                        <a16:creationId xmlns:a16="http://schemas.microsoft.com/office/drawing/2014/main" id="{1DD529A6-E7AD-691F-4EAD-C479205BC6A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F8E5107D-C200-4353-231A-AAD2468670F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Rectangle 499">
                    <a:extLst>
                      <a:ext uri="{FF2B5EF4-FFF2-40B4-BE49-F238E27FC236}">
                        <a16:creationId xmlns:a16="http://schemas.microsoft.com/office/drawing/2014/main" id="{7FA1EF93-1817-B83A-8957-E6559B48A9B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Rectangle 500">
                    <a:extLst>
                      <a:ext uri="{FF2B5EF4-FFF2-40B4-BE49-F238E27FC236}">
                        <a16:creationId xmlns:a16="http://schemas.microsoft.com/office/drawing/2014/main" id="{1537E4CD-9D85-68D6-2A0F-5AB66EC6A12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Rectangle 501">
                    <a:extLst>
                      <a:ext uri="{FF2B5EF4-FFF2-40B4-BE49-F238E27FC236}">
                        <a16:creationId xmlns:a16="http://schemas.microsoft.com/office/drawing/2014/main" id="{79BCB381-9FB9-3725-5AA6-5B199ECE6E1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Rectangle 502">
                    <a:extLst>
                      <a:ext uri="{FF2B5EF4-FFF2-40B4-BE49-F238E27FC236}">
                        <a16:creationId xmlns:a16="http://schemas.microsoft.com/office/drawing/2014/main" id="{A73739B5-EAA9-1BA5-CA13-BAC6F364CE2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D32E5523-CDB1-BB91-9771-876E29C13970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B3B35AA9-BFDF-7C7E-E467-0E1DCAF95E9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D7AD8ECF-DF9B-F77A-2F04-41F20FA4640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36DFAB84-6283-8EED-8072-BBDE77A839E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5" name="Rectangle 494">
                    <a:extLst>
                      <a:ext uri="{FF2B5EF4-FFF2-40B4-BE49-F238E27FC236}">
                        <a16:creationId xmlns:a16="http://schemas.microsoft.com/office/drawing/2014/main" id="{2C2CDD7D-100D-3449-FBE6-2393D7C76AA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24EC8478-46F4-573A-8BBA-24D2F020BA7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7EE5DA8E-A221-7E8C-7E76-6AF8E3E57A2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B18A1D1C-B657-AEA3-38DB-4F251755D1F3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5EFADCC9-847E-7E42-21BD-26B33BBB1554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81" name="Rectangle 480">
                    <a:extLst>
                      <a:ext uri="{FF2B5EF4-FFF2-40B4-BE49-F238E27FC236}">
                        <a16:creationId xmlns:a16="http://schemas.microsoft.com/office/drawing/2014/main" id="{4CEB9CBA-8797-F284-0BAC-EBDF0E28479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DA418D23-AED6-D4CE-53A1-B4C81849257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89A38398-EA45-90CF-C7DA-6E56B7C95E5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393DC3A8-0EB8-8208-60A1-2B7B62421F7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" name="Rectangle 484">
                    <a:extLst>
                      <a:ext uri="{FF2B5EF4-FFF2-40B4-BE49-F238E27FC236}">
                        <a16:creationId xmlns:a16="http://schemas.microsoft.com/office/drawing/2014/main" id="{79DA8B39-13EF-459C-9979-C9DC9572CE91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Rectangle 485">
                    <a:extLst>
                      <a:ext uri="{FF2B5EF4-FFF2-40B4-BE49-F238E27FC236}">
                        <a16:creationId xmlns:a16="http://schemas.microsoft.com/office/drawing/2014/main" id="{5C94EFAE-9E74-4DE4-F181-6BF422B6676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D158297A-5074-7E3A-1372-ABA1CFEFE043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C6BAA970-FAB5-6E68-5785-D6C726CF89E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F3E3F385-6EF2-C851-12BA-2455514719B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" name="Rectangle 476">
                    <a:extLst>
                      <a:ext uri="{FF2B5EF4-FFF2-40B4-BE49-F238E27FC236}">
                        <a16:creationId xmlns:a16="http://schemas.microsoft.com/office/drawing/2014/main" id="{3422AE44-BC23-ED6A-10CF-A01837D25F7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" name="Rectangle 477">
                    <a:extLst>
                      <a:ext uri="{FF2B5EF4-FFF2-40B4-BE49-F238E27FC236}">
                        <a16:creationId xmlns:a16="http://schemas.microsoft.com/office/drawing/2014/main" id="{6789DE74-CA8F-7B7D-12D2-1D8E0D176E1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BD3B26A5-07D9-F81C-0CA3-1D169C62A2E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Rectangle 479">
                    <a:extLst>
                      <a:ext uri="{FF2B5EF4-FFF2-40B4-BE49-F238E27FC236}">
                        <a16:creationId xmlns:a16="http://schemas.microsoft.com/office/drawing/2014/main" id="{C37E19A8-E021-69D9-64F4-7942EB52A7E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1288E149-E669-C036-6FEB-CFF3F80638BA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ADB6FED9-E737-A1BD-C0D5-A17AD2FFEAB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4BBF9775-9BD8-4957-83FC-9749067FF14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Rectangle 470">
                    <a:extLst>
                      <a:ext uri="{FF2B5EF4-FFF2-40B4-BE49-F238E27FC236}">
                        <a16:creationId xmlns:a16="http://schemas.microsoft.com/office/drawing/2014/main" id="{C9AE83AC-6D9A-3B38-D18F-89DF966661A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842F7F8E-2EDB-E3CD-93D7-FB18C9FD3B6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" name="Rectangle 472">
                    <a:extLst>
                      <a:ext uri="{FF2B5EF4-FFF2-40B4-BE49-F238E27FC236}">
                        <a16:creationId xmlns:a16="http://schemas.microsoft.com/office/drawing/2014/main" id="{0392809D-2E19-8EBD-9ABB-C31F8570A13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" name="Rectangle 473">
                    <a:extLst>
                      <a:ext uri="{FF2B5EF4-FFF2-40B4-BE49-F238E27FC236}">
                        <a16:creationId xmlns:a16="http://schemas.microsoft.com/office/drawing/2014/main" id="{C5F8233C-833C-AA6C-F213-AEB5FD5088A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5" name="Group 454">
                  <a:extLst>
                    <a:ext uri="{FF2B5EF4-FFF2-40B4-BE49-F238E27FC236}">
                      <a16:creationId xmlns:a16="http://schemas.microsoft.com/office/drawing/2014/main" id="{0F51618E-5D93-54AF-71F7-185D78381DB9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3047C525-648B-FD61-6F0B-DFAE962C8A7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04216C4E-9170-E3BF-4C50-915807FE7F0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ACFF8764-B1C5-6E35-C0DA-51214125F13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2B9ECFBB-6A49-82C9-FF89-069944A737B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86889D52-50CE-EC90-012A-3614DFBE6C5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E5E49FA9-3852-5D4D-F33F-938ADB22C6E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668EF76E-DEF4-1F1C-7CB6-2CF248F7F2CC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70F11D49-ED02-5725-5C40-B53A214DDB1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1B72B82D-00B9-E53A-005D-1DFDDCCFB50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41A6DDFF-39E0-F3EF-C84A-E07CF5DDDC2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D76089B0-BCA0-C5E7-DC23-8FA2B3E73C7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98265DEE-A15F-4AB2-4D9C-05ADCECEDCA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9079F0AD-199E-D52A-6E1F-31AE96B5755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BF834C17-A36B-33DA-8B24-4B9A50F13290}"/>
                </a:ext>
              </a:extLst>
            </p:cNvPr>
            <p:cNvGrpSpPr/>
            <p:nvPr/>
          </p:nvGrpSpPr>
          <p:grpSpPr>
            <a:xfrm>
              <a:off x="79808" y="2970096"/>
              <a:ext cx="3441506" cy="2826385"/>
              <a:chOff x="717172" y="337071"/>
              <a:chExt cx="4988873" cy="4155223"/>
            </a:xfrm>
          </p:grpSpPr>
          <p:grpSp>
            <p:nvGrpSpPr>
              <p:cNvPr id="738" name="Group 737">
                <a:extLst>
                  <a:ext uri="{FF2B5EF4-FFF2-40B4-BE49-F238E27FC236}">
                    <a16:creationId xmlns:a16="http://schemas.microsoft.com/office/drawing/2014/main" id="{5AD15E9A-5690-75FD-6A8B-3F5B768AF8A9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847" name="Group 846">
                  <a:extLst>
                    <a:ext uri="{FF2B5EF4-FFF2-40B4-BE49-F238E27FC236}">
                      <a16:creationId xmlns:a16="http://schemas.microsoft.com/office/drawing/2014/main" id="{BDF56DFF-695C-964A-490F-0673C9685138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76" name="Rectangle 875">
                    <a:extLst>
                      <a:ext uri="{FF2B5EF4-FFF2-40B4-BE49-F238E27FC236}">
                        <a16:creationId xmlns:a16="http://schemas.microsoft.com/office/drawing/2014/main" id="{B0300EE2-54DC-FC38-0299-8CCE33E6D2B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04B5A2A0-59B2-3E9F-D820-C219681CEF0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FEB5785A-98B9-0C3B-F49D-1DA7465ECFD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246F1761-3451-2713-E960-C846F1A6D45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EA27CFC8-2855-59DD-EF11-E6472497D01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AE191C26-F212-6EE8-A62D-A5CFC4B0AB0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16797CEC-4602-E9B0-40DC-5AD90634BD90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07DE83F0-59CE-616C-8167-746E5CE8374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00A2D5A9-C312-230E-5187-87CD2DF562C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BAE7705B-02F4-50CC-C7DD-EA97DC81B31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EA124AC4-F538-C0A1-3A33-780F2EA2C9F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D14FF0D4-7671-DF52-5CB7-C02C93ECFAC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6DE3DA56-DABA-982B-B1EA-D3EBF8D9608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9" name="Group 848">
                  <a:extLst>
                    <a:ext uri="{FF2B5EF4-FFF2-40B4-BE49-F238E27FC236}">
                      <a16:creationId xmlns:a16="http://schemas.microsoft.com/office/drawing/2014/main" id="{12F92335-4446-B9D1-EAF7-83EE6FF49D84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F35616E8-79C6-3FBE-7A0F-4AC262F509A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CA47C475-59D5-E306-6987-090714FC8B8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A85F8400-88A0-F3A3-091C-F0D82B3B7A5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7" name="Rectangle 866">
                    <a:extLst>
                      <a:ext uri="{FF2B5EF4-FFF2-40B4-BE49-F238E27FC236}">
                        <a16:creationId xmlns:a16="http://schemas.microsoft.com/office/drawing/2014/main" id="{8E65F072-47F1-CE36-9B49-3CCF4B8D7ED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F4A6CA33-809F-E9F1-86A1-B4BBCD77C8A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D72633D3-E8A0-C6B5-AAD2-6936038A0B9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0" name="Group 849">
                  <a:extLst>
                    <a:ext uri="{FF2B5EF4-FFF2-40B4-BE49-F238E27FC236}">
                      <a16:creationId xmlns:a16="http://schemas.microsoft.com/office/drawing/2014/main" id="{E914DCE8-16EC-E5CC-EE1B-ED06081BFE3B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58" name="Rectangle 857">
                    <a:extLst>
                      <a:ext uri="{FF2B5EF4-FFF2-40B4-BE49-F238E27FC236}">
                        <a16:creationId xmlns:a16="http://schemas.microsoft.com/office/drawing/2014/main" id="{B7068FDA-47ED-518B-902C-5544D709F3C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9178F74F-3948-C2E3-F9CD-93245FA0C14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E13797D3-C6CA-EF65-53F3-996DB7E0FB1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0ED9D74F-5EF6-97BD-7B48-7F0B697FF45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2" name="Rectangle 861">
                    <a:extLst>
                      <a:ext uri="{FF2B5EF4-FFF2-40B4-BE49-F238E27FC236}">
                        <a16:creationId xmlns:a16="http://schemas.microsoft.com/office/drawing/2014/main" id="{6A3E6EE5-F54F-D6C8-A8F3-246470A257E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05B19EF5-DCE5-66BE-7998-4E228464EDD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1" name="Group 850">
                  <a:extLst>
                    <a:ext uri="{FF2B5EF4-FFF2-40B4-BE49-F238E27FC236}">
                      <a16:creationId xmlns:a16="http://schemas.microsoft.com/office/drawing/2014/main" id="{0597C080-E005-0A2F-81AC-350FD9E4EFAA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52" name="Rectangle 851">
                    <a:extLst>
                      <a:ext uri="{FF2B5EF4-FFF2-40B4-BE49-F238E27FC236}">
                        <a16:creationId xmlns:a16="http://schemas.microsoft.com/office/drawing/2014/main" id="{EC420B96-2745-C6D8-EDCC-AD653749D6D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3C1EB1D7-E653-B49B-C7E2-53A41CEE85B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4" name="Rectangle 853">
                    <a:extLst>
                      <a:ext uri="{FF2B5EF4-FFF2-40B4-BE49-F238E27FC236}">
                        <a16:creationId xmlns:a16="http://schemas.microsoft.com/office/drawing/2014/main" id="{7B59AFD7-C248-DF6F-0F98-C02C61424ED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5" name="Rectangle 854">
                    <a:extLst>
                      <a:ext uri="{FF2B5EF4-FFF2-40B4-BE49-F238E27FC236}">
                        <a16:creationId xmlns:a16="http://schemas.microsoft.com/office/drawing/2014/main" id="{83A2BCCC-D2F5-25BC-1D38-934ED310709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6" name="Rectangle 855">
                    <a:extLst>
                      <a:ext uri="{FF2B5EF4-FFF2-40B4-BE49-F238E27FC236}">
                        <a16:creationId xmlns:a16="http://schemas.microsoft.com/office/drawing/2014/main" id="{D0E16AD9-106B-152B-09BD-3DE7AEBC00A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7" name="Rectangle 856">
                    <a:extLst>
                      <a:ext uri="{FF2B5EF4-FFF2-40B4-BE49-F238E27FC236}">
                        <a16:creationId xmlns:a16="http://schemas.microsoft.com/office/drawing/2014/main" id="{4F45464E-5CB9-5C53-40BF-9047320B3C3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39" name="Group 738">
                <a:extLst>
                  <a:ext uri="{FF2B5EF4-FFF2-40B4-BE49-F238E27FC236}">
                    <a16:creationId xmlns:a16="http://schemas.microsoft.com/office/drawing/2014/main" id="{223DBE3B-E248-FB12-BC1D-1598CBCF1DF2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26F501F4-118B-0914-8B7A-0FACB2DD8173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3C78DF78-75D9-4D09-32AC-77A158DDCFB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C3B2C545-3933-256F-5593-F98302337FA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3" name="Rectangle 842">
                    <a:extLst>
                      <a:ext uri="{FF2B5EF4-FFF2-40B4-BE49-F238E27FC236}">
                        <a16:creationId xmlns:a16="http://schemas.microsoft.com/office/drawing/2014/main" id="{EEFED3C2-87AF-461E-5168-15FFDB97EC1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D7CA6FC0-244F-D7DD-3623-9B61C6E9E27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5" name="Rectangle 844">
                    <a:extLst>
                      <a:ext uri="{FF2B5EF4-FFF2-40B4-BE49-F238E27FC236}">
                        <a16:creationId xmlns:a16="http://schemas.microsoft.com/office/drawing/2014/main" id="{60FFAD5F-EFFB-BABC-CCBA-84EF2932B02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6" name="Rectangle 845">
                    <a:extLst>
                      <a:ext uri="{FF2B5EF4-FFF2-40B4-BE49-F238E27FC236}">
                        <a16:creationId xmlns:a16="http://schemas.microsoft.com/office/drawing/2014/main" id="{015B8AC4-B23F-0EFF-176D-A7E0BE15403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18FF0082-2BF9-DC4D-3257-11E63D765AC2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6C89BF59-18F4-5729-9D5D-98D58693D01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C31CFE9C-48F8-4835-0FEC-A766F3BAEA1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C01D94DB-964F-705D-3AA2-DB1B949AFF3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E599F5AA-B46A-A88F-63C1-D7C9CA3FE48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1EF2BD8E-A97C-2E8C-ECF8-5444F685829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0" name="Rectangle 839">
                    <a:extLst>
                      <a:ext uri="{FF2B5EF4-FFF2-40B4-BE49-F238E27FC236}">
                        <a16:creationId xmlns:a16="http://schemas.microsoft.com/office/drawing/2014/main" id="{0E5AF064-E121-6343-DC91-8CD0C7AF684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37BD353-837D-5016-3AA8-F8B1E94E298F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D6CC8AE5-DD46-C441-BC8D-387EE038716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0" name="Rectangle 829">
                    <a:extLst>
                      <a:ext uri="{FF2B5EF4-FFF2-40B4-BE49-F238E27FC236}">
                        <a16:creationId xmlns:a16="http://schemas.microsoft.com/office/drawing/2014/main" id="{7794181C-D1CF-83FC-B6DA-8CE785712E6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33FC4BD0-5FCD-2D6B-248F-021DE10935B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091FE05B-56D6-4DF6-7BC3-A84051DD94D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AB7E0AB7-D420-0220-4324-EE4DF5B2605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16746146-A3A2-7034-BBA6-53C1ACA1DEA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5" name="Group 814">
                  <a:extLst>
                    <a:ext uri="{FF2B5EF4-FFF2-40B4-BE49-F238E27FC236}">
                      <a16:creationId xmlns:a16="http://schemas.microsoft.com/office/drawing/2014/main" id="{E3EFBD61-C5CE-C5BA-05E8-B3D9B261F899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EBBA6D86-DED8-BF40-796F-715758ED73F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2C1F2A93-C3D1-C8A7-E13B-E1C2D03D77CA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3122AF31-4DC0-0776-B594-3571519D60A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CA832216-743F-C7CC-2D27-936F5E4F9CD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B83BC3D8-0226-C36C-F0F9-F602A56348D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EB9BF5CE-D0FF-142C-7B01-4E24C9555B3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6" name="Group 815">
                  <a:extLst>
                    <a:ext uri="{FF2B5EF4-FFF2-40B4-BE49-F238E27FC236}">
                      <a16:creationId xmlns:a16="http://schemas.microsoft.com/office/drawing/2014/main" id="{8066ED55-8FD8-351F-685E-7FEE4735D0F3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17" name="Rectangle 816">
                    <a:extLst>
                      <a:ext uri="{FF2B5EF4-FFF2-40B4-BE49-F238E27FC236}">
                        <a16:creationId xmlns:a16="http://schemas.microsoft.com/office/drawing/2014/main" id="{0AA9B87C-FDAD-818E-32A3-ECF5321554F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18F0F2E4-8BC0-ECE7-030D-F93CB94AE163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37E83B91-38BD-038B-D9C3-2B47C7F9049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5ADCF01F-9C4F-CEAA-FC30-7320F6F7E1A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CA8698E8-2DDA-4335-5299-7E79F3E2271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Rectangle 821">
                    <a:extLst>
                      <a:ext uri="{FF2B5EF4-FFF2-40B4-BE49-F238E27FC236}">
                        <a16:creationId xmlns:a16="http://schemas.microsoft.com/office/drawing/2014/main" id="{878A504D-7F89-D875-0BDB-6AE23ADC309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D1E33C6B-2696-CC57-8937-60BEB3772B5E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777" name="Group 776">
                  <a:extLst>
                    <a:ext uri="{FF2B5EF4-FFF2-40B4-BE49-F238E27FC236}">
                      <a16:creationId xmlns:a16="http://schemas.microsoft.com/office/drawing/2014/main" id="{296B4466-78DE-4EEF-215E-B46F09E0ED7E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E65061BE-E153-D7C2-D7B9-7920DFA9A03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8545C6F3-10EE-26D9-2213-F243B1216DB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A8789C42-3615-1B5E-8112-38FEF5CA8DD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439C4DF4-BB31-0A93-FFC8-40F752FEE7A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A73179E0-00F5-D734-401D-DA35CE025F8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02C61B36-512F-1723-6A31-11368B67754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8" name="Group 777">
                  <a:extLst>
                    <a:ext uri="{FF2B5EF4-FFF2-40B4-BE49-F238E27FC236}">
                      <a16:creationId xmlns:a16="http://schemas.microsoft.com/office/drawing/2014/main" id="{D8F3BDFF-74D0-1DB1-ECC3-C9A4C120999E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849BAE36-7B46-EF3F-AC9C-14FD0C727C9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D2A03BE2-0410-8E9B-213E-7B5D55A3616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7295F5A4-2B33-9420-911B-83E3FB72660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7C02FFD3-4CD0-74D5-0620-8A31183F6A6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D433BC09-85F2-3A75-CBCB-73F39F3B7E9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C3C344B5-EB44-EC80-58AE-69291E92AEE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9" name="Group 778">
                  <a:extLst>
                    <a:ext uri="{FF2B5EF4-FFF2-40B4-BE49-F238E27FC236}">
                      <a16:creationId xmlns:a16="http://schemas.microsoft.com/office/drawing/2014/main" id="{03B9ABAA-905C-F012-F7CA-F3437FB9E821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1FACB6BD-616F-A9F0-C090-AEAB67E3571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E9A3D1B4-9D45-E63A-59A4-0AC8C25507C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B6788AF1-ED57-2422-F8B1-A35933792F1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F6B3E588-A796-FBBD-B6F9-CA20D5534DE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742B0BE6-7C74-719D-505C-604BDF398D6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2D67D231-0739-CF10-45D2-77DA17496BD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0" name="Group 779">
                  <a:extLst>
                    <a:ext uri="{FF2B5EF4-FFF2-40B4-BE49-F238E27FC236}">
                      <a16:creationId xmlns:a16="http://schemas.microsoft.com/office/drawing/2014/main" id="{86A301DD-3E08-092E-759E-434B70622214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A5D46786-39C2-6976-C72C-F1C8115C509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5F0B9A35-1231-8F6D-03E1-6A8C123CD0D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75CB269F-9DF9-FFFB-FB6E-9AC13B7832F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05A7B06D-B48C-A22C-9297-FB4BB492742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Rectangle 791">
                    <a:extLst>
                      <a:ext uri="{FF2B5EF4-FFF2-40B4-BE49-F238E27FC236}">
                        <a16:creationId xmlns:a16="http://schemas.microsoft.com/office/drawing/2014/main" id="{AF3D8AA0-3E1B-EF28-FBD4-600092F7556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09758122-9EC6-6DC9-44A4-462A1C087B1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1" name="Group 780">
                  <a:extLst>
                    <a:ext uri="{FF2B5EF4-FFF2-40B4-BE49-F238E27FC236}">
                      <a16:creationId xmlns:a16="http://schemas.microsoft.com/office/drawing/2014/main" id="{73305D41-BAE6-9EA6-2AE9-0F62E9612660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08617A91-7CAD-90B0-5524-3B6D0452D32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A1759944-A889-9E46-6D2F-1AB1FEF2DCC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4" name="Rectangle 783">
                    <a:extLst>
                      <a:ext uri="{FF2B5EF4-FFF2-40B4-BE49-F238E27FC236}">
                        <a16:creationId xmlns:a16="http://schemas.microsoft.com/office/drawing/2014/main" id="{771FEF92-58D4-A41F-A6FD-208E6F35A04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36F3A39E-4CBB-87FD-D0F4-8A482BBBFB1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13E7E864-EC90-B662-D4F5-977480FBC58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BAC66C8C-D2B0-303C-6976-3173D48C343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1" name="Group 740">
                <a:extLst>
                  <a:ext uri="{FF2B5EF4-FFF2-40B4-BE49-F238E27FC236}">
                    <a16:creationId xmlns:a16="http://schemas.microsoft.com/office/drawing/2014/main" id="{04B31516-7B95-FC7F-11DB-57E768A9EEB0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68825588-3250-D03C-B6D3-351A938351F3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B11376BC-72D4-E0AE-2454-CB80F661111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972D30BF-5BEF-5777-6443-E1EEA85C695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E568BC48-CF91-C554-B163-701836A9A1D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48C7DF4F-8BA6-EB79-3E70-0EDE9981A0F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D151D1E3-C1F1-B891-E725-65039B511FD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39826641-A98E-2D8C-F06B-9CBCE899633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BE2945CB-0133-69CE-D6EF-3D9CA2743095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E39A6FE1-D1B7-2F24-1001-44B8AC52B26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D5279DCA-3768-1480-922B-A64EE2D1B07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FE284D61-2000-4CCC-A44D-6314EE24723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193BF410-F7E5-080B-09DF-53447BD0009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DD9CBD2B-4090-4B9A-7989-D648C928FED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7B33710B-2C70-42AC-51CB-7062B94E800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EB244D83-3511-8C10-D27E-22962ECFDD4D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80CEC8E0-98D3-5EEA-E6AE-385023071FF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896269BF-B8D6-0D90-A978-F7FC7118DD9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BE443471-A0B7-8C0E-3B22-9BE51A204B5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D5525050-FF65-00F9-B978-0D12B2201DA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DD726CA4-011C-24EC-F8EE-BC5152EFD9C1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4" name="Rectangle 763">
                    <a:extLst>
                      <a:ext uri="{FF2B5EF4-FFF2-40B4-BE49-F238E27FC236}">
                        <a16:creationId xmlns:a16="http://schemas.microsoft.com/office/drawing/2014/main" id="{BB82E800-6F41-DF51-FE7C-94624FA0756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5" name="Group 744">
                  <a:extLst>
                    <a:ext uri="{FF2B5EF4-FFF2-40B4-BE49-F238E27FC236}">
                      <a16:creationId xmlns:a16="http://schemas.microsoft.com/office/drawing/2014/main" id="{0D5565CA-0836-5FC4-BD14-44B2C4CD712F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53" name="Rectangle 752">
                    <a:extLst>
                      <a:ext uri="{FF2B5EF4-FFF2-40B4-BE49-F238E27FC236}">
                        <a16:creationId xmlns:a16="http://schemas.microsoft.com/office/drawing/2014/main" id="{6AE21A64-A6F1-06F5-26AF-CB2F27FAF9F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81F54FBB-F765-4B75-E4D3-1962CAA6EB8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B8FE916D-3E8A-F082-1455-849D1944D3C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6A1FF268-8375-3E93-9694-19240713EA8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0F6D51D0-E066-9AB5-A364-95A23B5A1F4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248171A7-F840-30D0-830A-3B97AB8E752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6" name="Group 745">
                  <a:extLst>
                    <a:ext uri="{FF2B5EF4-FFF2-40B4-BE49-F238E27FC236}">
                      <a16:creationId xmlns:a16="http://schemas.microsoft.com/office/drawing/2014/main" id="{C2FF5FB7-A7DA-E478-73EA-C5D923357E79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534503DD-4C84-6593-E33D-C5B8F01643E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FA4FC898-67FA-07A3-C24F-95F522B09F7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9" name="Rectangle 748">
                    <a:extLst>
                      <a:ext uri="{FF2B5EF4-FFF2-40B4-BE49-F238E27FC236}">
                        <a16:creationId xmlns:a16="http://schemas.microsoft.com/office/drawing/2014/main" id="{D1C00AB1-2899-B8E9-C73E-92BD4A328EA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4F6DAE62-7907-F722-05E1-A444AD83226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5102BEB8-43F5-84F5-757B-9FFDD181E87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D05B66D1-36B2-7C4A-DC62-0522154EB5C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82" name="Group 881">
              <a:extLst>
                <a:ext uri="{FF2B5EF4-FFF2-40B4-BE49-F238E27FC236}">
                  <a16:creationId xmlns:a16="http://schemas.microsoft.com/office/drawing/2014/main" id="{410FE1BD-F845-5598-9960-8D53EEF689AB}"/>
                </a:ext>
              </a:extLst>
            </p:cNvPr>
            <p:cNvGrpSpPr/>
            <p:nvPr/>
          </p:nvGrpSpPr>
          <p:grpSpPr>
            <a:xfrm>
              <a:off x="3520180" y="2970096"/>
              <a:ext cx="3441506" cy="2826385"/>
              <a:chOff x="717172" y="337071"/>
              <a:chExt cx="4988873" cy="4155223"/>
            </a:xfrm>
          </p:grpSpPr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5167F63E-C59F-CCD7-5CA3-80AF75F027AA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992" name="Group 991">
                  <a:extLst>
                    <a:ext uri="{FF2B5EF4-FFF2-40B4-BE49-F238E27FC236}">
                      <a16:creationId xmlns:a16="http://schemas.microsoft.com/office/drawing/2014/main" id="{56FF91EF-C92E-E087-0912-CFA85B1D737B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21" name="Rectangle 1020">
                    <a:extLst>
                      <a:ext uri="{FF2B5EF4-FFF2-40B4-BE49-F238E27FC236}">
                        <a16:creationId xmlns:a16="http://schemas.microsoft.com/office/drawing/2014/main" id="{019A7810-1D1F-EF09-4E2C-C5ADFB1DBBF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2" name="Rectangle 1021">
                    <a:extLst>
                      <a:ext uri="{FF2B5EF4-FFF2-40B4-BE49-F238E27FC236}">
                        <a16:creationId xmlns:a16="http://schemas.microsoft.com/office/drawing/2014/main" id="{DB672318-82E7-5B55-092F-DCE01E3C03E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3" name="Rectangle 1022">
                    <a:extLst>
                      <a:ext uri="{FF2B5EF4-FFF2-40B4-BE49-F238E27FC236}">
                        <a16:creationId xmlns:a16="http://schemas.microsoft.com/office/drawing/2014/main" id="{D9DFF5B1-1F24-188D-8AD5-F90E6007F92B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DB2444B7-8A06-842D-5818-4FE01FED632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5" name="Rectangle 1024">
                    <a:extLst>
                      <a:ext uri="{FF2B5EF4-FFF2-40B4-BE49-F238E27FC236}">
                        <a16:creationId xmlns:a16="http://schemas.microsoft.com/office/drawing/2014/main" id="{910DE6D8-9AAC-0F7C-C647-DD60E62DED6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0F44A44D-3CA7-D9BF-B8C3-87A16B35CCF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3" name="Group 992">
                  <a:extLst>
                    <a:ext uri="{FF2B5EF4-FFF2-40B4-BE49-F238E27FC236}">
                      <a16:creationId xmlns:a16="http://schemas.microsoft.com/office/drawing/2014/main" id="{8E83634E-87D5-2941-DA7D-2ADAF48A5C08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1994EEA6-6077-3907-9A11-85AA42555E9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6" name="Rectangle 1015">
                    <a:extLst>
                      <a:ext uri="{FF2B5EF4-FFF2-40B4-BE49-F238E27FC236}">
                        <a16:creationId xmlns:a16="http://schemas.microsoft.com/office/drawing/2014/main" id="{41C679D6-E72E-999C-14AE-3606A1E3B93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7" name="Rectangle 1016">
                    <a:extLst>
                      <a:ext uri="{FF2B5EF4-FFF2-40B4-BE49-F238E27FC236}">
                        <a16:creationId xmlns:a16="http://schemas.microsoft.com/office/drawing/2014/main" id="{4AD84BFE-9582-64A4-CE1B-A8AB05558A1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8" name="Rectangle 1017">
                    <a:extLst>
                      <a:ext uri="{FF2B5EF4-FFF2-40B4-BE49-F238E27FC236}">
                        <a16:creationId xmlns:a16="http://schemas.microsoft.com/office/drawing/2014/main" id="{5ED62FF2-FD4F-3BBF-D839-383B618468B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9" name="Rectangle 1018">
                    <a:extLst>
                      <a:ext uri="{FF2B5EF4-FFF2-40B4-BE49-F238E27FC236}">
                        <a16:creationId xmlns:a16="http://schemas.microsoft.com/office/drawing/2014/main" id="{7450F8B2-D712-7036-1800-A8EA154B715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0" name="Rectangle 1019">
                    <a:extLst>
                      <a:ext uri="{FF2B5EF4-FFF2-40B4-BE49-F238E27FC236}">
                        <a16:creationId xmlns:a16="http://schemas.microsoft.com/office/drawing/2014/main" id="{C4163FCA-246D-833B-C8D0-69E5774AFA7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873E2F5D-6880-CCC5-5FAA-8D536D70EF79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09" name="Rectangle 1008">
                    <a:extLst>
                      <a:ext uri="{FF2B5EF4-FFF2-40B4-BE49-F238E27FC236}">
                        <a16:creationId xmlns:a16="http://schemas.microsoft.com/office/drawing/2014/main" id="{FC36A479-AC84-0C96-A490-EB0D7FC93BA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0" name="Rectangle 1009">
                    <a:extLst>
                      <a:ext uri="{FF2B5EF4-FFF2-40B4-BE49-F238E27FC236}">
                        <a16:creationId xmlns:a16="http://schemas.microsoft.com/office/drawing/2014/main" id="{32BBEEBD-8349-7781-0BB1-FA5A756AB35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1" name="Rectangle 1010">
                    <a:extLst>
                      <a:ext uri="{FF2B5EF4-FFF2-40B4-BE49-F238E27FC236}">
                        <a16:creationId xmlns:a16="http://schemas.microsoft.com/office/drawing/2014/main" id="{4A578396-35F0-9624-4145-28799FCD986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CAA994BE-D237-DAC4-5861-46ADB375FA2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6DAFEAF0-CA00-B9ED-3A8F-58A7F34080D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4" name="Rectangle 1013">
                    <a:extLst>
                      <a:ext uri="{FF2B5EF4-FFF2-40B4-BE49-F238E27FC236}">
                        <a16:creationId xmlns:a16="http://schemas.microsoft.com/office/drawing/2014/main" id="{056BE025-1B5E-351E-4912-E3FE47C03BF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5" name="Group 994">
                  <a:extLst>
                    <a:ext uri="{FF2B5EF4-FFF2-40B4-BE49-F238E27FC236}">
                      <a16:creationId xmlns:a16="http://schemas.microsoft.com/office/drawing/2014/main" id="{3793E678-D81F-E722-6C1E-09C929696935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03" name="Rectangle 1002">
                    <a:extLst>
                      <a:ext uri="{FF2B5EF4-FFF2-40B4-BE49-F238E27FC236}">
                        <a16:creationId xmlns:a16="http://schemas.microsoft.com/office/drawing/2014/main" id="{E2916949-104B-CC75-20EA-DF458BF0CB7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948609AD-8F56-7A62-4AEE-71D399FF476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5" name="Rectangle 1004">
                    <a:extLst>
                      <a:ext uri="{FF2B5EF4-FFF2-40B4-BE49-F238E27FC236}">
                        <a16:creationId xmlns:a16="http://schemas.microsoft.com/office/drawing/2014/main" id="{05383A15-02C7-0953-EE5F-9A3DE7F6CE2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6" name="Rectangle 1005">
                    <a:extLst>
                      <a:ext uri="{FF2B5EF4-FFF2-40B4-BE49-F238E27FC236}">
                        <a16:creationId xmlns:a16="http://schemas.microsoft.com/office/drawing/2014/main" id="{130E6754-A744-6136-5AB0-21ACE766BCD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7" name="Rectangle 1006">
                    <a:extLst>
                      <a:ext uri="{FF2B5EF4-FFF2-40B4-BE49-F238E27FC236}">
                        <a16:creationId xmlns:a16="http://schemas.microsoft.com/office/drawing/2014/main" id="{01FE8A42-728C-28B6-BB30-0C8BCC77FBA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8" name="Rectangle 1007">
                    <a:extLst>
                      <a:ext uri="{FF2B5EF4-FFF2-40B4-BE49-F238E27FC236}">
                        <a16:creationId xmlns:a16="http://schemas.microsoft.com/office/drawing/2014/main" id="{17A15C16-A545-F655-CDD6-AF77FA6DFE2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6" name="Group 995">
                  <a:extLst>
                    <a:ext uri="{FF2B5EF4-FFF2-40B4-BE49-F238E27FC236}">
                      <a16:creationId xmlns:a16="http://schemas.microsoft.com/office/drawing/2014/main" id="{F8F47F28-CF01-C252-F1C4-A683719F32D4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97" name="Rectangle 996">
                    <a:extLst>
                      <a:ext uri="{FF2B5EF4-FFF2-40B4-BE49-F238E27FC236}">
                        <a16:creationId xmlns:a16="http://schemas.microsoft.com/office/drawing/2014/main" id="{0BBF11CA-CD4B-2226-0430-5B93050E46D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9C68BE74-7EFE-C5CE-8FF9-96CF211631C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C49876F5-22AF-97CA-8D13-BA22CB7CB0E7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FEDE966E-D6E0-FFCA-7FB0-7149B78A8AF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A75D0C05-36A3-D7CF-AD53-980A7A8C10F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2" name="Rectangle 1001">
                    <a:extLst>
                      <a:ext uri="{FF2B5EF4-FFF2-40B4-BE49-F238E27FC236}">
                        <a16:creationId xmlns:a16="http://schemas.microsoft.com/office/drawing/2014/main" id="{E1226F1B-449E-A49D-9712-1AB20CEE1F6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4F995AEE-3B55-45D0-3CD4-16DF998E297B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4DECF163-962B-D228-442D-B5E928EDFE11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86" name="Rectangle 985">
                    <a:extLst>
                      <a:ext uri="{FF2B5EF4-FFF2-40B4-BE49-F238E27FC236}">
                        <a16:creationId xmlns:a16="http://schemas.microsoft.com/office/drawing/2014/main" id="{7AEED852-7E23-9ED7-6CC2-3EB3AF9AD26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Rectangle 986">
                    <a:extLst>
                      <a:ext uri="{FF2B5EF4-FFF2-40B4-BE49-F238E27FC236}">
                        <a16:creationId xmlns:a16="http://schemas.microsoft.com/office/drawing/2014/main" id="{BB5F6B94-006F-7BA5-9C5D-1CFC3ED9518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8" name="Rectangle 987">
                    <a:extLst>
                      <a:ext uri="{FF2B5EF4-FFF2-40B4-BE49-F238E27FC236}">
                        <a16:creationId xmlns:a16="http://schemas.microsoft.com/office/drawing/2014/main" id="{BF95BDD3-3ABB-F8A0-8807-EA38FFDDAFB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Rectangle 988">
                    <a:extLst>
                      <a:ext uri="{FF2B5EF4-FFF2-40B4-BE49-F238E27FC236}">
                        <a16:creationId xmlns:a16="http://schemas.microsoft.com/office/drawing/2014/main" id="{0293CC55-7690-70AD-C63F-D41CAF04F4E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Rectangle 989">
                    <a:extLst>
                      <a:ext uri="{FF2B5EF4-FFF2-40B4-BE49-F238E27FC236}">
                        <a16:creationId xmlns:a16="http://schemas.microsoft.com/office/drawing/2014/main" id="{506A46B3-60BD-97C6-CDD4-7DBF9B00EDE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Rectangle 990">
                    <a:extLst>
                      <a:ext uri="{FF2B5EF4-FFF2-40B4-BE49-F238E27FC236}">
                        <a16:creationId xmlns:a16="http://schemas.microsoft.com/office/drawing/2014/main" id="{220F0AE6-9224-9AC3-FA61-A1B12E4F5DB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00DBA047-86FA-91C3-EF9C-1DB9479F85ED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80" name="Rectangle 979">
                    <a:extLst>
                      <a:ext uri="{FF2B5EF4-FFF2-40B4-BE49-F238E27FC236}">
                        <a16:creationId xmlns:a16="http://schemas.microsoft.com/office/drawing/2014/main" id="{6269A5B1-75F3-D3C1-D938-96211FA52CB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Rectangle 980">
                    <a:extLst>
                      <a:ext uri="{FF2B5EF4-FFF2-40B4-BE49-F238E27FC236}">
                        <a16:creationId xmlns:a16="http://schemas.microsoft.com/office/drawing/2014/main" id="{77B22CC1-8CDF-BAAD-C4B4-50AAAEFE646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2" name="Rectangle 981">
                    <a:extLst>
                      <a:ext uri="{FF2B5EF4-FFF2-40B4-BE49-F238E27FC236}">
                        <a16:creationId xmlns:a16="http://schemas.microsoft.com/office/drawing/2014/main" id="{DDFE69EB-A414-35C2-A544-08AD9157367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Rectangle 982">
                    <a:extLst>
                      <a:ext uri="{FF2B5EF4-FFF2-40B4-BE49-F238E27FC236}">
                        <a16:creationId xmlns:a16="http://schemas.microsoft.com/office/drawing/2014/main" id="{9E6D8441-435A-F55F-4905-C210DCE7F5D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Rectangle 983">
                    <a:extLst>
                      <a:ext uri="{FF2B5EF4-FFF2-40B4-BE49-F238E27FC236}">
                        <a16:creationId xmlns:a16="http://schemas.microsoft.com/office/drawing/2014/main" id="{9D2C01A0-0487-CEA5-3901-8CBA47CED2C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Rectangle 984">
                    <a:extLst>
                      <a:ext uri="{FF2B5EF4-FFF2-40B4-BE49-F238E27FC236}">
                        <a16:creationId xmlns:a16="http://schemas.microsoft.com/office/drawing/2014/main" id="{8542B7BA-F63B-27C7-18AD-35D3A5BC236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9" name="Group 958">
                  <a:extLst>
                    <a:ext uri="{FF2B5EF4-FFF2-40B4-BE49-F238E27FC236}">
                      <a16:creationId xmlns:a16="http://schemas.microsoft.com/office/drawing/2014/main" id="{942CF659-4553-B5DA-3FEF-11FB80952A3F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74" name="Rectangle 973">
                    <a:extLst>
                      <a:ext uri="{FF2B5EF4-FFF2-40B4-BE49-F238E27FC236}">
                        <a16:creationId xmlns:a16="http://schemas.microsoft.com/office/drawing/2014/main" id="{2E48F199-7B50-5F9C-8C1E-E7E58C507F2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Rectangle 974">
                    <a:extLst>
                      <a:ext uri="{FF2B5EF4-FFF2-40B4-BE49-F238E27FC236}">
                        <a16:creationId xmlns:a16="http://schemas.microsoft.com/office/drawing/2014/main" id="{E2D98844-C8D9-AD96-5525-C35FA688EBB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6" name="Rectangle 975">
                    <a:extLst>
                      <a:ext uri="{FF2B5EF4-FFF2-40B4-BE49-F238E27FC236}">
                        <a16:creationId xmlns:a16="http://schemas.microsoft.com/office/drawing/2014/main" id="{02D92CF6-AEA9-FAB4-2171-E69966F5B76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Rectangle 976">
                    <a:extLst>
                      <a:ext uri="{FF2B5EF4-FFF2-40B4-BE49-F238E27FC236}">
                        <a16:creationId xmlns:a16="http://schemas.microsoft.com/office/drawing/2014/main" id="{E9BE90D3-7229-F8AB-1854-E6240DA20E3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Rectangle 977">
                    <a:extLst>
                      <a:ext uri="{FF2B5EF4-FFF2-40B4-BE49-F238E27FC236}">
                        <a16:creationId xmlns:a16="http://schemas.microsoft.com/office/drawing/2014/main" id="{B340B306-BA18-9AA3-EF0B-A605B9ED5BC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Rectangle 978">
                    <a:extLst>
                      <a:ext uri="{FF2B5EF4-FFF2-40B4-BE49-F238E27FC236}">
                        <a16:creationId xmlns:a16="http://schemas.microsoft.com/office/drawing/2014/main" id="{E5115A04-0E85-3741-0D01-19F8E0C1962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0" name="Group 959">
                  <a:extLst>
                    <a:ext uri="{FF2B5EF4-FFF2-40B4-BE49-F238E27FC236}">
                      <a16:creationId xmlns:a16="http://schemas.microsoft.com/office/drawing/2014/main" id="{4BC18876-4C41-9FEF-1581-21557CD67953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F338ABF5-7F2F-F4E1-6ADE-0C931EFB362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Rectangle 968">
                    <a:extLst>
                      <a:ext uri="{FF2B5EF4-FFF2-40B4-BE49-F238E27FC236}">
                        <a16:creationId xmlns:a16="http://schemas.microsoft.com/office/drawing/2014/main" id="{AB983C44-3729-1D2B-8F30-E66E7260215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Rectangle 969">
                    <a:extLst>
                      <a:ext uri="{FF2B5EF4-FFF2-40B4-BE49-F238E27FC236}">
                        <a16:creationId xmlns:a16="http://schemas.microsoft.com/office/drawing/2014/main" id="{4B74F5F6-356C-F8CB-A419-276DBBF278A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Rectangle 970">
                    <a:extLst>
                      <a:ext uri="{FF2B5EF4-FFF2-40B4-BE49-F238E27FC236}">
                        <a16:creationId xmlns:a16="http://schemas.microsoft.com/office/drawing/2014/main" id="{2216C7A0-8FCC-02F7-C44F-CD51EEC40B1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2" name="Rectangle 971">
                    <a:extLst>
                      <a:ext uri="{FF2B5EF4-FFF2-40B4-BE49-F238E27FC236}">
                        <a16:creationId xmlns:a16="http://schemas.microsoft.com/office/drawing/2014/main" id="{3F7AE139-B15F-355C-3744-2D37491066D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ED32958B-463B-9282-4D04-2E568168B62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1" name="Group 960">
                  <a:extLst>
                    <a:ext uri="{FF2B5EF4-FFF2-40B4-BE49-F238E27FC236}">
                      <a16:creationId xmlns:a16="http://schemas.microsoft.com/office/drawing/2014/main" id="{5BDCEF03-E5A7-870A-6CD5-92283B2EB93A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0211B2BD-CEFA-B695-BDAB-26DD689B4B5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Rectangle 962">
                    <a:extLst>
                      <a:ext uri="{FF2B5EF4-FFF2-40B4-BE49-F238E27FC236}">
                        <a16:creationId xmlns:a16="http://schemas.microsoft.com/office/drawing/2014/main" id="{D70F6BE0-3F54-4CA6-E80C-A03A15DEFCD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Rectangle 963">
                    <a:extLst>
                      <a:ext uri="{FF2B5EF4-FFF2-40B4-BE49-F238E27FC236}">
                        <a16:creationId xmlns:a16="http://schemas.microsoft.com/office/drawing/2014/main" id="{D2545ED8-4932-6F4A-B609-613FA14A174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8D03C199-9EFB-74A3-F25F-BDE230B42B8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6" name="Rectangle 965">
                    <a:extLst>
                      <a:ext uri="{FF2B5EF4-FFF2-40B4-BE49-F238E27FC236}">
                        <a16:creationId xmlns:a16="http://schemas.microsoft.com/office/drawing/2014/main" id="{56E7C91A-B293-ADCC-A038-B4A79826263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D73DB6D1-4399-BA74-62AB-9C0BA1AC8E3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05F94AB5-4435-16D9-C4FB-DD2A71BEB196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922" name="Group 921">
                  <a:extLst>
                    <a:ext uri="{FF2B5EF4-FFF2-40B4-BE49-F238E27FC236}">
                      <a16:creationId xmlns:a16="http://schemas.microsoft.com/office/drawing/2014/main" id="{2AA6B3FF-E3F1-5233-9925-E63A105D8C0A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51" name="Rectangle 950">
                    <a:extLst>
                      <a:ext uri="{FF2B5EF4-FFF2-40B4-BE49-F238E27FC236}">
                        <a16:creationId xmlns:a16="http://schemas.microsoft.com/office/drawing/2014/main" id="{D19A01EC-A0D7-ED88-F181-98BF32F82B0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Rectangle 951">
                    <a:extLst>
                      <a:ext uri="{FF2B5EF4-FFF2-40B4-BE49-F238E27FC236}">
                        <a16:creationId xmlns:a16="http://schemas.microsoft.com/office/drawing/2014/main" id="{E186690D-D2AE-39CD-F53D-598A805F0B9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Rectangle 952">
                    <a:extLst>
                      <a:ext uri="{FF2B5EF4-FFF2-40B4-BE49-F238E27FC236}">
                        <a16:creationId xmlns:a16="http://schemas.microsoft.com/office/drawing/2014/main" id="{D67D07BE-8AA5-3AE5-C516-AE54FCAD4C9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4" name="Rectangle 953">
                    <a:extLst>
                      <a:ext uri="{FF2B5EF4-FFF2-40B4-BE49-F238E27FC236}">
                        <a16:creationId xmlns:a16="http://schemas.microsoft.com/office/drawing/2014/main" id="{E930294B-94D9-05DE-688D-56E7AE17D6D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Rectangle 954">
                    <a:extLst>
                      <a:ext uri="{FF2B5EF4-FFF2-40B4-BE49-F238E27FC236}">
                        <a16:creationId xmlns:a16="http://schemas.microsoft.com/office/drawing/2014/main" id="{558FCE16-1C32-5CA5-2D11-624EA60BDC9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Rectangle 955">
                    <a:extLst>
                      <a:ext uri="{FF2B5EF4-FFF2-40B4-BE49-F238E27FC236}">
                        <a16:creationId xmlns:a16="http://schemas.microsoft.com/office/drawing/2014/main" id="{7A000E9C-C7A7-3F54-8DEE-B276128A284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3" name="Group 922">
                  <a:extLst>
                    <a:ext uri="{FF2B5EF4-FFF2-40B4-BE49-F238E27FC236}">
                      <a16:creationId xmlns:a16="http://schemas.microsoft.com/office/drawing/2014/main" id="{C910163C-45B6-D72C-1347-C3ED5454ECFA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45" name="Rectangle 944">
                    <a:extLst>
                      <a:ext uri="{FF2B5EF4-FFF2-40B4-BE49-F238E27FC236}">
                        <a16:creationId xmlns:a16="http://schemas.microsoft.com/office/drawing/2014/main" id="{152498D3-F64D-379C-5FE2-16B76B7E0F2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B8E593E0-7939-148C-41D3-2A3F85F6CBC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CB72A74A-244C-D68A-CF0F-8F071CBC297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8" name="Rectangle 947">
                    <a:extLst>
                      <a:ext uri="{FF2B5EF4-FFF2-40B4-BE49-F238E27FC236}">
                        <a16:creationId xmlns:a16="http://schemas.microsoft.com/office/drawing/2014/main" id="{D214BD73-3387-048E-6F15-EBA94B2B091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Rectangle 948">
                    <a:extLst>
                      <a:ext uri="{FF2B5EF4-FFF2-40B4-BE49-F238E27FC236}">
                        <a16:creationId xmlns:a16="http://schemas.microsoft.com/office/drawing/2014/main" id="{49DA6BD2-642B-7B8F-0EE0-8BDE9D56976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Rectangle 949">
                    <a:extLst>
                      <a:ext uri="{FF2B5EF4-FFF2-40B4-BE49-F238E27FC236}">
                        <a16:creationId xmlns:a16="http://schemas.microsoft.com/office/drawing/2014/main" id="{E51EE07F-13DE-638B-644E-5D0AA3A0AA5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4" name="Group 923">
                  <a:extLst>
                    <a:ext uri="{FF2B5EF4-FFF2-40B4-BE49-F238E27FC236}">
                      <a16:creationId xmlns:a16="http://schemas.microsoft.com/office/drawing/2014/main" id="{77FF93A2-FC81-1C4C-EED0-72310810DF6D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39" name="Rectangle 938">
                    <a:extLst>
                      <a:ext uri="{FF2B5EF4-FFF2-40B4-BE49-F238E27FC236}">
                        <a16:creationId xmlns:a16="http://schemas.microsoft.com/office/drawing/2014/main" id="{5D05CB3E-D5A1-5ED6-FF8F-6876AF95F80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60B8DC5D-EBEC-BCD8-A396-D40503FC6C6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8CEE4502-59D5-B05B-B648-A44D32CDDED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D8104A9C-9CB3-7912-B17F-EAAAA4B8BCD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Rectangle 942">
                    <a:extLst>
                      <a:ext uri="{FF2B5EF4-FFF2-40B4-BE49-F238E27FC236}">
                        <a16:creationId xmlns:a16="http://schemas.microsoft.com/office/drawing/2014/main" id="{56EBA175-5B36-7A60-80EE-8B12C23EE00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4" name="Rectangle 943">
                    <a:extLst>
                      <a:ext uri="{FF2B5EF4-FFF2-40B4-BE49-F238E27FC236}">
                        <a16:creationId xmlns:a16="http://schemas.microsoft.com/office/drawing/2014/main" id="{5381CB02-5333-B2EC-0DCE-79699C15A39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5" name="Group 924">
                  <a:extLst>
                    <a:ext uri="{FF2B5EF4-FFF2-40B4-BE49-F238E27FC236}">
                      <a16:creationId xmlns:a16="http://schemas.microsoft.com/office/drawing/2014/main" id="{73B8559C-3385-44B0-AE3C-D5B9C531F8F6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2EC8755C-4DA8-79EE-D7AE-57D0DB4BA7E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9548AB2B-6083-B56D-F5AC-47D790DB9F0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68CB3E95-7BD0-4003-444C-7CD2062C241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Rectangle 935">
                    <a:extLst>
                      <a:ext uri="{FF2B5EF4-FFF2-40B4-BE49-F238E27FC236}">
                        <a16:creationId xmlns:a16="http://schemas.microsoft.com/office/drawing/2014/main" id="{5E7585CC-D1E1-87D2-F663-9D268238249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D4268436-E62C-3E3A-87C5-AAD63B3F6EB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D365C1A4-BDA5-36BE-C84C-00418388B1A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6" name="Group 925">
                  <a:extLst>
                    <a:ext uri="{FF2B5EF4-FFF2-40B4-BE49-F238E27FC236}">
                      <a16:creationId xmlns:a16="http://schemas.microsoft.com/office/drawing/2014/main" id="{2D856C21-7F8C-9745-CC7E-849351A98258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9A299303-A0C1-EA8B-6D8F-6056E41B9C6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E3470311-7582-779A-9975-6CC7DDFFDB6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60DD184C-40DD-0E41-EDC6-F3D70F92E5B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7FE206E6-051D-D1FD-C1A9-9774359EC5D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4D7EA150-B33D-1EDB-14BD-3B76D73BBE4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FF3015F5-81A3-3871-F9F1-608267E6C69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3EE35B3F-C904-DC2B-1643-BFCB9F2684AE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887" name="Group 886">
                  <a:extLst>
                    <a:ext uri="{FF2B5EF4-FFF2-40B4-BE49-F238E27FC236}">
                      <a16:creationId xmlns:a16="http://schemas.microsoft.com/office/drawing/2014/main" id="{329BC30A-A332-F0CD-743F-13E55875AEE2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D66105E1-EA54-9337-21B9-2BB907DA6DC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A3AB070E-902B-8A6D-9FE6-961FC59AC1B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7E1CDAB2-AE89-A5F4-3D4B-C963C62F792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FA1BF0E2-7EB1-C3E6-4279-44E8BA01732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21DE5462-A8E0-EC7C-7DA5-C2F54990256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6A2C9B97-DA8B-AEEB-312D-5FE835A27CB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5C30B53C-206E-EE1A-48E1-7D3BF30F33FB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A84E9367-2D8E-268C-359A-F6B5A3BCEEC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40A2387C-63A0-AFF2-CFAA-6A0150C2CC9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133AB903-4CF8-7FF6-863F-55C098A7A5E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BD5ADD0F-FB37-A0B3-6BD5-8912677A508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5D24A95D-AD66-5091-016E-EEA5DDD9864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0BC07907-2DB6-8917-738A-00D1E775C10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6D453A22-8CC8-183B-E8A5-C37606A66A8E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04" name="Rectangle 903">
                    <a:extLst>
                      <a:ext uri="{FF2B5EF4-FFF2-40B4-BE49-F238E27FC236}">
                        <a16:creationId xmlns:a16="http://schemas.microsoft.com/office/drawing/2014/main" id="{3A41E6EF-BC53-AD23-4F5B-72654581499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4CE7E3EA-FFEE-C9CF-EA12-1C882CB1E01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42227D57-4E19-274A-2CA1-748C4E1B9E0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Rectangle 906">
                    <a:extLst>
                      <a:ext uri="{FF2B5EF4-FFF2-40B4-BE49-F238E27FC236}">
                        <a16:creationId xmlns:a16="http://schemas.microsoft.com/office/drawing/2014/main" id="{FA6200E1-EA18-E0D3-D2FD-48604A37DB2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Rectangle 907">
                    <a:extLst>
                      <a:ext uri="{FF2B5EF4-FFF2-40B4-BE49-F238E27FC236}">
                        <a16:creationId xmlns:a16="http://schemas.microsoft.com/office/drawing/2014/main" id="{4B6E27D6-8D33-E644-6BEF-1F84B522685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7805C9A9-D4D6-1385-A5ED-03C283473E0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005BD68F-FA76-5209-124E-F5995A35E3D0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641A61D6-6C13-C9DA-7982-3D454877D76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FDA4A0D3-B363-B271-E55F-34AE208CA37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Rectangle 899">
                    <a:extLst>
                      <a:ext uri="{FF2B5EF4-FFF2-40B4-BE49-F238E27FC236}">
                        <a16:creationId xmlns:a16="http://schemas.microsoft.com/office/drawing/2014/main" id="{1AE4D3D7-45F1-ECDF-9866-8FA4DB79C85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157AF8D1-61B5-2D11-53D8-5C808F8ED90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3FB43DA1-AC67-10BD-42C0-85D616C4387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8A0C98F9-635C-8E17-78C7-B520ECE6766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3A1B40BE-566B-78A2-F4DC-A113460F34EE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8C35AC3F-F789-68BB-C71A-05E4DA1E4C8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014517B5-9F3A-8DE9-E367-3BB92C35E4F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F14178A3-F462-C84A-F54C-295030319C4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690613B6-D5DD-F6AF-51EE-887C616EADC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B8772A5B-3DEE-93BB-1648-FB7B4CEEC49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4F9C215F-837F-59BE-2FEB-605B3F60EC2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F985AF5E-2DDA-B9F7-F517-7CA39DBA7DF8}"/>
              </a:ext>
            </a:extLst>
          </p:cNvPr>
          <p:cNvGrpSpPr/>
          <p:nvPr/>
        </p:nvGrpSpPr>
        <p:grpSpPr>
          <a:xfrm>
            <a:off x="7646437" y="1338943"/>
            <a:ext cx="2677886" cy="2341986"/>
            <a:chOff x="79808" y="145794"/>
            <a:chExt cx="6884815" cy="5650687"/>
          </a:xfrm>
          <a:noFill/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C472E53C-595A-9B1A-BC16-F27354EB2DDA}"/>
                </a:ext>
              </a:extLst>
            </p:cNvPr>
            <p:cNvGrpSpPr/>
            <p:nvPr/>
          </p:nvGrpSpPr>
          <p:grpSpPr>
            <a:xfrm>
              <a:off x="82745" y="145794"/>
              <a:ext cx="3441506" cy="2826385"/>
              <a:chOff x="717172" y="337071"/>
              <a:chExt cx="4988873" cy="4155223"/>
            </a:xfrm>
            <a:grpFill/>
          </p:grpSpPr>
          <p:grpSp>
            <p:nvGrpSpPr>
              <p:cNvPr id="1465" name="Group 1464">
                <a:extLst>
                  <a:ext uri="{FF2B5EF4-FFF2-40B4-BE49-F238E27FC236}">
                    <a16:creationId xmlns:a16="http://schemas.microsoft.com/office/drawing/2014/main" id="{12DE5614-9D62-D5B6-EE95-D11AEC78CA80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574" name="Group 1573">
                  <a:extLst>
                    <a:ext uri="{FF2B5EF4-FFF2-40B4-BE49-F238E27FC236}">
                      <a16:creationId xmlns:a16="http://schemas.microsoft.com/office/drawing/2014/main" id="{EB236C5C-B38A-D77D-A922-E05FA7A3E154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603" name="Rectangle 1602">
                    <a:extLst>
                      <a:ext uri="{FF2B5EF4-FFF2-40B4-BE49-F238E27FC236}">
                        <a16:creationId xmlns:a16="http://schemas.microsoft.com/office/drawing/2014/main" id="{CD3470D2-2857-EBDD-CBD1-EB7B5F49E73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4" name="Rectangle 1603">
                    <a:extLst>
                      <a:ext uri="{FF2B5EF4-FFF2-40B4-BE49-F238E27FC236}">
                        <a16:creationId xmlns:a16="http://schemas.microsoft.com/office/drawing/2014/main" id="{DD3C8703-2D4A-6087-9489-ECF464D226E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5" name="Rectangle 1604">
                    <a:extLst>
                      <a:ext uri="{FF2B5EF4-FFF2-40B4-BE49-F238E27FC236}">
                        <a16:creationId xmlns:a16="http://schemas.microsoft.com/office/drawing/2014/main" id="{B6E9CECD-A6A9-332C-00AE-A3E1BD4F0DB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6" name="Rectangle 1605">
                    <a:extLst>
                      <a:ext uri="{FF2B5EF4-FFF2-40B4-BE49-F238E27FC236}">
                        <a16:creationId xmlns:a16="http://schemas.microsoft.com/office/drawing/2014/main" id="{C1165292-F1CA-2C4C-27DF-03AC19779BA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7" name="Rectangle 1606">
                    <a:extLst>
                      <a:ext uri="{FF2B5EF4-FFF2-40B4-BE49-F238E27FC236}">
                        <a16:creationId xmlns:a16="http://schemas.microsoft.com/office/drawing/2014/main" id="{C4842729-0AF2-6708-3AE4-115079174E8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8" name="Rectangle 1607">
                    <a:extLst>
                      <a:ext uri="{FF2B5EF4-FFF2-40B4-BE49-F238E27FC236}">
                        <a16:creationId xmlns:a16="http://schemas.microsoft.com/office/drawing/2014/main" id="{6B2EA177-6A00-72F1-1F7B-D96D566BE1E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5" name="Group 1574">
                  <a:extLst>
                    <a:ext uri="{FF2B5EF4-FFF2-40B4-BE49-F238E27FC236}">
                      <a16:creationId xmlns:a16="http://schemas.microsoft.com/office/drawing/2014/main" id="{E23D7389-089B-8F49-BB45-0A41860A9833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97" name="Rectangle 1596">
                    <a:extLst>
                      <a:ext uri="{FF2B5EF4-FFF2-40B4-BE49-F238E27FC236}">
                        <a16:creationId xmlns:a16="http://schemas.microsoft.com/office/drawing/2014/main" id="{05B1966B-9E66-A07E-AF50-55837239443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8" name="Rectangle 1597">
                    <a:extLst>
                      <a:ext uri="{FF2B5EF4-FFF2-40B4-BE49-F238E27FC236}">
                        <a16:creationId xmlns:a16="http://schemas.microsoft.com/office/drawing/2014/main" id="{1E6FB618-6A42-AE91-673E-3E2DF88290C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9" name="Rectangle 1598">
                    <a:extLst>
                      <a:ext uri="{FF2B5EF4-FFF2-40B4-BE49-F238E27FC236}">
                        <a16:creationId xmlns:a16="http://schemas.microsoft.com/office/drawing/2014/main" id="{681209E5-D9E8-8583-E4AD-FCBBEBCACF9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0" name="Rectangle 1599">
                    <a:extLst>
                      <a:ext uri="{FF2B5EF4-FFF2-40B4-BE49-F238E27FC236}">
                        <a16:creationId xmlns:a16="http://schemas.microsoft.com/office/drawing/2014/main" id="{58E4C3C9-DAB1-43F9-827A-08DAAB0AA44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1" name="Rectangle 1600">
                    <a:extLst>
                      <a:ext uri="{FF2B5EF4-FFF2-40B4-BE49-F238E27FC236}">
                        <a16:creationId xmlns:a16="http://schemas.microsoft.com/office/drawing/2014/main" id="{C5B9BBBC-2FC8-2A81-9427-5FCBC8B415B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2" name="Rectangle 1601">
                    <a:extLst>
                      <a:ext uri="{FF2B5EF4-FFF2-40B4-BE49-F238E27FC236}">
                        <a16:creationId xmlns:a16="http://schemas.microsoft.com/office/drawing/2014/main" id="{1C406B45-B8BB-4AD9-6D7E-E002DAEC80F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6" name="Group 1575">
                  <a:extLst>
                    <a:ext uri="{FF2B5EF4-FFF2-40B4-BE49-F238E27FC236}">
                      <a16:creationId xmlns:a16="http://schemas.microsoft.com/office/drawing/2014/main" id="{C9E943DA-98D5-FAE5-BD82-8EC54FEE84C3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91" name="Rectangle 1590">
                    <a:extLst>
                      <a:ext uri="{FF2B5EF4-FFF2-40B4-BE49-F238E27FC236}">
                        <a16:creationId xmlns:a16="http://schemas.microsoft.com/office/drawing/2014/main" id="{43F615E8-8DD2-3F02-5FD3-9F2169E4852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2" name="Rectangle 1591">
                    <a:extLst>
                      <a:ext uri="{FF2B5EF4-FFF2-40B4-BE49-F238E27FC236}">
                        <a16:creationId xmlns:a16="http://schemas.microsoft.com/office/drawing/2014/main" id="{99144168-60CA-002C-21E2-8575B30651E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3" name="Rectangle 1592">
                    <a:extLst>
                      <a:ext uri="{FF2B5EF4-FFF2-40B4-BE49-F238E27FC236}">
                        <a16:creationId xmlns:a16="http://schemas.microsoft.com/office/drawing/2014/main" id="{33F5A97A-E1FC-0AA2-80A0-954126951CFB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4" name="Rectangle 1593">
                    <a:extLst>
                      <a:ext uri="{FF2B5EF4-FFF2-40B4-BE49-F238E27FC236}">
                        <a16:creationId xmlns:a16="http://schemas.microsoft.com/office/drawing/2014/main" id="{5FF2ACF4-307F-F7AE-F414-F236FC34B23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5" name="Rectangle 1594">
                    <a:extLst>
                      <a:ext uri="{FF2B5EF4-FFF2-40B4-BE49-F238E27FC236}">
                        <a16:creationId xmlns:a16="http://schemas.microsoft.com/office/drawing/2014/main" id="{B28CECA6-4AAD-ACC5-B40C-24A7BACCC57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6" name="Rectangle 1595">
                    <a:extLst>
                      <a:ext uri="{FF2B5EF4-FFF2-40B4-BE49-F238E27FC236}">
                        <a16:creationId xmlns:a16="http://schemas.microsoft.com/office/drawing/2014/main" id="{0B0BCE1D-D71C-337B-4D9A-233079511D7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7" name="Group 1576">
                  <a:extLst>
                    <a:ext uri="{FF2B5EF4-FFF2-40B4-BE49-F238E27FC236}">
                      <a16:creationId xmlns:a16="http://schemas.microsoft.com/office/drawing/2014/main" id="{ECA3DD5E-6100-A9CB-0417-38F98E451E94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85" name="Rectangle 1584">
                    <a:extLst>
                      <a:ext uri="{FF2B5EF4-FFF2-40B4-BE49-F238E27FC236}">
                        <a16:creationId xmlns:a16="http://schemas.microsoft.com/office/drawing/2014/main" id="{7D78498D-8D08-E9E8-33B2-4F3462EE144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6" name="Rectangle 1585">
                    <a:extLst>
                      <a:ext uri="{FF2B5EF4-FFF2-40B4-BE49-F238E27FC236}">
                        <a16:creationId xmlns:a16="http://schemas.microsoft.com/office/drawing/2014/main" id="{024C93F7-6725-5655-E92C-AB9D4849295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7" name="Rectangle 1586">
                    <a:extLst>
                      <a:ext uri="{FF2B5EF4-FFF2-40B4-BE49-F238E27FC236}">
                        <a16:creationId xmlns:a16="http://schemas.microsoft.com/office/drawing/2014/main" id="{5AD78B38-5DEF-F79E-CBAD-2A1C2822600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8" name="Rectangle 1587">
                    <a:extLst>
                      <a:ext uri="{FF2B5EF4-FFF2-40B4-BE49-F238E27FC236}">
                        <a16:creationId xmlns:a16="http://schemas.microsoft.com/office/drawing/2014/main" id="{E35F42C8-AA92-8627-0B4E-28CD2591D53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9" name="Rectangle 1588">
                    <a:extLst>
                      <a:ext uri="{FF2B5EF4-FFF2-40B4-BE49-F238E27FC236}">
                        <a16:creationId xmlns:a16="http://schemas.microsoft.com/office/drawing/2014/main" id="{A8CBB71A-1814-9FA5-549C-C394E2482DA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0" name="Rectangle 1589">
                    <a:extLst>
                      <a:ext uri="{FF2B5EF4-FFF2-40B4-BE49-F238E27FC236}">
                        <a16:creationId xmlns:a16="http://schemas.microsoft.com/office/drawing/2014/main" id="{619A8A28-6460-B348-A638-8EDBA7DEDD2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8" name="Group 1577">
                  <a:extLst>
                    <a:ext uri="{FF2B5EF4-FFF2-40B4-BE49-F238E27FC236}">
                      <a16:creationId xmlns:a16="http://schemas.microsoft.com/office/drawing/2014/main" id="{6F86E235-A58D-79B1-4BC5-9A0F96BAA850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79" name="Rectangle 1578">
                    <a:extLst>
                      <a:ext uri="{FF2B5EF4-FFF2-40B4-BE49-F238E27FC236}">
                        <a16:creationId xmlns:a16="http://schemas.microsoft.com/office/drawing/2014/main" id="{C0818DCC-2575-C129-2A48-95947904426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0" name="Rectangle 1579">
                    <a:extLst>
                      <a:ext uri="{FF2B5EF4-FFF2-40B4-BE49-F238E27FC236}">
                        <a16:creationId xmlns:a16="http://schemas.microsoft.com/office/drawing/2014/main" id="{7D55EC93-BD32-8C15-AA73-944E6C07807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1" name="Rectangle 1580">
                    <a:extLst>
                      <a:ext uri="{FF2B5EF4-FFF2-40B4-BE49-F238E27FC236}">
                        <a16:creationId xmlns:a16="http://schemas.microsoft.com/office/drawing/2014/main" id="{A533AB98-006D-6770-689F-1F46EC96EFF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2" name="Rectangle 1581">
                    <a:extLst>
                      <a:ext uri="{FF2B5EF4-FFF2-40B4-BE49-F238E27FC236}">
                        <a16:creationId xmlns:a16="http://schemas.microsoft.com/office/drawing/2014/main" id="{11F5FD3A-F62F-3BCB-2113-E72BE1A6EC6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3" name="Rectangle 1582">
                    <a:extLst>
                      <a:ext uri="{FF2B5EF4-FFF2-40B4-BE49-F238E27FC236}">
                        <a16:creationId xmlns:a16="http://schemas.microsoft.com/office/drawing/2014/main" id="{23556A7B-3228-FC33-1502-95ED7C90D04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4" name="Rectangle 1583">
                    <a:extLst>
                      <a:ext uri="{FF2B5EF4-FFF2-40B4-BE49-F238E27FC236}">
                        <a16:creationId xmlns:a16="http://schemas.microsoft.com/office/drawing/2014/main" id="{E04CEB37-9F54-7E5C-7347-48D6FE3374B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66" name="Group 1465">
                <a:extLst>
                  <a:ext uri="{FF2B5EF4-FFF2-40B4-BE49-F238E27FC236}">
                    <a16:creationId xmlns:a16="http://schemas.microsoft.com/office/drawing/2014/main" id="{728B5568-AD2C-2F47-958B-EA9086DCE475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539" name="Group 1538">
                  <a:extLst>
                    <a:ext uri="{FF2B5EF4-FFF2-40B4-BE49-F238E27FC236}">
                      <a16:creationId xmlns:a16="http://schemas.microsoft.com/office/drawing/2014/main" id="{A3C4E1F1-C2A7-6417-0A22-09C1CBBA367F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68" name="Rectangle 1567">
                    <a:extLst>
                      <a:ext uri="{FF2B5EF4-FFF2-40B4-BE49-F238E27FC236}">
                        <a16:creationId xmlns:a16="http://schemas.microsoft.com/office/drawing/2014/main" id="{3BE483E5-DCF3-A3B6-6CD9-C30A78579BD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9" name="Rectangle 1568">
                    <a:extLst>
                      <a:ext uri="{FF2B5EF4-FFF2-40B4-BE49-F238E27FC236}">
                        <a16:creationId xmlns:a16="http://schemas.microsoft.com/office/drawing/2014/main" id="{DF9901DF-1BD4-DC04-BBC9-BD3114C969F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0" name="Rectangle 1569">
                    <a:extLst>
                      <a:ext uri="{FF2B5EF4-FFF2-40B4-BE49-F238E27FC236}">
                        <a16:creationId xmlns:a16="http://schemas.microsoft.com/office/drawing/2014/main" id="{4771E038-09B8-6727-E007-04DC482067D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1" name="Rectangle 1570">
                    <a:extLst>
                      <a:ext uri="{FF2B5EF4-FFF2-40B4-BE49-F238E27FC236}">
                        <a16:creationId xmlns:a16="http://schemas.microsoft.com/office/drawing/2014/main" id="{EF7DE354-95E6-22FA-6D3B-D779AAB2535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2" name="Rectangle 1571">
                    <a:extLst>
                      <a:ext uri="{FF2B5EF4-FFF2-40B4-BE49-F238E27FC236}">
                        <a16:creationId xmlns:a16="http://schemas.microsoft.com/office/drawing/2014/main" id="{FE078706-ED98-326A-E236-B4D01FEBFAA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3" name="Rectangle 1572">
                    <a:extLst>
                      <a:ext uri="{FF2B5EF4-FFF2-40B4-BE49-F238E27FC236}">
                        <a16:creationId xmlns:a16="http://schemas.microsoft.com/office/drawing/2014/main" id="{53AF7918-0078-8BF6-74CB-2FC800AEFF2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0" name="Group 1539">
                  <a:extLst>
                    <a:ext uri="{FF2B5EF4-FFF2-40B4-BE49-F238E27FC236}">
                      <a16:creationId xmlns:a16="http://schemas.microsoft.com/office/drawing/2014/main" id="{D30CB1B8-FEED-88E7-EBF7-863BF1547AD5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62" name="Rectangle 1561">
                    <a:extLst>
                      <a:ext uri="{FF2B5EF4-FFF2-40B4-BE49-F238E27FC236}">
                        <a16:creationId xmlns:a16="http://schemas.microsoft.com/office/drawing/2014/main" id="{5B930615-DDF1-4A8F-79B5-16FE147FA6F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3" name="Rectangle 1562">
                    <a:extLst>
                      <a:ext uri="{FF2B5EF4-FFF2-40B4-BE49-F238E27FC236}">
                        <a16:creationId xmlns:a16="http://schemas.microsoft.com/office/drawing/2014/main" id="{3F0F64BF-1D21-3796-B566-7E73B720B3A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4" name="Rectangle 1563">
                    <a:extLst>
                      <a:ext uri="{FF2B5EF4-FFF2-40B4-BE49-F238E27FC236}">
                        <a16:creationId xmlns:a16="http://schemas.microsoft.com/office/drawing/2014/main" id="{C0C6EE99-5A78-9B51-CBCD-A910EE40FE3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5" name="Rectangle 1564">
                    <a:extLst>
                      <a:ext uri="{FF2B5EF4-FFF2-40B4-BE49-F238E27FC236}">
                        <a16:creationId xmlns:a16="http://schemas.microsoft.com/office/drawing/2014/main" id="{CD8B8248-A2A1-01D0-EAC2-04F521EFB5C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6" name="Rectangle 1565">
                    <a:extLst>
                      <a:ext uri="{FF2B5EF4-FFF2-40B4-BE49-F238E27FC236}">
                        <a16:creationId xmlns:a16="http://schemas.microsoft.com/office/drawing/2014/main" id="{102741DD-0DE7-3EB6-9B9B-1E3CC483D0C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7" name="Rectangle 1566">
                    <a:extLst>
                      <a:ext uri="{FF2B5EF4-FFF2-40B4-BE49-F238E27FC236}">
                        <a16:creationId xmlns:a16="http://schemas.microsoft.com/office/drawing/2014/main" id="{747BE8E1-DBB1-74C7-BB1C-99AF420A442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1" name="Group 1540">
                  <a:extLst>
                    <a:ext uri="{FF2B5EF4-FFF2-40B4-BE49-F238E27FC236}">
                      <a16:creationId xmlns:a16="http://schemas.microsoft.com/office/drawing/2014/main" id="{FE36EDB3-C8ED-BFB3-46D0-F58BFAFE9B6A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56" name="Rectangle 1555">
                    <a:extLst>
                      <a:ext uri="{FF2B5EF4-FFF2-40B4-BE49-F238E27FC236}">
                        <a16:creationId xmlns:a16="http://schemas.microsoft.com/office/drawing/2014/main" id="{78703E00-1E6D-B9F8-5BF1-3AC54409483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7" name="Rectangle 1556">
                    <a:extLst>
                      <a:ext uri="{FF2B5EF4-FFF2-40B4-BE49-F238E27FC236}">
                        <a16:creationId xmlns:a16="http://schemas.microsoft.com/office/drawing/2014/main" id="{D2335656-05C6-C8C1-1AD5-A44424BF6A8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8" name="Rectangle 1557">
                    <a:extLst>
                      <a:ext uri="{FF2B5EF4-FFF2-40B4-BE49-F238E27FC236}">
                        <a16:creationId xmlns:a16="http://schemas.microsoft.com/office/drawing/2014/main" id="{E292E2D1-0B95-DD5E-25CC-B1C5CC43D90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9" name="Rectangle 1558">
                    <a:extLst>
                      <a:ext uri="{FF2B5EF4-FFF2-40B4-BE49-F238E27FC236}">
                        <a16:creationId xmlns:a16="http://schemas.microsoft.com/office/drawing/2014/main" id="{1D480736-C940-F7D3-CF37-3E0BF33048F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0" name="Rectangle 1559">
                    <a:extLst>
                      <a:ext uri="{FF2B5EF4-FFF2-40B4-BE49-F238E27FC236}">
                        <a16:creationId xmlns:a16="http://schemas.microsoft.com/office/drawing/2014/main" id="{D4D36010-9F13-9A32-C2A4-13B548B42DF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1" name="Rectangle 1560">
                    <a:extLst>
                      <a:ext uri="{FF2B5EF4-FFF2-40B4-BE49-F238E27FC236}">
                        <a16:creationId xmlns:a16="http://schemas.microsoft.com/office/drawing/2014/main" id="{53D4800C-8E10-62C1-E529-7C23E086740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8C3354BC-3FF3-1FFF-6511-93BE7D334CF5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50" name="Rectangle 1549">
                    <a:extLst>
                      <a:ext uri="{FF2B5EF4-FFF2-40B4-BE49-F238E27FC236}">
                        <a16:creationId xmlns:a16="http://schemas.microsoft.com/office/drawing/2014/main" id="{34D32096-EC56-8E5D-A9C7-3A8A6850614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1" name="Rectangle 1550">
                    <a:extLst>
                      <a:ext uri="{FF2B5EF4-FFF2-40B4-BE49-F238E27FC236}">
                        <a16:creationId xmlns:a16="http://schemas.microsoft.com/office/drawing/2014/main" id="{FE5ED1CA-691F-B169-2AC6-114C61E88E7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2" name="Rectangle 1551">
                    <a:extLst>
                      <a:ext uri="{FF2B5EF4-FFF2-40B4-BE49-F238E27FC236}">
                        <a16:creationId xmlns:a16="http://schemas.microsoft.com/office/drawing/2014/main" id="{56D066DB-2BE5-EBBF-3B2E-D151BDA8541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3" name="Rectangle 1552">
                    <a:extLst>
                      <a:ext uri="{FF2B5EF4-FFF2-40B4-BE49-F238E27FC236}">
                        <a16:creationId xmlns:a16="http://schemas.microsoft.com/office/drawing/2014/main" id="{3B2B2EF1-4F94-EB78-12D2-948FDB8F04C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4" name="Rectangle 1553">
                    <a:extLst>
                      <a:ext uri="{FF2B5EF4-FFF2-40B4-BE49-F238E27FC236}">
                        <a16:creationId xmlns:a16="http://schemas.microsoft.com/office/drawing/2014/main" id="{B94AEC0E-ED8F-195F-0620-C7335C82BA0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5" name="Rectangle 1554">
                    <a:extLst>
                      <a:ext uri="{FF2B5EF4-FFF2-40B4-BE49-F238E27FC236}">
                        <a16:creationId xmlns:a16="http://schemas.microsoft.com/office/drawing/2014/main" id="{FC138319-F914-C709-9A4C-A0858D5DB50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3" name="Group 1542">
                  <a:extLst>
                    <a:ext uri="{FF2B5EF4-FFF2-40B4-BE49-F238E27FC236}">
                      <a16:creationId xmlns:a16="http://schemas.microsoft.com/office/drawing/2014/main" id="{5BC83C5E-9AE3-D63C-F387-15CC0AB7859A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44" name="Rectangle 1543">
                    <a:extLst>
                      <a:ext uri="{FF2B5EF4-FFF2-40B4-BE49-F238E27FC236}">
                        <a16:creationId xmlns:a16="http://schemas.microsoft.com/office/drawing/2014/main" id="{CB777D19-7140-315C-56FA-AECACCAF2BC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5" name="Rectangle 1544">
                    <a:extLst>
                      <a:ext uri="{FF2B5EF4-FFF2-40B4-BE49-F238E27FC236}">
                        <a16:creationId xmlns:a16="http://schemas.microsoft.com/office/drawing/2014/main" id="{D7D32B06-CE6B-2E6C-664B-6CE5EC40952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6" name="Rectangle 1545">
                    <a:extLst>
                      <a:ext uri="{FF2B5EF4-FFF2-40B4-BE49-F238E27FC236}">
                        <a16:creationId xmlns:a16="http://schemas.microsoft.com/office/drawing/2014/main" id="{CCDB6117-1908-F9EA-C756-C349D0E6997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7" name="Rectangle 1546">
                    <a:extLst>
                      <a:ext uri="{FF2B5EF4-FFF2-40B4-BE49-F238E27FC236}">
                        <a16:creationId xmlns:a16="http://schemas.microsoft.com/office/drawing/2014/main" id="{E7876C89-9F48-E545-6F24-7FD230822CA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8" name="Rectangle 1547">
                    <a:extLst>
                      <a:ext uri="{FF2B5EF4-FFF2-40B4-BE49-F238E27FC236}">
                        <a16:creationId xmlns:a16="http://schemas.microsoft.com/office/drawing/2014/main" id="{FECBA504-20BB-D803-488F-B3AE895A042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9" name="Rectangle 1548">
                    <a:extLst>
                      <a:ext uri="{FF2B5EF4-FFF2-40B4-BE49-F238E27FC236}">
                        <a16:creationId xmlns:a16="http://schemas.microsoft.com/office/drawing/2014/main" id="{E08804B0-9FF2-B307-11C3-0D42B66A708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67" name="Group 1466">
                <a:extLst>
                  <a:ext uri="{FF2B5EF4-FFF2-40B4-BE49-F238E27FC236}">
                    <a16:creationId xmlns:a16="http://schemas.microsoft.com/office/drawing/2014/main" id="{3A5B84DC-147D-6A61-23A5-0E2C65B91B6F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504" name="Group 1503">
                  <a:extLst>
                    <a:ext uri="{FF2B5EF4-FFF2-40B4-BE49-F238E27FC236}">
                      <a16:creationId xmlns:a16="http://schemas.microsoft.com/office/drawing/2014/main" id="{EFA5CAF0-7F88-151F-B55D-372B39BF4F7F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33" name="Rectangle 1532">
                    <a:extLst>
                      <a:ext uri="{FF2B5EF4-FFF2-40B4-BE49-F238E27FC236}">
                        <a16:creationId xmlns:a16="http://schemas.microsoft.com/office/drawing/2014/main" id="{75D00E06-16ED-86E3-D541-4A900E558B4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4" name="Rectangle 1533">
                    <a:extLst>
                      <a:ext uri="{FF2B5EF4-FFF2-40B4-BE49-F238E27FC236}">
                        <a16:creationId xmlns:a16="http://schemas.microsoft.com/office/drawing/2014/main" id="{67673D3F-F666-E0E8-15E5-434F4900CD2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5" name="Rectangle 1534">
                    <a:extLst>
                      <a:ext uri="{FF2B5EF4-FFF2-40B4-BE49-F238E27FC236}">
                        <a16:creationId xmlns:a16="http://schemas.microsoft.com/office/drawing/2014/main" id="{AED98DCA-EE5F-26D9-3451-4A4ABD78CC1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6" name="Rectangle 1535">
                    <a:extLst>
                      <a:ext uri="{FF2B5EF4-FFF2-40B4-BE49-F238E27FC236}">
                        <a16:creationId xmlns:a16="http://schemas.microsoft.com/office/drawing/2014/main" id="{FAD4FA56-307D-C2AA-2A6A-CC1BECB8E3E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7" name="Rectangle 1536">
                    <a:extLst>
                      <a:ext uri="{FF2B5EF4-FFF2-40B4-BE49-F238E27FC236}">
                        <a16:creationId xmlns:a16="http://schemas.microsoft.com/office/drawing/2014/main" id="{6377C691-F379-B925-2DF7-8B1ECB9E9AD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8" name="Rectangle 1537">
                    <a:extLst>
                      <a:ext uri="{FF2B5EF4-FFF2-40B4-BE49-F238E27FC236}">
                        <a16:creationId xmlns:a16="http://schemas.microsoft.com/office/drawing/2014/main" id="{B6573398-06F6-1462-2EB1-7B0C27F64AF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5" name="Group 1504">
                  <a:extLst>
                    <a:ext uri="{FF2B5EF4-FFF2-40B4-BE49-F238E27FC236}">
                      <a16:creationId xmlns:a16="http://schemas.microsoft.com/office/drawing/2014/main" id="{2E3FC8FE-6B81-A248-554D-1D2FC2615C8E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27" name="Rectangle 1526">
                    <a:extLst>
                      <a:ext uri="{FF2B5EF4-FFF2-40B4-BE49-F238E27FC236}">
                        <a16:creationId xmlns:a16="http://schemas.microsoft.com/office/drawing/2014/main" id="{AE0454EE-E84B-9575-9D32-D0A867378BB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8" name="Rectangle 1527">
                    <a:extLst>
                      <a:ext uri="{FF2B5EF4-FFF2-40B4-BE49-F238E27FC236}">
                        <a16:creationId xmlns:a16="http://schemas.microsoft.com/office/drawing/2014/main" id="{B25F1E6E-5C4A-BCA6-2C7A-2D973D554BB3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9" name="Rectangle 1528">
                    <a:extLst>
                      <a:ext uri="{FF2B5EF4-FFF2-40B4-BE49-F238E27FC236}">
                        <a16:creationId xmlns:a16="http://schemas.microsoft.com/office/drawing/2014/main" id="{298AA483-BCD8-9AE5-8B0F-8C9CAFB368E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0" name="Rectangle 1529">
                    <a:extLst>
                      <a:ext uri="{FF2B5EF4-FFF2-40B4-BE49-F238E27FC236}">
                        <a16:creationId xmlns:a16="http://schemas.microsoft.com/office/drawing/2014/main" id="{E7A6CBE9-C48E-85D5-3318-EEC43308FDE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1" name="Rectangle 1530">
                    <a:extLst>
                      <a:ext uri="{FF2B5EF4-FFF2-40B4-BE49-F238E27FC236}">
                        <a16:creationId xmlns:a16="http://schemas.microsoft.com/office/drawing/2014/main" id="{37752398-555A-1D0E-3768-14E388798F4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2" name="Rectangle 1531">
                    <a:extLst>
                      <a:ext uri="{FF2B5EF4-FFF2-40B4-BE49-F238E27FC236}">
                        <a16:creationId xmlns:a16="http://schemas.microsoft.com/office/drawing/2014/main" id="{2C5D55BA-D76B-4965-9FA2-562BFE6ABC0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6" name="Group 1505">
                  <a:extLst>
                    <a:ext uri="{FF2B5EF4-FFF2-40B4-BE49-F238E27FC236}">
                      <a16:creationId xmlns:a16="http://schemas.microsoft.com/office/drawing/2014/main" id="{78E9E44A-8B10-D090-2566-9182BB564462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21" name="Rectangle 1520">
                    <a:extLst>
                      <a:ext uri="{FF2B5EF4-FFF2-40B4-BE49-F238E27FC236}">
                        <a16:creationId xmlns:a16="http://schemas.microsoft.com/office/drawing/2014/main" id="{E346F9D0-F86C-EC35-14A6-E35682B85DF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2" name="Rectangle 1521">
                    <a:extLst>
                      <a:ext uri="{FF2B5EF4-FFF2-40B4-BE49-F238E27FC236}">
                        <a16:creationId xmlns:a16="http://schemas.microsoft.com/office/drawing/2014/main" id="{FE7A2430-76ED-7C56-9CFD-8C766BE619B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3" name="Rectangle 1522">
                    <a:extLst>
                      <a:ext uri="{FF2B5EF4-FFF2-40B4-BE49-F238E27FC236}">
                        <a16:creationId xmlns:a16="http://schemas.microsoft.com/office/drawing/2014/main" id="{A6A8615D-D514-82DC-D960-05EA8B5088A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4" name="Rectangle 1523">
                    <a:extLst>
                      <a:ext uri="{FF2B5EF4-FFF2-40B4-BE49-F238E27FC236}">
                        <a16:creationId xmlns:a16="http://schemas.microsoft.com/office/drawing/2014/main" id="{1BEC3E8D-7E0D-5CC5-4B71-9AF74B72F08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5" name="Rectangle 1524">
                    <a:extLst>
                      <a:ext uri="{FF2B5EF4-FFF2-40B4-BE49-F238E27FC236}">
                        <a16:creationId xmlns:a16="http://schemas.microsoft.com/office/drawing/2014/main" id="{50D78D6F-01AB-996A-EC73-27290895BFD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6" name="Rectangle 1525">
                    <a:extLst>
                      <a:ext uri="{FF2B5EF4-FFF2-40B4-BE49-F238E27FC236}">
                        <a16:creationId xmlns:a16="http://schemas.microsoft.com/office/drawing/2014/main" id="{F15E27C9-9A45-D1AC-4B4D-68AA8538572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7" name="Group 1506">
                  <a:extLst>
                    <a:ext uri="{FF2B5EF4-FFF2-40B4-BE49-F238E27FC236}">
                      <a16:creationId xmlns:a16="http://schemas.microsoft.com/office/drawing/2014/main" id="{BADD44B1-284C-91AE-A01E-7B2853CE1F4F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15" name="Rectangle 1514">
                    <a:extLst>
                      <a:ext uri="{FF2B5EF4-FFF2-40B4-BE49-F238E27FC236}">
                        <a16:creationId xmlns:a16="http://schemas.microsoft.com/office/drawing/2014/main" id="{450D9CA3-B383-A4A9-D5B5-F5523914B94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6" name="Rectangle 1515">
                    <a:extLst>
                      <a:ext uri="{FF2B5EF4-FFF2-40B4-BE49-F238E27FC236}">
                        <a16:creationId xmlns:a16="http://schemas.microsoft.com/office/drawing/2014/main" id="{46963138-9A59-05D9-E8EC-A276EBF59EB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7" name="Rectangle 1516">
                    <a:extLst>
                      <a:ext uri="{FF2B5EF4-FFF2-40B4-BE49-F238E27FC236}">
                        <a16:creationId xmlns:a16="http://schemas.microsoft.com/office/drawing/2014/main" id="{08614B06-0EFF-52FD-09D9-C00E04ADF78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8" name="Rectangle 1517">
                    <a:extLst>
                      <a:ext uri="{FF2B5EF4-FFF2-40B4-BE49-F238E27FC236}">
                        <a16:creationId xmlns:a16="http://schemas.microsoft.com/office/drawing/2014/main" id="{D3D99DE3-F57B-6018-B1FD-3716B99AF79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9" name="Rectangle 1518">
                    <a:extLst>
                      <a:ext uri="{FF2B5EF4-FFF2-40B4-BE49-F238E27FC236}">
                        <a16:creationId xmlns:a16="http://schemas.microsoft.com/office/drawing/2014/main" id="{5E344FCF-0801-85F0-41A8-07EA109F0BC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0" name="Rectangle 1519">
                    <a:extLst>
                      <a:ext uri="{FF2B5EF4-FFF2-40B4-BE49-F238E27FC236}">
                        <a16:creationId xmlns:a16="http://schemas.microsoft.com/office/drawing/2014/main" id="{32D6E2CC-7253-9DB2-7EDD-3F30526BDB2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8" name="Group 1507">
                  <a:extLst>
                    <a:ext uri="{FF2B5EF4-FFF2-40B4-BE49-F238E27FC236}">
                      <a16:creationId xmlns:a16="http://schemas.microsoft.com/office/drawing/2014/main" id="{B7453873-0BAA-FB29-917E-6AB60AA4BDF7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09" name="Rectangle 1508">
                    <a:extLst>
                      <a:ext uri="{FF2B5EF4-FFF2-40B4-BE49-F238E27FC236}">
                        <a16:creationId xmlns:a16="http://schemas.microsoft.com/office/drawing/2014/main" id="{BC5FD253-72E6-E7B2-3C72-4522B023A59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0" name="Rectangle 1509">
                    <a:extLst>
                      <a:ext uri="{FF2B5EF4-FFF2-40B4-BE49-F238E27FC236}">
                        <a16:creationId xmlns:a16="http://schemas.microsoft.com/office/drawing/2014/main" id="{700CE294-2E8F-F52F-E37B-BF54F0B9E3F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1" name="Rectangle 1510">
                    <a:extLst>
                      <a:ext uri="{FF2B5EF4-FFF2-40B4-BE49-F238E27FC236}">
                        <a16:creationId xmlns:a16="http://schemas.microsoft.com/office/drawing/2014/main" id="{97FAADEF-E04D-C8B9-29C5-17F62F0ABB4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2" name="Rectangle 1511">
                    <a:extLst>
                      <a:ext uri="{FF2B5EF4-FFF2-40B4-BE49-F238E27FC236}">
                        <a16:creationId xmlns:a16="http://schemas.microsoft.com/office/drawing/2014/main" id="{4A868EEE-EA0D-EAFD-9336-0FE719012D7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3" name="Rectangle 1512">
                    <a:extLst>
                      <a:ext uri="{FF2B5EF4-FFF2-40B4-BE49-F238E27FC236}">
                        <a16:creationId xmlns:a16="http://schemas.microsoft.com/office/drawing/2014/main" id="{9553D84B-F509-D51D-E3E0-8ABC5DA2CD1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4" name="Rectangle 1513">
                    <a:extLst>
                      <a:ext uri="{FF2B5EF4-FFF2-40B4-BE49-F238E27FC236}">
                        <a16:creationId xmlns:a16="http://schemas.microsoft.com/office/drawing/2014/main" id="{B02F6E1E-5C4A-0DEA-0282-570B74507A5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68" name="Group 1467">
                <a:extLst>
                  <a:ext uri="{FF2B5EF4-FFF2-40B4-BE49-F238E27FC236}">
                    <a16:creationId xmlns:a16="http://schemas.microsoft.com/office/drawing/2014/main" id="{B942F632-F185-6267-E7F2-3DB5B9FF0D62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469" name="Group 1468">
                  <a:extLst>
                    <a:ext uri="{FF2B5EF4-FFF2-40B4-BE49-F238E27FC236}">
                      <a16:creationId xmlns:a16="http://schemas.microsoft.com/office/drawing/2014/main" id="{C9B1F2A1-E2D2-D85C-DEAC-88DBAEC67A3E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98" name="Rectangle 1497">
                    <a:extLst>
                      <a:ext uri="{FF2B5EF4-FFF2-40B4-BE49-F238E27FC236}">
                        <a16:creationId xmlns:a16="http://schemas.microsoft.com/office/drawing/2014/main" id="{3C3A71F3-552E-9C40-F726-98749E3409A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9" name="Rectangle 1498">
                    <a:extLst>
                      <a:ext uri="{FF2B5EF4-FFF2-40B4-BE49-F238E27FC236}">
                        <a16:creationId xmlns:a16="http://schemas.microsoft.com/office/drawing/2014/main" id="{B6C66986-66D8-3DAD-7D44-83BDD0C758D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0" name="Rectangle 1499">
                    <a:extLst>
                      <a:ext uri="{FF2B5EF4-FFF2-40B4-BE49-F238E27FC236}">
                        <a16:creationId xmlns:a16="http://schemas.microsoft.com/office/drawing/2014/main" id="{60ED6666-7CB9-7190-856B-06306655BCD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1" name="Rectangle 1500">
                    <a:extLst>
                      <a:ext uri="{FF2B5EF4-FFF2-40B4-BE49-F238E27FC236}">
                        <a16:creationId xmlns:a16="http://schemas.microsoft.com/office/drawing/2014/main" id="{508FA41C-B882-BF7A-09BC-2D9D94B88B1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2" name="Rectangle 1501">
                    <a:extLst>
                      <a:ext uri="{FF2B5EF4-FFF2-40B4-BE49-F238E27FC236}">
                        <a16:creationId xmlns:a16="http://schemas.microsoft.com/office/drawing/2014/main" id="{61377ED0-C2B5-5D26-931B-6A53AAE35F8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3" name="Rectangle 1502">
                    <a:extLst>
                      <a:ext uri="{FF2B5EF4-FFF2-40B4-BE49-F238E27FC236}">
                        <a16:creationId xmlns:a16="http://schemas.microsoft.com/office/drawing/2014/main" id="{49996FF3-7D10-A4C9-68D7-0C4B46C0356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0" name="Group 1469">
                  <a:extLst>
                    <a:ext uri="{FF2B5EF4-FFF2-40B4-BE49-F238E27FC236}">
                      <a16:creationId xmlns:a16="http://schemas.microsoft.com/office/drawing/2014/main" id="{90DBD49A-890B-99DE-3CE3-7C40FB99B233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92" name="Rectangle 1491">
                    <a:extLst>
                      <a:ext uri="{FF2B5EF4-FFF2-40B4-BE49-F238E27FC236}">
                        <a16:creationId xmlns:a16="http://schemas.microsoft.com/office/drawing/2014/main" id="{DF4D3F63-38C8-95F6-2CD5-F71B4F3D0C9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3" name="Rectangle 1492">
                    <a:extLst>
                      <a:ext uri="{FF2B5EF4-FFF2-40B4-BE49-F238E27FC236}">
                        <a16:creationId xmlns:a16="http://schemas.microsoft.com/office/drawing/2014/main" id="{DA1BF319-CB19-D16E-1D1B-67F2F80D86E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4" name="Rectangle 1493">
                    <a:extLst>
                      <a:ext uri="{FF2B5EF4-FFF2-40B4-BE49-F238E27FC236}">
                        <a16:creationId xmlns:a16="http://schemas.microsoft.com/office/drawing/2014/main" id="{2732DADD-554D-12EC-E375-CA87D5EE9DE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5" name="Rectangle 1494">
                    <a:extLst>
                      <a:ext uri="{FF2B5EF4-FFF2-40B4-BE49-F238E27FC236}">
                        <a16:creationId xmlns:a16="http://schemas.microsoft.com/office/drawing/2014/main" id="{ECF64217-FDF9-8E1C-FF47-E4F20EDCF38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6" name="Rectangle 1495">
                    <a:extLst>
                      <a:ext uri="{FF2B5EF4-FFF2-40B4-BE49-F238E27FC236}">
                        <a16:creationId xmlns:a16="http://schemas.microsoft.com/office/drawing/2014/main" id="{D5034E75-BECD-17C7-2C54-65FE4429CA9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7" name="Rectangle 1496">
                    <a:extLst>
                      <a:ext uri="{FF2B5EF4-FFF2-40B4-BE49-F238E27FC236}">
                        <a16:creationId xmlns:a16="http://schemas.microsoft.com/office/drawing/2014/main" id="{D95CAA2E-1A75-070E-6585-081A190D631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E8D02569-9BA1-4E36-6734-61928AFA91F0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86" name="Rectangle 1485">
                    <a:extLst>
                      <a:ext uri="{FF2B5EF4-FFF2-40B4-BE49-F238E27FC236}">
                        <a16:creationId xmlns:a16="http://schemas.microsoft.com/office/drawing/2014/main" id="{52C9A5B5-66D7-03FE-5968-F2DA76D087A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7" name="Rectangle 1486">
                    <a:extLst>
                      <a:ext uri="{FF2B5EF4-FFF2-40B4-BE49-F238E27FC236}">
                        <a16:creationId xmlns:a16="http://schemas.microsoft.com/office/drawing/2014/main" id="{BFB3EFDE-028A-19D0-50B0-05FECA00785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8" name="Rectangle 1487">
                    <a:extLst>
                      <a:ext uri="{FF2B5EF4-FFF2-40B4-BE49-F238E27FC236}">
                        <a16:creationId xmlns:a16="http://schemas.microsoft.com/office/drawing/2014/main" id="{03A82A92-5999-BC26-4531-39A377DD4AF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9" name="Rectangle 1488">
                    <a:extLst>
                      <a:ext uri="{FF2B5EF4-FFF2-40B4-BE49-F238E27FC236}">
                        <a16:creationId xmlns:a16="http://schemas.microsoft.com/office/drawing/2014/main" id="{CB589498-9FB8-E5BD-7CAF-5645D552D86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0" name="Rectangle 1489">
                    <a:extLst>
                      <a:ext uri="{FF2B5EF4-FFF2-40B4-BE49-F238E27FC236}">
                        <a16:creationId xmlns:a16="http://schemas.microsoft.com/office/drawing/2014/main" id="{81A0F4EA-9788-48DD-623E-70E446476E8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1" name="Rectangle 1490">
                    <a:extLst>
                      <a:ext uri="{FF2B5EF4-FFF2-40B4-BE49-F238E27FC236}">
                        <a16:creationId xmlns:a16="http://schemas.microsoft.com/office/drawing/2014/main" id="{0CEE8BC0-728C-70D8-1B75-196295BB6FF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7B5DE22D-0C5F-12E6-37BF-62BCD3B7AE6F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80" name="Rectangle 1479">
                    <a:extLst>
                      <a:ext uri="{FF2B5EF4-FFF2-40B4-BE49-F238E27FC236}">
                        <a16:creationId xmlns:a16="http://schemas.microsoft.com/office/drawing/2014/main" id="{35C0DA9D-6C4C-A94A-A4C0-A9A314F0726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1" name="Rectangle 1480">
                    <a:extLst>
                      <a:ext uri="{FF2B5EF4-FFF2-40B4-BE49-F238E27FC236}">
                        <a16:creationId xmlns:a16="http://schemas.microsoft.com/office/drawing/2014/main" id="{DBC40802-48B9-CDE0-D525-2BC653AA9F4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2" name="Rectangle 1481">
                    <a:extLst>
                      <a:ext uri="{FF2B5EF4-FFF2-40B4-BE49-F238E27FC236}">
                        <a16:creationId xmlns:a16="http://schemas.microsoft.com/office/drawing/2014/main" id="{3B2FA9FB-42EC-F3F3-227A-AE8549B3C84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3" name="Rectangle 1482">
                    <a:extLst>
                      <a:ext uri="{FF2B5EF4-FFF2-40B4-BE49-F238E27FC236}">
                        <a16:creationId xmlns:a16="http://schemas.microsoft.com/office/drawing/2014/main" id="{26A9E454-A762-0C26-F8C1-5FE29C1BF6F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4" name="Rectangle 1483">
                    <a:extLst>
                      <a:ext uri="{FF2B5EF4-FFF2-40B4-BE49-F238E27FC236}">
                        <a16:creationId xmlns:a16="http://schemas.microsoft.com/office/drawing/2014/main" id="{7F214FFE-1A13-862A-4F25-46CA3C31DD8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5" name="Rectangle 1484">
                    <a:extLst>
                      <a:ext uri="{FF2B5EF4-FFF2-40B4-BE49-F238E27FC236}">
                        <a16:creationId xmlns:a16="http://schemas.microsoft.com/office/drawing/2014/main" id="{72C83E5E-3268-02CC-CB7C-E8F3F3CA88F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792DAD6C-7463-A332-0475-B6EC22182FFD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74" name="Rectangle 1473">
                    <a:extLst>
                      <a:ext uri="{FF2B5EF4-FFF2-40B4-BE49-F238E27FC236}">
                        <a16:creationId xmlns:a16="http://schemas.microsoft.com/office/drawing/2014/main" id="{CEDD1D31-B75B-CE71-8099-63765068FBD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5" name="Rectangle 1474">
                    <a:extLst>
                      <a:ext uri="{FF2B5EF4-FFF2-40B4-BE49-F238E27FC236}">
                        <a16:creationId xmlns:a16="http://schemas.microsoft.com/office/drawing/2014/main" id="{39149DBA-4A86-A376-DF76-FE2A0A00AC5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6" name="Rectangle 1475">
                    <a:extLst>
                      <a:ext uri="{FF2B5EF4-FFF2-40B4-BE49-F238E27FC236}">
                        <a16:creationId xmlns:a16="http://schemas.microsoft.com/office/drawing/2014/main" id="{AC126773-1E56-42E6-6BA7-99C03304DCAB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7" name="Rectangle 1476">
                    <a:extLst>
                      <a:ext uri="{FF2B5EF4-FFF2-40B4-BE49-F238E27FC236}">
                        <a16:creationId xmlns:a16="http://schemas.microsoft.com/office/drawing/2014/main" id="{03474F5E-C417-2F02-60A4-025221B37CC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8" name="Rectangle 1477">
                    <a:extLst>
                      <a:ext uri="{FF2B5EF4-FFF2-40B4-BE49-F238E27FC236}">
                        <a16:creationId xmlns:a16="http://schemas.microsoft.com/office/drawing/2014/main" id="{8C6FB935-6AA8-E705-8F57-5464E4BB048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9" name="Rectangle 1478">
                    <a:extLst>
                      <a:ext uri="{FF2B5EF4-FFF2-40B4-BE49-F238E27FC236}">
                        <a16:creationId xmlns:a16="http://schemas.microsoft.com/office/drawing/2014/main" id="{8AB642A4-A47E-8C5F-596B-1A33F5E3E4F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8516C479-E60A-4F3D-A487-94FD2FF326AD}"/>
                </a:ext>
              </a:extLst>
            </p:cNvPr>
            <p:cNvGrpSpPr/>
            <p:nvPr/>
          </p:nvGrpSpPr>
          <p:grpSpPr>
            <a:xfrm>
              <a:off x="3523117" y="145794"/>
              <a:ext cx="3441506" cy="2826385"/>
              <a:chOff x="717172" y="337071"/>
              <a:chExt cx="4988873" cy="4155223"/>
            </a:xfrm>
            <a:grpFill/>
          </p:grpSpPr>
          <p:grpSp>
            <p:nvGrpSpPr>
              <p:cNvPr id="1321" name="Group 1320">
                <a:extLst>
                  <a:ext uri="{FF2B5EF4-FFF2-40B4-BE49-F238E27FC236}">
                    <a16:creationId xmlns:a16="http://schemas.microsoft.com/office/drawing/2014/main" id="{DF03CEFA-6BF5-A971-5A28-40B032B980FC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430" name="Group 1429">
                  <a:extLst>
                    <a:ext uri="{FF2B5EF4-FFF2-40B4-BE49-F238E27FC236}">
                      <a16:creationId xmlns:a16="http://schemas.microsoft.com/office/drawing/2014/main" id="{417A5638-8C19-5655-7944-622185822868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59" name="Rectangle 1458">
                    <a:extLst>
                      <a:ext uri="{FF2B5EF4-FFF2-40B4-BE49-F238E27FC236}">
                        <a16:creationId xmlns:a16="http://schemas.microsoft.com/office/drawing/2014/main" id="{76B172DC-090D-E017-3FEF-D459BBFF8FF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0" name="Rectangle 1459">
                    <a:extLst>
                      <a:ext uri="{FF2B5EF4-FFF2-40B4-BE49-F238E27FC236}">
                        <a16:creationId xmlns:a16="http://schemas.microsoft.com/office/drawing/2014/main" id="{F31CD7AE-F812-CDC9-737C-CBFC0652A38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1" name="Rectangle 1460">
                    <a:extLst>
                      <a:ext uri="{FF2B5EF4-FFF2-40B4-BE49-F238E27FC236}">
                        <a16:creationId xmlns:a16="http://schemas.microsoft.com/office/drawing/2014/main" id="{267E7E7D-AA61-3D6A-2F6C-0C93D5AC4EC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2" name="Rectangle 1461">
                    <a:extLst>
                      <a:ext uri="{FF2B5EF4-FFF2-40B4-BE49-F238E27FC236}">
                        <a16:creationId xmlns:a16="http://schemas.microsoft.com/office/drawing/2014/main" id="{7DBF8E45-319B-0576-A722-D9BE7430D6D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3" name="Rectangle 1462">
                    <a:extLst>
                      <a:ext uri="{FF2B5EF4-FFF2-40B4-BE49-F238E27FC236}">
                        <a16:creationId xmlns:a16="http://schemas.microsoft.com/office/drawing/2014/main" id="{A304A385-298F-18FE-BD5D-6B7EDE3203D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4" name="Rectangle 1463">
                    <a:extLst>
                      <a:ext uri="{FF2B5EF4-FFF2-40B4-BE49-F238E27FC236}">
                        <a16:creationId xmlns:a16="http://schemas.microsoft.com/office/drawing/2014/main" id="{1522CD58-F474-B295-FC80-DDBB7D4AA49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1" name="Group 1430">
                  <a:extLst>
                    <a:ext uri="{FF2B5EF4-FFF2-40B4-BE49-F238E27FC236}">
                      <a16:creationId xmlns:a16="http://schemas.microsoft.com/office/drawing/2014/main" id="{4A3FC543-FE18-6B29-7ED7-621AA4BC7F67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53" name="Rectangle 1452">
                    <a:extLst>
                      <a:ext uri="{FF2B5EF4-FFF2-40B4-BE49-F238E27FC236}">
                        <a16:creationId xmlns:a16="http://schemas.microsoft.com/office/drawing/2014/main" id="{C5EFF7C8-1410-1E42-A499-38E56AF39A8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4" name="Rectangle 1453">
                    <a:extLst>
                      <a:ext uri="{FF2B5EF4-FFF2-40B4-BE49-F238E27FC236}">
                        <a16:creationId xmlns:a16="http://schemas.microsoft.com/office/drawing/2014/main" id="{7934F52E-1997-DC43-830B-13C64CB4138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5" name="Rectangle 1454">
                    <a:extLst>
                      <a:ext uri="{FF2B5EF4-FFF2-40B4-BE49-F238E27FC236}">
                        <a16:creationId xmlns:a16="http://schemas.microsoft.com/office/drawing/2014/main" id="{C230240C-8490-7A84-4255-AAC6AE5CB71B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6" name="Rectangle 1455">
                    <a:extLst>
                      <a:ext uri="{FF2B5EF4-FFF2-40B4-BE49-F238E27FC236}">
                        <a16:creationId xmlns:a16="http://schemas.microsoft.com/office/drawing/2014/main" id="{5AE684FB-B7F9-3980-5432-4C3E191C5BB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7" name="Rectangle 1456">
                    <a:extLst>
                      <a:ext uri="{FF2B5EF4-FFF2-40B4-BE49-F238E27FC236}">
                        <a16:creationId xmlns:a16="http://schemas.microsoft.com/office/drawing/2014/main" id="{33FDFE71-8E87-D4B8-0D69-7097EBE3244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8" name="Rectangle 1457">
                    <a:extLst>
                      <a:ext uri="{FF2B5EF4-FFF2-40B4-BE49-F238E27FC236}">
                        <a16:creationId xmlns:a16="http://schemas.microsoft.com/office/drawing/2014/main" id="{7672F100-924E-577D-89E4-3A04D73E867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2" name="Group 1431">
                  <a:extLst>
                    <a:ext uri="{FF2B5EF4-FFF2-40B4-BE49-F238E27FC236}">
                      <a16:creationId xmlns:a16="http://schemas.microsoft.com/office/drawing/2014/main" id="{FA33D2B7-7E36-3CC5-1B5B-FF2AE368CBE8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47" name="Rectangle 1446">
                    <a:extLst>
                      <a:ext uri="{FF2B5EF4-FFF2-40B4-BE49-F238E27FC236}">
                        <a16:creationId xmlns:a16="http://schemas.microsoft.com/office/drawing/2014/main" id="{AE7FFFA5-0328-CBAC-9AD8-7F650DEC8F5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8" name="Rectangle 1447">
                    <a:extLst>
                      <a:ext uri="{FF2B5EF4-FFF2-40B4-BE49-F238E27FC236}">
                        <a16:creationId xmlns:a16="http://schemas.microsoft.com/office/drawing/2014/main" id="{36DB0DAF-D18E-1E64-D1CB-71699CB2697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9" name="Rectangle 1448">
                    <a:extLst>
                      <a:ext uri="{FF2B5EF4-FFF2-40B4-BE49-F238E27FC236}">
                        <a16:creationId xmlns:a16="http://schemas.microsoft.com/office/drawing/2014/main" id="{60C9AA91-5919-E2EE-757D-C7181F1B795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0" name="Rectangle 1449">
                    <a:extLst>
                      <a:ext uri="{FF2B5EF4-FFF2-40B4-BE49-F238E27FC236}">
                        <a16:creationId xmlns:a16="http://schemas.microsoft.com/office/drawing/2014/main" id="{E7E1F25B-63E7-CEAF-B464-C20256C28A3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1" name="Rectangle 1450">
                    <a:extLst>
                      <a:ext uri="{FF2B5EF4-FFF2-40B4-BE49-F238E27FC236}">
                        <a16:creationId xmlns:a16="http://schemas.microsoft.com/office/drawing/2014/main" id="{EBEF2FB2-0E36-8484-DEA9-D9ED0ABD3D6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2" name="Rectangle 1451">
                    <a:extLst>
                      <a:ext uri="{FF2B5EF4-FFF2-40B4-BE49-F238E27FC236}">
                        <a16:creationId xmlns:a16="http://schemas.microsoft.com/office/drawing/2014/main" id="{157780E9-DE3E-D1D8-EA3F-ABEA7FE2450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3" name="Group 1432">
                  <a:extLst>
                    <a:ext uri="{FF2B5EF4-FFF2-40B4-BE49-F238E27FC236}">
                      <a16:creationId xmlns:a16="http://schemas.microsoft.com/office/drawing/2014/main" id="{709CAE2F-E134-02AB-D059-F3B51279A4E3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41" name="Rectangle 1440">
                    <a:extLst>
                      <a:ext uri="{FF2B5EF4-FFF2-40B4-BE49-F238E27FC236}">
                        <a16:creationId xmlns:a16="http://schemas.microsoft.com/office/drawing/2014/main" id="{DFE5E920-72F1-8A81-C05C-98CFC1E84314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2" name="Rectangle 1441">
                    <a:extLst>
                      <a:ext uri="{FF2B5EF4-FFF2-40B4-BE49-F238E27FC236}">
                        <a16:creationId xmlns:a16="http://schemas.microsoft.com/office/drawing/2014/main" id="{240B32FC-3577-F627-195C-C32C9F0B965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3" name="Rectangle 1442">
                    <a:extLst>
                      <a:ext uri="{FF2B5EF4-FFF2-40B4-BE49-F238E27FC236}">
                        <a16:creationId xmlns:a16="http://schemas.microsoft.com/office/drawing/2014/main" id="{73AA641E-1538-A944-BB15-3E515E61491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4" name="Rectangle 1443">
                    <a:extLst>
                      <a:ext uri="{FF2B5EF4-FFF2-40B4-BE49-F238E27FC236}">
                        <a16:creationId xmlns:a16="http://schemas.microsoft.com/office/drawing/2014/main" id="{9639C576-AAB3-C237-5120-36DF60EA5D6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5" name="Rectangle 1444">
                    <a:extLst>
                      <a:ext uri="{FF2B5EF4-FFF2-40B4-BE49-F238E27FC236}">
                        <a16:creationId xmlns:a16="http://schemas.microsoft.com/office/drawing/2014/main" id="{34296266-D98A-6256-C104-FD64F77A408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6" name="Rectangle 1445">
                    <a:extLst>
                      <a:ext uri="{FF2B5EF4-FFF2-40B4-BE49-F238E27FC236}">
                        <a16:creationId xmlns:a16="http://schemas.microsoft.com/office/drawing/2014/main" id="{8815EC46-0D0E-2EE3-5105-14C4A52AAD4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4" name="Group 1433">
                  <a:extLst>
                    <a:ext uri="{FF2B5EF4-FFF2-40B4-BE49-F238E27FC236}">
                      <a16:creationId xmlns:a16="http://schemas.microsoft.com/office/drawing/2014/main" id="{3FA0BFAF-0621-C3B9-053F-161E17B44713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35" name="Rectangle 1434">
                    <a:extLst>
                      <a:ext uri="{FF2B5EF4-FFF2-40B4-BE49-F238E27FC236}">
                        <a16:creationId xmlns:a16="http://schemas.microsoft.com/office/drawing/2014/main" id="{20872EC2-6A48-AAA0-C82D-0544BEA80D2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6" name="Rectangle 1435">
                    <a:extLst>
                      <a:ext uri="{FF2B5EF4-FFF2-40B4-BE49-F238E27FC236}">
                        <a16:creationId xmlns:a16="http://schemas.microsoft.com/office/drawing/2014/main" id="{E1B6A290-48AC-B99D-DAAC-8E7DFC0CB75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7" name="Rectangle 1436">
                    <a:extLst>
                      <a:ext uri="{FF2B5EF4-FFF2-40B4-BE49-F238E27FC236}">
                        <a16:creationId xmlns:a16="http://schemas.microsoft.com/office/drawing/2014/main" id="{ED62A5CB-6B61-4328-88D9-9FB428F9714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8" name="Rectangle 1437">
                    <a:extLst>
                      <a:ext uri="{FF2B5EF4-FFF2-40B4-BE49-F238E27FC236}">
                        <a16:creationId xmlns:a16="http://schemas.microsoft.com/office/drawing/2014/main" id="{4BA3C737-1E9E-9600-C1F4-B20F02ED595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9" name="Rectangle 1438">
                    <a:extLst>
                      <a:ext uri="{FF2B5EF4-FFF2-40B4-BE49-F238E27FC236}">
                        <a16:creationId xmlns:a16="http://schemas.microsoft.com/office/drawing/2014/main" id="{46EF553E-567E-5532-5B07-C67729C0249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0" name="Rectangle 1439">
                    <a:extLst>
                      <a:ext uri="{FF2B5EF4-FFF2-40B4-BE49-F238E27FC236}">
                        <a16:creationId xmlns:a16="http://schemas.microsoft.com/office/drawing/2014/main" id="{FC41C84F-A6C5-8B7A-F3DD-FFE5F422506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2" name="Group 1321">
                <a:extLst>
                  <a:ext uri="{FF2B5EF4-FFF2-40B4-BE49-F238E27FC236}">
                    <a16:creationId xmlns:a16="http://schemas.microsoft.com/office/drawing/2014/main" id="{1642B5CF-23BF-0247-EF81-6F801327E5AF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395" name="Group 1394">
                  <a:extLst>
                    <a:ext uri="{FF2B5EF4-FFF2-40B4-BE49-F238E27FC236}">
                      <a16:creationId xmlns:a16="http://schemas.microsoft.com/office/drawing/2014/main" id="{802133E8-5518-EB73-9144-E7F1F8F42BA9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24" name="Rectangle 1423">
                    <a:extLst>
                      <a:ext uri="{FF2B5EF4-FFF2-40B4-BE49-F238E27FC236}">
                        <a16:creationId xmlns:a16="http://schemas.microsoft.com/office/drawing/2014/main" id="{D9107D55-7C70-715E-2F85-E433369A3B0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5" name="Rectangle 1424">
                    <a:extLst>
                      <a:ext uri="{FF2B5EF4-FFF2-40B4-BE49-F238E27FC236}">
                        <a16:creationId xmlns:a16="http://schemas.microsoft.com/office/drawing/2014/main" id="{1BDB33C9-07DA-EA4A-E100-C12B9CA1D4E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6" name="Rectangle 1425">
                    <a:extLst>
                      <a:ext uri="{FF2B5EF4-FFF2-40B4-BE49-F238E27FC236}">
                        <a16:creationId xmlns:a16="http://schemas.microsoft.com/office/drawing/2014/main" id="{534E9832-B96F-7E5F-0476-AACCFB65138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7" name="Rectangle 1426">
                    <a:extLst>
                      <a:ext uri="{FF2B5EF4-FFF2-40B4-BE49-F238E27FC236}">
                        <a16:creationId xmlns:a16="http://schemas.microsoft.com/office/drawing/2014/main" id="{C4CF4F86-4017-E54C-CCD1-E1A6E7A61F0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8" name="Rectangle 1427">
                    <a:extLst>
                      <a:ext uri="{FF2B5EF4-FFF2-40B4-BE49-F238E27FC236}">
                        <a16:creationId xmlns:a16="http://schemas.microsoft.com/office/drawing/2014/main" id="{DCFA536A-EC09-C7BD-6291-78B33802030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9" name="Rectangle 1428">
                    <a:extLst>
                      <a:ext uri="{FF2B5EF4-FFF2-40B4-BE49-F238E27FC236}">
                        <a16:creationId xmlns:a16="http://schemas.microsoft.com/office/drawing/2014/main" id="{2AB83497-A99C-541B-216D-E4614827214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6" name="Group 1395">
                  <a:extLst>
                    <a:ext uri="{FF2B5EF4-FFF2-40B4-BE49-F238E27FC236}">
                      <a16:creationId xmlns:a16="http://schemas.microsoft.com/office/drawing/2014/main" id="{7D2DCB09-A87A-D59C-1717-2AAFC094BD2A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18" name="Rectangle 1417">
                    <a:extLst>
                      <a:ext uri="{FF2B5EF4-FFF2-40B4-BE49-F238E27FC236}">
                        <a16:creationId xmlns:a16="http://schemas.microsoft.com/office/drawing/2014/main" id="{D0FBC33B-2308-EA56-E9F4-5FC0DEEEA15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9" name="Rectangle 1418">
                    <a:extLst>
                      <a:ext uri="{FF2B5EF4-FFF2-40B4-BE49-F238E27FC236}">
                        <a16:creationId xmlns:a16="http://schemas.microsoft.com/office/drawing/2014/main" id="{0B649FC5-A159-645E-6CD0-98EAD296B6C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0" name="Rectangle 1419">
                    <a:extLst>
                      <a:ext uri="{FF2B5EF4-FFF2-40B4-BE49-F238E27FC236}">
                        <a16:creationId xmlns:a16="http://schemas.microsoft.com/office/drawing/2014/main" id="{48D5F954-FC0A-5FAB-2B01-C5FC05F04CE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1" name="Rectangle 1420">
                    <a:extLst>
                      <a:ext uri="{FF2B5EF4-FFF2-40B4-BE49-F238E27FC236}">
                        <a16:creationId xmlns:a16="http://schemas.microsoft.com/office/drawing/2014/main" id="{F9927463-6048-0783-792D-29FDC1B760F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2" name="Rectangle 1421">
                    <a:extLst>
                      <a:ext uri="{FF2B5EF4-FFF2-40B4-BE49-F238E27FC236}">
                        <a16:creationId xmlns:a16="http://schemas.microsoft.com/office/drawing/2014/main" id="{D599D2A9-30D6-BE94-E32C-DDC8A17F424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3" name="Rectangle 1422">
                    <a:extLst>
                      <a:ext uri="{FF2B5EF4-FFF2-40B4-BE49-F238E27FC236}">
                        <a16:creationId xmlns:a16="http://schemas.microsoft.com/office/drawing/2014/main" id="{210417AC-4413-026C-4706-9D1853DBE08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7" name="Group 1396">
                  <a:extLst>
                    <a:ext uri="{FF2B5EF4-FFF2-40B4-BE49-F238E27FC236}">
                      <a16:creationId xmlns:a16="http://schemas.microsoft.com/office/drawing/2014/main" id="{F4DAF375-1C32-D5C2-17AA-F45A44F20888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12" name="Rectangle 1411">
                    <a:extLst>
                      <a:ext uri="{FF2B5EF4-FFF2-40B4-BE49-F238E27FC236}">
                        <a16:creationId xmlns:a16="http://schemas.microsoft.com/office/drawing/2014/main" id="{E7A67A8D-972E-D471-8423-C50981D64D0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3" name="Rectangle 1412">
                    <a:extLst>
                      <a:ext uri="{FF2B5EF4-FFF2-40B4-BE49-F238E27FC236}">
                        <a16:creationId xmlns:a16="http://schemas.microsoft.com/office/drawing/2014/main" id="{E945BBC2-96B4-C0A1-CAD7-A4F147B8240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4" name="Rectangle 1413">
                    <a:extLst>
                      <a:ext uri="{FF2B5EF4-FFF2-40B4-BE49-F238E27FC236}">
                        <a16:creationId xmlns:a16="http://schemas.microsoft.com/office/drawing/2014/main" id="{A448E35E-76A7-11C3-1DA7-27D0831133C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5" name="Rectangle 1414">
                    <a:extLst>
                      <a:ext uri="{FF2B5EF4-FFF2-40B4-BE49-F238E27FC236}">
                        <a16:creationId xmlns:a16="http://schemas.microsoft.com/office/drawing/2014/main" id="{415F4677-13C2-4F8D-6EA2-68582C84B64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6" name="Rectangle 1415">
                    <a:extLst>
                      <a:ext uri="{FF2B5EF4-FFF2-40B4-BE49-F238E27FC236}">
                        <a16:creationId xmlns:a16="http://schemas.microsoft.com/office/drawing/2014/main" id="{89303B9A-B63C-4CCC-9F1D-B7DF59E6F1F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7" name="Rectangle 1416">
                    <a:extLst>
                      <a:ext uri="{FF2B5EF4-FFF2-40B4-BE49-F238E27FC236}">
                        <a16:creationId xmlns:a16="http://schemas.microsoft.com/office/drawing/2014/main" id="{93846665-6123-E33B-B565-7619F7AB703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8" name="Group 1397">
                  <a:extLst>
                    <a:ext uri="{FF2B5EF4-FFF2-40B4-BE49-F238E27FC236}">
                      <a16:creationId xmlns:a16="http://schemas.microsoft.com/office/drawing/2014/main" id="{C95D3370-5A39-DBB2-DB6A-BD0C2B31104B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06" name="Rectangle 1405">
                    <a:extLst>
                      <a:ext uri="{FF2B5EF4-FFF2-40B4-BE49-F238E27FC236}">
                        <a16:creationId xmlns:a16="http://schemas.microsoft.com/office/drawing/2014/main" id="{8D1D5A30-6750-16D1-966B-C41B9B92F17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7" name="Rectangle 1406">
                    <a:extLst>
                      <a:ext uri="{FF2B5EF4-FFF2-40B4-BE49-F238E27FC236}">
                        <a16:creationId xmlns:a16="http://schemas.microsoft.com/office/drawing/2014/main" id="{EC59176E-5ABC-D7E3-7098-421D2C28549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8" name="Rectangle 1407">
                    <a:extLst>
                      <a:ext uri="{FF2B5EF4-FFF2-40B4-BE49-F238E27FC236}">
                        <a16:creationId xmlns:a16="http://schemas.microsoft.com/office/drawing/2014/main" id="{534AE7FF-34C6-0E3C-DB3F-AA585F3F574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9" name="Rectangle 1408">
                    <a:extLst>
                      <a:ext uri="{FF2B5EF4-FFF2-40B4-BE49-F238E27FC236}">
                        <a16:creationId xmlns:a16="http://schemas.microsoft.com/office/drawing/2014/main" id="{FD77DA66-51A2-E000-90CB-6F04B570239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0" name="Rectangle 1409">
                    <a:extLst>
                      <a:ext uri="{FF2B5EF4-FFF2-40B4-BE49-F238E27FC236}">
                        <a16:creationId xmlns:a16="http://schemas.microsoft.com/office/drawing/2014/main" id="{90BFACC5-1342-ED04-81BD-0A15BA3559D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1" name="Rectangle 1410">
                    <a:extLst>
                      <a:ext uri="{FF2B5EF4-FFF2-40B4-BE49-F238E27FC236}">
                        <a16:creationId xmlns:a16="http://schemas.microsoft.com/office/drawing/2014/main" id="{0286EF3D-3167-0B44-A1CD-E6C9E1E7EAE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54602B97-2CF2-F53B-203D-1C998DDF3F3E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00" name="Rectangle 1399">
                    <a:extLst>
                      <a:ext uri="{FF2B5EF4-FFF2-40B4-BE49-F238E27FC236}">
                        <a16:creationId xmlns:a16="http://schemas.microsoft.com/office/drawing/2014/main" id="{C42F6D9B-4F98-2EE7-57A0-BF550AE0EA9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1" name="Rectangle 1400">
                    <a:extLst>
                      <a:ext uri="{FF2B5EF4-FFF2-40B4-BE49-F238E27FC236}">
                        <a16:creationId xmlns:a16="http://schemas.microsoft.com/office/drawing/2014/main" id="{B78FAC27-CE1A-88E5-17A4-7BF871F483C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2" name="Rectangle 1401">
                    <a:extLst>
                      <a:ext uri="{FF2B5EF4-FFF2-40B4-BE49-F238E27FC236}">
                        <a16:creationId xmlns:a16="http://schemas.microsoft.com/office/drawing/2014/main" id="{BD2D69F8-8EFD-AF43-0717-76CE48346B1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3" name="Rectangle 1402">
                    <a:extLst>
                      <a:ext uri="{FF2B5EF4-FFF2-40B4-BE49-F238E27FC236}">
                        <a16:creationId xmlns:a16="http://schemas.microsoft.com/office/drawing/2014/main" id="{7BD961FE-CA5D-F04B-AD9B-E88F0C6831D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4" name="Rectangle 1403">
                    <a:extLst>
                      <a:ext uri="{FF2B5EF4-FFF2-40B4-BE49-F238E27FC236}">
                        <a16:creationId xmlns:a16="http://schemas.microsoft.com/office/drawing/2014/main" id="{3C2BAF37-E879-A81C-4ECC-0C764687F46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5" name="Rectangle 1404">
                    <a:extLst>
                      <a:ext uri="{FF2B5EF4-FFF2-40B4-BE49-F238E27FC236}">
                        <a16:creationId xmlns:a16="http://schemas.microsoft.com/office/drawing/2014/main" id="{8F05B64F-678A-0461-3549-2DBB0C283D9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3" name="Group 1322">
                <a:extLst>
                  <a:ext uri="{FF2B5EF4-FFF2-40B4-BE49-F238E27FC236}">
                    <a16:creationId xmlns:a16="http://schemas.microsoft.com/office/drawing/2014/main" id="{24FB8BCE-2089-5A36-F6C9-74C94D1EFEC4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360" name="Group 1359">
                  <a:extLst>
                    <a:ext uri="{FF2B5EF4-FFF2-40B4-BE49-F238E27FC236}">
                      <a16:creationId xmlns:a16="http://schemas.microsoft.com/office/drawing/2014/main" id="{CA49C1B6-92A1-DFB3-6632-8999207A6E36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89" name="Rectangle 1388">
                    <a:extLst>
                      <a:ext uri="{FF2B5EF4-FFF2-40B4-BE49-F238E27FC236}">
                        <a16:creationId xmlns:a16="http://schemas.microsoft.com/office/drawing/2014/main" id="{80816285-6A43-D2D5-71D6-037FD80D02F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0" name="Rectangle 1389">
                    <a:extLst>
                      <a:ext uri="{FF2B5EF4-FFF2-40B4-BE49-F238E27FC236}">
                        <a16:creationId xmlns:a16="http://schemas.microsoft.com/office/drawing/2014/main" id="{C9D9C9CD-7566-D5DB-F666-D665356955E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1" name="Rectangle 1390">
                    <a:extLst>
                      <a:ext uri="{FF2B5EF4-FFF2-40B4-BE49-F238E27FC236}">
                        <a16:creationId xmlns:a16="http://schemas.microsoft.com/office/drawing/2014/main" id="{1B10E3D4-523A-2759-3ED0-1D36419A8FB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2" name="Rectangle 1391">
                    <a:extLst>
                      <a:ext uri="{FF2B5EF4-FFF2-40B4-BE49-F238E27FC236}">
                        <a16:creationId xmlns:a16="http://schemas.microsoft.com/office/drawing/2014/main" id="{6FEA9CEB-C27D-A420-E185-A9DCFE4D2E1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3" name="Rectangle 1392">
                    <a:extLst>
                      <a:ext uri="{FF2B5EF4-FFF2-40B4-BE49-F238E27FC236}">
                        <a16:creationId xmlns:a16="http://schemas.microsoft.com/office/drawing/2014/main" id="{97706D57-A040-04B9-B530-D2A35A45AEC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4" name="Rectangle 1393">
                    <a:extLst>
                      <a:ext uri="{FF2B5EF4-FFF2-40B4-BE49-F238E27FC236}">
                        <a16:creationId xmlns:a16="http://schemas.microsoft.com/office/drawing/2014/main" id="{E62A5971-56A3-EE95-4C49-6CC45782C83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1" name="Group 1360">
                  <a:extLst>
                    <a:ext uri="{FF2B5EF4-FFF2-40B4-BE49-F238E27FC236}">
                      <a16:creationId xmlns:a16="http://schemas.microsoft.com/office/drawing/2014/main" id="{F5371029-3599-A070-7DAF-90F59AE35FC8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83" name="Rectangle 1382">
                    <a:extLst>
                      <a:ext uri="{FF2B5EF4-FFF2-40B4-BE49-F238E27FC236}">
                        <a16:creationId xmlns:a16="http://schemas.microsoft.com/office/drawing/2014/main" id="{1B8F283B-A7F7-E817-95DB-896AF9F07B4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4" name="Rectangle 1383">
                    <a:extLst>
                      <a:ext uri="{FF2B5EF4-FFF2-40B4-BE49-F238E27FC236}">
                        <a16:creationId xmlns:a16="http://schemas.microsoft.com/office/drawing/2014/main" id="{E3BC0140-8413-E5A6-85EC-7AC03B16A8E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5" name="Rectangle 1384">
                    <a:extLst>
                      <a:ext uri="{FF2B5EF4-FFF2-40B4-BE49-F238E27FC236}">
                        <a16:creationId xmlns:a16="http://schemas.microsoft.com/office/drawing/2014/main" id="{F7556965-52FA-3360-A271-843E4417816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6" name="Rectangle 1385">
                    <a:extLst>
                      <a:ext uri="{FF2B5EF4-FFF2-40B4-BE49-F238E27FC236}">
                        <a16:creationId xmlns:a16="http://schemas.microsoft.com/office/drawing/2014/main" id="{7EF59188-272F-90A8-CD00-F982EC4420B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7" name="Rectangle 1386">
                    <a:extLst>
                      <a:ext uri="{FF2B5EF4-FFF2-40B4-BE49-F238E27FC236}">
                        <a16:creationId xmlns:a16="http://schemas.microsoft.com/office/drawing/2014/main" id="{A9680CC8-38E4-4963-A85E-3A191E8D08B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8" name="Rectangle 1387">
                    <a:extLst>
                      <a:ext uri="{FF2B5EF4-FFF2-40B4-BE49-F238E27FC236}">
                        <a16:creationId xmlns:a16="http://schemas.microsoft.com/office/drawing/2014/main" id="{BF73378D-350E-C03D-6C9F-062240A085D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2" name="Group 1361">
                  <a:extLst>
                    <a:ext uri="{FF2B5EF4-FFF2-40B4-BE49-F238E27FC236}">
                      <a16:creationId xmlns:a16="http://schemas.microsoft.com/office/drawing/2014/main" id="{75FA8EA1-5A05-7F8A-939B-221484DDC124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77" name="Rectangle 1376">
                    <a:extLst>
                      <a:ext uri="{FF2B5EF4-FFF2-40B4-BE49-F238E27FC236}">
                        <a16:creationId xmlns:a16="http://schemas.microsoft.com/office/drawing/2014/main" id="{5375F779-B8D0-E89B-B213-97AD46944C9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8" name="Rectangle 1377">
                    <a:extLst>
                      <a:ext uri="{FF2B5EF4-FFF2-40B4-BE49-F238E27FC236}">
                        <a16:creationId xmlns:a16="http://schemas.microsoft.com/office/drawing/2014/main" id="{BA80D1A5-2B93-9D9F-FA5B-D1AB5FC9F97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9" name="Rectangle 1378">
                    <a:extLst>
                      <a:ext uri="{FF2B5EF4-FFF2-40B4-BE49-F238E27FC236}">
                        <a16:creationId xmlns:a16="http://schemas.microsoft.com/office/drawing/2014/main" id="{73904AE7-713C-14A6-AC29-34861163D11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0" name="Rectangle 1379">
                    <a:extLst>
                      <a:ext uri="{FF2B5EF4-FFF2-40B4-BE49-F238E27FC236}">
                        <a16:creationId xmlns:a16="http://schemas.microsoft.com/office/drawing/2014/main" id="{8FA109EF-CA4D-7FA1-3710-4D83306781D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1" name="Rectangle 1380">
                    <a:extLst>
                      <a:ext uri="{FF2B5EF4-FFF2-40B4-BE49-F238E27FC236}">
                        <a16:creationId xmlns:a16="http://schemas.microsoft.com/office/drawing/2014/main" id="{C971A806-DA7D-5001-F396-F3099842328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2" name="Rectangle 1381">
                    <a:extLst>
                      <a:ext uri="{FF2B5EF4-FFF2-40B4-BE49-F238E27FC236}">
                        <a16:creationId xmlns:a16="http://schemas.microsoft.com/office/drawing/2014/main" id="{230AD000-560A-511D-0E82-05EBE7A9100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3" name="Group 1362">
                  <a:extLst>
                    <a:ext uri="{FF2B5EF4-FFF2-40B4-BE49-F238E27FC236}">
                      <a16:creationId xmlns:a16="http://schemas.microsoft.com/office/drawing/2014/main" id="{DCE827AC-EF0A-A160-2041-74A2BF6D5E65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71" name="Rectangle 1370">
                    <a:extLst>
                      <a:ext uri="{FF2B5EF4-FFF2-40B4-BE49-F238E27FC236}">
                        <a16:creationId xmlns:a16="http://schemas.microsoft.com/office/drawing/2014/main" id="{308F7B1C-B5F8-7A59-E583-2E12D5E227D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2" name="Rectangle 1371">
                    <a:extLst>
                      <a:ext uri="{FF2B5EF4-FFF2-40B4-BE49-F238E27FC236}">
                        <a16:creationId xmlns:a16="http://schemas.microsoft.com/office/drawing/2014/main" id="{2D5619E7-02DB-12AD-D860-F0BEB6F26B23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3" name="Rectangle 1372">
                    <a:extLst>
                      <a:ext uri="{FF2B5EF4-FFF2-40B4-BE49-F238E27FC236}">
                        <a16:creationId xmlns:a16="http://schemas.microsoft.com/office/drawing/2014/main" id="{0FAD92EE-BB67-E49B-85C4-63E84957A6F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4" name="Rectangle 1373">
                    <a:extLst>
                      <a:ext uri="{FF2B5EF4-FFF2-40B4-BE49-F238E27FC236}">
                        <a16:creationId xmlns:a16="http://schemas.microsoft.com/office/drawing/2014/main" id="{91C36072-B7CC-5510-0F43-54765E5EF7A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5" name="Rectangle 1374">
                    <a:extLst>
                      <a:ext uri="{FF2B5EF4-FFF2-40B4-BE49-F238E27FC236}">
                        <a16:creationId xmlns:a16="http://schemas.microsoft.com/office/drawing/2014/main" id="{13DBC32C-A1B4-B550-4987-01AE1A2749B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6" name="Rectangle 1375">
                    <a:extLst>
                      <a:ext uri="{FF2B5EF4-FFF2-40B4-BE49-F238E27FC236}">
                        <a16:creationId xmlns:a16="http://schemas.microsoft.com/office/drawing/2014/main" id="{FED2E2E3-413C-F0C9-9C8F-B271C63180A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4" name="Group 1363">
                  <a:extLst>
                    <a:ext uri="{FF2B5EF4-FFF2-40B4-BE49-F238E27FC236}">
                      <a16:creationId xmlns:a16="http://schemas.microsoft.com/office/drawing/2014/main" id="{92BE7F24-DCF9-3A8F-FC01-95150FFDAD1F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65" name="Rectangle 1364">
                    <a:extLst>
                      <a:ext uri="{FF2B5EF4-FFF2-40B4-BE49-F238E27FC236}">
                        <a16:creationId xmlns:a16="http://schemas.microsoft.com/office/drawing/2014/main" id="{5CB59476-8A3B-EF13-9D5C-30B82D1FB31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6" name="Rectangle 1365">
                    <a:extLst>
                      <a:ext uri="{FF2B5EF4-FFF2-40B4-BE49-F238E27FC236}">
                        <a16:creationId xmlns:a16="http://schemas.microsoft.com/office/drawing/2014/main" id="{280B1388-D687-FEEB-365C-E044C05567A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7" name="Rectangle 1366">
                    <a:extLst>
                      <a:ext uri="{FF2B5EF4-FFF2-40B4-BE49-F238E27FC236}">
                        <a16:creationId xmlns:a16="http://schemas.microsoft.com/office/drawing/2014/main" id="{5AB0CDD0-0783-2F11-9965-4E2FDFC50D1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8" name="Rectangle 1367">
                    <a:extLst>
                      <a:ext uri="{FF2B5EF4-FFF2-40B4-BE49-F238E27FC236}">
                        <a16:creationId xmlns:a16="http://schemas.microsoft.com/office/drawing/2014/main" id="{5FA4559A-350B-BD9D-4F89-19C86B37821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9" name="Rectangle 1368">
                    <a:extLst>
                      <a:ext uri="{FF2B5EF4-FFF2-40B4-BE49-F238E27FC236}">
                        <a16:creationId xmlns:a16="http://schemas.microsoft.com/office/drawing/2014/main" id="{F00FBE14-B919-9935-6118-448B48CDDC4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0" name="Rectangle 1369">
                    <a:extLst>
                      <a:ext uri="{FF2B5EF4-FFF2-40B4-BE49-F238E27FC236}">
                        <a16:creationId xmlns:a16="http://schemas.microsoft.com/office/drawing/2014/main" id="{B899ACAC-7C4D-1918-A11B-08BC4F44B61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4" name="Group 1323">
                <a:extLst>
                  <a:ext uri="{FF2B5EF4-FFF2-40B4-BE49-F238E27FC236}">
                    <a16:creationId xmlns:a16="http://schemas.microsoft.com/office/drawing/2014/main" id="{3FA01B1F-F769-AE71-88BE-F9858B8F37E4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325" name="Group 1324">
                  <a:extLst>
                    <a:ext uri="{FF2B5EF4-FFF2-40B4-BE49-F238E27FC236}">
                      <a16:creationId xmlns:a16="http://schemas.microsoft.com/office/drawing/2014/main" id="{07BAFC89-59EA-60D0-7617-E43E5EE09C2B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54" name="Rectangle 1353">
                    <a:extLst>
                      <a:ext uri="{FF2B5EF4-FFF2-40B4-BE49-F238E27FC236}">
                        <a16:creationId xmlns:a16="http://schemas.microsoft.com/office/drawing/2014/main" id="{ECA34098-2006-BCDB-12E8-293BF3F427F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5" name="Rectangle 1354">
                    <a:extLst>
                      <a:ext uri="{FF2B5EF4-FFF2-40B4-BE49-F238E27FC236}">
                        <a16:creationId xmlns:a16="http://schemas.microsoft.com/office/drawing/2014/main" id="{94B76776-838E-3D15-9DD7-7FC2CEFF65D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6" name="Rectangle 1355">
                    <a:extLst>
                      <a:ext uri="{FF2B5EF4-FFF2-40B4-BE49-F238E27FC236}">
                        <a16:creationId xmlns:a16="http://schemas.microsoft.com/office/drawing/2014/main" id="{FE8D9EA2-82A0-78CF-93FE-0D8BF692A85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7" name="Rectangle 1356">
                    <a:extLst>
                      <a:ext uri="{FF2B5EF4-FFF2-40B4-BE49-F238E27FC236}">
                        <a16:creationId xmlns:a16="http://schemas.microsoft.com/office/drawing/2014/main" id="{D56BCEDA-9A4B-E89C-B575-04A0B4AD996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8" name="Rectangle 1357">
                    <a:extLst>
                      <a:ext uri="{FF2B5EF4-FFF2-40B4-BE49-F238E27FC236}">
                        <a16:creationId xmlns:a16="http://schemas.microsoft.com/office/drawing/2014/main" id="{C4F16576-4404-1F7A-44A7-141AFE1B3D3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9" name="Rectangle 1358">
                    <a:extLst>
                      <a:ext uri="{FF2B5EF4-FFF2-40B4-BE49-F238E27FC236}">
                        <a16:creationId xmlns:a16="http://schemas.microsoft.com/office/drawing/2014/main" id="{412907A1-82FE-4C9F-B059-E5C5CFD604B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6" name="Group 1325">
                  <a:extLst>
                    <a:ext uri="{FF2B5EF4-FFF2-40B4-BE49-F238E27FC236}">
                      <a16:creationId xmlns:a16="http://schemas.microsoft.com/office/drawing/2014/main" id="{B14B0C51-07F0-DC1A-1AB5-6A76DD14471E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48" name="Rectangle 1347">
                    <a:extLst>
                      <a:ext uri="{FF2B5EF4-FFF2-40B4-BE49-F238E27FC236}">
                        <a16:creationId xmlns:a16="http://schemas.microsoft.com/office/drawing/2014/main" id="{6E95CD21-8A44-B303-2F71-FDE10A38A01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9" name="Rectangle 1348">
                    <a:extLst>
                      <a:ext uri="{FF2B5EF4-FFF2-40B4-BE49-F238E27FC236}">
                        <a16:creationId xmlns:a16="http://schemas.microsoft.com/office/drawing/2014/main" id="{8F806610-F9F0-02AD-6E99-C66F3F8FE7A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0" name="Rectangle 1349">
                    <a:extLst>
                      <a:ext uri="{FF2B5EF4-FFF2-40B4-BE49-F238E27FC236}">
                        <a16:creationId xmlns:a16="http://schemas.microsoft.com/office/drawing/2014/main" id="{BABACB77-B814-9F32-2E0A-DBDB9F41D33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1" name="Rectangle 1350">
                    <a:extLst>
                      <a:ext uri="{FF2B5EF4-FFF2-40B4-BE49-F238E27FC236}">
                        <a16:creationId xmlns:a16="http://schemas.microsoft.com/office/drawing/2014/main" id="{F2A34246-B372-8CE6-1BB5-833435D3B02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2" name="Rectangle 1351">
                    <a:extLst>
                      <a:ext uri="{FF2B5EF4-FFF2-40B4-BE49-F238E27FC236}">
                        <a16:creationId xmlns:a16="http://schemas.microsoft.com/office/drawing/2014/main" id="{F47DC459-88B7-1E45-1A5B-1FCA464048C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3" name="Rectangle 1352">
                    <a:extLst>
                      <a:ext uri="{FF2B5EF4-FFF2-40B4-BE49-F238E27FC236}">
                        <a16:creationId xmlns:a16="http://schemas.microsoft.com/office/drawing/2014/main" id="{5624B0A4-21A5-C800-C69C-BCD52312E68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7" name="Group 1326">
                  <a:extLst>
                    <a:ext uri="{FF2B5EF4-FFF2-40B4-BE49-F238E27FC236}">
                      <a16:creationId xmlns:a16="http://schemas.microsoft.com/office/drawing/2014/main" id="{B6C861D8-D284-89DA-EECF-391A4A60908C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42" name="Rectangle 1341">
                    <a:extLst>
                      <a:ext uri="{FF2B5EF4-FFF2-40B4-BE49-F238E27FC236}">
                        <a16:creationId xmlns:a16="http://schemas.microsoft.com/office/drawing/2014/main" id="{D02474B1-7101-17E8-56D6-4DCCE9A370E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3" name="Rectangle 1342">
                    <a:extLst>
                      <a:ext uri="{FF2B5EF4-FFF2-40B4-BE49-F238E27FC236}">
                        <a16:creationId xmlns:a16="http://schemas.microsoft.com/office/drawing/2014/main" id="{A0FA5600-E340-C636-FB05-9AEFA24B2E4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4" name="Rectangle 1343">
                    <a:extLst>
                      <a:ext uri="{FF2B5EF4-FFF2-40B4-BE49-F238E27FC236}">
                        <a16:creationId xmlns:a16="http://schemas.microsoft.com/office/drawing/2014/main" id="{88992DB2-233D-AC39-CA1A-6256F587164B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5" name="Rectangle 1344">
                    <a:extLst>
                      <a:ext uri="{FF2B5EF4-FFF2-40B4-BE49-F238E27FC236}">
                        <a16:creationId xmlns:a16="http://schemas.microsoft.com/office/drawing/2014/main" id="{1E9F57D1-CD54-75E8-0995-6A65B0C21B6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6" name="Rectangle 1345">
                    <a:extLst>
                      <a:ext uri="{FF2B5EF4-FFF2-40B4-BE49-F238E27FC236}">
                        <a16:creationId xmlns:a16="http://schemas.microsoft.com/office/drawing/2014/main" id="{176BE15D-12FF-F1F9-C266-92B89389BA1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7" name="Rectangle 1346">
                    <a:extLst>
                      <a:ext uri="{FF2B5EF4-FFF2-40B4-BE49-F238E27FC236}">
                        <a16:creationId xmlns:a16="http://schemas.microsoft.com/office/drawing/2014/main" id="{25584BF4-D63A-C380-A490-E5B7F47F990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8" name="Group 1327">
                  <a:extLst>
                    <a:ext uri="{FF2B5EF4-FFF2-40B4-BE49-F238E27FC236}">
                      <a16:creationId xmlns:a16="http://schemas.microsoft.com/office/drawing/2014/main" id="{1E193671-F6DD-595F-4675-5742A1911D07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36" name="Rectangle 1335">
                    <a:extLst>
                      <a:ext uri="{FF2B5EF4-FFF2-40B4-BE49-F238E27FC236}">
                        <a16:creationId xmlns:a16="http://schemas.microsoft.com/office/drawing/2014/main" id="{660A3428-3B10-DEC8-C8DC-8DA859DF7A5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7" name="Rectangle 1336">
                    <a:extLst>
                      <a:ext uri="{FF2B5EF4-FFF2-40B4-BE49-F238E27FC236}">
                        <a16:creationId xmlns:a16="http://schemas.microsoft.com/office/drawing/2014/main" id="{7EC424CA-E38F-D405-9298-56EF9B63D41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8" name="Rectangle 1337">
                    <a:extLst>
                      <a:ext uri="{FF2B5EF4-FFF2-40B4-BE49-F238E27FC236}">
                        <a16:creationId xmlns:a16="http://schemas.microsoft.com/office/drawing/2014/main" id="{0C9A7E40-DA35-1C3E-1CEE-E442DCD0B87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9" name="Rectangle 1338">
                    <a:extLst>
                      <a:ext uri="{FF2B5EF4-FFF2-40B4-BE49-F238E27FC236}">
                        <a16:creationId xmlns:a16="http://schemas.microsoft.com/office/drawing/2014/main" id="{580B2734-4786-711D-B44F-7EF5990B710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0" name="Rectangle 1339">
                    <a:extLst>
                      <a:ext uri="{FF2B5EF4-FFF2-40B4-BE49-F238E27FC236}">
                        <a16:creationId xmlns:a16="http://schemas.microsoft.com/office/drawing/2014/main" id="{31892D0E-0309-0847-35BF-E6C876DE145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1" name="Rectangle 1340">
                    <a:extLst>
                      <a:ext uri="{FF2B5EF4-FFF2-40B4-BE49-F238E27FC236}">
                        <a16:creationId xmlns:a16="http://schemas.microsoft.com/office/drawing/2014/main" id="{4479CD61-9975-A895-CBEF-C63539DCEB0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9" name="Group 1328">
                  <a:extLst>
                    <a:ext uri="{FF2B5EF4-FFF2-40B4-BE49-F238E27FC236}">
                      <a16:creationId xmlns:a16="http://schemas.microsoft.com/office/drawing/2014/main" id="{D942A67C-F004-80D1-88B0-77F492ACD278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30" name="Rectangle 1329">
                    <a:extLst>
                      <a:ext uri="{FF2B5EF4-FFF2-40B4-BE49-F238E27FC236}">
                        <a16:creationId xmlns:a16="http://schemas.microsoft.com/office/drawing/2014/main" id="{8066F30B-85C8-5778-8FAD-BE7B57C2BB2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1" name="Rectangle 1330">
                    <a:extLst>
                      <a:ext uri="{FF2B5EF4-FFF2-40B4-BE49-F238E27FC236}">
                        <a16:creationId xmlns:a16="http://schemas.microsoft.com/office/drawing/2014/main" id="{19EDE6A6-CD20-3A1B-1DC1-3A14AC46AB4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2" name="Rectangle 1331">
                    <a:extLst>
                      <a:ext uri="{FF2B5EF4-FFF2-40B4-BE49-F238E27FC236}">
                        <a16:creationId xmlns:a16="http://schemas.microsoft.com/office/drawing/2014/main" id="{8CA40525-EBF8-D691-F324-CC32BE9A4CC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3" name="Rectangle 1332">
                    <a:extLst>
                      <a:ext uri="{FF2B5EF4-FFF2-40B4-BE49-F238E27FC236}">
                        <a16:creationId xmlns:a16="http://schemas.microsoft.com/office/drawing/2014/main" id="{6D22535A-EE8B-C1D1-B4B6-2B553F5A768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4" name="Rectangle 1333">
                    <a:extLst>
                      <a:ext uri="{FF2B5EF4-FFF2-40B4-BE49-F238E27FC236}">
                        <a16:creationId xmlns:a16="http://schemas.microsoft.com/office/drawing/2014/main" id="{530ED9BD-8430-291C-EA6A-DEB311E63C3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5" name="Rectangle 1334">
                    <a:extLst>
                      <a:ext uri="{FF2B5EF4-FFF2-40B4-BE49-F238E27FC236}">
                        <a16:creationId xmlns:a16="http://schemas.microsoft.com/office/drawing/2014/main" id="{325E21BA-F435-94BA-605E-605D0E3A86B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AA9C69B4-4358-8A51-FB8C-2192B4346CD2}"/>
                </a:ext>
              </a:extLst>
            </p:cNvPr>
            <p:cNvGrpSpPr/>
            <p:nvPr/>
          </p:nvGrpSpPr>
          <p:grpSpPr>
            <a:xfrm>
              <a:off x="79808" y="2970096"/>
              <a:ext cx="3441506" cy="2826385"/>
              <a:chOff x="717172" y="337071"/>
              <a:chExt cx="4988873" cy="4155223"/>
            </a:xfrm>
            <a:grpFill/>
          </p:grpSpPr>
          <p:grpSp>
            <p:nvGrpSpPr>
              <p:cNvPr id="1177" name="Group 1176">
                <a:extLst>
                  <a:ext uri="{FF2B5EF4-FFF2-40B4-BE49-F238E27FC236}">
                    <a16:creationId xmlns:a16="http://schemas.microsoft.com/office/drawing/2014/main" id="{393359C6-E629-4CAE-B691-71646FAA065C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B504BEA2-D351-EA36-B68E-AFEEFA0BE920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15" name="Rectangle 1314">
                    <a:extLst>
                      <a:ext uri="{FF2B5EF4-FFF2-40B4-BE49-F238E27FC236}">
                        <a16:creationId xmlns:a16="http://schemas.microsoft.com/office/drawing/2014/main" id="{D891F71B-D688-A193-F943-193EEE49181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6" name="Rectangle 1315">
                    <a:extLst>
                      <a:ext uri="{FF2B5EF4-FFF2-40B4-BE49-F238E27FC236}">
                        <a16:creationId xmlns:a16="http://schemas.microsoft.com/office/drawing/2014/main" id="{46A495E3-4B77-F4EB-D75B-186E9FAED88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7" name="Rectangle 1316">
                    <a:extLst>
                      <a:ext uri="{FF2B5EF4-FFF2-40B4-BE49-F238E27FC236}">
                        <a16:creationId xmlns:a16="http://schemas.microsoft.com/office/drawing/2014/main" id="{7BF36E92-57A8-0A9A-BB15-D7C96207B0F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8" name="Rectangle 1317">
                    <a:extLst>
                      <a:ext uri="{FF2B5EF4-FFF2-40B4-BE49-F238E27FC236}">
                        <a16:creationId xmlns:a16="http://schemas.microsoft.com/office/drawing/2014/main" id="{BCECC46B-89A0-48BF-C8B6-0A980804954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9" name="Rectangle 1318">
                    <a:extLst>
                      <a:ext uri="{FF2B5EF4-FFF2-40B4-BE49-F238E27FC236}">
                        <a16:creationId xmlns:a16="http://schemas.microsoft.com/office/drawing/2014/main" id="{23858BC6-B6A5-AE16-87D9-416A99E1253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0" name="Rectangle 1319">
                    <a:extLst>
                      <a:ext uri="{FF2B5EF4-FFF2-40B4-BE49-F238E27FC236}">
                        <a16:creationId xmlns:a16="http://schemas.microsoft.com/office/drawing/2014/main" id="{A30B9B70-C228-8D79-B8EC-4F62624FBC0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96C6257A-2CCA-A438-1F48-D4DC5B0D4607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09" name="Rectangle 1308">
                    <a:extLst>
                      <a:ext uri="{FF2B5EF4-FFF2-40B4-BE49-F238E27FC236}">
                        <a16:creationId xmlns:a16="http://schemas.microsoft.com/office/drawing/2014/main" id="{648F4C7A-02E5-8C2D-93A6-0FEB7762BA4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0" name="Rectangle 1309">
                    <a:extLst>
                      <a:ext uri="{FF2B5EF4-FFF2-40B4-BE49-F238E27FC236}">
                        <a16:creationId xmlns:a16="http://schemas.microsoft.com/office/drawing/2014/main" id="{AE72C7CC-CF72-C6AE-246B-4BBB4AAFE33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1" name="Rectangle 1310">
                    <a:extLst>
                      <a:ext uri="{FF2B5EF4-FFF2-40B4-BE49-F238E27FC236}">
                        <a16:creationId xmlns:a16="http://schemas.microsoft.com/office/drawing/2014/main" id="{662507C0-06BD-FD0C-E3B7-B2583895C92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2" name="Rectangle 1311">
                    <a:extLst>
                      <a:ext uri="{FF2B5EF4-FFF2-40B4-BE49-F238E27FC236}">
                        <a16:creationId xmlns:a16="http://schemas.microsoft.com/office/drawing/2014/main" id="{2D23C3CE-4535-C39F-8E6F-37AD69F7595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3" name="Rectangle 1312">
                    <a:extLst>
                      <a:ext uri="{FF2B5EF4-FFF2-40B4-BE49-F238E27FC236}">
                        <a16:creationId xmlns:a16="http://schemas.microsoft.com/office/drawing/2014/main" id="{6F7BB718-A5DF-D235-3C23-2E2BA3D7B3E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4" name="Rectangle 1313">
                    <a:extLst>
                      <a:ext uri="{FF2B5EF4-FFF2-40B4-BE49-F238E27FC236}">
                        <a16:creationId xmlns:a16="http://schemas.microsoft.com/office/drawing/2014/main" id="{3ECD7BD4-25B3-3453-B7BF-1E5085F6798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8" name="Group 1287">
                  <a:extLst>
                    <a:ext uri="{FF2B5EF4-FFF2-40B4-BE49-F238E27FC236}">
                      <a16:creationId xmlns:a16="http://schemas.microsoft.com/office/drawing/2014/main" id="{B7333062-C6DB-1DCE-2AC0-FD46B63E9EE8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03" name="Rectangle 1302">
                    <a:extLst>
                      <a:ext uri="{FF2B5EF4-FFF2-40B4-BE49-F238E27FC236}">
                        <a16:creationId xmlns:a16="http://schemas.microsoft.com/office/drawing/2014/main" id="{84E2CFA0-D2F4-5D45-D806-448839E3BDF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4" name="Rectangle 1303">
                    <a:extLst>
                      <a:ext uri="{FF2B5EF4-FFF2-40B4-BE49-F238E27FC236}">
                        <a16:creationId xmlns:a16="http://schemas.microsoft.com/office/drawing/2014/main" id="{D9659395-A195-F8C6-C933-FECF7DD94F7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5" name="Rectangle 1304">
                    <a:extLst>
                      <a:ext uri="{FF2B5EF4-FFF2-40B4-BE49-F238E27FC236}">
                        <a16:creationId xmlns:a16="http://schemas.microsoft.com/office/drawing/2014/main" id="{FA39BCA5-8E12-3C12-9D22-9E3AE0C1AA2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6" name="Rectangle 1305">
                    <a:extLst>
                      <a:ext uri="{FF2B5EF4-FFF2-40B4-BE49-F238E27FC236}">
                        <a16:creationId xmlns:a16="http://schemas.microsoft.com/office/drawing/2014/main" id="{EB87BF25-FD76-6334-5336-CBDF89649E0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7" name="Rectangle 1306">
                    <a:extLst>
                      <a:ext uri="{FF2B5EF4-FFF2-40B4-BE49-F238E27FC236}">
                        <a16:creationId xmlns:a16="http://schemas.microsoft.com/office/drawing/2014/main" id="{52C1A776-D771-1FDA-0206-D13798FEF86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8" name="Rectangle 1307">
                    <a:extLst>
                      <a:ext uri="{FF2B5EF4-FFF2-40B4-BE49-F238E27FC236}">
                        <a16:creationId xmlns:a16="http://schemas.microsoft.com/office/drawing/2014/main" id="{147F58C9-111B-CE32-390D-421481A907E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9" name="Group 1288">
                  <a:extLst>
                    <a:ext uri="{FF2B5EF4-FFF2-40B4-BE49-F238E27FC236}">
                      <a16:creationId xmlns:a16="http://schemas.microsoft.com/office/drawing/2014/main" id="{D8DDCEC9-98A4-B74D-1C6E-18A5AD898772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97" name="Rectangle 1296">
                    <a:extLst>
                      <a:ext uri="{FF2B5EF4-FFF2-40B4-BE49-F238E27FC236}">
                        <a16:creationId xmlns:a16="http://schemas.microsoft.com/office/drawing/2014/main" id="{B446B485-F4FE-18A6-598F-357712D2F12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8" name="Rectangle 1297">
                    <a:extLst>
                      <a:ext uri="{FF2B5EF4-FFF2-40B4-BE49-F238E27FC236}">
                        <a16:creationId xmlns:a16="http://schemas.microsoft.com/office/drawing/2014/main" id="{DD821755-55D1-4F62-8CDF-6F8ACBAB10D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9" name="Rectangle 1298">
                    <a:extLst>
                      <a:ext uri="{FF2B5EF4-FFF2-40B4-BE49-F238E27FC236}">
                        <a16:creationId xmlns:a16="http://schemas.microsoft.com/office/drawing/2014/main" id="{87327F9E-4E64-1AF2-2025-1668B05EDFF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0" name="Rectangle 1299">
                    <a:extLst>
                      <a:ext uri="{FF2B5EF4-FFF2-40B4-BE49-F238E27FC236}">
                        <a16:creationId xmlns:a16="http://schemas.microsoft.com/office/drawing/2014/main" id="{D266A64B-BF3E-1377-1D71-703C4828DE3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1" name="Rectangle 1300">
                    <a:extLst>
                      <a:ext uri="{FF2B5EF4-FFF2-40B4-BE49-F238E27FC236}">
                        <a16:creationId xmlns:a16="http://schemas.microsoft.com/office/drawing/2014/main" id="{70CD60C2-97FE-F435-B957-DDFA5AD3160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2" name="Rectangle 1301">
                    <a:extLst>
                      <a:ext uri="{FF2B5EF4-FFF2-40B4-BE49-F238E27FC236}">
                        <a16:creationId xmlns:a16="http://schemas.microsoft.com/office/drawing/2014/main" id="{0631B83E-E12C-3C3D-822D-72D50F326AD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0" name="Group 1289">
                  <a:extLst>
                    <a:ext uri="{FF2B5EF4-FFF2-40B4-BE49-F238E27FC236}">
                      <a16:creationId xmlns:a16="http://schemas.microsoft.com/office/drawing/2014/main" id="{5E8AC801-7ACC-D95F-2A7F-16C8AC5472FB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91" name="Rectangle 1290">
                    <a:extLst>
                      <a:ext uri="{FF2B5EF4-FFF2-40B4-BE49-F238E27FC236}">
                        <a16:creationId xmlns:a16="http://schemas.microsoft.com/office/drawing/2014/main" id="{0B702D18-65D5-7A26-605D-FBEA9E0915B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2" name="Rectangle 1291">
                    <a:extLst>
                      <a:ext uri="{FF2B5EF4-FFF2-40B4-BE49-F238E27FC236}">
                        <a16:creationId xmlns:a16="http://schemas.microsoft.com/office/drawing/2014/main" id="{11DD54C4-6511-8A72-C8AB-AE9F978A8C4A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3" name="Rectangle 1292">
                    <a:extLst>
                      <a:ext uri="{FF2B5EF4-FFF2-40B4-BE49-F238E27FC236}">
                        <a16:creationId xmlns:a16="http://schemas.microsoft.com/office/drawing/2014/main" id="{FE21B351-431B-46D7-E0C0-A4081928C86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4" name="Rectangle 1293">
                    <a:extLst>
                      <a:ext uri="{FF2B5EF4-FFF2-40B4-BE49-F238E27FC236}">
                        <a16:creationId xmlns:a16="http://schemas.microsoft.com/office/drawing/2014/main" id="{427FB971-F855-0921-1D54-C986A564155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5" name="Rectangle 1294">
                    <a:extLst>
                      <a:ext uri="{FF2B5EF4-FFF2-40B4-BE49-F238E27FC236}">
                        <a16:creationId xmlns:a16="http://schemas.microsoft.com/office/drawing/2014/main" id="{F8DD12D1-D93F-E31A-05D0-988DA0FAB9B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6" name="Rectangle 1295">
                    <a:extLst>
                      <a:ext uri="{FF2B5EF4-FFF2-40B4-BE49-F238E27FC236}">
                        <a16:creationId xmlns:a16="http://schemas.microsoft.com/office/drawing/2014/main" id="{233E8F3A-6054-C8C9-7307-B277B6EDC78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78" name="Group 1177">
                <a:extLst>
                  <a:ext uri="{FF2B5EF4-FFF2-40B4-BE49-F238E27FC236}">
                    <a16:creationId xmlns:a16="http://schemas.microsoft.com/office/drawing/2014/main" id="{BC809741-C4DA-3DFF-8D05-26C34A5DEDA1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251" name="Group 1250">
                  <a:extLst>
                    <a:ext uri="{FF2B5EF4-FFF2-40B4-BE49-F238E27FC236}">
                      <a16:creationId xmlns:a16="http://schemas.microsoft.com/office/drawing/2014/main" id="{AA6A445C-3C36-2FFE-0360-B665A500BEDF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80" name="Rectangle 1279">
                    <a:extLst>
                      <a:ext uri="{FF2B5EF4-FFF2-40B4-BE49-F238E27FC236}">
                        <a16:creationId xmlns:a16="http://schemas.microsoft.com/office/drawing/2014/main" id="{984656D2-5805-9B0B-203E-F3F85676A8B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1" name="Rectangle 1280">
                    <a:extLst>
                      <a:ext uri="{FF2B5EF4-FFF2-40B4-BE49-F238E27FC236}">
                        <a16:creationId xmlns:a16="http://schemas.microsoft.com/office/drawing/2014/main" id="{22FB2CAB-FC15-E41B-6D92-5A19C81CD81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2" name="Rectangle 1281">
                    <a:extLst>
                      <a:ext uri="{FF2B5EF4-FFF2-40B4-BE49-F238E27FC236}">
                        <a16:creationId xmlns:a16="http://schemas.microsoft.com/office/drawing/2014/main" id="{82514934-7266-3626-08A8-1195ACC150B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3" name="Rectangle 1282">
                    <a:extLst>
                      <a:ext uri="{FF2B5EF4-FFF2-40B4-BE49-F238E27FC236}">
                        <a16:creationId xmlns:a16="http://schemas.microsoft.com/office/drawing/2014/main" id="{330E0929-DBF4-CD99-F303-D4D7BDB548E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4" name="Rectangle 1283">
                    <a:extLst>
                      <a:ext uri="{FF2B5EF4-FFF2-40B4-BE49-F238E27FC236}">
                        <a16:creationId xmlns:a16="http://schemas.microsoft.com/office/drawing/2014/main" id="{4E23D4DA-6050-6938-13F6-58DF90D783E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5" name="Rectangle 1284">
                    <a:extLst>
                      <a:ext uri="{FF2B5EF4-FFF2-40B4-BE49-F238E27FC236}">
                        <a16:creationId xmlns:a16="http://schemas.microsoft.com/office/drawing/2014/main" id="{3B2997F5-B967-73CA-CB36-056BBECAFFF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116241D5-270F-6765-6478-E1CF58E3F681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74" name="Rectangle 1273">
                    <a:extLst>
                      <a:ext uri="{FF2B5EF4-FFF2-40B4-BE49-F238E27FC236}">
                        <a16:creationId xmlns:a16="http://schemas.microsoft.com/office/drawing/2014/main" id="{F05AAB6B-E649-11BF-E41A-F4C313A5166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5" name="Rectangle 1274">
                    <a:extLst>
                      <a:ext uri="{FF2B5EF4-FFF2-40B4-BE49-F238E27FC236}">
                        <a16:creationId xmlns:a16="http://schemas.microsoft.com/office/drawing/2014/main" id="{AC95DE6F-576E-A58D-DCF1-F936B046EB2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6" name="Rectangle 1275">
                    <a:extLst>
                      <a:ext uri="{FF2B5EF4-FFF2-40B4-BE49-F238E27FC236}">
                        <a16:creationId xmlns:a16="http://schemas.microsoft.com/office/drawing/2014/main" id="{5F1D763E-1BDA-EE58-7C90-91674305D9E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7" name="Rectangle 1276">
                    <a:extLst>
                      <a:ext uri="{FF2B5EF4-FFF2-40B4-BE49-F238E27FC236}">
                        <a16:creationId xmlns:a16="http://schemas.microsoft.com/office/drawing/2014/main" id="{98BF7D39-17D3-7181-8E78-5DFE6EA8636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8" name="Rectangle 1277">
                    <a:extLst>
                      <a:ext uri="{FF2B5EF4-FFF2-40B4-BE49-F238E27FC236}">
                        <a16:creationId xmlns:a16="http://schemas.microsoft.com/office/drawing/2014/main" id="{F9D77438-7F49-F31C-8843-767BAC250B0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9" name="Rectangle 1278">
                    <a:extLst>
                      <a:ext uri="{FF2B5EF4-FFF2-40B4-BE49-F238E27FC236}">
                        <a16:creationId xmlns:a16="http://schemas.microsoft.com/office/drawing/2014/main" id="{BD5D1BE1-AAC6-26FF-895A-D6EA6878ECC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3" name="Group 1252">
                  <a:extLst>
                    <a:ext uri="{FF2B5EF4-FFF2-40B4-BE49-F238E27FC236}">
                      <a16:creationId xmlns:a16="http://schemas.microsoft.com/office/drawing/2014/main" id="{76B93DE2-A687-2451-98C5-E2A26D34552E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68" name="Rectangle 1267">
                    <a:extLst>
                      <a:ext uri="{FF2B5EF4-FFF2-40B4-BE49-F238E27FC236}">
                        <a16:creationId xmlns:a16="http://schemas.microsoft.com/office/drawing/2014/main" id="{73540757-775C-AD9E-2D17-F1F8360C228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9" name="Rectangle 1268">
                    <a:extLst>
                      <a:ext uri="{FF2B5EF4-FFF2-40B4-BE49-F238E27FC236}">
                        <a16:creationId xmlns:a16="http://schemas.microsoft.com/office/drawing/2014/main" id="{C69476AB-D8E8-FE81-76FF-EE7D2965ECE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0" name="Rectangle 1269">
                    <a:extLst>
                      <a:ext uri="{FF2B5EF4-FFF2-40B4-BE49-F238E27FC236}">
                        <a16:creationId xmlns:a16="http://schemas.microsoft.com/office/drawing/2014/main" id="{B976E8F1-8DC6-F0E8-A64C-1FF764D31ED7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1" name="Rectangle 1270">
                    <a:extLst>
                      <a:ext uri="{FF2B5EF4-FFF2-40B4-BE49-F238E27FC236}">
                        <a16:creationId xmlns:a16="http://schemas.microsoft.com/office/drawing/2014/main" id="{CEC7B99C-9C76-4BDA-B78C-CEB2E540F9C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2" name="Rectangle 1271">
                    <a:extLst>
                      <a:ext uri="{FF2B5EF4-FFF2-40B4-BE49-F238E27FC236}">
                        <a16:creationId xmlns:a16="http://schemas.microsoft.com/office/drawing/2014/main" id="{55C4CB95-0DBA-39E0-3510-CDC9A2871BD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3" name="Rectangle 1272">
                    <a:extLst>
                      <a:ext uri="{FF2B5EF4-FFF2-40B4-BE49-F238E27FC236}">
                        <a16:creationId xmlns:a16="http://schemas.microsoft.com/office/drawing/2014/main" id="{9436B7D4-F679-C378-FF42-7905B35B478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4" name="Group 1253">
                  <a:extLst>
                    <a:ext uri="{FF2B5EF4-FFF2-40B4-BE49-F238E27FC236}">
                      <a16:creationId xmlns:a16="http://schemas.microsoft.com/office/drawing/2014/main" id="{FD2FEEDF-58EF-6BC7-E619-9D2B39108549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62" name="Rectangle 1261">
                    <a:extLst>
                      <a:ext uri="{FF2B5EF4-FFF2-40B4-BE49-F238E27FC236}">
                        <a16:creationId xmlns:a16="http://schemas.microsoft.com/office/drawing/2014/main" id="{DBF6842C-06FB-1E93-A78F-DDC27F80275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3" name="Rectangle 1262">
                    <a:extLst>
                      <a:ext uri="{FF2B5EF4-FFF2-40B4-BE49-F238E27FC236}">
                        <a16:creationId xmlns:a16="http://schemas.microsoft.com/office/drawing/2014/main" id="{47F0BB1E-63F7-DF94-808F-7122A19818B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4" name="Rectangle 1263">
                    <a:extLst>
                      <a:ext uri="{FF2B5EF4-FFF2-40B4-BE49-F238E27FC236}">
                        <a16:creationId xmlns:a16="http://schemas.microsoft.com/office/drawing/2014/main" id="{AF219E44-38CE-56B2-FB0C-C723345BBB8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5" name="Rectangle 1264">
                    <a:extLst>
                      <a:ext uri="{FF2B5EF4-FFF2-40B4-BE49-F238E27FC236}">
                        <a16:creationId xmlns:a16="http://schemas.microsoft.com/office/drawing/2014/main" id="{FEE8C6CA-82A1-7699-508E-3E42F210452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6" name="Rectangle 1265">
                    <a:extLst>
                      <a:ext uri="{FF2B5EF4-FFF2-40B4-BE49-F238E27FC236}">
                        <a16:creationId xmlns:a16="http://schemas.microsoft.com/office/drawing/2014/main" id="{1FA89904-7F2C-6DD8-5312-679CCE0AE60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7" name="Rectangle 1266">
                    <a:extLst>
                      <a:ext uri="{FF2B5EF4-FFF2-40B4-BE49-F238E27FC236}">
                        <a16:creationId xmlns:a16="http://schemas.microsoft.com/office/drawing/2014/main" id="{C9215852-F658-CE2E-C0D7-12FAFD4D14A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5" name="Group 1254">
                  <a:extLst>
                    <a:ext uri="{FF2B5EF4-FFF2-40B4-BE49-F238E27FC236}">
                      <a16:creationId xmlns:a16="http://schemas.microsoft.com/office/drawing/2014/main" id="{154C39EE-D627-034A-4163-DC8D9D03CF50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56" name="Rectangle 1255">
                    <a:extLst>
                      <a:ext uri="{FF2B5EF4-FFF2-40B4-BE49-F238E27FC236}">
                        <a16:creationId xmlns:a16="http://schemas.microsoft.com/office/drawing/2014/main" id="{211B1736-0C35-BCB0-AF31-2A734FC1560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7" name="Rectangle 1256">
                    <a:extLst>
                      <a:ext uri="{FF2B5EF4-FFF2-40B4-BE49-F238E27FC236}">
                        <a16:creationId xmlns:a16="http://schemas.microsoft.com/office/drawing/2014/main" id="{45E7FFB6-72DB-198E-728C-DDCF03B9888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8" name="Rectangle 1257">
                    <a:extLst>
                      <a:ext uri="{FF2B5EF4-FFF2-40B4-BE49-F238E27FC236}">
                        <a16:creationId xmlns:a16="http://schemas.microsoft.com/office/drawing/2014/main" id="{ACEEBC4C-3EEE-53DC-A7C4-5D74800A0BE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9" name="Rectangle 1258">
                    <a:extLst>
                      <a:ext uri="{FF2B5EF4-FFF2-40B4-BE49-F238E27FC236}">
                        <a16:creationId xmlns:a16="http://schemas.microsoft.com/office/drawing/2014/main" id="{22DAD972-7904-41FC-94D4-8B934B8DC6E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0" name="Rectangle 1259">
                    <a:extLst>
                      <a:ext uri="{FF2B5EF4-FFF2-40B4-BE49-F238E27FC236}">
                        <a16:creationId xmlns:a16="http://schemas.microsoft.com/office/drawing/2014/main" id="{BF5632EE-4C3B-2080-FFC6-80CFE10C85F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1" name="Rectangle 1260">
                    <a:extLst>
                      <a:ext uri="{FF2B5EF4-FFF2-40B4-BE49-F238E27FC236}">
                        <a16:creationId xmlns:a16="http://schemas.microsoft.com/office/drawing/2014/main" id="{2B68F6A7-7189-033A-B055-9FA3D038E1C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79" name="Group 1178">
                <a:extLst>
                  <a:ext uri="{FF2B5EF4-FFF2-40B4-BE49-F238E27FC236}">
                    <a16:creationId xmlns:a16="http://schemas.microsoft.com/office/drawing/2014/main" id="{03EEE3BD-CA43-C456-8179-5F623BC71A7A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216" name="Group 1215">
                  <a:extLst>
                    <a:ext uri="{FF2B5EF4-FFF2-40B4-BE49-F238E27FC236}">
                      <a16:creationId xmlns:a16="http://schemas.microsoft.com/office/drawing/2014/main" id="{0332C431-B7FF-5BFB-5ABA-7F8C070F5438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45" name="Rectangle 1244">
                    <a:extLst>
                      <a:ext uri="{FF2B5EF4-FFF2-40B4-BE49-F238E27FC236}">
                        <a16:creationId xmlns:a16="http://schemas.microsoft.com/office/drawing/2014/main" id="{B74E4D94-776E-7666-F575-BEE1ED29484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6" name="Rectangle 1245">
                    <a:extLst>
                      <a:ext uri="{FF2B5EF4-FFF2-40B4-BE49-F238E27FC236}">
                        <a16:creationId xmlns:a16="http://schemas.microsoft.com/office/drawing/2014/main" id="{8DE1BD8C-9B95-E46F-529A-BCB0C25FC6F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40A219CE-B637-7E6D-260A-D4391CA1F85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8" name="Rectangle 1247">
                    <a:extLst>
                      <a:ext uri="{FF2B5EF4-FFF2-40B4-BE49-F238E27FC236}">
                        <a16:creationId xmlns:a16="http://schemas.microsoft.com/office/drawing/2014/main" id="{A0147A34-CC34-1F7C-7C8D-753B5F8E5EC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9" name="Rectangle 1248">
                    <a:extLst>
                      <a:ext uri="{FF2B5EF4-FFF2-40B4-BE49-F238E27FC236}">
                        <a16:creationId xmlns:a16="http://schemas.microsoft.com/office/drawing/2014/main" id="{685CCDE6-7CF4-4E2A-147C-5D08FD4D3EB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0" name="Rectangle 1249">
                    <a:extLst>
                      <a:ext uri="{FF2B5EF4-FFF2-40B4-BE49-F238E27FC236}">
                        <a16:creationId xmlns:a16="http://schemas.microsoft.com/office/drawing/2014/main" id="{6EACF1A6-A254-6A85-980A-1D25EEDE32F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7" name="Group 1216">
                  <a:extLst>
                    <a:ext uri="{FF2B5EF4-FFF2-40B4-BE49-F238E27FC236}">
                      <a16:creationId xmlns:a16="http://schemas.microsoft.com/office/drawing/2014/main" id="{DD6C45F5-3F2D-5362-F4F9-9D139E214551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39" name="Rectangle 1238">
                    <a:extLst>
                      <a:ext uri="{FF2B5EF4-FFF2-40B4-BE49-F238E27FC236}">
                        <a16:creationId xmlns:a16="http://schemas.microsoft.com/office/drawing/2014/main" id="{8F1046DA-6F21-3FA4-33C5-D69C6F54518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0" name="Rectangle 1239">
                    <a:extLst>
                      <a:ext uri="{FF2B5EF4-FFF2-40B4-BE49-F238E27FC236}">
                        <a16:creationId xmlns:a16="http://schemas.microsoft.com/office/drawing/2014/main" id="{3DE86349-B845-DFB5-5FB6-0308BF1DF5C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1" name="Rectangle 1240">
                    <a:extLst>
                      <a:ext uri="{FF2B5EF4-FFF2-40B4-BE49-F238E27FC236}">
                        <a16:creationId xmlns:a16="http://schemas.microsoft.com/office/drawing/2014/main" id="{08A309A0-B364-2047-68A2-E5A62B302EF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2" name="Rectangle 1241">
                    <a:extLst>
                      <a:ext uri="{FF2B5EF4-FFF2-40B4-BE49-F238E27FC236}">
                        <a16:creationId xmlns:a16="http://schemas.microsoft.com/office/drawing/2014/main" id="{335AB117-5709-0262-27F5-2EFD8603BC3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3" name="Rectangle 1242">
                    <a:extLst>
                      <a:ext uri="{FF2B5EF4-FFF2-40B4-BE49-F238E27FC236}">
                        <a16:creationId xmlns:a16="http://schemas.microsoft.com/office/drawing/2014/main" id="{08C0AE96-5D77-D6F0-3953-EE8F3CBE014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4" name="Rectangle 1243">
                    <a:extLst>
                      <a:ext uri="{FF2B5EF4-FFF2-40B4-BE49-F238E27FC236}">
                        <a16:creationId xmlns:a16="http://schemas.microsoft.com/office/drawing/2014/main" id="{8F859AA8-0EC1-B320-13FD-8FF08F8884F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8" name="Group 1217">
                  <a:extLst>
                    <a:ext uri="{FF2B5EF4-FFF2-40B4-BE49-F238E27FC236}">
                      <a16:creationId xmlns:a16="http://schemas.microsoft.com/office/drawing/2014/main" id="{2F032E76-DDC2-C7A3-71CD-193E42BCD17E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33" name="Rectangle 1232">
                    <a:extLst>
                      <a:ext uri="{FF2B5EF4-FFF2-40B4-BE49-F238E27FC236}">
                        <a16:creationId xmlns:a16="http://schemas.microsoft.com/office/drawing/2014/main" id="{788764D0-06EA-6CA7-F485-8FCA249D6DD4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4" name="Rectangle 1233">
                    <a:extLst>
                      <a:ext uri="{FF2B5EF4-FFF2-40B4-BE49-F238E27FC236}">
                        <a16:creationId xmlns:a16="http://schemas.microsoft.com/office/drawing/2014/main" id="{4E5E12EC-1A18-EE81-8536-0AE0D2B3C3E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5" name="Rectangle 1234">
                    <a:extLst>
                      <a:ext uri="{FF2B5EF4-FFF2-40B4-BE49-F238E27FC236}">
                        <a16:creationId xmlns:a16="http://schemas.microsoft.com/office/drawing/2014/main" id="{AD89D5E3-78B3-2754-3F93-A604D8A2F4E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6" name="Rectangle 1235">
                    <a:extLst>
                      <a:ext uri="{FF2B5EF4-FFF2-40B4-BE49-F238E27FC236}">
                        <a16:creationId xmlns:a16="http://schemas.microsoft.com/office/drawing/2014/main" id="{6732C28B-BA1E-C399-4C53-3E9F853DC45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7" name="Rectangle 1236">
                    <a:extLst>
                      <a:ext uri="{FF2B5EF4-FFF2-40B4-BE49-F238E27FC236}">
                        <a16:creationId xmlns:a16="http://schemas.microsoft.com/office/drawing/2014/main" id="{FBD07FE2-955D-3C88-2DA8-897EFC2A2CE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8" name="Rectangle 1237">
                    <a:extLst>
                      <a:ext uri="{FF2B5EF4-FFF2-40B4-BE49-F238E27FC236}">
                        <a16:creationId xmlns:a16="http://schemas.microsoft.com/office/drawing/2014/main" id="{9D931699-2C13-A2D0-FF9E-8874659AB28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F0855764-14B6-ABC8-95B7-FA8AF952CAF7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27" name="Rectangle 1226">
                    <a:extLst>
                      <a:ext uri="{FF2B5EF4-FFF2-40B4-BE49-F238E27FC236}">
                        <a16:creationId xmlns:a16="http://schemas.microsoft.com/office/drawing/2014/main" id="{2AF9AF8A-628C-6F67-9881-C299C89E139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8" name="Rectangle 1227">
                    <a:extLst>
                      <a:ext uri="{FF2B5EF4-FFF2-40B4-BE49-F238E27FC236}">
                        <a16:creationId xmlns:a16="http://schemas.microsoft.com/office/drawing/2014/main" id="{3EC105F6-4BC5-2E54-1C46-FC9E79C454B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F6A0259A-9C49-C30E-BF44-97E79D6E9DF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0" name="Rectangle 1229">
                    <a:extLst>
                      <a:ext uri="{FF2B5EF4-FFF2-40B4-BE49-F238E27FC236}">
                        <a16:creationId xmlns:a16="http://schemas.microsoft.com/office/drawing/2014/main" id="{279D5D59-DFF3-9C37-C677-9DDAF9764A4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1" name="Rectangle 1230">
                    <a:extLst>
                      <a:ext uri="{FF2B5EF4-FFF2-40B4-BE49-F238E27FC236}">
                        <a16:creationId xmlns:a16="http://schemas.microsoft.com/office/drawing/2014/main" id="{E99BEE97-88C0-63D5-C638-17927D34BDE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2" name="Rectangle 1231">
                    <a:extLst>
                      <a:ext uri="{FF2B5EF4-FFF2-40B4-BE49-F238E27FC236}">
                        <a16:creationId xmlns:a16="http://schemas.microsoft.com/office/drawing/2014/main" id="{93912BDF-DA66-4E5B-0131-242F55E9010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0" name="Group 1219">
                  <a:extLst>
                    <a:ext uri="{FF2B5EF4-FFF2-40B4-BE49-F238E27FC236}">
                      <a16:creationId xmlns:a16="http://schemas.microsoft.com/office/drawing/2014/main" id="{1C9EBBED-8EA3-D9A7-10F4-DC77912B2084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21" name="Rectangle 1220">
                    <a:extLst>
                      <a:ext uri="{FF2B5EF4-FFF2-40B4-BE49-F238E27FC236}">
                        <a16:creationId xmlns:a16="http://schemas.microsoft.com/office/drawing/2014/main" id="{735E2D80-78ED-6B5D-0F60-9200ADEDFA9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2" name="Rectangle 1221">
                    <a:extLst>
                      <a:ext uri="{FF2B5EF4-FFF2-40B4-BE49-F238E27FC236}">
                        <a16:creationId xmlns:a16="http://schemas.microsoft.com/office/drawing/2014/main" id="{4CD6264E-0361-7B94-3786-33443850837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3" name="Rectangle 1222">
                    <a:extLst>
                      <a:ext uri="{FF2B5EF4-FFF2-40B4-BE49-F238E27FC236}">
                        <a16:creationId xmlns:a16="http://schemas.microsoft.com/office/drawing/2014/main" id="{45F71FF7-3DAD-796D-B049-572718F86C3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4" name="Rectangle 1223">
                    <a:extLst>
                      <a:ext uri="{FF2B5EF4-FFF2-40B4-BE49-F238E27FC236}">
                        <a16:creationId xmlns:a16="http://schemas.microsoft.com/office/drawing/2014/main" id="{3307865C-DF6E-468E-1885-A59B4F36371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5" name="Rectangle 1224">
                    <a:extLst>
                      <a:ext uri="{FF2B5EF4-FFF2-40B4-BE49-F238E27FC236}">
                        <a16:creationId xmlns:a16="http://schemas.microsoft.com/office/drawing/2014/main" id="{E8DD3A8A-D77E-B4B7-1547-20659E0C840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6" name="Rectangle 1225">
                    <a:extLst>
                      <a:ext uri="{FF2B5EF4-FFF2-40B4-BE49-F238E27FC236}">
                        <a16:creationId xmlns:a16="http://schemas.microsoft.com/office/drawing/2014/main" id="{3C85C33D-19A1-E16C-C7A7-8E8CE875E40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80" name="Group 1179">
                <a:extLst>
                  <a:ext uri="{FF2B5EF4-FFF2-40B4-BE49-F238E27FC236}">
                    <a16:creationId xmlns:a16="http://schemas.microsoft.com/office/drawing/2014/main" id="{B7A44566-DC33-6FB8-01FE-09F9F016B8A1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A486366-53FD-B691-D82F-7A0B9B48987F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10" name="Rectangle 1209">
                    <a:extLst>
                      <a:ext uri="{FF2B5EF4-FFF2-40B4-BE49-F238E27FC236}">
                        <a16:creationId xmlns:a16="http://schemas.microsoft.com/office/drawing/2014/main" id="{D862AC62-5509-BD5C-6C0A-C11B5AD9B33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1" name="Rectangle 1210">
                    <a:extLst>
                      <a:ext uri="{FF2B5EF4-FFF2-40B4-BE49-F238E27FC236}">
                        <a16:creationId xmlns:a16="http://schemas.microsoft.com/office/drawing/2014/main" id="{4D3097C4-43E9-8E2F-0B7C-21EF7F15A6F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2" name="Rectangle 1211">
                    <a:extLst>
                      <a:ext uri="{FF2B5EF4-FFF2-40B4-BE49-F238E27FC236}">
                        <a16:creationId xmlns:a16="http://schemas.microsoft.com/office/drawing/2014/main" id="{6E1340CE-A0BA-DD9E-870D-886F140EA3B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3" name="Rectangle 1212">
                    <a:extLst>
                      <a:ext uri="{FF2B5EF4-FFF2-40B4-BE49-F238E27FC236}">
                        <a16:creationId xmlns:a16="http://schemas.microsoft.com/office/drawing/2014/main" id="{FFE88D93-50B3-19F5-9DFD-49B3EB2671B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4" name="Rectangle 1213">
                    <a:extLst>
                      <a:ext uri="{FF2B5EF4-FFF2-40B4-BE49-F238E27FC236}">
                        <a16:creationId xmlns:a16="http://schemas.microsoft.com/office/drawing/2014/main" id="{44D2AB78-0767-AE7F-3C70-2BDA04E3CBF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5" name="Rectangle 1214">
                    <a:extLst>
                      <a:ext uri="{FF2B5EF4-FFF2-40B4-BE49-F238E27FC236}">
                        <a16:creationId xmlns:a16="http://schemas.microsoft.com/office/drawing/2014/main" id="{FE2C27B2-2FA2-A481-8E37-C4C081E7737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2" name="Group 1181">
                  <a:extLst>
                    <a:ext uri="{FF2B5EF4-FFF2-40B4-BE49-F238E27FC236}">
                      <a16:creationId xmlns:a16="http://schemas.microsoft.com/office/drawing/2014/main" id="{3F3FA319-D36A-87AB-21B4-841C4C298CAD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24397D23-52D3-106C-64C5-E5DCC8755E6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5" name="Rectangle 1204">
                    <a:extLst>
                      <a:ext uri="{FF2B5EF4-FFF2-40B4-BE49-F238E27FC236}">
                        <a16:creationId xmlns:a16="http://schemas.microsoft.com/office/drawing/2014/main" id="{E08629A2-DA54-9034-21D3-6EB9807035F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6" name="Rectangle 1205">
                    <a:extLst>
                      <a:ext uri="{FF2B5EF4-FFF2-40B4-BE49-F238E27FC236}">
                        <a16:creationId xmlns:a16="http://schemas.microsoft.com/office/drawing/2014/main" id="{3F007058-C262-890E-8BA8-397784DFF33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7" name="Rectangle 1206">
                    <a:extLst>
                      <a:ext uri="{FF2B5EF4-FFF2-40B4-BE49-F238E27FC236}">
                        <a16:creationId xmlns:a16="http://schemas.microsoft.com/office/drawing/2014/main" id="{D65CC03B-4595-700D-739B-3B9F0F2E0CA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8" name="Rectangle 1207">
                    <a:extLst>
                      <a:ext uri="{FF2B5EF4-FFF2-40B4-BE49-F238E27FC236}">
                        <a16:creationId xmlns:a16="http://schemas.microsoft.com/office/drawing/2014/main" id="{7327B5FF-7E6F-0997-826A-3B2A041B13E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9" name="Rectangle 1208">
                    <a:extLst>
                      <a:ext uri="{FF2B5EF4-FFF2-40B4-BE49-F238E27FC236}">
                        <a16:creationId xmlns:a16="http://schemas.microsoft.com/office/drawing/2014/main" id="{0D864CB8-0BED-D0D0-7C4A-7D71DBF05B1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3" name="Group 1182">
                  <a:extLst>
                    <a:ext uri="{FF2B5EF4-FFF2-40B4-BE49-F238E27FC236}">
                      <a16:creationId xmlns:a16="http://schemas.microsoft.com/office/drawing/2014/main" id="{89F26073-FD33-6F32-6810-AB2B614CF1D3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DAEC3112-A125-6F49-D936-CA99D146928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9" name="Rectangle 1198">
                    <a:extLst>
                      <a:ext uri="{FF2B5EF4-FFF2-40B4-BE49-F238E27FC236}">
                        <a16:creationId xmlns:a16="http://schemas.microsoft.com/office/drawing/2014/main" id="{5A22DD25-8F5F-E5AF-905D-A24EAD7BA96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0" name="Rectangle 1199">
                    <a:extLst>
                      <a:ext uri="{FF2B5EF4-FFF2-40B4-BE49-F238E27FC236}">
                        <a16:creationId xmlns:a16="http://schemas.microsoft.com/office/drawing/2014/main" id="{6CDA3D4A-FA99-73E1-B7DB-C550EC3E988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1" name="Rectangle 1200">
                    <a:extLst>
                      <a:ext uri="{FF2B5EF4-FFF2-40B4-BE49-F238E27FC236}">
                        <a16:creationId xmlns:a16="http://schemas.microsoft.com/office/drawing/2014/main" id="{3E66F1DD-ABB7-E4D9-6791-1C1E4024FA2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AA1496C9-F84C-9F7D-386B-BB6C2F62682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3" name="Rectangle 1202">
                    <a:extLst>
                      <a:ext uri="{FF2B5EF4-FFF2-40B4-BE49-F238E27FC236}">
                        <a16:creationId xmlns:a16="http://schemas.microsoft.com/office/drawing/2014/main" id="{02516CFF-1F04-E151-1A41-291B6B5A322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4" name="Group 1183">
                  <a:extLst>
                    <a:ext uri="{FF2B5EF4-FFF2-40B4-BE49-F238E27FC236}">
                      <a16:creationId xmlns:a16="http://schemas.microsoft.com/office/drawing/2014/main" id="{C609EA12-06E2-738B-BE36-262AEEA2C27E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92" name="Rectangle 1191">
                    <a:extLst>
                      <a:ext uri="{FF2B5EF4-FFF2-40B4-BE49-F238E27FC236}">
                        <a16:creationId xmlns:a16="http://schemas.microsoft.com/office/drawing/2014/main" id="{A8EFC1CA-29F1-32F3-9677-6492263309C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3" name="Rectangle 1192">
                    <a:extLst>
                      <a:ext uri="{FF2B5EF4-FFF2-40B4-BE49-F238E27FC236}">
                        <a16:creationId xmlns:a16="http://schemas.microsoft.com/office/drawing/2014/main" id="{C3FD1B75-1772-43C9-5D89-AFEB0DC3736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4" name="Rectangle 1193">
                    <a:extLst>
                      <a:ext uri="{FF2B5EF4-FFF2-40B4-BE49-F238E27FC236}">
                        <a16:creationId xmlns:a16="http://schemas.microsoft.com/office/drawing/2014/main" id="{18B9E81C-FD90-5550-2950-0C633E05EFE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5" name="Rectangle 1194">
                    <a:extLst>
                      <a:ext uri="{FF2B5EF4-FFF2-40B4-BE49-F238E27FC236}">
                        <a16:creationId xmlns:a16="http://schemas.microsoft.com/office/drawing/2014/main" id="{D2624A28-2CC7-DDCF-42E1-EA02EBE8475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6" name="Rectangle 1195">
                    <a:extLst>
                      <a:ext uri="{FF2B5EF4-FFF2-40B4-BE49-F238E27FC236}">
                        <a16:creationId xmlns:a16="http://schemas.microsoft.com/office/drawing/2014/main" id="{5794864A-787C-A326-03CF-2006601E984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7" name="Rectangle 1196">
                    <a:extLst>
                      <a:ext uri="{FF2B5EF4-FFF2-40B4-BE49-F238E27FC236}">
                        <a16:creationId xmlns:a16="http://schemas.microsoft.com/office/drawing/2014/main" id="{6C4CD088-8E0B-0328-EE74-85B0338E8C4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5" name="Group 1184">
                  <a:extLst>
                    <a:ext uri="{FF2B5EF4-FFF2-40B4-BE49-F238E27FC236}">
                      <a16:creationId xmlns:a16="http://schemas.microsoft.com/office/drawing/2014/main" id="{27750318-6985-FD6C-1959-94DE88D65B57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86" name="Rectangle 1185">
                    <a:extLst>
                      <a:ext uri="{FF2B5EF4-FFF2-40B4-BE49-F238E27FC236}">
                        <a16:creationId xmlns:a16="http://schemas.microsoft.com/office/drawing/2014/main" id="{CF9DE780-5BB9-9454-63F6-1DB561F79A6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7" name="Rectangle 1186">
                    <a:extLst>
                      <a:ext uri="{FF2B5EF4-FFF2-40B4-BE49-F238E27FC236}">
                        <a16:creationId xmlns:a16="http://schemas.microsoft.com/office/drawing/2014/main" id="{E4A6ACC8-D299-78AD-B37A-A2A3C5FC350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8" name="Rectangle 1187">
                    <a:extLst>
                      <a:ext uri="{FF2B5EF4-FFF2-40B4-BE49-F238E27FC236}">
                        <a16:creationId xmlns:a16="http://schemas.microsoft.com/office/drawing/2014/main" id="{59FE302A-EC98-E157-140D-06A0E7963EA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9" name="Rectangle 1188">
                    <a:extLst>
                      <a:ext uri="{FF2B5EF4-FFF2-40B4-BE49-F238E27FC236}">
                        <a16:creationId xmlns:a16="http://schemas.microsoft.com/office/drawing/2014/main" id="{E0542B05-0112-C361-BD8D-B86AE630EBC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0" name="Rectangle 1189">
                    <a:extLst>
                      <a:ext uri="{FF2B5EF4-FFF2-40B4-BE49-F238E27FC236}">
                        <a16:creationId xmlns:a16="http://schemas.microsoft.com/office/drawing/2014/main" id="{318CF150-A828-82EA-502F-2AF25443BA1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1" name="Rectangle 1190">
                    <a:extLst>
                      <a:ext uri="{FF2B5EF4-FFF2-40B4-BE49-F238E27FC236}">
                        <a16:creationId xmlns:a16="http://schemas.microsoft.com/office/drawing/2014/main" id="{A6423CB5-0689-1C4F-F188-F864EF87A1F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38B9A9DA-158C-DC7B-AC03-92631DE1686E}"/>
                </a:ext>
              </a:extLst>
            </p:cNvPr>
            <p:cNvGrpSpPr/>
            <p:nvPr/>
          </p:nvGrpSpPr>
          <p:grpSpPr>
            <a:xfrm>
              <a:off x="3520180" y="2970096"/>
              <a:ext cx="3441506" cy="2826385"/>
              <a:chOff x="717172" y="337071"/>
              <a:chExt cx="4988873" cy="4155223"/>
            </a:xfrm>
            <a:grpFill/>
          </p:grpSpPr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16EB2884-2B22-2081-6DC1-906832E35B1A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142" name="Group 1141">
                  <a:extLst>
                    <a:ext uri="{FF2B5EF4-FFF2-40B4-BE49-F238E27FC236}">
                      <a16:creationId xmlns:a16="http://schemas.microsoft.com/office/drawing/2014/main" id="{15ECFF00-D2C8-4F8C-0973-EB8057E48F53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71" name="Rectangle 1170">
                    <a:extLst>
                      <a:ext uri="{FF2B5EF4-FFF2-40B4-BE49-F238E27FC236}">
                        <a16:creationId xmlns:a16="http://schemas.microsoft.com/office/drawing/2014/main" id="{FFE77AA1-960B-024F-050E-56AD777AA30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2" name="Rectangle 1171">
                    <a:extLst>
                      <a:ext uri="{FF2B5EF4-FFF2-40B4-BE49-F238E27FC236}">
                        <a16:creationId xmlns:a16="http://schemas.microsoft.com/office/drawing/2014/main" id="{CF57F92A-3647-B973-05B0-D3906C5D7DE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3" name="Rectangle 1172">
                    <a:extLst>
                      <a:ext uri="{FF2B5EF4-FFF2-40B4-BE49-F238E27FC236}">
                        <a16:creationId xmlns:a16="http://schemas.microsoft.com/office/drawing/2014/main" id="{768A8FD6-404E-01E7-AD3D-BE8D18B9D3A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4" name="Rectangle 1173">
                    <a:extLst>
                      <a:ext uri="{FF2B5EF4-FFF2-40B4-BE49-F238E27FC236}">
                        <a16:creationId xmlns:a16="http://schemas.microsoft.com/office/drawing/2014/main" id="{5178B7F5-1C1B-C788-DF3F-96B6632DD6C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5" name="Rectangle 1174">
                    <a:extLst>
                      <a:ext uri="{FF2B5EF4-FFF2-40B4-BE49-F238E27FC236}">
                        <a16:creationId xmlns:a16="http://schemas.microsoft.com/office/drawing/2014/main" id="{A1B678BF-B25E-9865-6E89-1C41ED6C6AA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6" name="Rectangle 1175">
                    <a:extLst>
                      <a:ext uri="{FF2B5EF4-FFF2-40B4-BE49-F238E27FC236}">
                        <a16:creationId xmlns:a16="http://schemas.microsoft.com/office/drawing/2014/main" id="{20044343-33DB-79C5-4C81-7B2D80057E5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3" name="Group 1142">
                  <a:extLst>
                    <a:ext uri="{FF2B5EF4-FFF2-40B4-BE49-F238E27FC236}">
                      <a16:creationId xmlns:a16="http://schemas.microsoft.com/office/drawing/2014/main" id="{CE913AB4-65E3-7E03-DEFF-6A4F620D5F1B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65" name="Rectangle 1164">
                    <a:extLst>
                      <a:ext uri="{FF2B5EF4-FFF2-40B4-BE49-F238E27FC236}">
                        <a16:creationId xmlns:a16="http://schemas.microsoft.com/office/drawing/2014/main" id="{A2E997B4-113E-7584-EA9F-5F8A27BE7CC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6" name="Rectangle 1165">
                    <a:extLst>
                      <a:ext uri="{FF2B5EF4-FFF2-40B4-BE49-F238E27FC236}">
                        <a16:creationId xmlns:a16="http://schemas.microsoft.com/office/drawing/2014/main" id="{AEA6F13D-C2BC-EAE7-830B-F79D62AB1E9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7" name="Rectangle 1166">
                    <a:extLst>
                      <a:ext uri="{FF2B5EF4-FFF2-40B4-BE49-F238E27FC236}">
                        <a16:creationId xmlns:a16="http://schemas.microsoft.com/office/drawing/2014/main" id="{EF22EDBF-F32D-456D-8C6B-86C70743EA6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8" name="Rectangle 1167">
                    <a:extLst>
                      <a:ext uri="{FF2B5EF4-FFF2-40B4-BE49-F238E27FC236}">
                        <a16:creationId xmlns:a16="http://schemas.microsoft.com/office/drawing/2014/main" id="{2C9FD395-24B8-9267-3664-69101D46E70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9" name="Rectangle 1168">
                    <a:extLst>
                      <a:ext uri="{FF2B5EF4-FFF2-40B4-BE49-F238E27FC236}">
                        <a16:creationId xmlns:a16="http://schemas.microsoft.com/office/drawing/2014/main" id="{5786B2E3-45B0-55DA-8D6B-850878E7C31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0" name="Rectangle 1169">
                    <a:extLst>
                      <a:ext uri="{FF2B5EF4-FFF2-40B4-BE49-F238E27FC236}">
                        <a16:creationId xmlns:a16="http://schemas.microsoft.com/office/drawing/2014/main" id="{F1FBDCFD-F191-12D6-98E5-D0F1DAE562C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4" name="Group 1143">
                  <a:extLst>
                    <a:ext uri="{FF2B5EF4-FFF2-40B4-BE49-F238E27FC236}">
                      <a16:creationId xmlns:a16="http://schemas.microsoft.com/office/drawing/2014/main" id="{F35642D4-095F-D51B-79E5-35D8E6DB6DA6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59" name="Rectangle 1158">
                    <a:extLst>
                      <a:ext uri="{FF2B5EF4-FFF2-40B4-BE49-F238E27FC236}">
                        <a16:creationId xmlns:a16="http://schemas.microsoft.com/office/drawing/2014/main" id="{B127D09E-B077-25DA-4971-99C6667FBC8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0" name="Rectangle 1159">
                    <a:extLst>
                      <a:ext uri="{FF2B5EF4-FFF2-40B4-BE49-F238E27FC236}">
                        <a16:creationId xmlns:a16="http://schemas.microsoft.com/office/drawing/2014/main" id="{4042E7C7-A3DC-5485-4B2F-B7850C3E8E8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1" name="Rectangle 1160">
                    <a:extLst>
                      <a:ext uri="{FF2B5EF4-FFF2-40B4-BE49-F238E27FC236}">
                        <a16:creationId xmlns:a16="http://schemas.microsoft.com/office/drawing/2014/main" id="{5FA51229-DA91-6353-6240-B2449FD8F7B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2" name="Rectangle 1161">
                    <a:extLst>
                      <a:ext uri="{FF2B5EF4-FFF2-40B4-BE49-F238E27FC236}">
                        <a16:creationId xmlns:a16="http://schemas.microsoft.com/office/drawing/2014/main" id="{844136D4-D389-6852-0328-EF63FF1446C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3" name="Rectangle 1162">
                    <a:extLst>
                      <a:ext uri="{FF2B5EF4-FFF2-40B4-BE49-F238E27FC236}">
                        <a16:creationId xmlns:a16="http://schemas.microsoft.com/office/drawing/2014/main" id="{6F9E87EE-F8CE-4198-A268-6E20648D0F2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4" name="Rectangle 1163">
                    <a:extLst>
                      <a:ext uri="{FF2B5EF4-FFF2-40B4-BE49-F238E27FC236}">
                        <a16:creationId xmlns:a16="http://schemas.microsoft.com/office/drawing/2014/main" id="{F260EA3F-9ED8-0578-1CEF-5287912F54B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5" name="Group 1144">
                  <a:extLst>
                    <a:ext uri="{FF2B5EF4-FFF2-40B4-BE49-F238E27FC236}">
                      <a16:creationId xmlns:a16="http://schemas.microsoft.com/office/drawing/2014/main" id="{B4F1769E-CE8C-945A-38AA-D03232C9B177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53" name="Rectangle 1152">
                    <a:extLst>
                      <a:ext uri="{FF2B5EF4-FFF2-40B4-BE49-F238E27FC236}">
                        <a16:creationId xmlns:a16="http://schemas.microsoft.com/office/drawing/2014/main" id="{1F1D886E-E29A-C7E4-1EC5-D07131BCA75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4" name="Rectangle 1153">
                    <a:extLst>
                      <a:ext uri="{FF2B5EF4-FFF2-40B4-BE49-F238E27FC236}">
                        <a16:creationId xmlns:a16="http://schemas.microsoft.com/office/drawing/2014/main" id="{76B046A8-4633-76A5-7DA6-8AF3148C599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5" name="Rectangle 1154">
                    <a:extLst>
                      <a:ext uri="{FF2B5EF4-FFF2-40B4-BE49-F238E27FC236}">
                        <a16:creationId xmlns:a16="http://schemas.microsoft.com/office/drawing/2014/main" id="{E0504004-DB12-3B35-0BC9-CA81026971E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6" name="Rectangle 1155">
                    <a:extLst>
                      <a:ext uri="{FF2B5EF4-FFF2-40B4-BE49-F238E27FC236}">
                        <a16:creationId xmlns:a16="http://schemas.microsoft.com/office/drawing/2014/main" id="{2B5DD970-16F6-4E27-CCEA-8AA0F61A0E3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7" name="Rectangle 1156">
                    <a:extLst>
                      <a:ext uri="{FF2B5EF4-FFF2-40B4-BE49-F238E27FC236}">
                        <a16:creationId xmlns:a16="http://schemas.microsoft.com/office/drawing/2014/main" id="{5914E1B6-8CC7-161F-D0FB-A40F57D5D92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8" name="Rectangle 1157">
                    <a:extLst>
                      <a:ext uri="{FF2B5EF4-FFF2-40B4-BE49-F238E27FC236}">
                        <a16:creationId xmlns:a16="http://schemas.microsoft.com/office/drawing/2014/main" id="{0451F7B9-3AB5-26FE-1682-28DC1B833FA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6" name="Group 1145">
                  <a:extLst>
                    <a:ext uri="{FF2B5EF4-FFF2-40B4-BE49-F238E27FC236}">
                      <a16:creationId xmlns:a16="http://schemas.microsoft.com/office/drawing/2014/main" id="{69D2CBB4-8749-D093-1A93-10501DF7B702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47" name="Rectangle 1146">
                    <a:extLst>
                      <a:ext uri="{FF2B5EF4-FFF2-40B4-BE49-F238E27FC236}">
                        <a16:creationId xmlns:a16="http://schemas.microsoft.com/office/drawing/2014/main" id="{79B9D8B2-3995-F306-030E-A2A9F6DEC4B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8" name="Rectangle 1147">
                    <a:extLst>
                      <a:ext uri="{FF2B5EF4-FFF2-40B4-BE49-F238E27FC236}">
                        <a16:creationId xmlns:a16="http://schemas.microsoft.com/office/drawing/2014/main" id="{7903C5F4-31B5-0FCD-21D1-54A735FFC5E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9" name="Rectangle 1148">
                    <a:extLst>
                      <a:ext uri="{FF2B5EF4-FFF2-40B4-BE49-F238E27FC236}">
                        <a16:creationId xmlns:a16="http://schemas.microsoft.com/office/drawing/2014/main" id="{105D664C-A932-FCD8-718C-C6C3A5F9E82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0" name="Rectangle 1149">
                    <a:extLst>
                      <a:ext uri="{FF2B5EF4-FFF2-40B4-BE49-F238E27FC236}">
                        <a16:creationId xmlns:a16="http://schemas.microsoft.com/office/drawing/2014/main" id="{71E99BB7-6CC9-BA83-5787-0D4FD7B6506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1" name="Rectangle 1150">
                    <a:extLst>
                      <a:ext uri="{FF2B5EF4-FFF2-40B4-BE49-F238E27FC236}">
                        <a16:creationId xmlns:a16="http://schemas.microsoft.com/office/drawing/2014/main" id="{90021D95-C4F0-2C82-CF7F-4D372959E78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2" name="Rectangle 1151">
                    <a:extLst>
                      <a:ext uri="{FF2B5EF4-FFF2-40B4-BE49-F238E27FC236}">
                        <a16:creationId xmlns:a16="http://schemas.microsoft.com/office/drawing/2014/main" id="{FC056790-4BF5-1A06-1ABC-1ED1BE5CE5E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08F9E4B3-74FE-2D10-4AF2-1D74E80FEC8F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107" name="Group 1106">
                  <a:extLst>
                    <a:ext uri="{FF2B5EF4-FFF2-40B4-BE49-F238E27FC236}">
                      <a16:creationId xmlns:a16="http://schemas.microsoft.com/office/drawing/2014/main" id="{444ECA26-8B79-D460-0EF9-3A40229ADEB3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F98502B4-BCC5-06BF-7CC3-8122FFC8023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7" name="Rectangle 1136">
                    <a:extLst>
                      <a:ext uri="{FF2B5EF4-FFF2-40B4-BE49-F238E27FC236}">
                        <a16:creationId xmlns:a16="http://schemas.microsoft.com/office/drawing/2014/main" id="{F76C16CA-5E4C-0BC0-4732-AE96F5C73B5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BD4236F9-8088-4EFC-DDC2-E4F73AB32807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9" name="Rectangle 1138">
                    <a:extLst>
                      <a:ext uri="{FF2B5EF4-FFF2-40B4-BE49-F238E27FC236}">
                        <a16:creationId xmlns:a16="http://schemas.microsoft.com/office/drawing/2014/main" id="{85AC6906-D2D8-23A6-FF53-6CB257E3C5A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0" name="Rectangle 1139">
                    <a:extLst>
                      <a:ext uri="{FF2B5EF4-FFF2-40B4-BE49-F238E27FC236}">
                        <a16:creationId xmlns:a16="http://schemas.microsoft.com/office/drawing/2014/main" id="{0878727E-5FD4-F408-8441-51B852C069E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B8FCC075-DADF-61DF-2170-B0CF45BC3AA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08" name="Group 1107">
                  <a:extLst>
                    <a:ext uri="{FF2B5EF4-FFF2-40B4-BE49-F238E27FC236}">
                      <a16:creationId xmlns:a16="http://schemas.microsoft.com/office/drawing/2014/main" id="{EAD41A6E-D986-757E-FE50-1285128E5CD1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30" name="Rectangle 1129">
                    <a:extLst>
                      <a:ext uri="{FF2B5EF4-FFF2-40B4-BE49-F238E27FC236}">
                        <a16:creationId xmlns:a16="http://schemas.microsoft.com/office/drawing/2014/main" id="{CF3F7E8E-A1FA-0139-D894-72B3806F97F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1" name="Rectangle 1130">
                    <a:extLst>
                      <a:ext uri="{FF2B5EF4-FFF2-40B4-BE49-F238E27FC236}">
                        <a16:creationId xmlns:a16="http://schemas.microsoft.com/office/drawing/2014/main" id="{C0F0C52F-5F45-A383-EAAA-EB46101B95D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2" name="Rectangle 1131">
                    <a:extLst>
                      <a:ext uri="{FF2B5EF4-FFF2-40B4-BE49-F238E27FC236}">
                        <a16:creationId xmlns:a16="http://schemas.microsoft.com/office/drawing/2014/main" id="{DF4D1FF5-3405-FD82-E4BC-C89DF7354AB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3" name="Rectangle 1132">
                    <a:extLst>
                      <a:ext uri="{FF2B5EF4-FFF2-40B4-BE49-F238E27FC236}">
                        <a16:creationId xmlns:a16="http://schemas.microsoft.com/office/drawing/2014/main" id="{01C61BCE-206F-962A-536B-318F94DF52F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4" name="Rectangle 1133">
                    <a:extLst>
                      <a:ext uri="{FF2B5EF4-FFF2-40B4-BE49-F238E27FC236}">
                        <a16:creationId xmlns:a16="http://schemas.microsoft.com/office/drawing/2014/main" id="{722300ED-528A-1AC1-536F-494506D18A9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31160F04-0BD1-4227-619C-D7D6A53A4BD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09" name="Group 1108">
                  <a:extLst>
                    <a:ext uri="{FF2B5EF4-FFF2-40B4-BE49-F238E27FC236}">
                      <a16:creationId xmlns:a16="http://schemas.microsoft.com/office/drawing/2014/main" id="{883C9382-2A7A-B0B5-A4B7-F1FF97EF58A1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24" name="Rectangle 1123">
                    <a:extLst>
                      <a:ext uri="{FF2B5EF4-FFF2-40B4-BE49-F238E27FC236}">
                        <a16:creationId xmlns:a16="http://schemas.microsoft.com/office/drawing/2014/main" id="{700A9860-2515-949D-96A4-FCD869FA700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5" name="Rectangle 1124">
                    <a:extLst>
                      <a:ext uri="{FF2B5EF4-FFF2-40B4-BE49-F238E27FC236}">
                        <a16:creationId xmlns:a16="http://schemas.microsoft.com/office/drawing/2014/main" id="{DD0AC4DD-75FA-CFF7-9EA6-323FE9B31F8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6" name="Rectangle 1125">
                    <a:extLst>
                      <a:ext uri="{FF2B5EF4-FFF2-40B4-BE49-F238E27FC236}">
                        <a16:creationId xmlns:a16="http://schemas.microsoft.com/office/drawing/2014/main" id="{8ABED942-BCDE-60E8-C297-3139055AB37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7" name="Rectangle 1126">
                    <a:extLst>
                      <a:ext uri="{FF2B5EF4-FFF2-40B4-BE49-F238E27FC236}">
                        <a16:creationId xmlns:a16="http://schemas.microsoft.com/office/drawing/2014/main" id="{5632E499-E9B0-B8A6-5B2A-A5C78B12F7D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8" name="Rectangle 1127">
                    <a:extLst>
                      <a:ext uri="{FF2B5EF4-FFF2-40B4-BE49-F238E27FC236}">
                        <a16:creationId xmlns:a16="http://schemas.microsoft.com/office/drawing/2014/main" id="{4344CA0E-69D2-0575-3B24-7D1E113505A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9" name="Rectangle 1128">
                    <a:extLst>
                      <a:ext uri="{FF2B5EF4-FFF2-40B4-BE49-F238E27FC236}">
                        <a16:creationId xmlns:a16="http://schemas.microsoft.com/office/drawing/2014/main" id="{2A2206F8-BFE7-97A0-95D8-1E6F6516D7C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10" name="Group 1109">
                  <a:extLst>
                    <a:ext uri="{FF2B5EF4-FFF2-40B4-BE49-F238E27FC236}">
                      <a16:creationId xmlns:a16="http://schemas.microsoft.com/office/drawing/2014/main" id="{0857BC71-ADAC-6343-F7AC-72E526566F19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18" name="Rectangle 1117">
                    <a:extLst>
                      <a:ext uri="{FF2B5EF4-FFF2-40B4-BE49-F238E27FC236}">
                        <a16:creationId xmlns:a16="http://schemas.microsoft.com/office/drawing/2014/main" id="{77541AD2-058E-5FB1-5F68-6AF5622F53C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9" name="Rectangle 1118">
                    <a:extLst>
                      <a:ext uri="{FF2B5EF4-FFF2-40B4-BE49-F238E27FC236}">
                        <a16:creationId xmlns:a16="http://schemas.microsoft.com/office/drawing/2014/main" id="{5A0CD375-AF13-6DF8-BAC3-4D8D10BD075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0" name="Rectangle 1119">
                    <a:extLst>
                      <a:ext uri="{FF2B5EF4-FFF2-40B4-BE49-F238E27FC236}">
                        <a16:creationId xmlns:a16="http://schemas.microsoft.com/office/drawing/2014/main" id="{4DA04BA8-21C9-E45A-9565-C5578E706FB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1" name="Rectangle 1120">
                    <a:extLst>
                      <a:ext uri="{FF2B5EF4-FFF2-40B4-BE49-F238E27FC236}">
                        <a16:creationId xmlns:a16="http://schemas.microsoft.com/office/drawing/2014/main" id="{123C6238-1430-E266-A528-8DD62F5B6D3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2" name="Rectangle 1121">
                    <a:extLst>
                      <a:ext uri="{FF2B5EF4-FFF2-40B4-BE49-F238E27FC236}">
                        <a16:creationId xmlns:a16="http://schemas.microsoft.com/office/drawing/2014/main" id="{04F3029E-24F3-E587-184C-6C24A1A07C6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3" name="Rectangle 1122">
                    <a:extLst>
                      <a:ext uri="{FF2B5EF4-FFF2-40B4-BE49-F238E27FC236}">
                        <a16:creationId xmlns:a16="http://schemas.microsoft.com/office/drawing/2014/main" id="{EB92170F-48A0-DF7F-2557-1B5DA82A1F4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11" name="Group 1110">
                  <a:extLst>
                    <a:ext uri="{FF2B5EF4-FFF2-40B4-BE49-F238E27FC236}">
                      <a16:creationId xmlns:a16="http://schemas.microsoft.com/office/drawing/2014/main" id="{8928D7FB-DCB2-7F7E-913D-9A77ACCE92F5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12" name="Rectangle 1111">
                    <a:extLst>
                      <a:ext uri="{FF2B5EF4-FFF2-40B4-BE49-F238E27FC236}">
                        <a16:creationId xmlns:a16="http://schemas.microsoft.com/office/drawing/2014/main" id="{1F36D97B-DBD4-1DE4-2B63-462442398D7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Rectangle 1112">
                    <a:extLst>
                      <a:ext uri="{FF2B5EF4-FFF2-40B4-BE49-F238E27FC236}">
                        <a16:creationId xmlns:a16="http://schemas.microsoft.com/office/drawing/2014/main" id="{C461CBD5-A0BB-D484-2E94-3DE749D2480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4" name="Rectangle 1113">
                    <a:extLst>
                      <a:ext uri="{FF2B5EF4-FFF2-40B4-BE49-F238E27FC236}">
                        <a16:creationId xmlns:a16="http://schemas.microsoft.com/office/drawing/2014/main" id="{38072A04-8883-C4F8-27C7-D412BA6B278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5" name="Rectangle 1114">
                    <a:extLst>
                      <a:ext uri="{FF2B5EF4-FFF2-40B4-BE49-F238E27FC236}">
                        <a16:creationId xmlns:a16="http://schemas.microsoft.com/office/drawing/2014/main" id="{912D69B6-C891-5DEF-CD75-03D0E5A76FB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6" name="Rectangle 1115">
                    <a:extLst>
                      <a:ext uri="{FF2B5EF4-FFF2-40B4-BE49-F238E27FC236}">
                        <a16:creationId xmlns:a16="http://schemas.microsoft.com/office/drawing/2014/main" id="{AFDF49D8-59D9-33E6-6FA6-B425DA9F48B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7" name="Rectangle 1116">
                    <a:extLst>
                      <a:ext uri="{FF2B5EF4-FFF2-40B4-BE49-F238E27FC236}">
                        <a16:creationId xmlns:a16="http://schemas.microsoft.com/office/drawing/2014/main" id="{3450C11A-4845-1895-EAC2-B2244BFA743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8110E033-B711-82D9-B611-EE32C4DCE6CB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DAB24506-4F74-6CBC-710D-6FB16ADEAFDB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01" name="Rectangle 1100">
                    <a:extLst>
                      <a:ext uri="{FF2B5EF4-FFF2-40B4-BE49-F238E27FC236}">
                        <a16:creationId xmlns:a16="http://schemas.microsoft.com/office/drawing/2014/main" id="{F5A15244-90A7-CDE5-DFD7-6DD60575DE4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2" name="Rectangle 1101">
                    <a:extLst>
                      <a:ext uri="{FF2B5EF4-FFF2-40B4-BE49-F238E27FC236}">
                        <a16:creationId xmlns:a16="http://schemas.microsoft.com/office/drawing/2014/main" id="{5527AC10-DAE5-E027-4970-29B90DEE32A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0C3E1DB8-320C-2BFE-69FA-4091C9360AF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4" name="Rectangle 1103">
                    <a:extLst>
                      <a:ext uri="{FF2B5EF4-FFF2-40B4-BE49-F238E27FC236}">
                        <a16:creationId xmlns:a16="http://schemas.microsoft.com/office/drawing/2014/main" id="{DB1CA736-9772-7EF4-49F0-E41580937F8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9AF4ACC7-6E88-4281-02B3-8500B1A4ECD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6" name="Rectangle 1105">
                    <a:extLst>
                      <a:ext uri="{FF2B5EF4-FFF2-40B4-BE49-F238E27FC236}">
                        <a16:creationId xmlns:a16="http://schemas.microsoft.com/office/drawing/2014/main" id="{8C7A434F-05CB-FB31-B914-FADE3DB0502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5DE7652E-6CAF-81CD-1644-8A439E768A30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95" name="Rectangle 1094">
                    <a:extLst>
                      <a:ext uri="{FF2B5EF4-FFF2-40B4-BE49-F238E27FC236}">
                        <a16:creationId xmlns:a16="http://schemas.microsoft.com/office/drawing/2014/main" id="{45A5EC51-88DE-9B16-3C00-0A3E3DECBC8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6" name="Rectangle 1095">
                    <a:extLst>
                      <a:ext uri="{FF2B5EF4-FFF2-40B4-BE49-F238E27FC236}">
                        <a16:creationId xmlns:a16="http://schemas.microsoft.com/office/drawing/2014/main" id="{9272561E-8FE1-7B69-0C42-94FA9DDBBD0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7" name="Rectangle 1096">
                    <a:extLst>
                      <a:ext uri="{FF2B5EF4-FFF2-40B4-BE49-F238E27FC236}">
                        <a16:creationId xmlns:a16="http://schemas.microsoft.com/office/drawing/2014/main" id="{EBEFBD5E-DDF8-5450-3C39-5148FDE0B85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8" name="Rectangle 1097">
                    <a:extLst>
                      <a:ext uri="{FF2B5EF4-FFF2-40B4-BE49-F238E27FC236}">
                        <a16:creationId xmlns:a16="http://schemas.microsoft.com/office/drawing/2014/main" id="{777A53E1-903B-9534-EB1B-2A756D1A3CE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9" name="Rectangle 1098">
                    <a:extLst>
                      <a:ext uri="{FF2B5EF4-FFF2-40B4-BE49-F238E27FC236}">
                        <a16:creationId xmlns:a16="http://schemas.microsoft.com/office/drawing/2014/main" id="{7F83870D-9F21-E89E-AA24-81614EFD8C1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0" name="Rectangle 1099">
                    <a:extLst>
                      <a:ext uri="{FF2B5EF4-FFF2-40B4-BE49-F238E27FC236}">
                        <a16:creationId xmlns:a16="http://schemas.microsoft.com/office/drawing/2014/main" id="{09E1BE4B-3BE3-97B8-203C-22D34F4A6E4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4" name="Group 1073">
                  <a:extLst>
                    <a:ext uri="{FF2B5EF4-FFF2-40B4-BE49-F238E27FC236}">
                      <a16:creationId xmlns:a16="http://schemas.microsoft.com/office/drawing/2014/main" id="{C6AC2875-A5B4-1FF5-AF28-355294A0CE8C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89" name="Rectangle 1088">
                    <a:extLst>
                      <a:ext uri="{FF2B5EF4-FFF2-40B4-BE49-F238E27FC236}">
                        <a16:creationId xmlns:a16="http://schemas.microsoft.com/office/drawing/2014/main" id="{15A01F93-954C-8D11-5E29-B59267E9EAD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0" name="Rectangle 1089">
                    <a:extLst>
                      <a:ext uri="{FF2B5EF4-FFF2-40B4-BE49-F238E27FC236}">
                        <a16:creationId xmlns:a16="http://schemas.microsoft.com/office/drawing/2014/main" id="{457FA420-BD7B-2B18-1B9F-EA054FE323BA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1" name="Rectangle 1090">
                    <a:extLst>
                      <a:ext uri="{FF2B5EF4-FFF2-40B4-BE49-F238E27FC236}">
                        <a16:creationId xmlns:a16="http://schemas.microsoft.com/office/drawing/2014/main" id="{5187B0CA-EE46-CA4F-9FC5-4986603EB67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2" name="Rectangle 1091">
                    <a:extLst>
                      <a:ext uri="{FF2B5EF4-FFF2-40B4-BE49-F238E27FC236}">
                        <a16:creationId xmlns:a16="http://schemas.microsoft.com/office/drawing/2014/main" id="{F02ADF1F-B1E8-80B6-D019-E05F3A35793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3" name="Rectangle 1092">
                    <a:extLst>
                      <a:ext uri="{FF2B5EF4-FFF2-40B4-BE49-F238E27FC236}">
                        <a16:creationId xmlns:a16="http://schemas.microsoft.com/office/drawing/2014/main" id="{DF20AC91-6532-2488-E801-0BF258F81DE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4" name="Rectangle 1093">
                    <a:extLst>
                      <a:ext uri="{FF2B5EF4-FFF2-40B4-BE49-F238E27FC236}">
                        <a16:creationId xmlns:a16="http://schemas.microsoft.com/office/drawing/2014/main" id="{6541906F-DAEF-8F35-23F6-7FCB62F557A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5" name="Group 1074">
                  <a:extLst>
                    <a:ext uri="{FF2B5EF4-FFF2-40B4-BE49-F238E27FC236}">
                      <a16:creationId xmlns:a16="http://schemas.microsoft.com/office/drawing/2014/main" id="{4C9023BB-A0F5-8258-3A37-BEA6576939AB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83" name="Rectangle 1082">
                    <a:extLst>
                      <a:ext uri="{FF2B5EF4-FFF2-40B4-BE49-F238E27FC236}">
                        <a16:creationId xmlns:a16="http://schemas.microsoft.com/office/drawing/2014/main" id="{9E462BB9-3666-967E-4432-1AE983024D5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4" name="Rectangle 1083">
                    <a:extLst>
                      <a:ext uri="{FF2B5EF4-FFF2-40B4-BE49-F238E27FC236}">
                        <a16:creationId xmlns:a16="http://schemas.microsoft.com/office/drawing/2014/main" id="{6AFD715A-B7B1-5DB8-F56A-498987B2A04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5" name="Rectangle 1084">
                    <a:extLst>
                      <a:ext uri="{FF2B5EF4-FFF2-40B4-BE49-F238E27FC236}">
                        <a16:creationId xmlns:a16="http://schemas.microsoft.com/office/drawing/2014/main" id="{0CFD9282-3369-6E88-E28A-D220A048113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6" name="Rectangle 1085">
                    <a:extLst>
                      <a:ext uri="{FF2B5EF4-FFF2-40B4-BE49-F238E27FC236}">
                        <a16:creationId xmlns:a16="http://schemas.microsoft.com/office/drawing/2014/main" id="{C30C562C-C5C2-323B-B377-0187786F1DD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7" name="Rectangle 1086">
                    <a:extLst>
                      <a:ext uri="{FF2B5EF4-FFF2-40B4-BE49-F238E27FC236}">
                        <a16:creationId xmlns:a16="http://schemas.microsoft.com/office/drawing/2014/main" id="{619C95EC-A6D8-BA54-0000-D3544267608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8" name="Rectangle 1087">
                    <a:extLst>
                      <a:ext uri="{FF2B5EF4-FFF2-40B4-BE49-F238E27FC236}">
                        <a16:creationId xmlns:a16="http://schemas.microsoft.com/office/drawing/2014/main" id="{CBB128BC-49CF-3A96-1477-0DA80AE24A3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6" name="Group 1075">
                  <a:extLst>
                    <a:ext uri="{FF2B5EF4-FFF2-40B4-BE49-F238E27FC236}">
                      <a16:creationId xmlns:a16="http://schemas.microsoft.com/office/drawing/2014/main" id="{847C53F7-F5EA-5E32-3FBF-8B07041D686C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77" name="Rectangle 1076">
                    <a:extLst>
                      <a:ext uri="{FF2B5EF4-FFF2-40B4-BE49-F238E27FC236}">
                        <a16:creationId xmlns:a16="http://schemas.microsoft.com/office/drawing/2014/main" id="{87DD1E22-4E27-972A-FBAF-2B93D4CF521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8" name="Rectangle 1077">
                    <a:extLst>
                      <a:ext uri="{FF2B5EF4-FFF2-40B4-BE49-F238E27FC236}">
                        <a16:creationId xmlns:a16="http://schemas.microsoft.com/office/drawing/2014/main" id="{D9072EF9-774B-2991-1C1D-130AF4F1B77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0455FE2E-4455-0373-0663-CD19ECD8B41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0" name="Rectangle 1079">
                    <a:extLst>
                      <a:ext uri="{FF2B5EF4-FFF2-40B4-BE49-F238E27FC236}">
                        <a16:creationId xmlns:a16="http://schemas.microsoft.com/office/drawing/2014/main" id="{E4DBAFC8-48B4-CB5B-D4CB-9AFEE3F4F07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1" name="Rectangle 1080">
                    <a:extLst>
                      <a:ext uri="{FF2B5EF4-FFF2-40B4-BE49-F238E27FC236}">
                        <a16:creationId xmlns:a16="http://schemas.microsoft.com/office/drawing/2014/main" id="{BC29319B-54E4-E91E-EB6C-4FCFB5DB47D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2" name="Rectangle 1081">
                    <a:extLst>
                      <a:ext uri="{FF2B5EF4-FFF2-40B4-BE49-F238E27FC236}">
                        <a16:creationId xmlns:a16="http://schemas.microsoft.com/office/drawing/2014/main" id="{4929E0F3-AE57-1843-1F4E-5D1ACA0AF7D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96F620C3-1744-FCD6-7B28-4553BAE1D037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037" name="Group 1036">
                  <a:extLst>
                    <a:ext uri="{FF2B5EF4-FFF2-40B4-BE49-F238E27FC236}">
                      <a16:creationId xmlns:a16="http://schemas.microsoft.com/office/drawing/2014/main" id="{39112B44-D685-F506-CC51-F7B6EA9C0A07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428529FC-C544-28F1-DBD2-8E6A0A82E3E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7" name="Rectangle 1066">
                    <a:extLst>
                      <a:ext uri="{FF2B5EF4-FFF2-40B4-BE49-F238E27FC236}">
                        <a16:creationId xmlns:a16="http://schemas.microsoft.com/office/drawing/2014/main" id="{A3D4C424-A35D-A24D-400A-D1DBB5D9657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8" name="Rectangle 1067">
                    <a:extLst>
                      <a:ext uri="{FF2B5EF4-FFF2-40B4-BE49-F238E27FC236}">
                        <a16:creationId xmlns:a16="http://schemas.microsoft.com/office/drawing/2014/main" id="{DED13E29-B9F0-0ADF-D47F-6CA63793D92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1440827F-0DC2-CD83-814B-43024D5BD44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0" name="Rectangle 1069">
                    <a:extLst>
                      <a:ext uri="{FF2B5EF4-FFF2-40B4-BE49-F238E27FC236}">
                        <a16:creationId xmlns:a16="http://schemas.microsoft.com/office/drawing/2014/main" id="{5F097BF4-2CAC-ACD3-6738-C9B92C93548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1" name="Rectangle 1070">
                    <a:extLst>
                      <a:ext uri="{FF2B5EF4-FFF2-40B4-BE49-F238E27FC236}">
                        <a16:creationId xmlns:a16="http://schemas.microsoft.com/office/drawing/2014/main" id="{0FFCB694-1EA8-F9A6-1D01-E93E3161862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8" name="Group 1037">
                  <a:extLst>
                    <a:ext uri="{FF2B5EF4-FFF2-40B4-BE49-F238E27FC236}">
                      <a16:creationId xmlns:a16="http://schemas.microsoft.com/office/drawing/2014/main" id="{202C3A22-7582-27E5-6428-42925F713322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60" name="Rectangle 1059">
                    <a:extLst>
                      <a:ext uri="{FF2B5EF4-FFF2-40B4-BE49-F238E27FC236}">
                        <a16:creationId xmlns:a16="http://schemas.microsoft.com/office/drawing/2014/main" id="{C9CE78C4-8DCB-035E-5536-CCF655FB96A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1" name="Rectangle 1060">
                    <a:extLst>
                      <a:ext uri="{FF2B5EF4-FFF2-40B4-BE49-F238E27FC236}">
                        <a16:creationId xmlns:a16="http://schemas.microsoft.com/office/drawing/2014/main" id="{61AD3066-56A1-548D-0913-1990AD0CCDE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2" name="Rectangle 1061">
                    <a:extLst>
                      <a:ext uri="{FF2B5EF4-FFF2-40B4-BE49-F238E27FC236}">
                        <a16:creationId xmlns:a16="http://schemas.microsoft.com/office/drawing/2014/main" id="{50EF2CB0-0C5D-AC2B-1579-12E257D6186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3" name="Rectangle 1062">
                    <a:extLst>
                      <a:ext uri="{FF2B5EF4-FFF2-40B4-BE49-F238E27FC236}">
                        <a16:creationId xmlns:a16="http://schemas.microsoft.com/office/drawing/2014/main" id="{2B6B99F2-7BD2-276B-43E7-0F070CF16BA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4" name="Rectangle 1063">
                    <a:extLst>
                      <a:ext uri="{FF2B5EF4-FFF2-40B4-BE49-F238E27FC236}">
                        <a16:creationId xmlns:a16="http://schemas.microsoft.com/office/drawing/2014/main" id="{0D21BA73-2BCC-0763-C028-DBEEA076BB21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5" name="Rectangle 1064">
                    <a:extLst>
                      <a:ext uri="{FF2B5EF4-FFF2-40B4-BE49-F238E27FC236}">
                        <a16:creationId xmlns:a16="http://schemas.microsoft.com/office/drawing/2014/main" id="{38F02CDA-5928-2702-3AA4-A1B05A9305D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9" name="Group 1038">
                  <a:extLst>
                    <a:ext uri="{FF2B5EF4-FFF2-40B4-BE49-F238E27FC236}">
                      <a16:creationId xmlns:a16="http://schemas.microsoft.com/office/drawing/2014/main" id="{653C6427-0EF6-AB18-F8F8-8356AD5167B5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54" name="Rectangle 1053">
                    <a:extLst>
                      <a:ext uri="{FF2B5EF4-FFF2-40B4-BE49-F238E27FC236}">
                        <a16:creationId xmlns:a16="http://schemas.microsoft.com/office/drawing/2014/main" id="{3EED807A-78EC-45DD-A5E7-25840B1CB6A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5" name="Rectangle 1054">
                    <a:extLst>
                      <a:ext uri="{FF2B5EF4-FFF2-40B4-BE49-F238E27FC236}">
                        <a16:creationId xmlns:a16="http://schemas.microsoft.com/office/drawing/2014/main" id="{649110D6-1D9D-13FD-698C-20E2EB48D1DA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6" name="Rectangle 1055">
                    <a:extLst>
                      <a:ext uri="{FF2B5EF4-FFF2-40B4-BE49-F238E27FC236}">
                        <a16:creationId xmlns:a16="http://schemas.microsoft.com/office/drawing/2014/main" id="{9AFFF38E-C7F9-510A-81A2-E7C8DF8BA63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7" name="Rectangle 1056">
                    <a:extLst>
                      <a:ext uri="{FF2B5EF4-FFF2-40B4-BE49-F238E27FC236}">
                        <a16:creationId xmlns:a16="http://schemas.microsoft.com/office/drawing/2014/main" id="{7F24AB34-C0E3-9A47-74D9-19389C4C870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8" name="Rectangle 1057">
                    <a:extLst>
                      <a:ext uri="{FF2B5EF4-FFF2-40B4-BE49-F238E27FC236}">
                        <a16:creationId xmlns:a16="http://schemas.microsoft.com/office/drawing/2014/main" id="{E0199244-C234-6BF3-F29B-0AD7C608E0A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9" name="Rectangle 1058">
                    <a:extLst>
                      <a:ext uri="{FF2B5EF4-FFF2-40B4-BE49-F238E27FC236}">
                        <a16:creationId xmlns:a16="http://schemas.microsoft.com/office/drawing/2014/main" id="{C60C38C4-AC93-6141-3A5D-2C8BEBBC0D8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0" name="Group 1039">
                  <a:extLst>
                    <a:ext uri="{FF2B5EF4-FFF2-40B4-BE49-F238E27FC236}">
                      <a16:creationId xmlns:a16="http://schemas.microsoft.com/office/drawing/2014/main" id="{C4A517DF-4D38-549C-0EE6-7D6AA76DD4B4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48" name="Rectangle 1047">
                    <a:extLst>
                      <a:ext uri="{FF2B5EF4-FFF2-40B4-BE49-F238E27FC236}">
                        <a16:creationId xmlns:a16="http://schemas.microsoft.com/office/drawing/2014/main" id="{33A6A6D5-8237-24ED-EC2A-78034C8692E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9" name="Rectangle 1048">
                    <a:extLst>
                      <a:ext uri="{FF2B5EF4-FFF2-40B4-BE49-F238E27FC236}">
                        <a16:creationId xmlns:a16="http://schemas.microsoft.com/office/drawing/2014/main" id="{BD0525CA-E14B-B226-3D21-CED6E43093E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0" name="Rectangle 1049">
                    <a:extLst>
                      <a:ext uri="{FF2B5EF4-FFF2-40B4-BE49-F238E27FC236}">
                        <a16:creationId xmlns:a16="http://schemas.microsoft.com/office/drawing/2014/main" id="{7DFD7077-BC5C-EE8E-F8D6-D270CBFB3FE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1" name="Rectangle 1050">
                    <a:extLst>
                      <a:ext uri="{FF2B5EF4-FFF2-40B4-BE49-F238E27FC236}">
                        <a16:creationId xmlns:a16="http://schemas.microsoft.com/office/drawing/2014/main" id="{D6DF02B1-6769-820C-4AE3-88662F23DC0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2" name="Rectangle 1051">
                    <a:extLst>
                      <a:ext uri="{FF2B5EF4-FFF2-40B4-BE49-F238E27FC236}">
                        <a16:creationId xmlns:a16="http://schemas.microsoft.com/office/drawing/2014/main" id="{0025288A-34C7-DBDB-E1E9-2A16250697F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3" name="Rectangle 1052">
                    <a:extLst>
                      <a:ext uri="{FF2B5EF4-FFF2-40B4-BE49-F238E27FC236}">
                        <a16:creationId xmlns:a16="http://schemas.microsoft.com/office/drawing/2014/main" id="{39DFCFE1-03FB-0E21-CFBC-721C803B949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1" name="Group 1040">
                  <a:extLst>
                    <a:ext uri="{FF2B5EF4-FFF2-40B4-BE49-F238E27FC236}">
                      <a16:creationId xmlns:a16="http://schemas.microsoft.com/office/drawing/2014/main" id="{D6378A79-C1AA-B792-EF56-3FBF90551EAE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42" name="Rectangle 1041">
                    <a:extLst>
                      <a:ext uri="{FF2B5EF4-FFF2-40B4-BE49-F238E27FC236}">
                        <a16:creationId xmlns:a16="http://schemas.microsoft.com/office/drawing/2014/main" id="{B37A0049-F486-2C9D-D4E8-FE5731F9724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3" name="Rectangle 1042">
                    <a:extLst>
                      <a:ext uri="{FF2B5EF4-FFF2-40B4-BE49-F238E27FC236}">
                        <a16:creationId xmlns:a16="http://schemas.microsoft.com/office/drawing/2014/main" id="{90920E7C-CD1B-323A-3A23-FDA740088A1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Rectangle 1043">
                    <a:extLst>
                      <a:ext uri="{FF2B5EF4-FFF2-40B4-BE49-F238E27FC236}">
                        <a16:creationId xmlns:a16="http://schemas.microsoft.com/office/drawing/2014/main" id="{6391425A-5413-DFA3-D2C5-4FDA03B346B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Rectangle 1044">
                    <a:extLst>
                      <a:ext uri="{FF2B5EF4-FFF2-40B4-BE49-F238E27FC236}">
                        <a16:creationId xmlns:a16="http://schemas.microsoft.com/office/drawing/2014/main" id="{ED9B1210-3B65-983D-36D0-6788C37FAE4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6" name="Rectangle 1045">
                    <a:extLst>
                      <a:ext uri="{FF2B5EF4-FFF2-40B4-BE49-F238E27FC236}">
                        <a16:creationId xmlns:a16="http://schemas.microsoft.com/office/drawing/2014/main" id="{47EF5E2B-BCC1-ED8D-2924-3C315B04565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7" name="Rectangle 1046">
                    <a:extLst>
                      <a:ext uri="{FF2B5EF4-FFF2-40B4-BE49-F238E27FC236}">
                        <a16:creationId xmlns:a16="http://schemas.microsoft.com/office/drawing/2014/main" id="{751C8B1F-2F34-97CE-12BB-7855C77ECF1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609" name="TextBox 1608">
            <a:extLst>
              <a:ext uri="{FF2B5EF4-FFF2-40B4-BE49-F238E27FC236}">
                <a16:creationId xmlns:a16="http://schemas.microsoft.com/office/drawing/2014/main" id="{89D50D5A-A069-4FC5-AA5C-C264DE7E93C1}"/>
              </a:ext>
            </a:extLst>
          </p:cNvPr>
          <p:cNvSpPr txBox="1"/>
          <p:nvPr/>
        </p:nvSpPr>
        <p:spPr>
          <a:xfrm>
            <a:off x="205273" y="121298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</a:t>
            </a:r>
          </a:p>
        </p:txBody>
      </p:sp>
    </p:spTree>
    <p:extLst>
      <p:ext uri="{BB962C8B-B14F-4D97-AF65-F5344CB8AC3E}">
        <p14:creationId xmlns:p14="http://schemas.microsoft.com/office/powerpoint/2010/main" val="400788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C38C2-75E2-E10E-2D37-C56E16965BC7}"/>
              </a:ext>
            </a:extLst>
          </p:cNvPr>
          <p:cNvSpPr txBox="1"/>
          <p:nvPr/>
        </p:nvSpPr>
        <p:spPr>
          <a:xfrm>
            <a:off x="802433" y="569167"/>
            <a:ext cx="5719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 drawbacks:</a:t>
            </a:r>
          </a:p>
          <a:p>
            <a:endParaRPr lang="en-US" dirty="0"/>
          </a:p>
          <a:p>
            <a:r>
              <a:rPr lang="en-US" dirty="0"/>
              <a:t>Too many cubes needed</a:t>
            </a:r>
          </a:p>
          <a:p>
            <a:endParaRPr lang="en-US" dirty="0"/>
          </a:p>
          <a:p>
            <a:r>
              <a:rPr lang="en-US" dirty="0"/>
              <a:t>Possible solutions: Using instancing or running blender on cloud for extra memory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 Solution: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E9510-63B4-BD65-7675-8850FAD24642}"/>
              </a:ext>
            </a:extLst>
          </p:cNvPr>
          <p:cNvGrpSpPr/>
          <p:nvPr/>
        </p:nvGrpSpPr>
        <p:grpSpPr>
          <a:xfrm>
            <a:off x="709125" y="3536301"/>
            <a:ext cx="3806892" cy="3172410"/>
            <a:chOff x="597159" y="429208"/>
            <a:chExt cx="3806892" cy="31724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D72C2C-C2A8-D57D-026C-91FE1C37DEAE}"/>
                </a:ext>
              </a:extLst>
            </p:cNvPr>
            <p:cNvGrpSpPr/>
            <p:nvPr/>
          </p:nvGrpSpPr>
          <p:grpSpPr>
            <a:xfrm>
              <a:off x="597159" y="429208"/>
              <a:ext cx="3806892" cy="634482"/>
              <a:chOff x="597159" y="429208"/>
              <a:chExt cx="3806892" cy="63448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C783F-5A84-04ED-C826-B3C5DABFD29B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7C239D5-52FF-F0A4-4852-4D4D6F54588E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BF6FE1-73EA-00AF-F9D0-BC3E568D1C25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6B9889-1624-244B-84C3-62A6F82EF7FD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FE64631-A753-C2CF-7905-FD18AC611629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FCF7E0-1A0C-2782-7F81-22AA8E7F955C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964A91-7718-2803-AFAC-F5D50797494A}"/>
                </a:ext>
              </a:extLst>
            </p:cNvPr>
            <p:cNvGrpSpPr/>
            <p:nvPr/>
          </p:nvGrpSpPr>
          <p:grpSpPr>
            <a:xfrm>
              <a:off x="597159" y="1063690"/>
              <a:ext cx="3806892" cy="634482"/>
              <a:chOff x="597159" y="429208"/>
              <a:chExt cx="3806892" cy="63448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1111952-50DC-7738-1AAB-118FA46172C5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DF8106-B2C2-0105-633E-CAE6C8756711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57BF8D-F7D1-E89C-9EAB-72CBA54D92EB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243361-747B-8846-93AB-3545CBE0C309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72329C4-1497-4930-5EC2-A7410710C606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D05A51-F9AA-B43B-9B00-0F833104332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CB402F-E04F-6A2F-B327-0751A6831518}"/>
                </a:ext>
              </a:extLst>
            </p:cNvPr>
            <p:cNvGrpSpPr/>
            <p:nvPr/>
          </p:nvGrpSpPr>
          <p:grpSpPr>
            <a:xfrm>
              <a:off x="597159" y="1698172"/>
              <a:ext cx="3806892" cy="634482"/>
              <a:chOff x="597159" y="429208"/>
              <a:chExt cx="3806892" cy="63448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A6CD1D-681C-73E0-A6F7-82B55B0F46AE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062137-8FF1-C9A6-636E-823CBE772945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B95BFA-12D0-E9EB-6062-DDDDCCE0434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D44710-AE3C-11B4-7136-5C43D49DC86F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4064AAF-1CB5-17B5-A872-453D4C821174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45BA538-FE6A-3306-DE23-CF87A4E00EC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467FB7-DB67-DF16-F835-8B0D801119C8}"/>
                </a:ext>
              </a:extLst>
            </p:cNvPr>
            <p:cNvGrpSpPr/>
            <p:nvPr/>
          </p:nvGrpSpPr>
          <p:grpSpPr>
            <a:xfrm>
              <a:off x="597159" y="2332654"/>
              <a:ext cx="3806892" cy="634482"/>
              <a:chOff x="597159" y="429208"/>
              <a:chExt cx="3806892" cy="6344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DA16C8-C982-C836-2CEF-6E38BDEAF70B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33EF7F-AAE0-F19B-30AE-3B920BFE8C80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56CF15-B6A1-804A-F046-6BCA07AEEBE2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C618E0-52B5-8F78-C931-BEE4859C4C0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3BAA9E-2E26-1223-D16E-4846762CB5EC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512457-4209-CB45-C53F-B3B465732854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486D48-91EA-57FA-F851-68CA4AB984CB}"/>
                </a:ext>
              </a:extLst>
            </p:cNvPr>
            <p:cNvGrpSpPr/>
            <p:nvPr/>
          </p:nvGrpSpPr>
          <p:grpSpPr>
            <a:xfrm>
              <a:off x="597159" y="2967136"/>
              <a:ext cx="3806892" cy="634482"/>
              <a:chOff x="597159" y="429208"/>
              <a:chExt cx="3806892" cy="6344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736420-698C-D843-C620-380029102708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D510B5-D584-1717-19A0-2048CC627C24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045244-770A-3D2A-6FC5-736D7BED6DE9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9FAB9-B61D-A17B-8F96-AEF59F4D127C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053BC5-9684-8B94-883B-252903A1C61F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DFE1E8-F911-9DD4-3B8D-84FC3D46C203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7FD5E-C2AE-675B-C8AF-148BC43331AC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2929812" y="3536301"/>
            <a:ext cx="0" cy="634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AC6491-E47D-C529-6BDB-C2D3EF5D74E2}"/>
              </a:ext>
            </a:extLst>
          </p:cNvPr>
          <p:cNvSpPr txBox="1"/>
          <p:nvPr/>
        </p:nvSpPr>
        <p:spPr>
          <a:xfrm>
            <a:off x="2995127" y="3760237"/>
            <a:ext cx="522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width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AC812C-CF91-EAB1-534E-39537C5814A0}"/>
              </a:ext>
            </a:extLst>
          </p:cNvPr>
          <p:cNvSpPr txBox="1"/>
          <p:nvPr/>
        </p:nvSpPr>
        <p:spPr>
          <a:xfrm>
            <a:off x="4516017" y="4579002"/>
            <a:ext cx="522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width: 1 cube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D74F73-5512-23C6-2860-657B46DE3DEA}"/>
              </a:ext>
            </a:extLst>
          </p:cNvPr>
          <p:cNvCxnSpPr>
            <a:cxnSpLocks/>
          </p:cNvCxnSpPr>
          <p:nvPr/>
        </p:nvCxnSpPr>
        <p:spPr>
          <a:xfrm flipH="1">
            <a:off x="3881535" y="4582112"/>
            <a:ext cx="634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65FDBC-D341-7CD5-AE19-CE949E2D1900}"/>
              </a:ext>
            </a:extLst>
          </p:cNvPr>
          <p:cNvCxnSpPr>
            <a:cxnSpLocks/>
            <a:stCxn id="30" idx="1"/>
            <a:endCxn id="32" idx="1"/>
          </p:cNvCxnSpPr>
          <p:nvPr/>
        </p:nvCxnSpPr>
        <p:spPr>
          <a:xfrm>
            <a:off x="1343607" y="4488024"/>
            <a:ext cx="1268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596A681-919B-5386-F103-D993DD0FBCC3}"/>
              </a:ext>
            </a:extLst>
          </p:cNvPr>
          <p:cNvSpPr txBox="1"/>
          <p:nvPr/>
        </p:nvSpPr>
        <p:spPr>
          <a:xfrm>
            <a:off x="1343607" y="4779219"/>
            <a:ext cx="413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Pitch: (2,2) &lt;2 cubes in x and y&gt;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5E9F2B-9BDB-1DB9-3B89-9AC2EF72EA58}"/>
              </a:ext>
            </a:extLst>
          </p:cNvPr>
          <p:cNvSpPr txBox="1"/>
          <p:nvPr/>
        </p:nvSpPr>
        <p:spPr>
          <a:xfrm>
            <a:off x="5043198" y="354174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Via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DA98DF-DB1A-339C-8E47-C8B20317BD3F}"/>
              </a:ext>
            </a:extLst>
          </p:cNvPr>
          <p:cNvSpPr txBox="1"/>
          <p:nvPr/>
        </p:nvSpPr>
        <p:spPr>
          <a:xfrm>
            <a:off x="5043198" y="5133000"/>
            <a:ext cx="26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Via size: 1 cube</a:t>
            </a:r>
          </a:p>
        </p:txBody>
      </p:sp>
    </p:spTree>
    <p:extLst>
      <p:ext uri="{BB962C8B-B14F-4D97-AF65-F5344CB8AC3E}">
        <p14:creationId xmlns:p14="http://schemas.microsoft.com/office/powerpoint/2010/main" val="5290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C38C2-75E2-E10E-2D37-C56E16965BC7}"/>
              </a:ext>
            </a:extLst>
          </p:cNvPr>
          <p:cNvSpPr txBox="1"/>
          <p:nvPr/>
        </p:nvSpPr>
        <p:spPr>
          <a:xfrm>
            <a:off x="802433" y="569167"/>
            <a:ext cx="5719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 drawbacks:</a:t>
            </a:r>
          </a:p>
          <a:p>
            <a:endParaRPr lang="en-US" dirty="0"/>
          </a:p>
          <a:p>
            <a:r>
              <a:rPr lang="en-US" dirty="0"/>
              <a:t>Too many cubes needed</a:t>
            </a:r>
          </a:p>
          <a:p>
            <a:endParaRPr lang="en-US" dirty="0"/>
          </a:p>
          <a:p>
            <a:r>
              <a:rPr lang="en-US" dirty="0"/>
              <a:t>Possible solutions: Using instancing or running blender on cloud for extra memory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 Solution: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E9510-63B4-BD65-7675-8850FAD24642}"/>
              </a:ext>
            </a:extLst>
          </p:cNvPr>
          <p:cNvGrpSpPr/>
          <p:nvPr/>
        </p:nvGrpSpPr>
        <p:grpSpPr>
          <a:xfrm>
            <a:off x="709125" y="3536301"/>
            <a:ext cx="3806892" cy="3172410"/>
            <a:chOff x="597159" y="429208"/>
            <a:chExt cx="3806892" cy="31724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D72C2C-C2A8-D57D-026C-91FE1C37DEAE}"/>
                </a:ext>
              </a:extLst>
            </p:cNvPr>
            <p:cNvGrpSpPr/>
            <p:nvPr/>
          </p:nvGrpSpPr>
          <p:grpSpPr>
            <a:xfrm>
              <a:off x="597159" y="429208"/>
              <a:ext cx="3806892" cy="634482"/>
              <a:chOff x="597159" y="429208"/>
              <a:chExt cx="3806892" cy="63448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C783F-5A84-04ED-C826-B3C5DABFD29B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7C239D5-52FF-F0A4-4852-4D4D6F54588E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BF6FE1-73EA-00AF-F9D0-BC3E568D1C25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6B9889-1624-244B-84C3-62A6F82EF7FD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FE64631-A753-C2CF-7905-FD18AC611629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FCF7E0-1A0C-2782-7F81-22AA8E7F955C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964A91-7718-2803-AFAC-F5D50797494A}"/>
                </a:ext>
              </a:extLst>
            </p:cNvPr>
            <p:cNvGrpSpPr/>
            <p:nvPr/>
          </p:nvGrpSpPr>
          <p:grpSpPr>
            <a:xfrm>
              <a:off x="597159" y="1063690"/>
              <a:ext cx="3806892" cy="634482"/>
              <a:chOff x="597159" y="429208"/>
              <a:chExt cx="3806892" cy="63448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1111952-50DC-7738-1AAB-118FA46172C5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DF8106-B2C2-0105-633E-CAE6C8756711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57BF8D-F7D1-E89C-9EAB-72CBA54D92EB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243361-747B-8846-93AB-3545CBE0C309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72329C4-1497-4930-5EC2-A7410710C606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D05A51-F9AA-B43B-9B00-0F833104332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CB402F-E04F-6A2F-B327-0751A6831518}"/>
                </a:ext>
              </a:extLst>
            </p:cNvPr>
            <p:cNvGrpSpPr/>
            <p:nvPr/>
          </p:nvGrpSpPr>
          <p:grpSpPr>
            <a:xfrm>
              <a:off x="597159" y="1698172"/>
              <a:ext cx="3806892" cy="634482"/>
              <a:chOff x="597159" y="429208"/>
              <a:chExt cx="3806892" cy="63448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A6CD1D-681C-73E0-A6F7-82B55B0F46AE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062137-8FF1-C9A6-636E-823CBE772945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B95BFA-12D0-E9EB-6062-DDDDCCE0434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D44710-AE3C-11B4-7136-5C43D49DC86F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4064AAF-1CB5-17B5-A872-453D4C821174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45BA538-FE6A-3306-DE23-CF87A4E00EC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467FB7-DB67-DF16-F835-8B0D801119C8}"/>
                </a:ext>
              </a:extLst>
            </p:cNvPr>
            <p:cNvGrpSpPr/>
            <p:nvPr/>
          </p:nvGrpSpPr>
          <p:grpSpPr>
            <a:xfrm>
              <a:off x="597159" y="2332654"/>
              <a:ext cx="3806892" cy="634482"/>
              <a:chOff x="597159" y="429208"/>
              <a:chExt cx="3806892" cy="6344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DA16C8-C982-C836-2CEF-6E38BDEAF70B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33EF7F-AAE0-F19B-30AE-3B920BFE8C80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56CF15-B6A1-804A-F046-6BCA07AEEBE2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C618E0-52B5-8F78-C931-BEE4859C4C0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3BAA9E-2E26-1223-D16E-4846762CB5EC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512457-4209-CB45-C53F-B3B465732854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486D48-91EA-57FA-F851-68CA4AB984CB}"/>
                </a:ext>
              </a:extLst>
            </p:cNvPr>
            <p:cNvGrpSpPr/>
            <p:nvPr/>
          </p:nvGrpSpPr>
          <p:grpSpPr>
            <a:xfrm>
              <a:off x="597159" y="2967136"/>
              <a:ext cx="3806892" cy="634482"/>
              <a:chOff x="597159" y="429208"/>
              <a:chExt cx="3806892" cy="6344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736420-698C-D843-C620-380029102708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D510B5-D584-1717-19A0-2048CC627C24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045244-770A-3D2A-6FC5-736D7BED6DE9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9FAB9-B61D-A17B-8F96-AEF59F4D127C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053BC5-9684-8B94-883B-252903A1C61F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DFE1E8-F911-9DD4-3B8D-84FC3D46C203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7FD5E-C2AE-675B-C8AF-148BC43331AC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2929812" y="3536301"/>
            <a:ext cx="0" cy="634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AC6491-E47D-C529-6BDB-C2D3EF5D74E2}"/>
              </a:ext>
            </a:extLst>
          </p:cNvPr>
          <p:cNvSpPr txBox="1"/>
          <p:nvPr/>
        </p:nvSpPr>
        <p:spPr>
          <a:xfrm>
            <a:off x="2995127" y="3760237"/>
            <a:ext cx="522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width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AC812C-CF91-EAB1-534E-39537C5814A0}"/>
              </a:ext>
            </a:extLst>
          </p:cNvPr>
          <p:cNvSpPr txBox="1"/>
          <p:nvPr/>
        </p:nvSpPr>
        <p:spPr>
          <a:xfrm>
            <a:off x="4516017" y="4579002"/>
            <a:ext cx="522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width (i.e. 1 cube)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D74F73-5512-23C6-2860-657B46DE3DEA}"/>
              </a:ext>
            </a:extLst>
          </p:cNvPr>
          <p:cNvCxnSpPr>
            <a:cxnSpLocks/>
          </p:cNvCxnSpPr>
          <p:nvPr/>
        </p:nvCxnSpPr>
        <p:spPr>
          <a:xfrm flipH="1">
            <a:off x="3881535" y="4582112"/>
            <a:ext cx="634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35E9F2B-9BDB-1DB9-3B89-9AC2EF72EA58}"/>
              </a:ext>
            </a:extLst>
          </p:cNvPr>
          <p:cNvSpPr txBox="1"/>
          <p:nvPr/>
        </p:nvSpPr>
        <p:spPr>
          <a:xfrm>
            <a:off x="5043198" y="3541741"/>
            <a:ext cx="2309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Metal Horizontal or Metal Vertical</a:t>
            </a:r>
          </a:p>
          <a:p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2DFDCB-BD97-D36E-6E3D-3412F7888C56}"/>
              </a:ext>
            </a:extLst>
          </p:cNvPr>
          <p:cNvCxnSpPr>
            <a:cxnSpLocks/>
            <a:stCxn id="24" idx="1"/>
            <a:endCxn id="26" idx="1"/>
          </p:cNvCxnSpPr>
          <p:nvPr/>
        </p:nvCxnSpPr>
        <p:spPr>
          <a:xfrm>
            <a:off x="1343607" y="5122506"/>
            <a:ext cx="1268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2990AB-EDF8-097C-824E-B952B45EDF2D}"/>
              </a:ext>
            </a:extLst>
          </p:cNvPr>
          <p:cNvSpPr txBox="1"/>
          <p:nvPr/>
        </p:nvSpPr>
        <p:spPr>
          <a:xfrm>
            <a:off x="1623526" y="5122505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Pitch: 2 cubes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97C867-6305-747D-7248-2718109B0F1C}"/>
              </a:ext>
            </a:extLst>
          </p:cNvPr>
          <p:cNvSpPr txBox="1"/>
          <p:nvPr/>
        </p:nvSpPr>
        <p:spPr>
          <a:xfrm>
            <a:off x="5346441" y="5551714"/>
            <a:ext cx="698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size: (1,3)   &lt;1 cube in width, 3 cubes in height&gt;</a:t>
            </a:r>
          </a:p>
        </p:txBody>
      </p:sp>
    </p:spTree>
    <p:extLst>
      <p:ext uri="{BB962C8B-B14F-4D97-AF65-F5344CB8AC3E}">
        <p14:creationId xmlns:p14="http://schemas.microsoft.com/office/powerpoint/2010/main" val="44588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extBox 764">
            <a:extLst>
              <a:ext uri="{FF2B5EF4-FFF2-40B4-BE49-F238E27FC236}">
                <a16:creationId xmlns:a16="http://schemas.microsoft.com/office/drawing/2014/main" id="{8282AE2E-3F02-706D-E99B-CEF3A833F028}"/>
              </a:ext>
            </a:extLst>
          </p:cNvPr>
          <p:cNvSpPr txBox="1"/>
          <p:nvPr/>
        </p:nvSpPr>
        <p:spPr>
          <a:xfrm>
            <a:off x="1520376" y="551757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cube has a history.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704E22CA-33DA-C0E9-0E10-692DA7A671DE}"/>
              </a:ext>
            </a:extLst>
          </p:cNvPr>
          <p:cNvSpPr txBox="1"/>
          <p:nvPr/>
        </p:nvSpPr>
        <p:spPr>
          <a:xfrm>
            <a:off x="246029" y="1479297"/>
            <a:ext cx="101541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empty,resist,exposed,developed</a:t>
            </a:r>
            <a:r>
              <a:rPr lang="en-US" sz="1400" dirty="0"/>
              <a:t>(empty if positive resist)]</a:t>
            </a:r>
          </a:p>
          <a:p>
            <a:endParaRPr lang="en-US" sz="1400" dirty="0"/>
          </a:p>
          <a:p>
            <a:r>
              <a:rPr lang="en-US" sz="1400" dirty="0"/>
              <a:t>Deposition has fade in animation applied on material.</a:t>
            </a:r>
          </a:p>
          <a:p>
            <a:endParaRPr lang="en-US" sz="1400" dirty="0"/>
          </a:p>
          <a:p>
            <a:r>
              <a:rPr lang="en-US" sz="1400" dirty="0"/>
              <a:t>Exposure is a transition between materials</a:t>
            </a:r>
          </a:p>
          <a:p>
            <a:endParaRPr lang="en-US" sz="1400" dirty="0"/>
          </a:p>
          <a:p>
            <a:r>
              <a:rPr lang="en-US" sz="1400" dirty="0"/>
              <a:t>Make material transition animation ?</a:t>
            </a:r>
          </a:p>
          <a:p>
            <a:endParaRPr lang="en-US" sz="1400" dirty="0"/>
          </a:p>
          <a:p>
            <a:r>
              <a:rPr lang="en-US" sz="1400" dirty="0"/>
              <a:t>Material list is retrieved from a cube’s history. </a:t>
            </a:r>
          </a:p>
          <a:p>
            <a:endParaRPr lang="en-US" sz="1400" dirty="0"/>
          </a:p>
          <a:p>
            <a:r>
              <a:rPr lang="en-US" sz="1400" dirty="0"/>
              <a:t>def </a:t>
            </a:r>
            <a:r>
              <a:rPr lang="en-US" sz="1400" dirty="0" err="1"/>
              <a:t>material_transition_animation</a:t>
            </a:r>
            <a:r>
              <a:rPr lang="en-US" sz="1400" dirty="0"/>
              <a:t>(cubes,[</a:t>
            </a:r>
            <a:r>
              <a:rPr lang="en-US" sz="1400" dirty="0" err="1"/>
              <a:t>material_list</a:t>
            </a:r>
            <a:r>
              <a:rPr lang="en-US" sz="1400" dirty="0"/>
              <a:t>],[</a:t>
            </a:r>
            <a:r>
              <a:rPr lang="en-US" sz="1400" dirty="0" err="1"/>
              <a:t>frame_list</a:t>
            </a:r>
            <a:r>
              <a:rPr lang="en-US" sz="1400" dirty="0"/>
              <a:t>]):</a:t>
            </a:r>
          </a:p>
          <a:p>
            <a:r>
              <a:rPr lang="en-US" sz="1400" dirty="0"/>
              <a:t>	clear all materials from the cubes</a:t>
            </a:r>
          </a:p>
          <a:p>
            <a:r>
              <a:rPr lang="en-US" sz="1400" dirty="0"/>
              <a:t>	create an animation material for the cubes</a:t>
            </a:r>
          </a:p>
          <a:p>
            <a:r>
              <a:rPr lang="en-US" sz="1400" dirty="0"/>
              <a:t>	assign the animation material to the cubes.	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get the color properties of the material_1</a:t>
            </a:r>
          </a:p>
          <a:p>
            <a:r>
              <a:rPr lang="en-US" sz="1400" dirty="0"/>
              <a:t>	get the color properties of the material_2</a:t>
            </a:r>
          </a:p>
          <a:p>
            <a:r>
              <a:rPr lang="en-US" sz="1400" dirty="0"/>
              <a:t>	get the color properties of the </a:t>
            </a:r>
            <a:r>
              <a:rPr lang="en-US" sz="1400" dirty="0" err="1"/>
              <a:t>material_n</a:t>
            </a:r>
            <a:endParaRPr lang="en-US" sz="1400" dirty="0"/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Create key frames for the animation material. Color of the animation material changes from material_1 color to material_2 	color and to </a:t>
            </a:r>
            <a:r>
              <a:rPr lang="en-US" sz="1400" dirty="0" err="1"/>
              <a:t>material_n</a:t>
            </a:r>
            <a:r>
              <a:rPr lang="en-US" sz="1400" dirty="0"/>
              <a:t> color at key_frame1,key_frame2,key_frameN</a:t>
            </a:r>
          </a:p>
          <a:p>
            <a:endParaRPr lang="en-US" sz="1400" dirty="0"/>
          </a:p>
          <a:p>
            <a:r>
              <a:rPr lang="en-US" sz="1400" dirty="0"/>
              <a:t>	if material is empty, animation material takes a predefined empty material color.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082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28ABB-C6AA-9279-2189-27EC9B23DF38}"/>
              </a:ext>
            </a:extLst>
          </p:cNvPr>
          <p:cNvSpPr txBox="1"/>
          <p:nvPr/>
        </p:nvSpPr>
        <p:spPr>
          <a:xfrm>
            <a:off x="554182" y="554645"/>
            <a:ext cx="193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</a:t>
            </a:r>
            <a:r>
              <a:rPr lang="en-US" dirty="0" err="1"/>
              <a:t>material_list</a:t>
            </a:r>
            <a:r>
              <a:rPr lang="en-US" dirty="0"/>
              <a:t> and </a:t>
            </a:r>
            <a:r>
              <a:rPr lang="en-US" dirty="0" err="1"/>
              <a:t>frame_list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B88DF-6EB6-ACD0-6258-6CE067AF8C1C}"/>
              </a:ext>
            </a:extLst>
          </p:cNvPr>
          <p:cNvSpPr txBox="1"/>
          <p:nvPr/>
        </p:nvSpPr>
        <p:spPr>
          <a:xfrm>
            <a:off x="628072" y="1985818"/>
            <a:ext cx="92178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Cube_history_layer_1 = [</a:t>
            </a:r>
            <a:r>
              <a:rPr lang="en-US" dirty="0" err="1"/>
              <a:t>empty,depositA</a:t>
            </a:r>
            <a:r>
              <a:rPr lang="en-US" dirty="0"/>
              <a:t>]  -&gt; frame[0,10]</a:t>
            </a:r>
          </a:p>
          <a:p>
            <a:r>
              <a:rPr lang="en-US" dirty="0"/>
              <a:t>Cube_history_layer_2 = [</a:t>
            </a:r>
            <a:r>
              <a:rPr lang="en-US" dirty="0" err="1"/>
              <a:t>empty,depositB</a:t>
            </a:r>
            <a:r>
              <a:rPr lang="en-US" dirty="0"/>
              <a:t>] -&gt; frame[10,20]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7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75F34-6834-729C-1023-8DE8E2C00347}"/>
              </a:ext>
            </a:extLst>
          </p:cNvPr>
          <p:cNvSpPr txBox="1"/>
          <p:nvPr/>
        </p:nvSpPr>
        <p:spPr>
          <a:xfrm>
            <a:off x="568622" y="749896"/>
            <a:ext cx="4959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00 01 02 03 </a:t>
            </a:r>
          </a:p>
          <a:p>
            <a:r>
              <a:rPr lang="en-US" dirty="0"/>
              <a:t>10 11 12 13 </a:t>
            </a:r>
          </a:p>
          <a:p>
            <a:r>
              <a:rPr lang="en-US" dirty="0"/>
              <a:t>20 21 22 23 </a:t>
            </a:r>
          </a:p>
          <a:p>
            <a:r>
              <a:rPr lang="en-US" dirty="0"/>
              <a:t>30 31 32 33</a:t>
            </a:r>
          </a:p>
          <a:p>
            <a:r>
              <a:rPr lang="en-US" dirty="0"/>
              <a:t>40 41 42 43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0B144-E343-4EDE-F87B-FE104678ED30}"/>
              </a:ext>
            </a:extLst>
          </p:cNvPr>
          <p:cNvSpPr/>
          <p:nvPr/>
        </p:nvSpPr>
        <p:spPr>
          <a:xfrm>
            <a:off x="6871855" y="822036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0BE0B-7A58-95E8-5860-A88CDADB376C}"/>
              </a:ext>
            </a:extLst>
          </p:cNvPr>
          <p:cNvSpPr/>
          <p:nvPr/>
        </p:nvSpPr>
        <p:spPr>
          <a:xfrm>
            <a:off x="7721600" y="822036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2FD4-36ED-4811-691B-C98D12F0B938}"/>
              </a:ext>
            </a:extLst>
          </p:cNvPr>
          <p:cNvSpPr/>
          <p:nvPr/>
        </p:nvSpPr>
        <p:spPr>
          <a:xfrm>
            <a:off x="8571345" y="822036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0F213-8E30-C5AE-AB79-606FCEB77624}"/>
              </a:ext>
            </a:extLst>
          </p:cNvPr>
          <p:cNvSpPr/>
          <p:nvPr/>
        </p:nvSpPr>
        <p:spPr>
          <a:xfrm>
            <a:off x="9421090" y="822036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4E636-C1F2-275D-0D06-9D599706C38B}"/>
              </a:ext>
            </a:extLst>
          </p:cNvPr>
          <p:cNvSpPr/>
          <p:nvPr/>
        </p:nvSpPr>
        <p:spPr>
          <a:xfrm>
            <a:off x="10270835" y="822036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0E7C9-415F-6853-84E7-28301848804B}"/>
              </a:ext>
            </a:extLst>
          </p:cNvPr>
          <p:cNvSpPr/>
          <p:nvPr/>
        </p:nvSpPr>
        <p:spPr>
          <a:xfrm>
            <a:off x="6871855" y="1680865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FE6E1D-B332-C145-7AB7-22C40F2AEF04}"/>
              </a:ext>
            </a:extLst>
          </p:cNvPr>
          <p:cNvSpPr/>
          <p:nvPr/>
        </p:nvSpPr>
        <p:spPr>
          <a:xfrm>
            <a:off x="7721600" y="1680865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D839A5-EC8D-97E7-C6F7-D3C807D72BAD}"/>
              </a:ext>
            </a:extLst>
          </p:cNvPr>
          <p:cNvSpPr/>
          <p:nvPr/>
        </p:nvSpPr>
        <p:spPr>
          <a:xfrm>
            <a:off x="8571345" y="1680865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EE404-321E-F8AF-D449-390F0DED7ADA}"/>
              </a:ext>
            </a:extLst>
          </p:cNvPr>
          <p:cNvSpPr/>
          <p:nvPr/>
        </p:nvSpPr>
        <p:spPr>
          <a:xfrm>
            <a:off x="9421090" y="1680865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A62830-6861-798E-D3F8-D7D91CA277E8}"/>
              </a:ext>
            </a:extLst>
          </p:cNvPr>
          <p:cNvSpPr/>
          <p:nvPr/>
        </p:nvSpPr>
        <p:spPr>
          <a:xfrm>
            <a:off x="10270835" y="1680865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E4CB0-0BF8-8856-D1C9-4EF70E33A7A5}"/>
              </a:ext>
            </a:extLst>
          </p:cNvPr>
          <p:cNvSpPr/>
          <p:nvPr/>
        </p:nvSpPr>
        <p:spPr>
          <a:xfrm>
            <a:off x="6871855" y="253969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CB989-9056-93B1-EE19-EA0975E62597}"/>
              </a:ext>
            </a:extLst>
          </p:cNvPr>
          <p:cNvSpPr/>
          <p:nvPr/>
        </p:nvSpPr>
        <p:spPr>
          <a:xfrm>
            <a:off x="7721600" y="253969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B7FA93-9F40-5C97-E12F-CEA71C95EBC3}"/>
              </a:ext>
            </a:extLst>
          </p:cNvPr>
          <p:cNvSpPr/>
          <p:nvPr/>
        </p:nvSpPr>
        <p:spPr>
          <a:xfrm>
            <a:off x="8571345" y="253969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C84621-2AB0-8C21-3697-CE1E59B49ABB}"/>
              </a:ext>
            </a:extLst>
          </p:cNvPr>
          <p:cNvSpPr/>
          <p:nvPr/>
        </p:nvSpPr>
        <p:spPr>
          <a:xfrm>
            <a:off x="9421090" y="253969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6A182D-2F06-5F28-C653-99464A3AE7A1}"/>
              </a:ext>
            </a:extLst>
          </p:cNvPr>
          <p:cNvSpPr/>
          <p:nvPr/>
        </p:nvSpPr>
        <p:spPr>
          <a:xfrm>
            <a:off x="10270835" y="253969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14C7-3FCA-DADA-AE05-86EAB7B7A9AC}"/>
              </a:ext>
            </a:extLst>
          </p:cNvPr>
          <p:cNvSpPr/>
          <p:nvPr/>
        </p:nvSpPr>
        <p:spPr>
          <a:xfrm>
            <a:off x="6871855" y="339852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F470B7-0C4F-102D-644D-A6F84E55286D}"/>
              </a:ext>
            </a:extLst>
          </p:cNvPr>
          <p:cNvSpPr/>
          <p:nvPr/>
        </p:nvSpPr>
        <p:spPr>
          <a:xfrm>
            <a:off x="7721600" y="339852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D0D7BF-80E6-83E5-7BAA-01A28861F5CD}"/>
              </a:ext>
            </a:extLst>
          </p:cNvPr>
          <p:cNvSpPr/>
          <p:nvPr/>
        </p:nvSpPr>
        <p:spPr>
          <a:xfrm>
            <a:off x="8571345" y="339852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378F4-9E00-B2DB-4545-4F18AC39885F}"/>
              </a:ext>
            </a:extLst>
          </p:cNvPr>
          <p:cNvSpPr/>
          <p:nvPr/>
        </p:nvSpPr>
        <p:spPr>
          <a:xfrm>
            <a:off x="9421090" y="339852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906BC5-2634-9AEF-6694-05E27EE0663D}"/>
              </a:ext>
            </a:extLst>
          </p:cNvPr>
          <p:cNvSpPr/>
          <p:nvPr/>
        </p:nvSpPr>
        <p:spPr>
          <a:xfrm>
            <a:off x="10270835" y="339852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B2A11-E566-F904-8FCE-60CDBEDA0E8A}"/>
              </a:ext>
            </a:extLst>
          </p:cNvPr>
          <p:cNvSpPr txBox="1"/>
          <p:nvPr/>
        </p:nvSpPr>
        <p:spPr>
          <a:xfrm>
            <a:off x="7010399" y="363873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95B29C-81EE-1EC5-BC55-2AD189895A85}"/>
              </a:ext>
            </a:extLst>
          </p:cNvPr>
          <p:cNvSpPr txBox="1"/>
          <p:nvPr/>
        </p:nvSpPr>
        <p:spPr>
          <a:xfrm>
            <a:off x="7010399" y="274252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4053E-53D6-2D5C-610F-99E0D2EDE958}"/>
              </a:ext>
            </a:extLst>
          </p:cNvPr>
          <p:cNvSpPr txBox="1"/>
          <p:nvPr/>
        </p:nvSpPr>
        <p:spPr>
          <a:xfrm>
            <a:off x="7010399" y="188784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E354F-D75B-82F1-85CF-AFB08A289A30}"/>
              </a:ext>
            </a:extLst>
          </p:cNvPr>
          <p:cNvSpPr txBox="1"/>
          <p:nvPr/>
        </p:nvSpPr>
        <p:spPr>
          <a:xfrm>
            <a:off x="7005780" y="100676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E1DDFE-13AC-094B-C0A9-28F21D7BDBE1}"/>
              </a:ext>
            </a:extLst>
          </p:cNvPr>
          <p:cNvSpPr txBox="1"/>
          <p:nvPr/>
        </p:nvSpPr>
        <p:spPr>
          <a:xfrm>
            <a:off x="7975597" y="363873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94254F-2FEF-8627-2CD8-06C4690AB08B}"/>
              </a:ext>
            </a:extLst>
          </p:cNvPr>
          <p:cNvSpPr txBox="1"/>
          <p:nvPr/>
        </p:nvSpPr>
        <p:spPr>
          <a:xfrm>
            <a:off x="8802249" y="364282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A33C65-FFD4-2760-B14B-DD288C31E349}"/>
              </a:ext>
            </a:extLst>
          </p:cNvPr>
          <p:cNvSpPr txBox="1"/>
          <p:nvPr/>
        </p:nvSpPr>
        <p:spPr>
          <a:xfrm>
            <a:off x="9513449" y="365743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EC37CC-D80F-47BF-829C-9E589126072F}"/>
              </a:ext>
            </a:extLst>
          </p:cNvPr>
          <p:cNvSpPr txBox="1"/>
          <p:nvPr/>
        </p:nvSpPr>
        <p:spPr>
          <a:xfrm>
            <a:off x="10363194" y="363873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0E942-C311-2F40-C8D5-F7BE584C6ADE}"/>
              </a:ext>
            </a:extLst>
          </p:cNvPr>
          <p:cNvSpPr txBox="1"/>
          <p:nvPr/>
        </p:nvSpPr>
        <p:spPr>
          <a:xfrm>
            <a:off x="7975596" y="273244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1F652C-7ADA-79C3-E720-5395AD1EE3B4}"/>
              </a:ext>
            </a:extLst>
          </p:cNvPr>
          <p:cNvSpPr txBox="1"/>
          <p:nvPr/>
        </p:nvSpPr>
        <p:spPr>
          <a:xfrm>
            <a:off x="7940961" y="186137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C15C9F-161F-2776-C237-31A4A897E276}"/>
              </a:ext>
            </a:extLst>
          </p:cNvPr>
          <p:cNvSpPr txBox="1"/>
          <p:nvPr/>
        </p:nvSpPr>
        <p:spPr>
          <a:xfrm>
            <a:off x="7960588" y="100254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8336C-769B-E38C-569D-EE536A168959}"/>
              </a:ext>
            </a:extLst>
          </p:cNvPr>
          <p:cNvSpPr txBox="1"/>
          <p:nvPr/>
        </p:nvSpPr>
        <p:spPr>
          <a:xfrm>
            <a:off x="8719121" y="2732441"/>
            <a:ext cx="9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390504-00B8-4074-D646-7E417F5D73D6}"/>
              </a:ext>
            </a:extLst>
          </p:cNvPr>
          <p:cNvSpPr txBox="1"/>
          <p:nvPr/>
        </p:nvSpPr>
        <p:spPr>
          <a:xfrm>
            <a:off x="8818407" y="187461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74836A-887B-F705-071A-F58EB63E2A9C}"/>
              </a:ext>
            </a:extLst>
          </p:cNvPr>
          <p:cNvSpPr txBox="1"/>
          <p:nvPr/>
        </p:nvSpPr>
        <p:spPr>
          <a:xfrm>
            <a:off x="8802249" y="103395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D1F373-D0AE-CE82-2F85-7614D456FFD7}"/>
              </a:ext>
            </a:extLst>
          </p:cNvPr>
          <p:cNvSpPr txBox="1"/>
          <p:nvPr/>
        </p:nvSpPr>
        <p:spPr>
          <a:xfrm>
            <a:off x="9568866" y="276052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C5A859-14C9-1E2C-A0D6-FE6DCABBE41F}"/>
              </a:ext>
            </a:extLst>
          </p:cNvPr>
          <p:cNvSpPr txBox="1"/>
          <p:nvPr/>
        </p:nvSpPr>
        <p:spPr>
          <a:xfrm>
            <a:off x="9638124" y="185624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EAF13C-0440-5D9F-5EB7-4D659CB5AF0E}"/>
              </a:ext>
            </a:extLst>
          </p:cNvPr>
          <p:cNvSpPr txBox="1"/>
          <p:nvPr/>
        </p:nvSpPr>
        <p:spPr>
          <a:xfrm>
            <a:off x="9605808" y="103395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AA9B7C-794A-4036-7843-8E6973AC3CC5}"/>
              </a:ext>
            </a:extLst>
          </p:cNvPr>
          <p:cNvSpPr txBox="1"/>
          <p:nvPr/>
        </p:nvSpPr>
        <p:spPr>
          <a:xfrm>
            <a:off x="10337801" y="274252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B61D7-D1CA-E6DC-8025-4E188CDA614D}"/>
              </a:ext>
            </a:extLst>
          </p:cNvPr>
          <p:cNvSpPr txBox="1"/>
          <p:nvPr/>
        </p:nvSpPr>
        <p:spPr>
          <a:xfrm>
            <a:off x="10427813" y="191198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21B9C7-B56F-C5E3-A9FB-79AB06AC7813}"/>
              </a:ext>
            </a:extLst>
          </p:cNvPr>
          <p:cNvSpPr txBox="1"/>
          <p:nvPr/>
        </p:nvSpPr>
        <p:spPr>
          <a:xfrm>
            <a:off x="10464748" y="102913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E7FDD8-1F7D-8031-B117-80D9E46C0DD6}"/>
              </a:ext>
            </a:extLst>
          </p:cNvPr>
          <p:cNvSpPr txBox="1"/>
          <p:nvPr/>
        </p:nvSpPr>
        <p:spPr>
          <a:xfrm>
            <a:off x="3355119" y="711660"/>
            <a:ext cx="2272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sz="1800" dirty="0">
                <a:solidFill>
                  <a:srgbClr val="FF0000"/>
                </a:solidFill>
              </a:rPr>
              <a:t>2*</a:t>
            </a:r>
            <a:r>
              <a:rPr lang="en-US" sz="1800" dirty="0" err="1">
                <a:solidFill>
                  <a:srgbClr val="FF0000"/>
                </a:solidFill>
              </a:rPr>
              <a:t>cubesize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dy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1*</a:t>
            </a:r>
            <a:r>
              <a:rPr lang="en-US" dirty="0" err="1">
                <a:solidFill>
                  <a:srgbClr val="FF0000"/>
                </a:solidFill>
              </a:rPr>
              <a:t>cubesize</a:t>
            </a:r>
            <a:endParaRPr lang="en-US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R = (dx^2 + dy^2 )^0.5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4A7278-8292-BA16-7E6A-4658166376F9}"/>
              </a:ext>
            </a:extLst>
          </p:cNvPr>
          <p:cNvSpPr txBox="1"/>
          <p:nvPr/>
        </p:nvSpPr>
        <p:spPr>
          <a:xfrm>
            <a:off x="1154597" y="3288145"/>
            <a:ext cx="331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cube </a:t>
            </a:r>
          </a:p>
          <a:p>
            <a:endParaRPr lang="en-US" dirty="0"/>
          </a:p>
          <a:p>
            <a:r>
              <a:rPr lang="en-US" dirty="0"/>
              <a:t>R = sqrt( (x-ox)^2 + (y-oy)^2)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3844CE-9FEC-99A1-7F1B-23A1D0821F57}"/>
              </a:ext>
            </a:extLst>
          </p:cNvPr>
          <p:cNvSpPr/>
          <p:nvPr/>
        </p:nvSpPr>
        <p:spPr>
          <a:xfrm>
            <a:off x="1403927" y="0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9EF4-96E8-404A-B91C-67F413EA622D}"/>
              </a:ext>
            </a:extLst>
          </p:cNvPr>
          <p:cNvSpPr/>
          <p:nvPr/>
        </p:nvSpPr>
        <p:spPr>
          <a:xfrm>
            <a:off x="2253672" y="0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F1B64-7925-27EB-16BD-C5416FDD6AD2}"/>
              </a:ext>
            </a:extLst>
          </p:cNvPr>
          <p:cNvSpPr/>
          <p:nvPr/>
        </p:nvSpPr>
        <p:spPr>
          <a:xfrm>
            <a:off x="3103417" y="0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23897-9030-7D0F-23C4-D6C2A961BF91}"/>
              </a:ext>
            </a:extLst>
          </p:cNvPr>
          <p:cNvSpPr/>
          <p:nvPr/>
        </p:nvSpPr>
        <p:spPr>
          <a:xfrm>
            <a:off x="3953162" y="0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99D36-D418-E100-A7E9-EBED7DC0FC73}"/>
              </a:ext>
            </a:extLst>
          </p:cNvPr>
          <p:cNvSpPr/>
          <p:nvPr/>
        </p:nvSpPr>
        <p:spPr>
          <a:xfrm>
            <a:off x="4802907" y="0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0A54F-67E5-2324-5232-436BBBCA1DD4}"/>
              </a:ext>
            </a:extLst>
          </p:cNvPr>
          <p:cNvSpPr/>
          <p:nvPr/>
        </p:nvSpPr>
        <p:spPr>
          <a:xfrm>
            <a:off x="1403927" y="858829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69BC5-E32A-0960-334D-D24AE076CCFC}"/>
              </a:ext>
            </a:extLst>
          </p:cNvPr>
          <p:cNvSpPr/>
          <p:nvPr/>
        </p:nvSpPr>
        <p:spPr>
          <a:xfrm>
            <a:off x="2253672" y="858829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B4FF7-BA89-261E-BD9E-0A11BA4DCBCF}"/>
              </a:ext>
            </a:extLst>
          </p:cNvPr>
          <p:cNvSpPr/>
          <p:nvPr/>
        </p:nvSpPr>
        <p:spPr>
          <a:xfrm>
            <a:off x="3103417" y="858829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65754D-9A35-B1CC-0675-B04711A80B90}"/>
              </a:ext>
            </a:extLst>
          </p:cNvPr>
          <p:cNvSpPr/>
          <p:nvPr/>
        </p:nvSpPr>
        <p:spPr>
          <a:xfrm>
            <a:off x="3953162" y="858829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B0293-CD07-09AB-A7C4-95C500BD38F8}"/>
              </a:ext>
            </a:extLst>
          </p:cNvPr>
          <p:cNvSpPr/>
          <p:nvPr/>
        </p:nvSpPr>
        <p:spPr>
          <a:xfrm>
            <a:off x="4802907" y="858829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CCAE81-9051-DFB1-9611-C46957A18856}"/>
              </a:ext>
            </a:extLst>
          </p:cNvPr>
          <p:cNvSpPr/>
          <p:nvPr/>
        </p:nvSpPr>
        <p:spPr>
          <a:xfrm>
            <a:off x="1403927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92202-B45D-ACC3-3A04-BB2213398193}"/>
              </a:ext>
            </a:extLst>
          </p:cNvPr>
          <p:cNvSpPr/>
          <p:nvPr/>
        </p:nvSpPr>
        <p:spPr>
          <a:xfrm>
            <a:off x="2253672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D6651-D73D-4FBA-86E0-F2DDB59A608C}"/>
              </a:ext>
            </a:extLst>
          </p:cNvPr>
          <p:cNvSpPr/>
          <p:nvPr/>
        </p:nvSpPr>
        <p:spPr>
          <a:xfrm>
            <a:off x="3103417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3B580A-AAB0-E4B5-485E-9E5E86A2DE4F}"/>
              </a:ext>
            </a:extLst>
          </p:cNvPr>
          <p:cNvSpPr/>
          <p:nvPr/>
        </p:nvSpPr>
        <p:spPr>
          <a:xfrm>
            <a:off x="3953162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2F1DFA-C875-F553-1C48-862E1589C356}"/>
              </a:ext>
            </a:extLst>
          </p:cNvPr>
          <p:cNvSpPr/>
          <p:nvPr/>
        </p:nvSpPr>
        <p:spPr>
          <a:xfrm>
            <a:off x="4802907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662768-9C1A-430B-DC3A-BE72BFAE2764}"/>
              </a:ext>
            </a:extLst>
          </p:cNvPr>
          <p:cNvSpPr/>
          <p:nvPr/>
        </p:nvSpPr>
        <p:spPr>
          <a:xfrm>
            <a:off x="1403927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54674-C1FE-BE85-A9D2-8A602B282826}"/>
              </a:ext>
            </a:extLst>
          </p:cNvPr>
          <p:cNvSpPr/>
          <p:nvPr/>
        </p:nvSpPr>
        <p:spPr>
          <a:xfrm>
            <a:off x="2253672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685B5A-6F11-DEB1-DB62-345545ABCCDE}"/>
              </a:ext>
            </a:extLst>
          </p:cNvPr>
          <p:cNvSpPr/>
          <p:nvPr/>
        </p:nvSpPr>
        <p:spPr>
          <a:xfrm>
            <a:off x="3103417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B163D5-5BA8-3CE8-F9E6-E41EE8F61C4C}"/>
              </a:ext>
            </a:extLst>
          </p:cNvPr>
          <p:cNvSpPr/>
          <p:nvPr/>
        </p:nvSpPr>
        <p:spPr>
          <a:xfrm>
            <a:off x="3953162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FA9A21-5D99-3ED7-03E2-A4D541B83EBE}"/>
              </a:ext>
            </a:extLst>
          </p:cNvPr>
          <p:cNvSpPr/>
          <p:nvPr/>
        </p:nvSpPr>
        <p:spPr>
          <a:xfrm>
            <a:off x="4802907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516386-630B-8A41-C26A-B6D179B35B10}"/>
              </a:ext>
            </a:extLst>
          </p:cNvPr>
          <p:cNvSpPr txBox="1"/>
          <p:nvPr/>
        </p:nvSpPr>
        <p:spPr>
          <a:xfrm>
            <a:off x="1542471" y="2816694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D97136-C052-CBC5-7D55-ECF503C58D69}"/>
              </a:ext>
            </a:extLst>
          </p:cNvPr>
          <p:cNvSpPr txBox="1"/>
          <p:nvPr/>
        </p:nvSpPr>
        <p:spPr>
          <a:xfrm>
            <a:off x="1542471" y="192049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AC398-7299-9619-8B2B-C2BFB19EFC53}"/>
              </a:ext>
            </a:extLst>
          </p:cNvPr>
          <p:cNvSpPr txBox="1"/>
          <p:nvPr/>
        </p:nvSpPr>
        <p:spPr>
          <a:xfrm>
            <a:off x="1542471" y="106580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EBF92A-AB66-07C1-869F-D37DE6B047A0}"/>
              </a:ext>
            </a:extLst>
          </p:cNvPr>
          <p:cNvSpPr txBox="1"/>
          <p:nvPr/>
        </p:nvSpPr>
        <p:spPr>
          <a:xfrm>
            <a:off x="1537852" y="18472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0965B5-1166-FA90-5B3C-40E431598495}"/>
              </a:ext>
            </a:extLst>
          </p:cNvPr>
          <p:cNvSpPr txBox="1"/>
          <p:nvPr/>
        </p:nvSpPr>
        <p:spPr>
          <a:xfrm>
            <a:off x="2507669" y="2816694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84252A-BBEB-180A-C5A3-744319EA814A}"/>
              </a:ext>
            </a:extLst>
          </p:cNvPr>
          <p:cNvSpPr txBox="1"/>
          <p:nvPr/>
        </p:nvSpPr>
        <p:spPr>
          <a:xfrm>
            <a:off x="3334321" y="2820792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1D768-64EA-F9A1-C997-9F1EF24AF553}"/>
              </a:ext>
            </a:extLst>
          </p:cNvPr>
          <p:cNvSpPr txBox="1"/>
          <p:nvPr/>
        </p:nvSpPr>
        <p:spPr>
          <a:xfrm>
            <a:off x="4045521" y="2835397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06F535-17D2-2738-F90F-1150EB94051E}"/>
              </a:ext>
            </a:extLst>
          </p:cNvPr>
          <p:cNvSpPr txBox="1"/>
          <p:nvPr/>
        </p:nvSpPr>
        <p:spPr>
          <a:xfrm>
            <a:off x="4895266" y="2816694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845962-C34F-5128-689E-9CC521A24C33}"/>
              </a:ext>
            </a:extLst>
          </p:cNvPr>
          <p:cNvSpPr txBox="1"/>
          <p:nvPr/>
        </p:nvSpPr>
        <p:spPr>
          <a:xfrm>
            <a:off x="2507668" y="1910405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1F4427-1D11-C154-5F2A-645E86182BAC}"/>
              </a:ext>
            </a:extLst>
          </p:cNvPr>
          <p:cNvSpPr txBox="1"/>
          <p:nvPr/>
        </p:nvSpPr>
        <p:spPr>
          <a:xfrm>
            <a:off x="2473033" y="1039335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2EC080-366F-FC0D-8D50-1C1D5E4CC7BB}"/>
              </a:ext>
            </a:extLst>
          </p:cNvPr>
          <p:cNvSpPr txBox="1"/>
          <p:nvPr/>
        </p:nvSpPr>
        <p:spPr>
          <a:xfrm>
            <a:off x="2492660" y="180506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3F288-E7A9-AE9F-94CF-80E355E8E07A}"/>
              </a:ext>
            </a:extLst>
          </p:cNvPr>
          <p:cNvSpPr txBox="1"/>
          <p:nvPr/>
        </p:nvSpPr>
        <p:spPr>
          <a:xfrm>
            <a:off x="3251193" y="1910405"/>
            <a:ext cx="9386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B4869B-761B-C98B-89ED-6E3548E21F54}"/>
              </a:ext>
            </a:extLst>
          </p:cNvPr>
          <p:cNvSpPr txBox="1"/>
          <p:nvPr/>
        </p:nvSpPr>
        <p:spPr>
          <a:xfrm>
            <a:off x="3350479" y="1052581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EA873-F3C1-B4B4-4674-96AD662DF38B}"/>
              </a:ext>
            </a:extLst>
          </p:cNvPr>
          <p:cNvSpPr txBox="1"/>
          <p:nvPr/>
        </p:nvSpPr>
        <p:spPr>
          <a:xfrm>
            <a:off x="3334321" y="21191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B789C7-37CF-250B-1228-6F94CD2A702D}"/>
              </a:ext>
            </a:extLst>
          </p:cNvPr>
          <p:cNvSpPr txBox="1"/>
          <p:nvPr/>
        </p:nvSpPr>
        <p:spPr>
          <a:xfrm>
            <a:off x="4100938" y="1938484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0C5684-3956-BC2C-EBC2-0C2B38BD2C3D}"/>
              </a:ext>
            </a:extLst>
          </p:cNvPr>
          <p:cNvSpPr txBox="1"/>
          <p:nvPr/>
        </p:nvSpPr>
        <p:spPr>
          <a:xfrm>
            <a:off x="4170196" y="1034205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79CD30-FD04-70E2-A1D4-8C81A8B686B0}"/>
              </a:ext>
            </a:extLst>
          </p:cNvPr>
          <p:cNvSpPr txBox="1"/>
          <p:nvPr/>
        </p:nvSpPr>
        <p:spPr>
          <a:xfrm>
            <a:off x="4137880" y="21191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F8137A-1436-D200-B675-5F5F6D3A6CA6}"/>
              </a:ext>
            </a:extLst>
          </p:cNvPr>
          <p:cNvSpPr txBox="1"/>
          <p:nvPr/>
        </p:nvSpPr>
        <p:spPr>
          <a:xfrm>
            <a:off x="4869873" y="192049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866BD7-9F45-12AE-4630-ED1CCCB6BA54}"/>
              </a:ext>
            </a:extLst>
          </p:cNvPr>
          <p:cNvSpPr txBox="1"/>
          <p:nvPr/>
        </p:nvSpPr>
        <p:spPr>
          <a:xfrm>
            <a:off x="4959885" y="108995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3CC84-16CE-8CE6-C61B-E70A0BB630B2}"/>
              </a:ext>
            </a:extLst>
          </p:cNvPr>
          <p:cNvSpPr txBox="1"/>
          <p:nvPr/>
        </p:nvSpPr>
        <p:spPr>
          <a:xfrm>
            <a:off x="4996820" y="207102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D31073-40BB-15A8-0AB4-7AF86EA30C65}"/>
              </a:ext>
            </a:extLst>
          </p:cNvPr>
          <p:cNvSpPr/>
          <p:nvPr/>
        </p:nvSpPr>
        <p:spPr>
          <a:xfrm>
            <a:off x="1403927" y="3372315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C9DEF6-9EC7-1F39-576A-1D1E27A50541}"/>
              </a:ext>
            </a:extLst>
          </p:cNvPr>
          <p:cNvSpPr/>
          <p:nvPr/>
        </p:nvSpPr>
        <p:spPr>
          <a:xfrm>
            <a:off x="2253672" y="3372315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F13344-FB8A-4A8F-F6A1-CB0F55170DCD}"/>
              </a:ext>
            </a:extLst>
          </p:cNvPr>
          <p:cNvSpPr/>
          <p:nvPr/>
        </p:nvSpPr>
        <p:spPr>
          <a:xfrm>
            <a:off x="3103417" y="3372315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474E09-C515-3CC5-40A8-0382EA4E8F75}"/>
              </a:ext>
            </a:extLst>
          </p:cNvPr>
          <p:cNvSpPr/>
          <p:nvPr/>
        </p:nvSpPr>
        <p:spPr>
          <a:xfrm>
            <a:off x="3953162" y="3372315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70918C-CF48-BB4A-3DF6-D0E61323308C}"/>
              </a:ext>
            </a:extLst>
          </p:cNvPr>
          <p:cNvSpPr/>
          <p:nvPr/>
        </p:nvSpPr>
        <p:spPr>
          <a:xfrm>
            <a:off x="4802907" y="3372315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66C2F-B9AD-6509-ECCB-3BA46626C2F6}"/>
              </a:ext>
            </a:extLst>
          </p:cNvPr>
          <p:cNvSpPr/>
          <p:nvPr/>
        </p:nvSpPr>
        <p:spPr>
          <a:xfrm>
            <a:off x="1403927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3D43C5-DCEA-DB1E-41A5-66FB8315FF2D}"/>
              </a:ext>
            </a:extLst>
          </p:cNvPr>
          <p:cNvSpPr/>
          <p:nvPr/>
        </p:nvSpPr>
        <p:spPr>
          <a:xfrm>
            <a:off x="2253672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649256-0167-EF42-94E3-B7F485D17815}"/>
              </a:ext>
            </a:extLst>
          </p:cNvPr>
          <p:cNvSpPr/>
          <p:nvPr/>
        </p:nvSpPr>
        <p:spPr>
          <a:xfrm>
            <a:off x="3103417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F3B801-64CF-F04F-1C07-EC794A7CA618}"/>
              </a:ext>
            </a:extLst>
          </p:cNvPr>
          <p:cNvSpPr/>
          <p:nvPr/>
        </p:nvSpPr>
        <p:spPr>
          <a:xfrm>
            <a:off x="3953162" y="4231144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39BD41-2633-D0EE-1B90-C0A60F5D7338}"/>
              </a:ext>
            </a:extLst>
          </p:cNvPr>
          <p:cNvSpPr/>
          <p:nvPr/>
        </p:nvSpPr>
        <p:spPr>
          <a:xfrm>
            <a:off x="4802907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DC3B5D-C539-EFB2-A1E9-21ECC90AC058}"/>
              </a:ext>
            </a:extLst>
          </p:cNvPr>
          <p:cNvSpPr/>
          <p:nvPr/>
        </p:nvSpPr>
        <p:spPr>
          <a:xfrm>
            <a:off x="1403927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8A0276-FCDF-CA69-3349-DBC28E5C46E9}"/>
              </a:ext>
            </a:extLst>
          </p:cNvPr>
          <p:cNvSpPr/>
          <p:nvPr/>
        </p:nvSpPr>
        <p:spPr>
          <a:xfrm>
            <a:off x="2253672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7859EE-5381-DD75-D045-FB180638BB80}"/>
              </a:ext>
            </a:extLst>
          </p:cNvPr>
          <p:cNvSpPr/>
          <p:nvPr/>
        </p:nvSpPr>
        <p:spPr>
          <a:xfrm>
            <a:off x="3103417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57CBAB-DC1F-017C-CFE5-55BC7C8AE2B5}"/>
              </a:ext>
            </a:extLst>
          </p:cNvPr>
          <p:cNvSpPr/>
          <p:nvPr/>
        </p:nvSpPr>
        <p:spPr>
          <a:xfrm>
            <a:off x="3953162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43B81F-C6FB-3DFB-3DB3-71ADF1222B5F}"/>
              </a:ext>
            </a:extLst>
          </p:cNvPr>
          <p:cNvSpPr/>
          <p:nvPr/>
        </p:nvSpPr>
        <p:spPr>
          <a:xfrm>
            <a:off x="4802907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A41B36-4366-23B3-5FB3-23B38A609F17}"/>
              </a:ext>
            </a:extLst>
          </p:cNvPr>
          <p:cNvSpPr/>
          <p:nvPr/>
        </p:nvSpPr>
        <p:spPr>
          <a:xfrm>
            <a:off x="1403927" y="5948802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DD37CE-E208-F652-D0D5-B3A50D917671}"/>
              </a:ext>
            </a:extLst>
          </p:cNvPr>
          <p:cNvSpPr/>
          <p:nvPr/>
        </p:nvSpPr>
        <p:spPr>
          <a:xfrm>
            <a:off x="2253672" y="5948802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FC27A6-A738-6980-50B6-02F1AFA41349}"/>
              </a:ext>
            </a:extLst>
          </p:cNvPr>
          <p:cNvSpPr/>
          <p:nvPr/>
        </p:nvSpPr>
        <p:spPr>
          <a:xfrm>
            <a:off x="3103417" y="5948802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1613E3-8CB7-0883-8792-5217C2AFD1BB}"/>
              </a:ext>
            </a:extLst>
          </p:cNvPr>
          <p:cNvSpPr/>
          <p:nvPr/>
        </p:nvSpPr>
        <p:spPr>
          <a:xfrm>
            <a:off x="3953162" y="5948802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6FE1D2-ED1F-6FC9-82C7-63724910DE79}"/>
              </a:ext>
            </a:extLst>
          </p:cNvPr>
          <p:cNvSpPr/>
          <p:nvPr/>
        </p:nvSpPr>
        <p:spPr>
          <a:xfrm>
            <a:off x="4802907" y="5948802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116F51-3018-B92C-9240-7F4DDB9791A4}"/>
              </a:ext>
            </a:extLst>
          </p:cNvPr>
          <p:cNvSpPr txBox="1"/>
          <p:nvPr/>
        </p:nvSpPr>
        <p:spPr>
          <a:xfrm>
            <a:off x="1542471" y="6189009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D1326F-127E-718C-D2C1-C8CECB49958A}"/>
              </a:ext>
            </a:extLst>
          </p:cNvPr>
          <p:cNvSpPr txBox="1"/>
          <p:nvPr/>
        </p:nvSpPr>
        <p:spPr>
          <a:xfrm>
            <a:off x="1542471" y="529280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1F5E23-626B-DCE9-D7A4-20546F93A2AC}"/>
              </a:ext>
            </a:extLst>
          </p:cNvPr>
          <p:cNvSpPr txBox="1"/>
          <p:nvPr/>
        </p:nvSpPr>
        <p:spPr>
          <a:xfrm>
            <a:off x="1542471" y="443812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20E4FC-06AE-3EBD-0C29-6550C1AF6EF7}"/>
              </a:ext>
            </a:extLst>
          </p:cNvPr>
          <p:cNvSpPr txBox="1"/>
          <p:nvPr/>
        </p:nvSpPr>
        <p:spPr>
          <a:xfrm>
            <a:off x="1537852" y="355704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9E093-69BD-D053-7FE0-A21DD05D4177}"/>
              </a:ext>
            </a:extLst>
          </p:cNvPr>
          <p:cNvSpPr txBox="1"/>
          <p:nvPr/>
        </p:nvSpPr>
        <p:spPr>
          <a:xfrm>
            <a:off x="2507669" y="6189009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64944E-F5B5-58E3-9187-410F23D0B539}"/>
              </a:ext>
            </a:extLst>
          </p:cNvPr>
          <p:cNvSpPr txBox="1"/>
          <p:nvPr/>
        </p:nvSpPr>
        <p:spPr>
          <a:xfrm>
            <a:off x="3334321" y="6193107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D3B5C8-ACC1-B0AC-F67A-B4A6BEF3F6FA}"/>
              </a:ext>
            </a:extLst>
          </p:cNvPr>
          <p:cNvSpPr txBox="1"/>
          <p:nvPr/>
        </p:nvSpPr>
        <p:spPr>
          <a:xfrm>
            <a:off x="4045521" y="6207712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0E0E1A-129E-F606-37EE-DC1249EB685E}"/>
              </a:ext>
            </a:extLst>
          </p:cNvPr>
          <p:cNvSpPr txBox="1"/>
          <p:nvPr/>
        </p:nvSpPr>
        <p:spPr>
          <a:xfrm>
            <a:off x="4895266" y="6189009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82D9C3-FAA9-1661-9923-73ABE8DADB58}"/>
              </a:ext>
            </a:extLst>
          </p:cNvPr>
          <p:cNvSpPr txBox="1"/>
          <p:nvPr/>
        </p:nvSpPr>
        <p:spPr>
          <a:xfrm>
            <a:off x="2507668" y="5282720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00F157-ABA9-6035-B34C-5D9B9C858715}"/>
              </a:ext>
            </a:extLst>
          </p:cNvPr>
          <p:cNvSpPr txBox="1"/>
          <p:nvPr/>
        </p:nvSpPr>
        <p:spPr>
          <a:xfrm>
            <a:off x="2473033" y="4411650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41F883-270D-D232-18D5-B6B880C61AF4}"/>
              </a:ext>
            </a:extLst>
          </p:cNvPr>
          <p:cNvSpPr txBox="1"/>
          <p:nvPr/>
        </p:nvSpPr>
        <p:spPr>
          <a:xfrm>
            <a:off x="2492660" y="3552821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D77CC9-664C-5537-D4F7-DACFF473491A}"/>
              </a:ext>
            </a:extLst>
          </p:cNvPr>
          <p:cNvSpPr txBox="1"/>
          <p:nvPr/>
        </p:nvSpPr>
        <p:spPr>
          <a:xfrm>
            <a:off x="3251193" y="5282720"/>
            <a:ext cx="9386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E6D1B7-40A5-6DEC-DE9B-E05EBEFDB0DB}"/>
              </a:ext>
            </a:extLst>
          </p:cNvPr>
          <p:cNvSpPr txBox="1"/>
          <p:nvPr/>
        </p:nvSpPr>
        <p:spPr>
          <a:xfrm>
            <a:off x="3350479" y="4424896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3A003C-01DE-39BD-EBDC-5204877808A9}"/>
              </a:ext>
            </a:extLst>
          </p:cNvPr>
          <p:cNvSpPr txBox="1"/>
          <p:nvPr/>
        </p:nvSpPr>
        <p:spPr>
          <a:xfrm>
            <a:off x="3334321" y="358423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91233C-5ED3-A5D8-C1E2-737D7827EEE1}"/>
              </a:ext>
            </a:extLst>
          </p:cNvPr>
          <p:cNvSpPr txBox="1"/>
          <p:nvPr/>
        </p:nvSpPr>
        <p:spPr>
          <a:xfrm>
            <a:off x="4100938" y="5310799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6307A0-680F-11E6-B7FD-CBDC9DB58E30}"/>
              </a:ext>
            </a:extLst>
          </p:cNvPr>
          <p:cNvSpPr txBox="1"/>
          <p:nvPr/>
        </p:nvSpPr>
        <p:spPr>
          <a:xfrm>
            <a:off x="4170196" y="4406520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44DFB8-E9D4-0394-EB58-75976BC346F3}"/>
              </a:ext>
            </a:extLst>
          </p:cNvPr>
          <p:cNvSpPr txBox="1"/>
          <p:nvPr/>
        </p:nvSpPr>
        <p:spPr>
          <a:xfrm>
            <a:off x="4137880" y="358423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5F9F9C-3576-018F-3C98-18F87321DC78}"/>
              </a:ext>
            </a:extLst>
          </p:cNvPr>
          <p:cNvSpPr txBox="1"/>
          <p:nvPr/>
        </p:nvSpPr>
        <p:spPr>
          <a:xfrm>
            <a:off x="4869873" y="529280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91F804-B9CB-5A70-977C-66D9B2F6387A}"/>
              </a:ext>
            </a:extLst>
          </p:cNvPr>
          <p:cNvSpPr txBox="1"/>
          <p:nvPr/>
        </p:nvSpPr>
        <p:spPr>
          <a:xfrm>
            <a:off x="4959885" y="446226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D888FF-C1FE-09CD-3426-3E85F2A7637A}"/>
              </a:ext>
            </a:extLst>
          </p:cNvPr>
          <p:cNvSpPr txBox="1"/>
          <p:nvPr/>
        </p:nvSpPr>
        <p:spPr>
          <a:xfrm>
            <a:off x="4996820" y="3579417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F2FBA8C-8592-0105-8A87-A8861846699F}"/>
              </a:ext>
            </a:extLst>
          </p:cNvPr>
          <p:cNvSpPr/>
          <p:nvPr/>
        </p:nvSpPr>
        <p:spPr>
          <a:xfrm>
            <a:off x="5652654" y="0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9FDFBC-21D7-B3EB-E952-0F2D6122E8BB}"/>
              </a:ext>
            </a:extLst>
          </p:cNvPr>
          <p:cNvSpPr/>
          <p:nvPr/>
        </p:nvSpPr>
        <p:spPr>
          <a:xfrm>
            <a:off x="6502399" y="0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3CEE8B-EEA1-CFC7-CCE8-818661382AD9}"/>
              </a:ext>
            </a:extLst>
          </p:cNvPr>
          <p:cNvSpPr/>
          <p:nvPr/>
        </p:nvSpPr>
        <p:spPr>
          <a:xfrm>
            <a:off x="7352144" y="0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1D1900-45C9-EFAE-08E8-540E2DC61142}"/>
              </a:ext>
            </a:extLst>
          </p:cNvPr>
          <p:cNvSpPr/>
          <p:nvPr/>
        </p:nvSpPr>
        <p:spPr>
          <a:xfrm>
            <a:off x="8201889" y="0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5ED4BF3-536E-82BE-DC46-036D85126E39}"/>
              </a:ext>
            </a:extLst>
          </p:cNvPr>
          <p:cNvSpPr/>
          <p:nvPr/>
        </p:nvSpPr>
        <p:spPr>
          <a:xfrm>
            <a:off x="9051634" y="0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F35098-473E-7EB7-E281-D361814E0489}"/>
              </a:ext>
            </a:extLst>
          </p:cNvPr>
          <p:cNvSpPr/>
          <p:nvPr/>
        </p:nvSpPr>
        <p:spPr>
          <a:xfrm>
            <a:off x="5652654" y="858829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A80A7B-114D-4277-A44D-9B6ABA289A16}"/>
              </a:ext>
            </a:extLst>
          </p:cNvPr>
          <p:cNvSpPr/>
          <p:nvPr/>
        </p:nvSpPr>
        <p:spPr>
          <a:xfrm>
            <a:off x="6502399" y="858829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97EB96B-279B-27AB-02C1-9633380B6BAC}"/>
              </a:ext>
            </a:extLst>
          </p:cNvPr>
          <p:cNvSpPr/>
          <p:nvPr/>
        </p:nvSpPr>
        <p:spPr>
          <a:xfrm>
            <a:off x="7352144" y="858829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40E9E8-C389-FD84-F6F0-6B53737DAF39}"/>
              </a:ext>
            </a:extLst>
          </p:cNvPr>
          <p:cNvSpPr/>
          <p:nvPr/>
        </p:nvSpPr>
        <p:spPr>
          <a:xfrm>
            <a:off x="8201889" y="858829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13AE22-343E-717E-57B0-7B1CBA802BB9}"/>
              </a:ext>
            </a:extLst>
          </p:cNvPr>
          <p:cNvSpPr/>
          <p:nvPr/>
        </p:nvSpPr>
        <p:spPr>
          <a:xfrm>
            <a:off x="9051634" y="858829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2AF769-F2D3-A83F-D211-108C38C9844A}"/>
              </a:ext>
            </a:extLst>
          </p:cNvPr>
          <p:cNvSpPr/>
          <p:nvPr/>
        </p:nvSpPr>
        <p:spPr>
          <a:xfrm>
            <a:off x="5652654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C562E6-3DA9-A3EF-65B6-6324B835A8AF}"/>
              </a:ext>
            </a:extLst>
          </p:cNvPr>
          <p:cNvSpPr/>
          <p:nvPr/>
        </p:nvSpPr>
        <p:spPr>
          <a:xfrm>
            <a:off x="6502399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A815640-0BAE-0175-2E94-8B44B415FA4C}"/>
              </a:ext>
            </a:extLst>
          </p:cNvPr>
          <p:cNvSpPr/>
          <p:nvPr/>
        </p:nvSpPr>
        <p:spPr>
          <a:xfrm>
            <a:off x="7352144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4A9388F-1730-D775-2799-3D42224DC3DE}"/>
              </a:ext>
            </a:extLst>
          </p:cNvPr>
          <p:cNvSpPr/>
          <p:nvPr/>
        </p:nvSpPr>
        <p:spPr>
          <a:xfrm>
            <a:off x="8201889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0ABCB25-7C9F-2BC4-C87B-A5D21ED6EB76}"/>
              </a:ext>
            </a:extLst>
          </p:cNvPr>
          <p:cNvSpPr/>
          <p:nvPr/>
        </p:nvSpPr>
        <p:spPr>
          <a:xfrm>
            <a:off x="9051634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FCF15C-1111-2B87-3B66-0F3022225FA5}"/>
              </a:ext>
            </a:extLst>
          </p:cNvPr>
          <p:cNvSpPr/>
          <p:nvPr/>
        </p:nvSpPr>
        <p:spPr>
          <a:xfrm>
            <a:off x="5652654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11D53DA-AD95-B045-2B3D-33FBAC9A9395}"/>
              </a:ext>
            </a:extLst>
          </p:cNvPr>
          <p:cNvSpPr/>
          <p:nvPr/>
        </p:nvSpPr>
        <p:spPr>
          <a:xfrm>
            <a:off x="6502399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9179E40-9B38-C7F5-5AC6-C4805BC0297B}"/>
              </a:ext>
            </a:extLst>
          </p:cNvPr>
          <p:cNvSpPr/>
          <p:nvPr/>
        </p:nvSpPr>
        <p:spPr>
          <a:xfrm>
            <a:off x="7352144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5F1D2D-A389-FE8A-0DFB-249153B87FDC}"/>
              </a:ext>
            </a:extLst>
          </p:cNvPr>
          <p:cNvSpPr/>
          <p:nvPr/>
        </p:nvSpPr>
        <p:spPr>
          <a:xfrm>
            <a:off x="8201889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C4216B-B66B-9C5C-EA6C-D414C981D9D9}"/>
              </a:ext>
            </a:extLst>
          </p:cNvPr>
          <p:cNvSpPr/>
          <p:nvPr/>
        </p:nvSpPr>
        <p:spPr>
          <a:xfrm>
            <a:off x="9051634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A9BEDC-C120-BF24-3350-4B0A8A3455A5}"/>
              </a:ext>
            </a:extLst>
          </p:cNvPr>
          <p:cNvSpPr txBox="1"/>
          <p:nvPr/>
        </p:nvSpPr>
        <p:spPr>
          <a:xfrm>
            <a:off x="5791198" y="2816694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66F554-D6EE-DB5A-70F4-BD4A66E65E5A}"/>
              </a:ext>
            </a:extLst>
          </p:cNvPr>
          <p:cNvSpPr txBox="1"/>
          <p:nvPr/>
        </p:nvSpPr>
        <p:spPr>
          <a:xfrm>
            <a:off x="5791198" y="192049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4FB865-CE74-C1C2-F430-7D3C35F9A9C7}"/>
              </a:ext>
            </a:extLst>
          </p:cNvPr>
          <p:cNvSpPr txBox="1"/>
          <p:nvPr/>
        </p:nvSpPr>
        <p:spPr>
          <a:xfrm>
            <a:off x="5791198" y="106580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4D98D8-20D0-6527-F0C7-5962738366A8}"/>
              </a:ext>
            </a:extLst>
          </p:cNvPr>
          <p:cNvSpPr txBox="1"/>
          <p:nvPr/>
        </p:nvSpPr>
        <p:spPr>
          <a:xfrm>
            <a:off x="5786579" y="18472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B97E0-2188-3F53-48BC-D94051A3E90B}"/>
              </a:ext>
            </a:extLst>
          </p:cNvPr>
          <p:cNvSpPr txBox="1"/>
          <p:nvPr/>
        </p:nvSpPr>
        <p:spPr>
          <a:xfrm>
            <a:off x="6756396" y="2816694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FA7177-AB96-FBA2-5206-C4476291270A}"/>
              </a:ext>
            </a:extLst>
          </p:cNvPr>
          <p:cNvSpPr txBox="1"/>
          <p:nvPr/>
        </p:nvSpPr>
        <p:spPr>
          <a:xfrm>
            <a:off x="7583048" y="2820792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FCE2F3E-C78B-7345-CAFF-6244395FE8DA}"/>
              </a:ext>
            </a:extLst>
          </p:cNvPr>
          <p:cNvSpPr txBox="1"/>
          <p:nvPr/>
        </p:nvSpPr>
        <p:spPr>
          <a:xfrm>
            <a:off x="8294248" y="2835397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F395B5-D410-DDDE-CB60-118A9CAD4549}"/>
              </a:ext>
            </a:extLst>
          </p:cNvPr>
          <p:cNvSpPr txBox="1"/>
          <p:nvPr/>
        </p:nvSpPr>
        <p:spPr>
          <a:xfrm>
            <a:off x="9143993" y="2816694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899057-6554-A573-A5DF-8CDF7EA59042}"/>
              </a:ext>
            </a:extLst>
          </p:cNvPr>
          <p:cNvSpPr txBox="1"/>
          <p:nvPr/>
        </p:nvSpPr>
        <p:spPr>
          <a:xfrm>
            <a:off x="6756395" y="1910405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A32D20-3BF5-953D-C2FB-1ECA089D0B92}"/>
              </a:ext>
            </a:extLst>
          </p:cNvPr>
          <p:cNvSpPr txBox="1"/>
          <p:nvPr/>
        </p:nvSpPr>
        <p:spPr>
          <a:xfrm>
            <a:off x="6721760" y="1039335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F83370B-CBCC-4A39-5B18-5B18FF55AC80}"/>
              </a:ext>
            </a:extLst>
          </p:cNvPr>
          <p:cNvSpPr txBox="1"/>
          <p:nvPr/>
        </p:nvSpPr>
        <p:spPr>
          <a:xfrm>
            <a:off x="6741387" y="180506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729266-B9D0-6DC6-7725-82C5764E0FF1}"/>
              </a:ext>
            </a:extLst>
          </p:cNvPr>
          <p:cNvSpPr txBox="1"/>
          <p:nvPr/>
        </p:nvSpPr>
        <p:spPr>
          <a:xfrm>
            <a:off x="7499920" y="1910405"/>
            <a:ext cx="9386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C76017-969F-48CC-8E70-0EB6502BF8CC}"/>
              </a:ext>
            </a:extLst>
          </p:cNvPr>
          <p:cNvSpPr txBox="1"/>
          <p:nvPr/>
        </p:nvSpPr>
        <p:spPr>
          <a:xfrm>
            <a:off x="7599206" y="1052581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D7DC51B-24EA-4473-5487-219B3A9D8DF9}"/>
              </a:ext>
            </a:extLst>
          </p:cNvPr>
          <p:cNvSpPr txBox="1"/>
          <p:nvPr/>
        </p:nvSpPr>
        <p:spPr>
          <a:xfrm>
            <a:off x="7583048" y="21191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95F0FF7-8FE0-37E2-7EBF-F58879A85927}"/>
              </a:ext>
            </a:extLst>
          </p:cNvPr>
          <p:cNvSpPr txBox="1"/>
          <p:nvPr/>
        </p:nvSpPr>
        <p:spPr>
          <a:xfrm>
            <a:off x="8349665" y="1938484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2039E5-EA36-318B-521A-EEB1B9246E0A}"/>
              </a:ext>
            </a:extLst>
          </p:cNvPr>
          <p:cNvSpPr txBox="1"/>
          <p:nvPr/>
        </p:nvSpPr>
        <p:spPr>
          <a:xfrm>
            <a:off x="8418923" y="1034205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F859B1-0508-7BC7-3A0F-84BE5C2B3525}"/>
              </a:ext>
            </a:extLst>
          </p:cNvPr>
          <p:cNvSpPr txBox="1"/>
          <p:nvPr/>
        </p:nvSpPr>
        <p:spPr>
          <a:xfrm>
            <a:off x="8386607" y="21191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926D629-C3E8-94E5-1A87-56A207ECDD97}"/>
              </a:ext>
            </a:extLst>
          </p:cNvPr>
          <p:cNvSpPr txBox="1"/>
          <p:nvPr/>
        </p:nvSpPr>
        <p:spPr>
          <a:xfrm>
            <a:off x="9118600" y="192049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B12CF12-83D5-A517-EA26-84022B8767A2}"/>
              </a:ext>
            </a:extLst>
          </p:cNvPr>
          <p:cNvSpPr txBox="1"/>
          <p:nvPr/>
        </p:nvSpPr>
        <p:spPr>
          <a:xfrm>
            <a:off x="9208612" y="108995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A04792-99FF-62CF-A044-4F3F1BB3199C}"/>
              </a:ext>
            </a:extLst>
          </p:cNvPr>
          <p:cNvSpPr txBox="1"/>
          <p:nvPr/>
        </p:nvSpPr>
        <p:spPr>
          <a:xfrm>
            <a:off x="9245547" y="207102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E604A72-9210-D7B1-0674-2BE649B0E4BD}"/>
              </a:ext>
            </a:extLst>
          </p:cNvPr>
          <p:cNvSpPr/>
          <p:nvPr/>
        </p:nvSpPr>
        <p:spPr>
          <a:xfrm>
            <a:off x="5652654" y="3372315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E9002-2030-0F3F-5945-02219DC7111F}"/>
              </a:ext>
            </a:extLst>
          </p:cNvPr>
          <p:cNvSpPr/>
          <p:nvPr/>
        </p:nvSpPr>
        <p:spPr>
          <a:xfrm>
            <a:off x="6502399" y="3372315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02F2FA3-3A82-9146-6CD2-D303583BC9F5}"/>
              </a:ext>
            </a:extLst>
          </p:cNvPr>
          <p:cNvSpPr/>
          <p:nvPr/>
        </p:nvSpPr>
        <p:spPr>
          <a:xfrm>
            <a:off x="7352144" y="3372315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2F5C922-45FB-B0CF-135E-D0285C2E1F9D}"/>
              </a:ext>
            </a:extLst>
          </p:cNvPr>
          <p:cNvSpPr/>
          <p:nvPr/>
        </p:nvSpPr>
        <p:spPr>
          <a:xfrm>
            <a:off x="8201889" y="3372315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DDC397B-3043-F4D1-2811-F4E088AEB870}"/>
              </a:ext>
            </a:extLst>
          </p:cNvPr>
          <p:cNvSpPr/>
          <p:nvPr/>
        </p:nvSpPr>
        <p:spPr>
          <a:xfrm>
            <a:off x="9051634" y="3372315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2883A75-19DE-9397-1798-949E930065BB}"/>
              </a:ext>
            </a:extLst>
          </p:cNvPr>
          <p:cNvSpPr/>
          <p:nvPr/>
        </p:nvSpPr>
        <p:spPr>
          <a:xfrm>
            <a:off x="5652654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92080B-E05B-141A-3F81-0B49091812B0}"/>
              </a:ext>
            </a:extLst>
          </p:cNvPr>
          <p:cNvSpPr/>
          <p:nvPr/>
        </p:nvSpPr>
        <p:spPr>
          <a:xfrm>
            <a:off x="6502399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D294D5-5B00-0172-5FA9-6031D20CB531}"/>
              </a:ext>
            </a:extLst>
          </p:cNvPr>
          <p:cNvSpPr/>
          <p:nvPr/>
        </p:nvSpPr>
        <p:spPr>
          <a:xfrm>
            <a:off x="7352144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91456AE-1FF9-8F7F-1A54-06376BAF33D7}"/>
              </a:ext>
            </a:extLst>
          </p:cNvPr>
          <p:cNvSpPr/>
          <p:nvPr/>
        </p:nvSpPr>
        <p:spPr>
          <a:xfrm>
            <a:off x="8201889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C65D296-DB81-F942-5D55-206BA6EA4E6D}"/>
              </a:ext>
            </a:extLst>
          </p:cNvPr>
          <p:cNvSpPr/>
          <p:nvPr/>
        </p:nvSpPr>
        <p:spPr>
          <a:xfrm>
            <a:off x="9051634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7C2329C-A0E1-3BC9-1AF8-D46F978FB901}"/>
              </a:ext>
            </a:extLst>
          </p:cNvPr>
          <p:cNvSpPr/>
          <p:nvPr/>
        </p:nvSpPr>
        <p:spPr>
          <a:xfrm>
            <a:off x="5652654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FB1C5E-D6E2-1386-0EE3-C88CF45D5F2D}"/>
              </a:ext>
            </a:extLst>
          </p:cNvPr>
          <p:cNvSpPr/>
          <p:nvPr/>
        </p:nvSpPr>
        <p:spPr>
          <a:xfrm>
            <a:off x="6502399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8C388D-68B3-402B-7646-188C393C2B7D}"/>
              </a:ext>
            </a:extLst>
          </p:cNvPr>
          <p:cNvSpPr/>
          <p:nvPr/>
        </p:nvSpPr>
        <p:spPr>
          <a:xfrm>
            <a:off x="7352144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AFF2AAC-1C02-48AF-D2B8-ECE02A8C7F7F}"/>
              </a:ext>
            </a:extLst>
          </p:cNvPr>
          <p:cNvSpPr/>
          <p:nvPr/>
        </p:nvSpPr>
        <p:spPr>
          <a:xfrm>
            <a:off x="8201889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4B50F3-0C36-11F5-63E4-782DBEB06344}"/>
              </a:ext>
            </a:extLst>
          </p:cNvPr>
          <p:cNvSpPr/>
          <p:nvPr/>
        </p:nvSpPr>
        <p:spPr>
          <a:xfrm>
            <a:off x="9051634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F846009-9E8E-4A29-18F1-71091AD26E05}"/>
              </a:ext>
            </a:extLst>
          </p:cNvPr>
          <p:cNvSpPr/>
          <p:nvPr/>
        </p:nvSpPr>
        <p:spPr>
          <a:xfrm>
            <a:off x="5652654" y="5948802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EF051B-7E1C-AF32-AE7B-D29CAD1203AE}"/>
              </a:ext>
            </a:extLst>
          </p:cNvPr>
          <p:cNvSpPr/>
          <p:nvPr/>
        </p:nvSpPr>
        <p:spPr>
          <a:xfrm>
            <a:off x="6502399" y="5948802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E38E388-749C-EA1F-A2D8-108A8B272846}"/>
              </a:ext>
            </a:extLst>
          </p:cNvPr>
          <p:cNvSpPr/>
          <p:nvPr/>
        </p:nvSpPr>
        <p:spPr>
          <a:xfrm>
            <a:off x="7352144" y="5948802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90E65FC-202A-5319-C935-663A028C1C71}"/>
              </a:ext>
            </a:extLst>
          </p:cNvPr>
          <p:cNvSpPr/>
          <p:nvPr/>
        </p:nvSpPr>
        <p:spPr>
          <a:xfrm>
            <a:off x="8201889" y="5948802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D35E64D-9E6D-B336-C52C-16BCA3C419FC}"/>
              </a:ext>
            </a:extLst>
          </p:cNvPr>
          <p:cNvSpPr/>
          <p:nvPr/>
        </p:nvSpPr>
        <p:spPr>
          <a:xfrm>
            <a:off x="9051634" y="5948802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4B87648-3465-E422-6BD1-716A6D859937}"/>
              </a:ext>
            </a:extLst>
          </p:cNvPr>
          <p:cNvSpPr txBox="1"/>
          <p:nvPr/>
        </p:nvSpPr>
        <p:spPr>
          <a:xfrm>
            <a:off x="5791198" y="6189009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0B9C515-82EC-0F6C-6937-51ABA6C2F398}"/>
              </a:ext>
            </a:extLst>
          </p:cNvPr>
          <p:cNvSpPr txBox="1"/>
          <p:nvPr/>
        </p:nvSpPr>
        <p:spPr>
          <a:xfrm>
            <a:off x="5791198" y="529280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D4A4EF1-0572-3186-9933-5319F2D43F75}"/>
              </a:ext>
            </a:extLst>
          </p:cNvPr>
          <p:cNvSpPr txBox="1"/>
          <p:nvPr/>
        </p:nvSpPr>
        <p:spPr>
          <a:xfrm>
            <a:off x="5791198" y="443812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47A36A-C90A-E91D-EEB3-39F11F49A253}"/>
              </a:ext>
            </a:extLst>
          </p:cNvPr>
          <p:cNvSpPr txBox="1"/>
          <p:nvPr/>
        </p:nvSpPr>
        <p:spPr>
          <a:xfrm>
            <a:off x="5786579" y="355704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6E4A469-471C-952A-AE3A-F8CCDC666A8A}"/>
              </a:ext>
            </a:extLst>
          </p:cNvPr>
          <p:cNvSpPr txBox="1"/>
          <p:nvPr/>
        </p:nvSpPr>
        <p:spPr>
          <a:xfrm>
            <a:off x="6756396" y="6189009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854A15C-0F15-FC9E-9772-F0D0B1212B7F}"/>
              </a:ext>
            </a:extLst>
          </p:cNvPr>
          <p:cNvSpPr txBox="1"/>
          <p:nvPr/>
        </p:nvSpPr>
        <p:spPr>
          <a:xfrm>
            <a:off x="7583048" y="6193107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FF8EF2-BA7C-EC6A-607A-55AECFAF9D62}"/>
              </a:ext>
            </a:extLst>
          </p:cNvPr>
          <p:cNvSpPr txBox="1"/>
          <p:nvPr/>
        </p:nvSpPr>
        <p:spPr>
          <a:xfrm>
            <a:off x="8294248" y="6207712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339241E-06D7-3A76-EA72-2BD7107F8118}"/>
              </a:ext>
            </a:extLst>
          </p:cNvPr>
          <p:cNvSpPr txBox="1"/>
          <p:nvPr/>
        </p:nvSpPr>
        <p:spPr>
          <a:xfrm>
            <a:off x="9143993" y="6189009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412808-A36B-40E9-46CE-CA0347F28D60}"/>
              </a:ext>
            </a:extLst>
          </p:cNvPr>
          <p:cNvSpPr txBox="1"/>
          <p:nvPr/>
        </p:nvSpPr>
        <p:spPr>
          <a:xfrm>
            <a:off x="6756395" y="5282720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AD85030-410C-E590-6C1A-62AA5603BC3C}"/>
              </a:ext>
            </a:extLst>
          </p:cNvPr>
          <p:cNvSpPr txBox="1"/>
          <p:nvPr/>
        </p:nvSpPr>
        <p:spPr>
          <a:xfrm>
            <a:off x="6721760" y="4411650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2AB7E1-5829-64AB-41B6-8D2B0DA307A4}"/>
              </a:ext>
            </a:extLst>
          </p:cNvPr>
          <p:cNvSpPr txBox="1"/>
          <p:nvPr/>
        </p:nvSpPr>
        <p:spPr>
          <a:xfrm>
            <a:off x="6741387" y="3552821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02B0A2-C91B-0742-1148-4D7A598D2468}"/>
              </a:ext>
            </a:extLst>
          </p:cNvPr>
          <p:cNvSpPr txBox="1"/>
          <p:nvPr/>
        </p:nvSpPr>
        <p:spPr>
          <a:xfrm>
            <a:off x="7499920" y="5282720"/>
            <a:ext cx="9386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96772B-2A9A-BB14-A328-1AB19F4C29EE}"/>
              </a:ext>
            </a:extLst>
          </p:cNvPr>
          <p:cNvSpPr txBox="1"/>
          <p:nvPr/>
        </p:nvSpPr>
        <p:spPr>
          <a:xfrm>
            <a:off x="7599206" y="4424896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06476A4-4E64-88AB-AD80-ABD05AA2C539}"/>
              </a:ext>
            </a:extLst>
          </p:cNvPr>
          <p:cNvSpPr txBox="1"/>
          <p:nvPr/>
        </p:nvSpPr>
        <p:spPr>
          <a:xfrm>
            <a:off x="7583048" y="358423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8353F87-3150-552F-BCB7-7A07AE2A4664}"/>
              </a:ext>
            </a:extLst>
          </p:cNvPr>
          <p:cNvSpPr txBox="1"/>
          <p:nvPr/>
        </p:nvSpPr>
        <p:spPr>
          <a:xfrm>
            <a:off x="8349665" y="5310799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06232-39A4-5B14-20D3-93B7FD0ECEBA}"/>
              </a:ext>
            </a:extLst>
          </p:cNvPr>
          <p:cNvSpPr txBox="1"/>
          <p:nvPr/>
        </p:nvSpPr>
        <p:spPr>
          <a:xfrm>
            <a:off x="8418923" y="4406520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2D83EA-9BBC-A25D-E9C8-52F97ABD3EFB}"/>
              </a:ext>
            </a:extLst>
          </p:cNvPr>
          <p:cNvSpPr txBox="1"/>
          <p:nvPr/>
        </p:nvSpPr>
        <p:spPr>
          <a:xfrm>
            <a:off x="8386607" y="3584233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758867-76FE-133E-7B9B-C09A833905A4}"/>
              </a:ext>
            </a:extLst>
          </p:cNvPr>
          <p:cNvSpPr txBox="1"/>
          <p:nvPr/>
        </p:nvSpPr>
        <p:spPr>
          <a:xfrm>
            <a:off x="9118600" y="529280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0BFD23D-2270-5710-77F3-0CD8FBCC0B65}"/>
              </a:ext>
            </a:extLst>
          </p:cNvPr>
          <p:cNvSpPr txBox="1"/>
          <p:nvPr/>
        </p:nvSpPr>
        <p:spPr>
          <a:xfrm>
            <a:off x="9208612" y="4462268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CDC51E5-A8AE-C105-D36F-4D0886FC8151}"/>
              </a:ext>
            </a:extLst>
          </p:cNvPr>
          <p:cNvSpPr txBox="1"/>
          <p:nvPr/>
        </p:nvSpPr>
        <p:spPr>
          <a:xfrm>
            <a:off x="9245547" y="3579417"/>
            <a:ext cx="57265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941337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3844CE-9FEC-99A1-7F1B-23A1D0821F57}"/>
              </a:ext>
            </a:extLst>
          </p:cNvPr>
          <p:cNvSpPr/>
          <p:nvPr/>
        </p:nvSpPr>
        <p:spPr>
          <a:xfrm>
            <a:off x="1403927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9EF4-96E8-404A-B91C-67F413EA622D}"/>
              </a:ext>
            </a:extLst>
          </p:cNvPr>
          <p:cNvSpPr/>
          <p:nvPr/>
        </p:nvSpPr>
        <p:spPr>
          <a:xfrm>
            <a:off x="2253672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F1B64-7925-27EB-16BD-C5416FDD6AD2}"/>
              </a:ext>
            </a:extLst>
          </p:cNvPr>
          <p:cNvSpPr/>
          <p:nvPr/>
        </p:nvSpPr>
        <p:spPr>
          <a:xfrm>
            <a:off x="3103417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23897-9030-7D0F-23C4-D6C2A961BF91}"/>
              </a:ext>
            </a:extLst>
          </p:cNvPr>
          <p:cNvSpPr/>
          <p:nvPr/>
        </p:nvSpPr>
        <p:spPr>
          <a:xfrm>
            <a:off x="3953162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99D36-D418-E100-A7E9-EBED7DC0FC73}"/>
              </a:ext>
            </a:extLst>
          </p:cNvPr>
          <p:cNvSpPr/>
          <p:nvPr/>
        </p:nvSpPr>
        <p:spPr>
          <a:xfrm>
            <a:off x="4802907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0A54F-67E5-2324-5232-436BBBCA1DD4}"/>
              </a:ext>
            </a:extLst>
          </p:cNvPr>
          <p:cNvSpPr/>
          <p:nvPr/>
        </p:nvSpPr>
        <p:spPr>
          <a:xfrm>
            <a:off x="1403927" y="85882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69BC5-E32A-0960-334D-D24AE076CCFC}"/>
              </a:ext>
            </a:extLst>
          </p:cNvPr>
          <p:cNvSpPr/>
          <p:nvPr/>
        </p:nvSpPr>
        <p:spPr>
          <a:xfrm>
            <a:off x="2253672" y="85882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B4FF7-BA89-261E-BD9E-0A11BA4DCBCF}"/>
              </a:ext>
            </a:extLst>
          </p:cNvPr>
          <p:cNvSpPr/>
          <p:nvPr/>
        </p:nvSpPr>
        <p:spPr>
          <a:xfrm>
            <a:off x="3103417" y="858829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65754D-9A35-B1CC-0675-B04711A80B90}"/>
              </a:ext>
            </a:extLst>
          </p:cNvPr>
          <p:cNvSpPr/>
          <p:nvPr/>
        </p:nvSpPr>
        <p:spPr>
          <a:xfrm>
            <a:off x="3953162" y="858829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B0293-CD07-09AB-A7C4-95C500BD38F8}"/>
              </a:ext>
            </a:extLst>
          </p:cNvPr>
          <p:cNvSpPr/>
          <p:nvPr/>
        </p:nvSpPr>
        <p:spPr>
          <a:xfrm>
            <a:off x="4802907" y="858829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CCAE81-9051-DFB1-9611-C46957A18856}"/>
              </a:ext>
            </a:extLst>
          </p:cNvPr>
          <p:cNvSpPr/>
          <p:nvPr/>
        </p:nvSpPr>
        <p:spPr>
          <a:xfrm>
            <a:off x="1403927" y="171765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92202-B45D-ACC3-3A04-BB2213398193}"/>
              </a:ext>
            </a:extLst>
          </p:cNvPr>
          <p:cNvSpPr/>
          <p:nvPr/>
        </p:nvSpPr>
        <p:spPr>
          <a:xfrm>
            <a:off x="2253672" y="1717658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D6651-D73D-4FBA-86E0-F2DDB59A608C}"/>
              </a:ext>
            </a:extLst>
          </p:cNvPr>
          <p:cNvSpPr/>
          <p:nvPr/>
        </p:nvSpPr>
        <p:spPr>
          <a:xfrm>
            <a:off x="3103417" y="171765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3B580A-AAB0-E4B5-485E-9E5E86A2DE4F}"/>
              </a:ext>
            </a:extLst>
          </p:cNvPr>
          <p:cNvSpPr/>
          <p:nvPr/>
        </p:nvSpPr>
        <p:spPr>
          <a:xfrm>
            <a:off x="3953162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2F1DFA-C875-F553-1C48-862E1589C356}"/>
              </a:ext>
            </a:extLst>
          </p:cNvPr>
          <p:cNvSpPr/>
          <p:nvPr/>
        </p:nvSpPr>
        <p:spPr>
          <a:xfrm>
            <a:off x="4802907" y="1717658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662768-9C1A-430B-DC3A-BE72BFAE2764}"/>
              </a:ext>
            </a:extLst>
          </p:cNvPr>
          <p:cNvSpPr/>
          <p:nvPr/>
        </p:nvSpPr>
        <p:spPr>
          <a:xfrm>
            <a:off x="1403927" y="2576487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54674-C1FE-BE85-A9D2-8A602B282826}"/>
              </a:ext>
            </a:extLst>
          </p:cNvPr>
          <p:cNvSpPr/>
          <p:nvPr/>
        </p:nvSpPr>
        <p:spPr>
          <a:xfrm>
            <a:off x="2253672" y="2576487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685B5A-6F11-DEB1-DB62-345545ABCCDE}"/>
              </a:ext>
            </a:extLst>
          </p:cNvPr>
          <p:cNvSpPr/>
          <p:nvPr/>
        </p:nvSpPr>
        <p:spPr>
          <a:xfrm>
            <a:off x="3103417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B163D5-5BA8-3CE8-F9E6-E41EE8F61C4C}"/>
              </a:ext>
            </a:extLst>
          </p:cNvPr>
          <p:cNvSpPr/>
          <p:nvPr/>
        </p:nvSpPr>
        <p:spPr>
          <a:xfrm>
            <a:off x="3953162" y="2576487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FA9A21-5D99-3ED7-03E2-A4D541B83EBE}"/>
              </a:ext>
            </a:extLst>
          </p:cNvPr>
          <p:cNvSpPr/>
          <p:nvPr/>
        </p:nvSpPr>
        <p:spPr>
          <a:xfrm>
            <a:off x="4802907" y="2576487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516386-630B-8A41-C26A-B6D179B35B10}"/>
              </a:ext>
            </a:extLst>
          </p:cNvPr>
          <p:cNvSpPr txBox="1"/>
          <p:nvPr/>
        </p:nvSpPr>
        <p:spPr>
          <a:xfrm>
            <a:off x="1542471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D97136-C052-CBC5-7D55-ECF503C58D69}"/>
              </a:ext>
            </a:extLst>
          </p:cNvPr>
          <p:cNvSpPr txBox="1"/>
          <p:nvPr/>
        </p:nvSpPr>
        <p:spPr>
          <a:xfrm>
            <a:off x="1542471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AC398-7299-9619-8B2B-C2BFB19EFC53}"/>
              </a:ext>
            </a:extLst>
          </p:cNvPr>
          <p:cNvSpPr txBox="1"/>
          <p:nvPr/>
        </p:nvSpPr>
        <p:spPr>
          <a:xfrm>
            <a:off x="1542471" y="1065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EBF92A-AB66-07C1-869F-D37DE6B047A0}"/>
              </a:ext>
            </a:extLst>
          </p:cNvPr>
          <p:cNvSpPr txBox="1"/>
          <p:nvPr/>
        </p:nvSpPr>
        <p:spPr>
          <a:xfrm>
            <a:off x="1537852" y="18472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0965B5-1166-FA90-5B3C-40E431598495}"/>
              </a:ext>
            </a:extLst>
          </p:cNvPr>
          <p:cNvSpPr txBox="1"/>
          <p:nvPr/>
        </p:nvSpPr>
        <p:spPr>
          <a:xfrm>
            <a:off x="2507669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84252A-BBEB-180A-C5A3-744319EA814A}"/>
              </a:ext>
            </a:extLst>
          </p:cNvPr>
          <p:cNvSpPr txBox="1"/>
          <p:nvPr/>
        </p:nvSpPr>
        <p:spPr>
          <a:xfrm>
            <a:off x="3334321" y="282079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1D768-64EA-F9A1-C997-9F1EF24AF553}"/>
              </a:ext>
            </a:extLst>
          </p:cNvPr>
          <p:cNvSpPr txBox="1"/>
          <p:nvPr/>
        </p:nvSpPr>
        <p:spPr>
          <a:xfrm>
            <a:off x="4045521" y="283539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06F535-17D2-2738-F90F-1150EB94051E}"/>
              </a:ext>
            </a:extLst>
          </p:cNvPr>
          <p:cNvSpPr txBox="1"/>
          <p:nvPr/>
        </p:nvSpPr>
        <p:spPr>
          <a:xfrm>
            <a:off x="4895266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845962-C34F-5128-689E-9CC521A24C33}"/>
              </a:ext>
            </a:extLst>
          </p:cNvPr>
          <p:cNvSpPr txBox="1"/>
          <p:nvPr/>
        </p:nvSpPr>
        <p:spPr>
          <a:xfrm>
            <a:off x="2507668" y="191040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1F4427-1D11-C154-5F2A-645E86182BAC}"/>
              </a:ext>
            </a:extLst>
          </p:cNvPr>
          <p:cNvSpPr txBox="1"/>
          <p:nvPr/>
        </p:nvSpPr>
        <p:spPr>
          <a:xfrm>
            <a:off x="2473033" y="103933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2EC080-366F-FC0D-8D50-1C1D5E4CC7BB}"/>
              </a:ext>
            </a:extLst>
          </p:cNvPr>
          <p:cNvSpPr txBox="1"/>
          <p:nvPr/>
        </p:nvSpPr>
        <p:spPr>
          <a:xfrm>
            <a:off x="2492660" y="180506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3F288-E7A9-AE9F-94CF-80E355E8E07A}"/>
              </a:ext>
            </a:extLst>
          </p:cNvPr>
          <p:cNvSpPr txBox="1"/>
          <p:nvPr/>
        </p:nvSpPr>
        <p:spPr>
          <a:xfrm>
            <a:off x="3251193" y="1910405"/>
            <a:ext cx="9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B4869B-761B-C98B-89ED-6E3548E21F54}"/>
              </a:ext>
            </a:extLst>
          </p:cNvPr>
          <p:cNvSpPr txBox="1"/>
          <p:nvPr/>
        </p:nvSpPr>
        <p:spPr>
          <a:xfrm>
            <a:off x="3350479" y="105258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EA873-F3C1-B4B4-4674-96AD662DF38B}"/>
              </a:ext>
            </a:extLst>
          </p:cNvPr>
          <p:cNvSpPr txBox="1"/>
          <p:nvPr/>
        </p:nvSpPr>
        <p:spPr>
          <a:xfrm>
            <a:off x="3334321" y="21191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B789C7-37CF-250B-1228-6F94CD2A702D}"/>
              </a:ext>
            </a:extLst>
          </p:cNvPr>
          <p:cNvSpPr txBox="1"/>
          <p:nvPr/>
        </p:nvSpPr>
        <p:spPr>
          <a:xfrm>
            <a:off x="4100938" y="193848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0C5684-3956-BC2C-EBC2-0C2B38BD2C3D}"/>
              </a:ext>
            </a:extLst>
          </p:cNvPr>
          <p:cNvSpPr txBox="1"/>
          <p:nvPr/>
        </p:nvSpPr>
        <p:spPr>
          <a:xfrm>
            <a:off x="4170196" y="103420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79CD30-FD04-70E2-A1D4-8C81A8B686B0}"/>
              </a:ext>
            </a:extLst>
          </p:cNvPr>
          <p:cNvSpPr txBox="1"/>
          <p:nvPr/>
        </p:nvSpPr>
        <p:spPr>
          <a:xfrm>
            <a:off x="4137880" y="21191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F8137A-1436-D200-B675-5F5F6D3A6CA6}"/>
              </a:ext>
            </a:extLst>
          </p:cNvPr>
          <p:cNvSpPr txBox="1"/>
          <p:nvPr/>
        </p:nvSpPr>
        <p:spPr>
          <a:xfrm>
            <a:off x="4869873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866BD7-9F45-12AE-4630-ED1CCCB6BA54}"/>
              </a:ext>
            </a:extLst>
          </p:cNvPr>
          <p:cNvSpPr txBox="1"/>
          <p:nvPr/>
        </p:nvSpPr>
        <p:spPr>
          <a:xfrm>
            <a:off x="4959885" y="108995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3CC84-16CE-8CE6-C61B-E70A0BB630B2}"/>
              </a:ext>
            </a:extLst>
          </p:cNvPr>
          <p:cNvSpPr txBox="1"/>
          <p:nvPr/>
        </p:nvSpPr>
        <p:spPr>
          <a:xfrm>
            <a:off x="4996820" y="20710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D31073-40BB-15A8-0AB4-7AF86EA30C65}"/>
              </a:ext>
            </a:extLst>
          </p:cNvPr>
          <p:cNvSpPr/>
          <p:nvPr/>
        </p:nvSpPr>
        <p:spPr>
          <a:xfrm>
            <a:off x="1403927" y="3372315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C9DEF6-9EC7-1F39-576A-1D1E27A50541}"/>
              </a:ext>
            </a:extLst>
          </p:cNvPr>
          <p:cNvSpPr/>
          <p:nvPr/>
        </p:nvSpPr>
        <p:spPr>
          <a:xfrm>
            <a:off x="2253672" y="3372315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F13344-FB8A-4A8F-F6A1-CB0F55170DCD}"/>
              </a:ext>
            </a:extLst>
          </p:cNvPr>
          <p:cNvSpPr/>
          <p:nvPr/>
        </p:nvSpPr>
        <p:spPr>
          <a:xfrm>
            <a:off x="3103417" y="3372315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474E09-C515-3CC5-40A8-0382EA4E8F75}"/>
              </a:ext>
            </a:extLst>
          </p:cNvPr>
          <p:cNvSpPr/>
          <p:nvPr/>
        </p:nvSpPr>
        <p:spPr>
          <a:xfrm>
            <a:off x="3953162" y="3372315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70918C-CF48-BB4A-3DF6-D0E61323308C}"/>
              </a:ext>
            </a:extLst>
          </p:cNvPr>
          <p:cNvSpPr/>
          <p:nvPr/>
        </p:nvSpPr>
        <p:spPr>
          <a:xfrm>
            <a:off x="4802907" y="3372315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66C2F-B9AD-6509-ECCB-3BA46626C2F6}"/>
              </a:ext>
            </a:extLst>
          </p:cNvPr>
          <p:cNvSpPr/>
          <p:nvPr/>
        </p:nvSpPr>
        <p:spPr>
          <a:xfrm>
            <a:off x="1403927" y="423114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3D43C5-DCEA-DB1E-41A5-66FB8315FF2D}"/>
              </a:ext>
            </a:extLst>
          </p:cNvPr>
          <p:cNvSpPr/>
          <p:nvPr/>
        </p:nvSpPr>
        <p:spPr>
          <a:xfrm>
            <a:off x="2253672" y="4231144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649256-0167-EF42-94E3-B7F485D17815}"/>
              </a:ext>
            </a:extLst>
          </p:cNvPr>
          <p:cNvSpPr/>
          <p:nvPr/>
        </p:nvSpPr>
        <p:spPr>
          <a:xfrm>
            <a:off x="3103417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F3B801-64CF-F04F-1C07-EC794A7CA618}"/>
              </a:ext>
            </a:extLst>
          </p:cNvPr>
          <p:cNvSpPr/>
          <p:nvPr/>
        </p:nvSpPr>
        <p:spPr>
          <a:xfrm>
            <a:off x="3953162" y="423114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39BD41-2633-D0EE-1B90-C0A60F5D7338}"/>
              </a:ext>
            </a:extLst>
          </p:cNvPr>
          <p:cNvSpPr/>
          <p:nvPr/>
        </p:nvSpPr>
        <p:spPr>
          <a:xfrm>
            <a:off x="4802907" y="4231144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DC3B5D-C539-EFB2-A1E9-21ECC90AC058}"/>
              </a:ext>
            </a:extLst>
          </p:cNvPr>
          <p:cNvSpPr/>
          <p:nvPr/>
        </p:nvSpPr>
        <p:spPr>
          <a:xfrm>
            <a:off x="1403927" y="508997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8A0276-FCDF-CA69-3349-DBC28E5C46E9}"/>
              </a:ext>
            </a:extLst>
          </p:cNvPr>
          <p:cNvSpPr/>
          <p:nvPr/>
        </p:nvSpPr>
        <p:spPr>
          <a:xfrm>
            <a:off x="2253672" y="5089973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7859EE-5381-DD75-D045-FB180638BB80}"/>
              </a:ext>
            </a:extLst>
          </p:cNvPr>
          <p:cNvSpPr/>
          <p:nvPr/>
        </p:nvSpPr>
        <p:spPr>
          <a:xfrm>
            <a:off x="3103417" y="508997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57CBAB-DC1F-017C-CFE5-55BC7C8AE2B5}"/>
              </a:ext>
            </a:extLst>
          </p:cNvPr>
          <p:cNvSpPr/>
          <p:nvPr/>
        </p:nvSpPr>
        <p:spPr>
          <a:xfrm>
            <a:off x="3953162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43B81F-C6FB-3DFB-3DB3-71ADF1222B5F}"/>
              </a:ext>
            </a:extLst>
          </p:cNvPr>
          <p:cNvSpPr/>
          <p:nvPr/>
        </p:nvSpPr>
        <p:spPr>
          <a:xfrm>
            <a:off x="4802907" y="5089973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A41B36-4366-23B3-5FB3-23B38A609F17}"/>
              </a:ext>
            </a:extLst>
          </p:cNvPr>
          <p:cNvSpPr/>
          <p:nvPr/>
        </p:nvSpPr>
        <p:spPr>
          <a:xfrm>
            <a:off x="1403927" y="594880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DD37CE-E208-F652-D0D5-B3A50D917671}"/>
              </a:ext>
            </a:extLst>
          </p:cNvPr>
          <p:cNvSpPr/>
          <p:nvPr/>
        </p:nvSpPr>
        <p:spPr>
          <a:xfrm>
            <a:off x="2253672" y="594880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FC27A6-A738-6980-50B6-02F1AFA41349}"/>
              </a:ext>
            </a:extLst>
          </p:cNvPr>
          <p:cNvSpPr/>
          <p:nvPr/>
        </p:nvSpPr>
        <p:spPr>
          <a:xfrm>
            <a:off x="3103417" y="5948802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1613E3-8CB7-0883-8792-5217C2AFD1BB}"/>
              </a:ext>
            </a:extLst>
          </p:cNvPr>
          <p:cNvSpPr/>
          <p:nvPr/>
        </p:nvSpPr>
        <p:spPr>
          <a:xfrm>
            <a:off x="3953162" y="5948802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6FE1D2-ED1F-6FC9-82C7-63724910DE79}"/>
              </a:ext>
            </a:extLst>
          </p:cNvPr>
          <p:cNvSpPr/>
          <p:nvPr/>
        </p:nvSpPr>
        <p:spPr>
          <a:xfrm>
            <a:off x="4802907" y="5948802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116F51-3018-B92C-9240-7F4DDB9791A4}"/>
              </a:ext>
            </a:extLst>
          </p:cNvPr>
          <p:cNvSpPr txBox="1"/>
          <p:nvPr/>
        </p:nvSpPr>
        <p:spPr>
          <a:xfrm>
            <a:off x="1542471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D1326F-127E-718C-D2C1-C8CECB49958A}"/>
              </a:ext>
            </a:extLst>
          </p:cNvPr>
          <p:cNvSpPr txBox="1"/>
          <p:nvPr/>
        </p:nvSpPr>
        <p:spPr>
          <a:xfrm>
            <a:off x="1542471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1F5E23-626B-DCE9-D7A4-20546F93A2AC}"/>
              </a:ext>
            </a:extLst>
          </p:cNvPr>
          <p:cNvSpPr txBox="1"/>
          <p:nvPr/>
        </p:nvSpPr>
        <p:spPr>
          <a:xfrm>
            <a:off x="1542471" y="443812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20E4FC-06AE-3EBD-0C29-6550C1AF6EF7}"/>
              </a:ext>
            </a:extLst>
          </p:cNvPr>
          <p:cNvSpPr txBox="1"/>
          <p:nvPr/>
        </p:nvSpPr>
        <p:spPr>
          <a:xfrm>
            <a:off x="1537852" y="355704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9E093-69BD-D053-7FE0-A21DD05D4177}"/>
              </a:ext>
            </a:extLst>
          </p:cNvPr>
          <p:cNvSpPr txBox="1"/>
          <p:nvPr/>
        </p:nvSpPr>
        <p:spPr>
          <a:xfrm>
            <a:off x="2507669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64944E-F5B5-58E3-9187-410F23D0B539}"/>
              </a:ext>
            </a:extLst>
          </p:cNvPr>
          <p:cNvSpPr txBox="1"/>
          <p:nvPr/>
        </p:nvSpPr>
        <p:spPr>
          <a:xfrm>
            <a:off x="3334321" y="619310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D3B5C8-ACC1-B0AC-F67A-B4A6BEF3F6FA}"/>
              </a:ext>
            </a:extLst>
          </p:cNvPr>
          <p:cNvSpPr txBox="1"/>
          <p:nvPr/>
        </p:nvSpPr>
        <p:spPr>
          <a:xfrm>
            <a:off x="4045521" y="620771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0E0E1A-129E-F606-37EE-DC1249EB685E}"/>
              </a:ext>
            </a:extLst>
          </p:cNvPr>
          <p:cNvSpPr txBox="1"/>
          <p:nvPr/>
        </p:nvSpPr>
        <p:spPr>
          <a:xfrm>
            <a:off x="4895266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82D9C3-FAA9-1661-9923-73ABE8DADB58}"/>
              </a:ext>
            </a:extLst>
          </p:cNvPr>
          <p:cNvSpPr txBox="1"/>
          <p:nvPr/>
        </p:nvSpPr>
        <p:spPr>
          <a:xfrm>
            <a:off x="2507668" y="528272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00F157-ABA9-6035-B34C-5D9B9C858715}"/>
              </a:ext>
            </a:extLst>
          </p:cNvPr>
          <p:cNvSpPr txBox="1"/>
          <p:nvPr/>
        </p:nvSpPr>
        <p:spPr>
          <a:xfrm>
            <a:off x="2473033" y="441165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41F883-270D-D232-18D5-B6B880C61AF4}"/>
              </a:ext>
            </a:extLst>
          </p:cNvPr>
          <p:cNvSpPr txBox="1"/>
          <p:nvPr/>
        </p:nvSpPr>
        <p:spPr>
          <a:xfrm>
            <a:off x="2492660" y="355282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D77CC9-664C-5537-D4F7-DACFF473491A}"/>
              </a:ext>
            </a:extLst>
          </p:cNvPr>
          <p:cNvSpPr txBox="1"/>
          <p:nvPr/>
        </p:nvSpPr>
        <p:spPr>
          <a:xfrm>
            <a:off x="3251193" y="5282720"/>
            <a:ext cx="9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E6D1B7-40A5-6DEC-DE9B-E05EBEFDB0DB}"/>
              </a:ext>
            </a:extLst>
          </p:cNvPr>
          <p:cNvSpPr txBox="1"/>
          <p:nvPr/>
        </p:nvSpPr>
        <p:spPr>
          <a:xfrm>
            <a:off x="3350479" y="4424896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3A003C-01DE-39BD-EBDC-5204877808A9}"/>
              </a:ext>
            </a:extLst>
          </p:cNvPr>
          <p:cNvSpPr txBox="1"/>
          <p:nvPr/>
        </p:nvSpPr>
        <p:spPr>
          <a:xfrm>
            <a:off x="3334321" y="358423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91233C-5ED3-A5D8-C1E2-737D7827EEE1}"/>
              </a:ext>
            </a:extLst>
          </p:cNvPr>
          <p:cNvSpPr txBox="1"/>
          <p:nvPr/>
        </p:nvSpPr>
        <p:spPr>
          <a:xfrm>
            <a:off x="4100938" y="531079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6307A0-680F-11E6-B7FD-CBDC9DB58E30}"/>
              </a:ext>
            </a:extLst>
          </p:cNvPr>
          <p:cNvSpPr txBox="1"/>
          <p:nvPr/>
        </p:nvSpPr>
        <p:spPr>
          <a:xfrm>
            <a:off x="4170196" y="440652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44DFB8-E9D4-0394-EB58-75976BC346F3}"/>
              </a:ext>
            </a:extLst>
          </p:cNvPr>
          <p:cNvSpPr txBox="1"/>
          <p:nvPr/>
        </p:nvSpPr>
        <p:spPr>
          <a:xfrm>
            <a:off x="4137880" y="358423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5F9F9C-3576-018F-3C98-18F87321DC78}"/>
              </a:ext>
            </a:extLst>
          </p:cNvPr>
          <p:cNvSpPr txBox="1"/>
          <p:nvPr/>
        </p:nvSpPr>
        <p:spPr>
          <a:xfrm>
            <a:off x="4869873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91F804-B9CB-5A70-977C-66D9B2F6387A}"/>
              </a:ext>
            </a:extLst>
          </p:cNvPr>
          <p:cNvSpPr txBox="1"/>
          <p:nvPr/>
        </p:nvSpPr>
        <p:spPr>
          <a:xfrm>
            <a:off x="4959885" y="446226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D888FF-C1FE-09CD-3426-3E85F2A7637A}"/>
              </a:ext>
            </a:extLst>
          </p:cNvPr>
          <p:cNvSpPr txBox="1"/>
          <p:nvPr/>
        </p:nvSpPr>
        <p:spPr>
          <a:xfrm>
            <a:off x="4996820" y="357941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F2FBA8C-8592-0105-8A87-A8861846699F}"/>
              </a:ext>
            </a:extLst>
          </p:cNvPr>
          <p:cNvSpPr/>
          <p:nvPr/>
        </p:nvSpPr>
        <p:spPr>
          <a:xfrm>
            <a:off x="5652654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9FDFBC-21D7-B3EB-E952-0F2D6122E8BB}"/>
              </a:ext>
            </a:extLst>
          </p:cNvPr>
          <p:cNvSpPr/>
          <p:nvPr/>
        </p:nvSpPr>
        <p:spPr>
          <a:xfrm>
            <a:off x="6502399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3CEE8B-EEA1-CFC7-CCE8-818661382AD9}"/>
              </a:ext>
            </a:extLst>
          </p:cNvPr>
          <p:cNvSpPr/>
          <p:nvPr/>
        </p:nvSpPr>
        <p:spPr>
          <a:xfrm>
            <a:off x="7352144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1D1900-45C9-EFAE-08E8-540E2DC61142}"/>
              </a:ext>
            </a:extLst>
          </p:cNvPr>
          <p:cNvSpPr/>
          <p:nvPr/>
        </p:nvSpPr>
        <p:spPr>
          <a:xfrm>
            <a:off x="8201889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5ED4BF3-536E-82BE-DC46-036D85126E39}"/>
              </a:ext>
            </a:extLst>
          </p:cNvPr>
          <p:cNvSpPr/>
          <p:nvPr/>
        </p:nvSpPr>
        <p:spPr>
          <a:xfrm>
            <a:off x="9051634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F35098-473E-7EB7-E281-D361814E0489}"/>
              </a:ext>
            </a:extLst>
          </p:cNvPr>
          <p:cNvSpPr/>
          <p:nvPr/>
        </p:nvSpPr>
        <p:spPr>
          <a:xfrm>
            <a:off x="5652654" y="858829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A80A7B-114D-4277-A44D-9B6ABA289A16}"/>
              </a:ext>
            </a:extLst>
          </p:cNvPr>
          <p:cNvSpPr/>
          <p:nvPr/>
        </p:nvSpPr>
        <p:spPr>
          <a:xfrm>
            <a:off x="6502399" y="858829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97EB96B-279B-27AB-02C1-9633380B6BAC}"/>
              </a:ext>
            </a:extLst>
          </p:cNvPr>
          <p:cNvSpPr/>
          <p:nvPr/>
        </p:nvSpPr>
        <p:spPr>
          <a:xfrm>
            <a:off x="7352144" y="85882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40E9E8-C389-FD84-F6F0-6B53737DAF39}"/>
              </a:ext>
            </a:extLst>
          </p:cNvPr>
          <p:cNvSpPr/>
          <p:nvPr/>
        </p:nvSpPr>
        <p:spPr>
          <a:xfrm>
            <a:off x="8201889" y="85882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13AE22-343E-717E-57B0-7B1CBA802BB9}"/>
              </a:ext>
            </a:extLst>
          </p:cNvPr>
          <p:cNvSpPr/>
          <p:nvPr/>
        </p:nvSpPr>
        <p:spPr>
          <a:xfrm>
            <a:off x="9051634" y="85882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2AF769-F2D3-A83F-D211-108C38C9844A}"/>
              </a:ext>
            </a:extLst>
          </p:cNvPr>
          <p:cNvSpPr/>
          <p:nvPr/>
        </p:nvSpPr>
        <p:spPr>
          <a:xfrm>
            <a:off x="5652654" y="1717658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C562E6-3DA9-A3EF-65B6-6324B835A8AF}"/>
              </a:ext>
            </a:extLst>
          </p:cNvPr>
          <p:cNvSpPr/>
          <p:nvPr/>
        </p:nvSpPr>
        <p:spPr>
          <a:xfrm>
            <a:off x="6502399" y="171765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A815640-0BAE-0175-2E94-8B44B415FA4C}"/>
              </a:ext>
            </a:extLst>
          </p:cNvPr>
          <p:cNvSpPr/>
          <p:nvPr/>
        </p:nvSpPr>
        <p:spPr>
          <a:xfrm>
            <a:off x="7352144" y="1717658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4A9388F-1730-D775-2799-3D42224DC3DE}"/>
              </a:ext>
            </a:extLst>
          </p:cNvPr>
          <p:cNvSpPr/>
          <p:nvPr/>
        </p:nvSpPr>
        <p:spPr>
          <a:xfrm>
            <a:off x="8201889" y="171765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0ABCB25-7C9F-2BC4-C87B-A5D21ED6EB76}"/>
              </a:ext>
            </a:extLst>
          </p:cNvPr>
          <p:cNvSpPr/>
          <p:nvPr/>
        </p:nvSpPr>
        <p:spPr>
          <a:xfrm>
            <a:off x="9051634" y="171765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FCF15C-1111-2B87-3B66-0F3022225FA5}"/>
              </a:ext>
            </a:extLst>
          </p:cNvPr>
          <p:cNvSpPr/>
          <p:nvPr/>
        </p:nvSpPr>
        <p:spPr>
          <a:xfrm>
            <a:off x="5652654" y="2576487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11D53DA-AD95-B045-2B3D-33FBAC9A9395}"/>
              </a:ext>
            </a:extLst>
          </p:cNvPr>
          <p:cNvSpPr/>
          <p:nvPr/>
        </p:nvSpPr>
        <p:spPr>
          <a:xfrm>
            <a:off x="6502399" y="2576487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9179E40-9B38-C7F5-5AC6-C4805BC0297B}"/>
              </a:ext>
            </a:extLst>
          </p:cNvPr>
          <p:cNvSpPr/>
          <p:nvPr/>
        </p:nvSpPr>
        <p:spPr>
          <a:xfrm>
            <a:off x="7352144" y="2576487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5F1D2D-A389-FE8A-0DFB-249153B87FDC}"/>
              </a:ext>
            </a:extLst>
          </p:cNvPr>
          <p:cNvSpPr/>
          <p:nvPr/>
        </p:nvSpPr>
        <p:spPr>
          <a:xfrm>
            <a:off x="8201889" y="2576487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C4216B-B66B-9C5C-EA6C-D414C981D9D9}"/>
              </a:ext>
            </a:extLst>
          </p:cNvPr>
          <p:cNvSpPr/>
          <p:nvPr/>
        </p:nvSpPr>
        <p:spPr>
          <a:xfrm>
            <a:off x="9051634" y="2576487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A9BEDC-C120-BF24-3350-4B0A8A3455A5}"/>
              </a:ext>
            </a:extLst>
          </p:cNvPr>
          <p:cNvSpPr txBox="1"/>
          <p:nvPr/>
        </p:nvSpPr>
        <p:spPr>
          <a:xfrm>
            <a:off x="5791198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66F554-D6EE-DB5A-70F4-BD4A66E65E5A}"/>
              </a:ext>
            </a:extLst>
          </p:cNvPr>
          <p:cNvSpPr txBox="1"/>
          <p:nvPr/>
        </p:nvSpPr>
        <p:spPr>
          <a:xfrm>
            <a:off x="5791198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4FB865-CE74-C1C2-F430-7D3C35F9A9C7}"/>
              </a:ext>
            </a:extLst>
          </p:cNvPr>
          <p:cNvSpPr txBox="1"/>
          <p:nvPr/>
        </p:nvSpPr>
        <p:spPr>
          <a:xfrm>
            <a:off x="5791198" y="1065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4D98D8-20D0-6527-F0C7-5962738366A8}"/>
              </a:ext>
            </a:extLst>
          </p:cNvPr>
          <p:cNvSpPr txBox="1"/>
          <p:nvPr/>
        </p:nvSpPr>
        <p:spPr>
          <a:xfrm>
            <a:off x="5786579" y="18472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B97E0-2188-3F53-48BC-D94051A3E90B}"/>
              </a:ext>
            </a:extLst>
          </p:cNvPr>
          <p:cNvSpPr txBox="1"/>
          <p:nvPr/>
        </p:nvSpPr>
        <p:spPr>
          <a:xfrm>
            <a:off x="6756396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FA7177-AB96-FBA2-5206-C4476291270A}"/>
              </a:ext>
            </a:extLst>
          </p:cNvPr>
          <p:cNvSpPr txBox="1"/>
          <p:nvPr/>
        </p:nvSpPr>
        <p:spPr>
          <a:xfrm>
            <a:off x="7583048" y="282079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FCE2F3E-C78B-7345-CAFF-6244395FE8DA}"/>
              </a:ext>
            </a:extLst>
          </p:cNvPr>
          <p:cNvSpPr txBox="1"/>
          <p:nvPr/>
        </p:nvSpPr>
        <p:spPr>
          <a:xfrm>
            <a:off x="8294248" y="283539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F395B5-D410-DDDE-CB60-118A9CAD4549}"/>
              </a:ext>
            </a:extLst>
          </p:cNvPr>
          <p:cNvSpPr txBox="1"/>
          <p:nvPr/>
        </p:nvSpPr>
        <p:spPr>
          <a:xfrm>
            <a:off x="9143993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899057-6554-A573-A5DF-8CDF7EA59042}"/>
              </a:ext>
            </a:extLst>
          </p:cNvPr>
          <p:cNvSpPr txBox="1"/>
          <p:nvPr/>
        </p:nvSpPr>
        <p:spPr>
          <a:xfrm>
            <a:off x="6756395" y="191040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A32D20-3BF5-953D-C2FB-1ECA089D0B92}"/>
              </a:ext>
            </a:extLst>
          </p:cNvPr>
          <p:cNvSpPr txBox="1"/>
          <p:nvPr/>
        </p:nvSpPr>
        <p:spPr>
          <a:xfrm>
            <a:off x="6721760" y="103933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F83370B-CBCC-4A39-5B18-5B18FF55AC80}"/>
              </a:ext>
            </a:extLst>
          </p:cNvPr>
          <p:cNvSpPr txBox="1"/>
          <p:nvPr/>
        </p:nvSpPr>
        <p:spPr>
          <a:xfrm>
            <a:off x="6741387" y="180506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729266-B9D0-6DC6-7725-82C5764E0FF1}"/>
              </a:ext>
            </a:extLst>
          </p:cNvPr>
          <p:cNvSpPr txBox="1"/>
          <p:nvPr/>
        </p:nvSpPr>
        <p:spPr>
          <a:xfrm>
            <a:off x="7499920" y="1910405"/>
            <a:ext cx="9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C76017-969F-48CC-8E70-0EB6502BF8CC}"/>
              </a:ext>
            </a:extLst>
          </p:cNvPr>
          <p:cNvSpPr txBox="1"/>
          <p:nvPr/>
        </p:nvSpPr>
        <p:spPr>
          <a:xfrm>
            <a:off x="7599206" y="105258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D7DC51B-24EA-4473-5487-219B3A9D8DF9}"/>
              </a:ext>
            </a:extLst>
          </p:cNvPr>
          <p:cNvSpPr txBox="1"/>
          <p:nvPr/>
        </p:nvSpPr>
        <p:spPr>
          <a:xfrm>
            <a:off x="7583048" y="21191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95F0FF7-8FE0-37E2-7EBF-F58879A85927}"/>
              </a:ext>
            </a:extLst>
          </p:cNvPr>
          <p:cNvSpPr txBox="1"/>
          <p:nvPr/>
        </p:nvSpPr>
        <p:spPr>
          <a:xfrm>
            <a:off x="8349665" y="193848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2039E5-EA36-318B-521A-EEB1B9246E0A}"/>
              </a:ext>
            </a:extLst>
          </p:cNvPr>
          <p:cNvSpPr txBox="1"/>
          <p:nvPr/>
        </p:nvSpPr>
        <p:spPr>
          <a:xfrm>
            <a:off x="8418923" y="103420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F859B1-0508-7BC7-3A0F-84BE5C2B3525}"/>
              </a:ext>
            </a:extLst>
          </p:cNvPr>
          <p:cNvSpPr txBox="1"/>
          <p:nvPr/>
        </p:nvSpPr>
        <p:spPr>
          <a:xfrm>
            <a:off x="8386607" y="21191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926D629-C3E8-94E5-1A87-56A207ECDD97}"/>
              </a:ext>
            </a:extLst>
          </p:cNvPr>
          <p:cNvSpPr txBox="1"/>
          <p:nvPr/>
        </p:nvSpPr>
        <p:spPr>
          <a:xfrm>
            <a:off x="9118600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B12CF12-83D5-A517-EA26-84022B8767A2}"/>
              </a:ext>
            </a:extLst>
          </p:cNvPr>
          <p:cNvSpPr txBox="1"/>
          <p:nvPr/>
        </p:nvSpPr>
        <p:spPr>
          <a:xfrm>
            <a:off x="9208612" y="108995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A04792-99FF-62CF-A044-4F3F1BB3199C}"/>
              </a:ext>
            </a:extLst>
          </p:cNvPr>
          <p:cNvSpPr txBox="1"/>
          <p:nvPr/>
        </p:nvSpPr>
        <p:spPr>
          <a:xfrm>
            <a:off x="9245547" y="20710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E604A72-9210-D7B1-0674-2BE649B0E4BD}"/>
              </a:ext>
            </a:extLst>
          </p:cNvPr>
          <p:cNvSpPr/>
          <p:nvPr/>
        </p:nvSpPr>
        <p:spPr>
          <a:xfrm>
            <a:off x="5652654" y="3372315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E9002-2030-0F3F-5945-02219DC7111F}"/>
              </a:ext>
            </a:extLst>
          </p:cNvPr>
          <p:cNvSpPr/>
          <p:nvPr/>
        </p:nvSpPr>
        <p:spPr>
          <a:xfrm>
            <a:off x="6502399" y="3372315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02F2FA3-3A82-9146-6CD2-D303583BC9F5}"/>
              </a:ext>
            </a:extLst>
          </p:cNvPr>
          <p:cNvSpPr/>
          <p:nvPr/>
        </p:nvSpPr>
        <p:spPr>
          <a:xfrm>
            <a:off x="7352144" y="3372315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2F5C922-45FB-B0CF-135E-D0285C2E1F9D}"/>
              </a:ext>
            </a:extLst>
          </p:cNvPr>
          <p:cNvSpPr/>
          <p:nvPr/>
        </p:nvSpPr>
        <p:spPr>
          <a:xfrm>
            <a:off x="8201889" y="3372315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DDC397B-3043-F4D1-2811-F4E088AEB870}"/>
              </a:ext>
            </a:extLst>
          </p:cNvPr>
          <p:cNvSpPr/>
          <p:nvPr/>
        </p:nvSpPr>
        <p:spPr>
          <a:xfrm>
            <a:off x="9051634" y="3372315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2883A75-19DE-9397-1798-949E930065BB}"/>
              </a:ext>
            </a:extLst>
          </p:cNvPr>
          <p:cNvSpPr/>
          <p:nvPr/>
        </p:nvSpPr>
        <p:spPr>
          <a:xfrm>
            <a:off x="5652654" y="423114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92080B-E05B-141A-3F81-0B49091812B0}"/>
              </a:ext>
            </a:extLst>
          </p:cNvPr>
          <p:cNvSpPr/>
          <p:nvPr/>
        </p:nvSpPr>
        <p:spPr>
          <a:xfrm>
            <a:off x="6502399" y="4231144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D294D5-5B00-0172-5FA9-6031D20CB531}"/>
              </a:ext>
            </a:extLst>
          </p:cNvPr>
          <p:cNvSpPr/>
          <p:nvPr/>
        </p:nvSpPr>
        <p:spPr>
          <a:xfrm>
            <a:off x="7352144" y="4231144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91456AE-1FF9-8F7F-1A54-06376BAF33D7}"/>
              </a:ext>
            </a:extLst>
          </p:cNvPr>
          <p:cNvSpPr/>
          <p:nvPr/>
        </p:nvSpPr>
        <p:spPr>
          <a:xfrm>
            <a:off x="8201889" y="423114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C65D296-DB81-F942-5D55-206BA6EA4E6D}"/>
              </a:ext>
            </a:extLst>
          </p:cNvPr>
          <p:cNvSpPr/>
          <p:nvPr/>
        </p:nvSpPr>
        <p:spPr>
          <a:xfrm>
            <a:off x="9051634" y="423114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7C2329C-A0E1-3BC9-1AF8-D46F978FB901}"/>
              </a:ext>
            </a:extLst>
          </p:cNvPr>
          <p:cNvSpPr/>
          <p:nvPr/>
        </p:nvSpPr>
        <p:spPr>
          <a:xfrm>
            <a:off x="5652654" y="5089973"/>
            <a:ext cx="849745" cy="849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FB1C5E-D6E2-1386-0EE3-C88CF45D5F2D}"/>
              </a:ext>
            </a:extLst>
          </p:cNvPr>
          <p:cNvSpPr/>
          <p:nvPr/>
        </p:nvSpPr>
        <p:spPr>
          <a:xfrm>
            <a:off x="6502399" y="508997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8C388D-68B3-402B-7646-188C393C2B7D}"/>
              </a:ext>
            </a:extLst>
          </p:cNvPr>
          <p:cNvSpPr/>
          <p:nvPr/>
        </p:nvSpPr>
        <p:spPr>
          <a:xfrm>
            <a:off x="7352144" y="5089973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AFF2AAC-1C02-48AF-D2B8-ECE02A8C7F7F}"/>
              </a:ext>
            </a:extLst>
          </p:cNvPr>
          <p:cNvSpPr/>
          <p:nvPr/>
        </p:nvSpPr>
        <p:spPr>
          <a:xfrm>
            <a:off x="8201889" y="508997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4B50F3-0C36-11F5-63E4-782DBEB06344}"/>
              </a:ext>
            </a:extLst>
          </p:cNvPr>
          <p:cNvSpPr/>
          <p:nvPr/>
        </p:nvSpPr>
        <p:spPr>
          <a:xfrm>
            <a:off x="9051634" y="508997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F846009-9E8E-4A29-18F1-71091AD26E05}"/>
              </a:ext>
            </a:extLst>
          </p:cNvPr>
          <p:cNvSpPr/>
          <p:nvPr/>
        </p:nvSpPr>
        <p:spPr>
          <a:xfrm>
            <a:off x="5652654" y="5948802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EF051B-7E1C-AF32-AE7B-D29CAD1203AE}"/>
              </a:ext>
            </a:extLst>
          </p:cNvPr>
          <p:cNvSpPr/>
          <p:nvPr/>
        </p:nvSpPr>
        <p:spPr>
          <a:xfrm>
            <a:off x="6502399" y="5948802"/>
            <a:ext cx="849745" cy="84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E38E388-749C-EA1F-A2D8-108A8B272846}"/>
              </a:ext>
            </a:extLst>
          </p:cNvPr>
          <p:cNvSpPr/>
          <p:nvPr/>
        </p:nvSpPr>
        <p:spPr>
          <a:xfrm>
            <a:off x="7352144" y="594880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90E65FC-202A-5319-C935-663A028C1C71}"/>
              </a:ext>
            </a:extLst>
          </p:cNvPr>
          <p:cNvSpPr/>
          <p:nvPr/>
        </p:nvSpPr>
        <p:spPr>
          <a:xfrm>
            <a:off x="8201889" y="594880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D35E64D-9E6D-B336-C52C-16BCA3C419FC}"/>
              </a:ext>
            </a:extLst>
          </p:cNvPr>
          <p:cNvSpPr/>
          <p:nvPr/>
        </p:nvSpPr>
        <p:spPr>
          <a:xfrm>
            <a:off x="9051634" y="594880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4B87648-3465-E422-6BD1-716A6D859937}"/>
              </a:ext>
            </a:extLst>
          </p:cNvPr>
          <p:cNvSpPr txBox="1"/>
          <p:nvPr/>
        </p:nvSpPr>
        <p:spPr>
          <a:xfrm>
            <a:off x="5791198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0B9C515-82EC-0F6C-6937-51ABA6C2F398}"/>
              </a:ext>
            </a:extLst>
          </p:cNvPr>
          <p:cNvSpPr txBox="1"/>
          <p:nvPr/>
        </p:nvSpPr>
        <p:spPr>
          <a:xfrm>
            <a:off x="5791198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D4A4EF1-0572-3186-9933-5319F2D43F75}"/>
              </a:ext>
            </a:extLst>
          </p:cNvPr>
          <p:cNvSpPr txBox="1"/>
          <p:nvPr/>
        </p:nvSpPr>
        <p:spPr>
          <a:xfrm>
            <a:off x="5791198" y="443812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47A36A-C90A-E91D-EEB3-39F11F49A253}"/>
              </a:ext>
            </a:extLst>
          </p:cNvPr>
          <p:cNvSpPr txBox="1"/>
          <p:nvPr/>
        </p:nvSpPr>
        <p:spPr>
          <a:xfrm>
            <a:off x="5786579" y="355704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6E4A469-471C-952A-AE3A-F8CCDC666A8A}"/>
              </a:ext>
            </a:extLst>
          </p:cNvPr>
          <p:cNvSpPr txBox="1"/>
          <p:nvPr/>
        </p:nvSpPr>
        <p:spPr>
          <a:xfrm>
            <a:off x="6756396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854A15C-0F15-FC9E-9772-F0D0B1212B7F}"/>
              </a:ext>
            </a:extLst>
          </p:cNvPr>
          <p:cNvSpPr txBox="1"/>
          <p:nvPr/>
        </p:nvSpPr>
        <p:spPr>
          <a:xfrm>
            <a:off x="7583048" y="619310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FF8EF2-BA7C-EC6A-607A-55AECFAF9D62}"/>
              </a:ext>
            </a:extLst>
          </p:cNvPr>
          <p:cNvSpPr txBox="1"/>
          <p:nvPr/>
        </p:nvSpPr>
        <p:spPr>
          <a:xfrm>
            <a:off x="8294248" y="620771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339241E-06D7-3A76-EA72-2BD7107F8118}"/>
              </a:ext>
            </a:extLst>
          </p:cNvPr>
          <p:cNvSpPr txBox="1"/>
          <p:nvPr/>
        </p:nvSpPr>
        <p:spPr>
          <a:xfrm>
            <a:off x="9143993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412808-A36B-40E9-46CE-CA0347F28D60}"/>
              </a:ext>
            </a:extLst>
          </p:cNvPr>
          <p:cNvSpPr txBox="1"/>
          <p:nvPr/>
        </p:nvSpPr>
        <p:spPr>
          <a:xfrm>
            <a:off x="6756395" y="528272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AD85030-410C-E590-6C1A-62AA5603BC3C}"/>
              </a:ext>
            </a:extLst>
          </p:cNvPr>
          <p:cNvSpPr txBox="1"/>
          <p:nvPr/>
        </p:nvSpPr>
        <p:spPr>
          <a:xfrm>
            <a:off x="6721760" y="441165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2AB7E1-5829-64AB-41B6-8D2B0DA307A4}"/>
              </a:ext>
            </a:extLst>
          </p:cNvPr>
          <p:cNvSpPr txBox="1"/>
          <p:nvPr/>
        </p:nvSpPr>
        <p:spPr>
          <a:xfrm>
            <a:off x="6741387" y="355282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02B0A2-C91B-0742-1148-4D7A598D2468}"/>
              </a:ext>
            </a:extLst>
          </p:cNvPr>
          <p:cNvSpPr txBox="1"/>
          <p:nvPr/>
        </p:nvSpPr>
        <p:spPr>
          <a:xfrm>
            <a:off x="7499920" y="5282720"/>
            <a:ext cx="9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96772B-2A9A-BB14-A328-1AB19F4C29EE}"/>
              </a:ext>
            </a:extLst>
          </p:cNvPr>
          <p:cNvSpPr txBox="1"/>
          <p:nvPr/>
        </p:nvSpPr>
        <p:spPr>
          <a:xfrm>
            <a:off x="7599206" y="4424896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06476A4-4E64-88AB-AD80-ABD05AA2C539}"/>
              </a:ext>
            </a:extLst>
          </p:cNvPr>
          <p:cNvSpPr txBox="1"/>
          <p:nvPr/>
        </p:nvSpPr>
        <p:spPr>
          <a:xfrm>
            <a:off x="7583048" y="358423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8353F87-3150-552F-BCB7-7A07AE2A4664}"/>
              </a:ext>
            </a:extLst>
          </p:cNvPr>
          <p:cNvSpPr txBox="1"/>
          <p:nvPr/>
        </p:nvSpPr>
        <p:spPr>
          <a:xfrm>
            <a:off x="8349665" y="531079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06232-39A4-5B14-20D3-93B7FD0ECEBA}"/>
              </a:ext>
            </a:extLst>
          </p:cNvPr>
          <p:cNvSpPr txBox="1"/>
          <p:nvPr/>
        </p:nvSpPr>
        <p:spPr>
          <a:xfrm>
            <a:off x="8418923" y="440652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2D83EA-9BBC-A25D-E9C8-52F97ABD3EFB}"/>
              </a:ext>
            </a:extLst>
          </p:cNvPr>
          <p:cNvSpPr txBox="1"/>
          <p:nvPr/>
        </p:nvSpPr>
        <p:spPr>
          <a:xfrm>
            <a:off x="8386607" y="358423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758867-76FE-133E-7B9B-C09A833905A4}"/>
              </a:ext>
            </a:extLst>
          </p:cNvPr>
          <p:cNvSpPr txBox="1"/>
          <p:nvPr/>
        </p:nvSpPr>
        <p:spPr>
          <a:xfrm>
            <a:off x="9118600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0BFD23D-2270-5710-77F3-0CD8FBCC0B65}"/>
              </a:ext>
            </a:extLst>
          </p:cNvPr>
          <p:cNvSpPr txBox="1"/>
          <p:nvPr/>
        </p:nvSpPr>
        <p:spPr>
          <a:xfrm>
            <a:off x="9208612" y="446226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CDC51E5-A8AE-C105-D36F-4D0886FC8151}"/>
              </a:ext>
            </a:extLst>
          </p:cNvPr>
          <p:cNvSpPr txBox="1"/>
          <p:nvPr/>
        </p:nvSpPr>
        <p:spPr>
          <a:xfrm>
            <a:off x="9245547" y="357941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457594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>
            <a:extLst>
              <a:ext uri="{FF2B5EF4-FFF2-40B4-BE49-F238E27FC236}">
                <a16:creationId xmlns:a16="http://schemas.microsoft.com/office/drawing/2014/main" id="{FBB87FE4-6FD9-E798-2AEE-92156DB1B0A2}"/>
              </a:ext>
            </a:extLst>
          </p:cNvPr>
          <p:cNvSpPr/>
          <p:nvPr/>
        </p:nvSpPr>
        <p:spPr>
          <a:xfrm>
            <a:off x="1403927" y="681124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B33BB477-EE04-50CD-D184-301F5363F775}"/>
              </a:ext>
            </a:extLst>
          </p:cNvPr>
          <p:cNvSpPr/>
          <p:nvPr/>
        </p:nvSpPr>
        <p:spPr>
          <a:xfrm>
            <a:off x="2253672" y="6811248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E400F6D-4B77-3005-244A-ABE26EB9AA3B}"/>
              </a:ext>
            </a:extLst>
          </p:cNvPr>
          <p:cNvSpPr/>
          <p:nvPr/>
        </p:nvSpPr>
        <p:spPr>
          <a:xfrm>
            <a:off x="3103417" y="6811248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924449C-D86D-9928-6F22-229644254CB0}"/>
              </a:ext>
            </a:extLst>
          </p:cNvPr>
          <p:cNvSpPr/>
          <p:nvPr/>
        </p:nvSpPr>
        <p:spPr>
          <a:xfrm>
            <a:off x="3953162" y="6811248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C509D7F-1826-D622-59B4-F03262255A66}"/>
              </a:ext>
            </a:extLst>
          </p:cNvPr>
          <p:cNvSpPr/>
          <p:nvPr/>
        </p:nvSpPr>
        <p:spPr>
          <a:xfrm>
            <a:off x="4802907" y="6811248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3A6478D-411F-81E3-7E86-F1E58B799524}"/>
              </a:ext>
            </a:extLst>
          </p:cNvPr>
          <p:cNvSpPr/>
          <p:nvPr/>
        </p:nvSpPr>
        <p:spPr>
          <a:xfrm>
            <a:off x="5652654" y="6811248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72901D14-6939-719B-D579-03F145455542}"/>
              </a:ext>
            </a:extLst>
          </p:cNvPr>
          <p:cNvSpPr/>
          <p:nvPr/>
        </p:nvSpPr>
        <p:spPr>
          <a:xfrm>
            <a:off x="6502399" y="6811248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A2395EF4-296A-DC3F-9A1A-C87E0F23BF3F}"/>
              </a:ext>
            </a:extLst>
          </p:cNvPr>
          <p:cNvSpPr/>
          <p:nvPr/>
        </p:nvSpPr>
        <p:spPr>
          <a:xfrm>
            <a:off x="7352144" y="6811248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BCCB73BB-C5B5-CCD8-4266-35D40D97C170}"/>
              </a:ext>
            </a:extLst>
          </p:cNvPr>
          <p:cNvSpPr/>
          <p:nvPr/>
        </p:nvSpPr>
        <p:spPr>
          <a:xfrm>
            <a:off x="8201889" y="681124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28B5AAB-B62F-B9FB-D3BF-4881E3E74ACF}"/>
              </a:ext>
            </a:extLst>
          </p:cNvPr>
          <p:cNvSpPr/>
          <p:nvPr/>
        </p:nvSpPr>
        <p:spPr>
          <a:xfrm>
            <a:off x="9051634" y="681124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C8AAE8-A9F7-88AC-A73F-DAF61E9ADA75}"/>
              </a:ext>
            </a:extLst>
          </p:cNvPr>
          <p:cNvSpPr/>
          <p:nvPr/>
        </p:nvSpPr>
        <p:spPr>
          <a:xfrm>
            <a:off x="1403927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FDCA69-A825-10FF-4B2A-7ADDB0C6E6FB}"/>
              </a:ext>
            </a:extLst>
          </p:cNvPr>
          <p:cNvSpPr/>
          <p:nvPr/>
        </p:nvSpPr>
        <p:spPr>
          <a:xfrm>
            <a:off x="2253672" y="0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F6CF90-BC60-746D-16C8-3C214E3E96F9}"/>
              </a:ext>
            </a:extLst>
          </p:cNvPr>
          <p:cNvSpPr/>
          <p:nvPr/>
        </p:nvSpPr>
        <p:spPr>
          <a:xfrm>
            <a:off x="3103417" y="0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CE919B-5544-BD1D-3697-A2DBE567A69F}"/>
              </a:ext>
            </a:extLst>
          </p:cNvPr>
          <p:cNvSpPr/>
          <p:nvPr/>
        </p:nvSpPr>
        <p:spPr>
          <a:xfrm>
            <a:off x="3953162" y="0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E64C60F-3017-5680-7E0A-67A445D8923C}"/>
              </a:ext>
            </a:extLst>
          </p:cNvPr>
          <p:cNvSpPr/>
          <p:nvPr/>
        </p:nvSpPr>
        <p:spPr>
          <a:xfrm>
            <a:off x="4802907" y="0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D54A095-E9C7-B432-C1B3-86440A30A10D}"/>
              </a:ext>
            </a:extLst>
          </p:cNvPr>
          <p:cNvSpPr/>
          <p:nvPr/>
        </p:nvSpPr>
        <p:spPr>
          <a:xfrm>
            <a:off x="1403927" y="858829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43F1F09-4765-7BF6-3411-5F5C8414BF1B}"/>
              </a:ext>
            </a:extLst>
          </p:cNvPr>
          <p:cNvSpPr/>
          <p:nvPr/>
        </p:nvSpPr>
        <p:spPr>
          <a:xfrm>
            <a:off x="2253672" y="858829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B058A27-FCFA-D4F0-BA03-393273733704}"/>
              </a:ext>
            </a:extLst>
          </p:cNvPr>
          <p:cNvSpPr/>
          <p:nvPr/>
        </p:nvSpPr>
        <p:spPr>
          <a:xfrm>
            <a:off x="3103417" y="858829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6FA47A2-C6F6-7F80-41BC-0460928DC5E2}"/>
              </a:ext>
            </a:extLst>
          </p:cNvPr>
          <p:cNvSpPr/>
          <p:nvPr/>
        </p:nvSpPr>
        <p:spPr>
          <a:xfrm>
            <a:off x="3953162" y="858829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A309D7B-8F69-BC82-FAB5-0191AB9617C3}"/>
              </a:ext>
            </a:extLst>
          </p:cNvPr>
          <p:cNvSpPr/>
          <p:nvPr/>
        </p:nvSpPr>
        <p:spPr>
          <a:xfrm>
            <a:off x="4802907" y="858829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6C6DCC0-2139-726F-2D08-5B330414320F}"/>
              </a:ext>
            </a:extLst>
          </p:cNvPr>
          <p:cNvSpPr/>
          <p:nvPr/>
        </p:nvSpPr>
        <p:spPr>
          <a:xfrm>
            <a:off x="1403927" y="1717658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241F18A-1F62-ACF3-126D-D46354803E6C}"/>
              </a:ext>
            </a:extLst>
          </p:cNvPr>
          <p:cNvSpPr/>
          <p:nvPr/>
        </p:nvSpPr>
        <p:spPr>
          <a:xfrm>
            <a:off x="2253672" y="1717658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AC61D1F-2D85-E132-9865-4676EF90553E}"/>
              </a:ext>
            </a:extLst>
          </p:cNvPr>
          <p:cNvSpPr/>
          <p:nvPr/>
        </p:nvSpPr>
        <p:spPr>
          <a:xfrm>
            <a:off x="3103417" y="1717658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7E1976B-BE62-289A-B1C8-6E85F78E7F51}"/>
              </a:ext>
            </a:extLst>
          </p:cNvPr>
          <p:cNvSpPr/>
          <p:nvPr/>
        </p:nvSpPr>
        <p:spPr>
          <a:xfrm>
            <a:off x="3953162" y="1717658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A56BD1E-798C-A6BD-BD7F-9D36021A63E2}"/>
              </a:ext>
            </a:extLst>
          </p:cNvPr>
          <p:cNvSpPr/>
          <p:nvPr/>
        </p:nvSpPr>
        <p:spPr>
          <a:xfrm>
            <a:off x="4802907" y="1717658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E5EBF7D-E74C-A42D-4A07-3165EADD31CB}"/>
              </a:ext>
            </a:extLst>
          </p:cNvPr>
          <p:cNvSpPr/>
          <p:nvPr/>
        </p:nvSpPr>
        <p:spPr>
          <a:xfrm>
            <a:off x="1403927" y="2576487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E480D77-9691-85D2-5A0D-4A8EFE1DD51A}"/>
              </a:ext>
            </a:extLst>
          </p:cNvPr>
          <p:cNvSpPr/>
          <p:nvPr/>
        </p:nvSpPr>
        <p:spPr>
          <a:xfrm>
            <a:off x="2253672" y="2576487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0FC66BC-9716-7384-B287-6B5263294A90}"/>
              </a:ext>
            </a:extLst>
          </p:cNvPr>
          <p:cNvSpPr/>
          <p:nvPr/>
        </p:nvSpPr>
        <p:spPr>
          <a:xfrm>
            <a:off x="3103417" y="2576487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B0C4BEE-3D27-1FD0-5490-2836BA57795F}"/>
              </a:ext>
            </a:extLst>
          </p:cNvPr>
          <p:cNvSpPr/>
          <p:nvPr/>
        </p:nvSpPr>
        <p:spPr>
          <a:xfrm>
            <a:off x="3953162" y="2576487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8776A12-081D-0770-B07D-EB53D9EE3D7A}"/>
              </a:ext>
            </a:extLst>
          </p:cNvPr>
          <p:cNvSpPr/>
          <p:nvPr/>
        </p:nvSpPr>
        <p:spPr>
          <a:xfrm>
            <a:off x="4802907" y="2576487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9ED818F-F64D-602E-75C1-4F788C5F6C2A}"/>
              </a:ext>
            </a:extLst>
          </p:cNvPr>
          <p:cNvSpPr txBox="1"/>
          <p:nvPr/>
        </p:nvSpPr>
        <p:spPr>
          <a:xfrm>
            <a:off x="1542471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DA6605F-81D5-D8F4-284E-E9C9261BDF3E}"/>
              </a:ext>
            </a:extLst>
          </p:cNvPr>
          <p:cNvSpPr txBox="1"/>
          <p:nvPr/>
        </p:nvSpPr>
        <p:spPr>
          <a:xfrm>
            <a:off x="1537852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C40BF84-E68B-37A9-B356-CC6EAD8E11CF}"/>
              </a:ext>
            </a:extLst>
          </p:cNvPr>
          <p:cNvSpPr txBox="1"/>
          <p:nvPr/>
        </p:nvSpPr>
        <p:spPr>
          <a:xfrm>
            <a:off x="1542471" y="1065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38AF45-C935-CD0D-C951-545614B39357}"/>
              </a:ext>
            </a:extLst>
          </p:cNvPr>
          <p:cNvSpPr txBox="1"/>
          <p:nvPr/>
        </p:nvSpPr>
        <p:spPr>
          <a:xfrm>
            <a:off x="1537852" y="18472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6FEE448-9791-8561-818D-4EA8D94AD57D}"/>
              </a:ext>
            </a:extLst>
          </p:cNvPr>
          <p:cNvSpPr txBox="1"/>
          <p:nvPr/>
        </p:nvSpPr>
        <p:spPr>
          <a:xfrm>
            <a:off x="2507669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7759BB3-A713-F0E9-16A2-65A66AB18E2D}"/>
              </a:ext>
            </a:extLst>
          </p:cNvPr>
          <p:cNvSpPr txBox="1"/>
          <p:nvPr/>
        </p:nvSpPr>
        <p:spPr>
          <a:xfrm>
            <a:off x="3334321" y="282079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A861ADC-61C9-1ABE-489F-C79EBB101E20}"/>
              </a:ext>
            </a:extLst>
          </p:cNvPr>
          <p:cNvSpPr txBox="1"/>
          <p:nvPr/>
        </p:nvSpPr>
        <p:spPr>
          <a:xfrm>
            <a:off x="4045521" y="283539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4A33BC5-1001-A4AB-AF84-47121E86592E}"/>
              </a:ext>
            </a:extLst>
          </p:cNvPr>
          <p:cNvSpPr txBox="1"/>
          <p:nvPr/>
        </p:nvSpPr>
        <p:spPr>
          <a:xfrm>
            <a:off x="4895266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CFB1B5E-0541-2324-8FC3-D690308327C6}"/>
              </a:ext>
            </a:extLst>
          </p:cNvPr>
          <p:cNvSpPr txBox="1"/>
          <p:nvPr/>
        </p:nvSpPr>
        <p:spPr>
          <a:xfrm>
            <a:off x="2507668" y="191040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6C566F-4A36-0A0C-C7FC-A3D8601A5FCE}"/>
              </a:ext>
            </a:extLst>
          </p:cNvPr>
          <p:cNvSpPr txBox="1"/>
          <p:nvPr/>
        </p:nvSpPr>
        <p:spPr>
          <a:xfrm>
            <a:off x="2473033" y="103933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6367DF5-2241-8C7E-2BB3-08D5B6EB450B}"/>
              </a:ext>
            </a:extLst>
          </p:cNvPr>
          <p:cNvSpPr txBox="1"/>
          <p:nvPr/>
        </p:nvSpPr>
        <p:spPr>
          <a:xfrm>
            <a:off x="2492660" y="180506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BDCB370-5CB4-A85A-D54B-C3E3F421353F}"/>
              </a:ext>
            </a:extLst>
          </p:cNvPr>
          <p:cNvSpPr txBox="1"/>
          <p:nvPr/>
        </p:nvSpPr>
        <p:spPr>
          <a:xfrm>
            <a:off x="3251193" y="1910405"/>
            <a:ext cx="9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89FC027-F9A6-8E4D-AAAA-8ACDE42D5A95}"/>
              </a:ext>
            </a:extLst>
          </p:cNvPr>
          <p:cNvSpPr txBox="1"/>
          <p:nvPr/>
        </p:nvSpPr>
        <p:spPr>
          <a:xfrm>
            <a:off x="3350479" y="105258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85B2951-86A6-4213-5893-2CC4348BC190}"/>
              </a:ext>
            </a:extLst>
          </p:cNvPr>
          <p:cNvSpPr txBox="1"/>
          <p:nvPr/>
        </p:nvSpPr>
        <p:spPr>
          <a:xfrm>
            <a:off x="3334321" y="21191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94B97B-CF81-3084-15A1-AC9C959A6D17}"/>
              </a:ext>
            </a:extLst>
          </p:cNvPr>
          <p:cNvSpPr txBox="1"/>
          <p:nvPr/>
        </p:nvSpPr>
        <p:spPr>
          <a:xfrm>
            <a:off x="4100938" y="193848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D6C6E4-5148-2F2B-49C6-01D0EB5C3FFC}"/>
              </a:ext>
            </a:extLst>
          </p:cNvPr>
          <p:cNvSpPr txBox="1"/>
          <p:nvPr/>
        </p:nvSpPr>
        <p:spPr>
          <a:xfrm>
            <a:off x="4170196" y="103420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D55F215-15FB-6A5C-1E23-F2492F55E2F4}"/>
              </a:ext>
            </a:extLst>
          </p:cNvPr>
          <p:cNvSpPr txBox="1"/>
          <p:nvPr/>
        </p:nvSpPr>
        <p:spPr>
          <a:xfrm>
            <a:off x="4137880" y="21191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F1A2F3C-89AF-C9AA-60F0-8CAEA23CE4ED}"/>
              </a:ext>
            </a:extLst>
          </p:cNvPr>
          <p:cNvSpPr txBox="1"/>
          <p:nvPr/>
        </p:nvSpPr>
        <p:spPr>
          <a:xfrm>
            <a:off x="4869873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51B062D-16E1-850C-B786-B939DD286E66}"/>
              </a:ext>
            </a:extLst>
          </p:cNvPr>
          <p:cNvSpPr txBox="1"/>
          <p:nvPr/>
        </p:nvSpPr>
        <p:spPr>
          <a:xfrm>
            <a:off x="4959885" y="108995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54DCB84-7824-9D05-128E-7D66CD23721D}"/>
              </a:ext>
            </a:extLst>
          </p:cNvPr>
          <p:cNvSpPr txBox="1"/>
          <p:nvPr/>
        </p:nvSpPr>
        <p:spPr>
          <a:xfrm>
            <a:off x="4996820" y="20710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F72959-B3AC-5CAF-1B01-0C1A1E005947}"/>
              </a:ext>
            </a:extLst>
          </p:cNvPr>
          <p:cNvSpPr/>
          <p:nvPr/>
        </p:nvSpPr>
        <p:spPr>
          <a:xfrm>
            <a:off x="1403927" y="3372315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BF17AFB-2A61-E6FD-D5BE-8695439A1859}"/>
              </a:ext>
            </a:extLst>
          </p:cNvPr>
          <p:cNvSpPr/>
          <p:nvPr/>
        </p:nvSpPr>
        <p:spPr>
          <a:xfrm>
            <a:off x="2253672" y="3372315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7521822-9EB7-87EB-4614-D9E4DD2AB91C}"/>
              </a:ext>
            </a:extLst>
          </p:cNvPr>
          <p:cNvSpPr/>
          <p:nvPr/>
        </p:nvSpPr>
        <p:spPr>
          <a:xfrm>
            <a:off x="3103417" y="3372315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6910D73-7979-C9D6-39A8-71E7D8B822BF}"/>
              </a:ext>
            </a:extLst>
          </p:cNvPr>
          <p:cNvSpPr/>
          <p:nvPr/>
        </p:nvSpPr>
        <p:spPr>
          <a:xfrm>
            <a:off x="3953162" y="3372315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3E76660-AA9F-3174-ECE0-A659F192DA34}"/>
              </a:ext>
            </a:extLst>
          </p:cNvPr>
          <p:cNvSpPr/>
          <p:nvPr/>
        </p:nvSpPr>
        <p:spPr>
          <a:xfrm>
            <a:off x="4802907" y="3372315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EDEDAA0-6A37-D016-FE1F-6ED3FA2CFEDB}"/>
              </a:ext>
            </a:extLst>
          </p:cNvPr>
          <p:cNvSpPr/>
          <p:nvPr/>
        </p:nvSpPr>
        <p:spPr>
          <a:xfrm>
            <a:off x="1403927" y="4231144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D9145FC-B146-3983-8521-1C87A452C644}"/>
              </a:ext>
            </a:extLst>
          </p:cNvPr>
          <p:cNvSpPr/>
          <p:nvPr/>
        </p:nvSpPr>
        <p:spPr>
          <a:xfrm>
            <a:off x="2253672" y="4231144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5BF7C0F-B618-917B-0281-3366412BA76B}"/>
              </a:ext>
            </a:extLst>
          </p:cNvPr>
          <p:cNvSpPr/>
          <p:nvPr/>
        </p:nvSpPr>
        <p:spPr>
          <a:xfrm>
            <a:off x="3103417" y="4231144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607532-39DA-9440-E673-A40CDFC67F4E}"/>
              </a:ext>
            </a:extLst>
          </p:cNvPr>
          <p:cNvSpPr/>
          <p:nvPr/>
        </p:nvSpPr>
        <p:spPr>
          <a:xfrm>
            <a:off x="3953162" y="423114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BF1FCE6-6FF3-B4BA-2507-E0F3C523ACEF}"/>
              </a:ext>
            </a:extLst>
          </p:cNvPr>
          <p:cNvSpPr/>
          <p:nvPr/>
        </p:nvSpPr>
        <p:spPr>
          <a:xfrm>
            <a:off x="4802907" y="4231144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F844440-80FF-3740-DF62-A2756A0B9981}"/>
              </a:ext>
            </a:extLst>
          </p:cNvPr>
          <p:cNvSpPr/>
          <p:nvPr/>
        </p:nvSpPr>
        <p:spPr>
          <a:xfrm>
            <a:off x="1403927" y="5089973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8570A71-E6B1-54C3-C5F8-E00DB731F1C5}"/>
              </a:ext>
            </a:extLst>
          </p:cNvPr>
          <p:cNvSpPr/>
          <p:nvPr/>
        </p:nvSpPr>
        <p:spPr>
          <a:xfrm>
            <a:off x="2253672" y="5089973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BF82B8F-6447-8624-956F-95264BE7E05E}"/>
              </a:ext>
            </a:extLst>
          </p:cNvPr>
          <p:cNvSpPr/>
          <p:nvPr/>
        </p:nvSpPr>
        <p:spPr>
          <a:xfrm>
            <a:off x="3103417" y="5089973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4090AD7-6ECD-2D62-BCD2-4ABFEBA5F7FA}"/>
              </a:ext>
            </a:extLst>
          </p:cNvPr>
          <p:cNvSpPr/>
          <p:nvPr/>
        </p:nvSpPr>
        <p:spPr>
          <a:xfrm>
            <a:off x="3953162" y="5089973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9E0D889-4AA1-CE66-8F4A-D233A400A6D2}"/>
              </a:ext>
            </a:extLst>
          </p:cNvPr>
          <p:cNvSpPr/>
          <p:nvPr/>
        </p:nvSpPr>
        <p:spPr>
          <a:xfrm>
            <a:off x="4802907" y="5089973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7BD7E7A-E9B3-E9B8-2315-0CFF4025DFFF}"/>
              </a:ext>
            </a:extLst>
          </p:cNvPr>
          <p:cNvSpPr/>
          <p:nvPr/>
        </p:nvSpPr>
        <p:spPr>
          <a:xfrm>
            <a:off x="1403927" y="5948802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4486530-D99A-66BF-DA86-F8ACEB8F48DE}"/>
              </a:ext>
            </a:extLst>
          </p:cNvPr>
          <p:cNvSpPr/>
          <p:nvPr/>
        </p:nvSpPr>
        <p:spPr>
          <a:xfrm>
            <a:off x="2253672" y="5948802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5A24D7E-388A-B8B0-602B-CB79AD7EC6C4}"/>
              </a:ext>
            </a:extLst>
          </p:cNvPr>
          <p:cNvSpPr/>
          <p:nvPr/>
        </p:nvSpPr>
        <p:spPr>
          <a:xfrm>
            <a:off x="3103417" y="5948802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3D1133A-D8E1-B9E4-E092-4577224ADA45}"/>
              </a:ext>
            </a:extLst>
          </p:cNvPr>
          <p:cNvSpPr/>
          <p:nvPr/>
        </p:nvSpPr>
        <p:spPr>
          <a:xfrm>
            <a:off x="3953162" y="5948802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BACA0DD-A7C9-9B67-E3AC-E533975EB993}"/>
              </a:ext>
            </a:extLst>
          </p:cNvPr>
          <p:cNvSpPr/>
          <p:nvPr/>
        </p:nvSpPr>
        <p:spPr>
          <a:xfrm>
            <a:off x="4802907" y="5948802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348B079-66D8-3268-CC34-E9A6C5287026}"/>
              </a:ext>
            </a:extLst>
          </p:cNvPr>
          <p:cNvSpPr txBox="1"/>
          <p:nvPr/>
        </p:nvSpPr>
        <p:spPr>
          <a:xfrm>
            <a:off x="1542471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773B497-C075-3B52-A144-3919CC4A07F4}"/>
              </a:ext>
            </a:extLst>
          </p:cNvPr>
          <p:cNvSpPr txBox="1"/>
          <p:nvPr/>
        </p:nvSpPr>
        <p:spPr>
          <a:xfrm>
            <a:off x="1542471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2A7573B-9BDC-62D9-2D3D-2030B7AF2F1E}"/>
              </a:ext>
            </a:extLst>
          </p:cNvPr>
          <p:cNvSpPr txBox="1"/>
          <p:nvPr/>
        </p:nvSpPr>
        <p:spPr>
          <a:xfrm>
            <a:off x="1542471" y="443812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9E21835-57F4-0D84-6573-A264BA360B25}"/>
              </a:ext>
            </a:extLst>
          </p:cNvPr>
          <p:cNvSpPr txBox="1"/>
          <p:nvPr/>
        </p:nvSpPr>
        <p:spPr>
          <a:xfrm>
            <a:off x="1537852" y="355704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2CF537B-0912-C4BF-C5B1-4253C0043CC7}"/>
              </a:ext>
            </a:extLst>
          </p:cNvPr>
          <p:cNvSpPr txBox="1"/>
          <p:nvPr/>
        </p:nvSpPr>
        <p:spPr>
          <a:xfrm>
            <a:off x="2507669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DAA4530-A4CF-2967-AA72-63588796BEE3}"/>
              </a:ext>
            </a:extLst>
          </p:cNvPr>
          <p:cNvSpPr txBox="1"/>
          <p:nvPr/>
        </p:nvSpPr>
        <p:spPr>
          <a:xfrm>
            <a:off x="3334321" y="619310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ED5EFA1-4C2E-1083-B185-5DE34009BEF9}"/>
              </a:ext>
            </a:extLst>
          </p:cNvPr>
          <p:cNvSpPr txBox="1"/>
          <p:nvPr/>
        </p:nvSpPr>
        <p:spPr>
          <a:xfrm>
            <a:off x="4045521" y="620771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61793A8-E1DC-115C-A8E3-6BD66EC8D242}"/>
              </a:ext>
            </a:extLst>
          </p:cNvPr>
          <p:cNvSpPr txBox="1"/>
          <p:nvPr/>
        </p:nvSpPr>
        <p:spPr>
          <a:xfrm>
            <a:off x="4895266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94FA173-F36B-B58E-9855-371A8655DA9B}"/>
              </a:ext>
            </a:extLst>
          </p:cNvPr>
          <p:cNvSpPr txBox="1"/>
          <p:nvPr/>
        </p:nvSpPr>
        <p:spPr>
          <a:xfrm>
            <a:off x="2507668" y="528272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6650F3B-1B43-DDC5-B8FA-A42D5F96BEA1}"/>
              </a:ext>
            </a:extLst>
          </p:cNvPr>
          <p:cNvSpPr txBox="1"/>
          <p:nvPr/>
        </p:nvSpPr>
        <p:spPr>
          <a:xfrm>
            <a:off x="2473033" y="441165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15875E8-D527-F913-1F3D-1D6A795F0A9A}"/>
              </a:ext>
            </a:extLst>
          </p:cNvPr>
          <p:cNvSpPr txBox="1"/>
          <p:nvPr/>
        </p:nvSpPr>
        <p:spPr>
          <a:xfrm>
            <a:off x="2492660" y="355282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4D4A92F-03BD-5C93-341C-D144BA7C9E57}"/>
              </a:ext>
            </a:extLst>
          </p:cNvPr>
          <p:cNvSpPr txBox="1"/>
          <p:nvPr/>
        </p:nvSpPr>
        <p:spPr>
          <a:xfrm>
            <a:off x="3251193" y="5282720"/>
            <a:ext cx="9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CC26DE5-7DAA-69F1-4589-A23397731DCD}"/>
              </a:ext>
            </a:extLst>
          </p:cNvPr>
          <p:cNvSpPr txBox="1"/>
          <p:nvPr/>
        </p:nvSpPr>
        <p:spPr>
          <a:xfrm>
            <a:off x="3350479" y="4424896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B18FAAC-7F8C-793A-5FD4-417695C3F978}"/>
              </a:ext>
            </a:extLst>
          </p:cNvPr>
          <p:cNvSpPr txBox="1"/>
          <p:nvPr/>
        </p:nvSpPr>
        <p:spPr>
          <a:xfrm>
            <a:off x="3334321" y="358423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658C9E-0765-D255-ADE8-1306E8E91FAB}"/>
              </a:ext>
            </a:extLst>
          </p:cNvPr>
          <p:cNvSpPr txBox="1"/>
          <p:nvPr/>
        </p:nvSpPr>
        <p:spPr>
          <a:xfrm>
            <a:off x="4100938" y="531079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B402215-269C-6F6A-AD3B-C7CE8BC8F081}"/>
              </a:ext>
            </a:extLst>
          </p:cNvPr>
          <p:cNvSpPr txBox="1"/>
          <p:nvPr/>
        </p:nvSpPr>
        <p:spPr>
          <a:xfrm>
            <a:off x="4170196" y="440652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F2DBAF4-17C9-54C5-522C-DDB54D5AC302}"/>
              </a:ext>
            </a:extLst>
          </p:cNvPr>
          <p:cNvSpPr txBox="1"/>
          <p:nvPr/>
        </p:nvSpPr>
        <p:spPr>
          <a:xfrm>
            <a:off x="4137880" y="358423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1699510-56A0-DEE7-4453-47D613BF0F81}"/>
              </a:ext>
            </a:extLst>
          </p:cNvPr>
          <p:cNvSpPr txBox="1"/>
          <p:nvPr/>
        </p:nvSpPr>
        <p:spPr>
          <a:xfrm>
            <a:off x="4869873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B0F1B73-C218-7C30-6F79-583393BDDA2D}"/>
              </a:ext>
            </a:extLst>
          </p:cNvPr>
          <p:cNvSpPr txBox="1"/>
          <p:nvPr/>
        </p:nvSpPr>
        <p:spPr>
          <a:xfrm>
            <a:off x="4959885" y="446226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C7076EB-A58C-6B18-C66B-E671A84309AA}"/>
              </a:ext>
            </a:extLst>
          </p:cNvPr>
          <p:cNvSpPr txBox="1"/>
          <p:nvPr/>
        </p:nvSpPr>
        <p:spPr>
          <a:xfrm>
            <a:off x="4996820" y="357941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0990AC8F-98CF-7F29-EC9C-4C0A493088B3}"/>
              </a:ext>
            </a:extLst>
          </p:cNvPr>
          <p:cNvSpPr/>
          <p:nvPr/>
        </p:nvSpPr>
        <p:spPr>
          <a:xfrm>
            <a:off x="5652654" y="0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24A995C-FF4D-8359-4FDF-38040225F3FA}"/>
              </a:ext>
            </a:extLst>
          </p:cNvPr>
          <p:cNvSpPr/>
          <p:nvPr/>
        </p:nvSpPr>
        <p:spPr>
          <a:xfrm>
            <a:off x="6502399" y="0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BFAFFD5-E29E-DE3E-B5FD-8EACA743A0AA}"/>
              </a:ext>
            </a:extLst>
          </p:cNvPr>
          <p:cNvSpPr/>
          <p:nvPr/>
        </p:nvSpPr>
        <p:spPr>
          <a:xfrm>
            <a:off x="7352144" y="0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8D54601-AF59-C186-4C59-E9C1AA060F49}"/>
              </a:ext>
            </a:extLst>
          </p:cNvPr>
          <p:cNvSpPr/>
          <p:nvPr/>
        </p:nvSpPr>
        <p:spPr>
          <a:xfrm>
            <a:off x="8201889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8ECFB77-8066-2CB6-CDE5-0D28C6335E85}"/>
              </a:ext>
            </a:extLst>
          </p:cNvPr>
          <p:cNvSpPr/>
          <p:nvPr/>
        </p:nvSpPr>
        <p:spPr>
          <a:xfrm>
            <a:off x="9051634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35939FB-E4EA-BD59-2018-783BA13D7E87}"/>
              </a:ext>
            </a:extLst>
          </p:cNvPr>
          <p:cNvSpPr/>
          <p:nvPr/>
        </p:nvSpPr>
        <p:spPr>
          <a:xfrm>
            <a:off x="5652654" y="858829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23D53F3-CA83-517B-F634-D115E472A18C}"/>
              </a:ext>
            </a:extLst>
          </p:cNvPr>
          <p:cNvSpPr/>
          <p:nvPr/>
        </p:nvSpPr>
        <p:spPr>
          <a:xfrm>
            <a:off x="6502399" y="858829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EA3B9CC-524E-2844-3EA0-37D0EA3521DF}"/>
              </a:ext>
            </a:extLst>
          </p:cNvPr>
          <p:cNvSpPr/>
          <p:nvPr/>
        </p:nvSpPr>
        <p:spPr>
          <a:xfrm>
            <a:off x="7352144" y="858829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DD566F7-B343-2B31-13F8-7F1EA0C02497}"/>
              </a:ext>
            </a:extLst>
          </p:cNvPr>
          <p:cNvSpPr/>
          <p:nvPr/>
        </p:nvSpPr>
        <p:spPr>
          <a:xfrm>
            <a:off x="8201889" y="858829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19DB93A-05ED-049D-CA5C-B0AD002E0313}"/>
              </a:ext>
            </a:extLst>
          </p:cNvPr>
          <p:cNvSpPr/>
          <p:nvPr/>
        </p:nvSpPr>
        <p:spPr>
          <a:xfrm>
            <a:off x="9051634" y="85882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E753840-F3CB-D845-63E0-6457050534DF}"/>
              </a:ext>
            </a:extLst>
          </p:cNvPr>
          <p:cNvSpPr/>
          <p:nvPr/>
        </p:nvSpPr>
        <p:spPr>
          <a:xfrm>
            <a:off x="5652654" y="1717658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8881C87-DD2F-3EB2-8951-E6D89EA4DBAD}"/>
              </a:ext>
            </a:extLst>
          </p:cNvPr>
          <p:cNvSpPr/>
          <p:nvPr/>
        </p:nvSpPr>
        <p:spPr>
          <a:xfrm>
            <a:off x="6502399" y="1717658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7BD626A-20C7-E679-76F3-BB63B4B62DB0}"/>
              </a:ext>
            </a:extLst>
          </p:cNvPr>
          <p:cNvSpPr/>
          <p:nvPr/>
        </p:nvSpPr>
        <p:spPr>
          <a:xfrm>
            <a:off x="7352144" y="1717658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7CA26B4E-C187-7985-B34C-1B0799F69DD4}"/>
              </a:ext>
            </a:extLst>
          </p:cNvPr>
          <p:cNvSpPr/>
          <p:nvPr/>
        </p:nvSpPr>
        <p:spPr>
          <a:xfrm>
            <a:off x="8201889" y="1717658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981E1C7-8DF7-4A4D-C2AC-491BBB035C75}"/>
              </a:ext>
            </a:extLst>
          </p:cNvPr>
          <p:cNvSpPr/>
          <p:nvPr/>
        </p:nvSpPr>
        <p:spPr>
          <a:xfrm>
            <a:off x="9051634" y="1717658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ECC3AC6-CC40-815C-C252-35B6891EC16D}"/>
              </a:ext>
            </a:extLst>
          </p:cNvPr>
          <p:cNvSpPr/>
          <p:nvPr/>
        </p:nvSpPr>
        <p:spPr>
          <a:xfrm>
            <a:off x="5652654" y="2576487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414A337-6E11-17C9-417C-26891DDFF2A4}"/>
              </a:ext>
            </a:extLst>
          </p:cNvPr>
          <p:cNvSpPr/>
          <p:nvPr/>
        </p:nvSpPr>
        <p:spPr>
          <a:xfrm>
            <a:off x="6502399" y="2576487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74F9753-714B-241B-5F83-AE78A574A27F}"/>
              </a:ext>
            </a:extLst>
          </p:cNvPr>
          <p:cNvSpPr/>
          <p:nvPr/>
        </p:nvSpPr>
        <p:spPr>
          <a:xfrm>
            <a:off x="7352144" y="2576487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2E47914-FD7C-9155-ED25-C1C7C10090EF}"/>
              </a:ext>
            </a:extLst>
          </p:cNvPr>
          <p:cNvSpPr/>
          <p:nvPr/>
        </p:nvSpPr>
        <p:spPr>
          <a:xfrm>
            <a:off x="8201889" y="2576487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0E92801-2B9E-6F70-7013-A4E01CD5324F}"/>
              </a:ext>
            </a:extLst>
          </p:cNvPr>
          <p:cNvSpPr/>
          <p:nvPr/>
        </p:nvSpPr>
        <p:spPr>
          <a:xfrm>
            <a:off x="9051634" y="2576487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29E4D9C-6785-6390-FBF7-AAA87D7D14A3}"/>
              </a:ext>
            </a:extLst>
          </p:cNvPr>
          <p:cNvSpPr txBox="1"/>
          <p:nvPr/>
        </p:nvSpPr>
        <p:spPr>
          <a:xfrm>
            <a:off x="5791198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106E4BB-20DC-5E6F-FB26-866C86D53A04}"/>
              </a:ext>
            </a:extLst>
          </p:cNvPr>
          <p:cNvSpPr txBox="1"/>
          <p:nvPr/>
        </p:nvSpPr>
        <p:spPr>
          <a:xfrm>
            <a:off x="5791198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6305665-36B1-D523-C8FA-3FD33AA6D80D}"/>
              </a:ext>
            </a:extLst>
          </p:cNvPr>
          <p:cNvSpPr txBox="1"/>
          <p:nvPr/>
        </p:nvSpPr>
        <p:spPr>
          <a:xfrm>
            <a:off x="5791198" y="1065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A78E8C3-48D6-87AD-00F1-7944A081CE57}"/>
              </a:ext>
            </a:extLst>
          </p:cNvPr>
          <p:cNvSpPr txBox="1"/>
          <p:nvPr/>
        </p:nvSpPr>
        <p:spPr>
          <a:xfrm>
            <a:off x="5786579" y="18472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C33658B-A6CC-2193-E4CF-07C40AB02A77}"/>
              </a:ext>
            </a:extLst>
          </p:cNvPr>
          <p:cNvSpPr txBox="1"/>
          <p:nvPr/>
        </p:nvSpPr>
        <p:spPr>
          <a:xfrm>
            <a:off x="6756396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CF19850-E7F3-1565-066B-B1532F67F2CF}"/>
              </a:ext>
            </a:extLst>
          </p:cNvPr>
          <p:cNvSpPr txBox="1"/>
          <p:nvPr/>
        </p:nvSpPr>
        <p:spPr>
          <a:xfrm>
            <a:off x="7583048" y="282079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74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20AEBFC-F213-1945-1093-753E47F8D048}"/>
              </a:ext>
            </a:extLst>
          </p:cNvPr>
          <p:cNvSpPr txBox="1"/>
          <p:nvPr/>
        </p:nvSpPr>
        <p:spPr>
          <a:xfrm>
            <a:off x="8294248" y="283539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6866B45-F12F-4111-1330-06C2393B3FC8}"/>
              </a:ext>
            </a:extLst>
          </p:cNvPr>
          <p:cNvSpPr txBox="1"/>
          <p:nvPr/>
        </p:nvSpPr>
        <p:spPr>
          <a:xfrm>
            <a:off x="9143993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886007E-73E5-0A85-B524-1F352068FFC2}"/>
              </a:ext>
            </a:extLst>
          </p:cNvPr>
          <p:cNvSpPr txBox="1"/>
          <p:nvPr/>
        </p:nvSpPr>
        <p:spPr>
          <a:xfrm>
            <a:off x="6756395" y="191040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3FBF8EE-D6A1-6FD2-343F-84737CD517E7}"/>
              </a:ext>
            </a:extLst>
          </p:cNvPr>
          <p:cNvSpPr txBox="1"/>
          <p:nvPr/>
        </p:nvSpPr>
        <p:spPr>
          <a:xfrm>
            <a:off x="6721760" y="103933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66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2973604-84E0-D44D-EB7D-E38D41C9C775}"/>
              </a:ext>
            </a:extLst>
          </p:cNvPr>
          <p:cNvSpPr txBox="1"/>
          <p:nvPr/>
        </p:nvSpPr>
        <p:spPr>
          <a:xfrm>
            <a:off x="6741387" y="180506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CFCCBF2-FE8D-B18C-2C0E-28BA1F6F769E}"/>
              </a:ext>
            </a:extLst>
          </p:cNvPr>
          <p:cNvSpPr txBox="1"/>
          <p:nvPr/>
        </p:nvSpPr>
        <p:spPr>
          <a:xfrm>
            <a:off x="7499920" y="1910405"/>
            <a:ext cx="9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C7D25BB-4BCE-08D2-46F0-7236CA02D7AD}"/>
              </a:ext>
            </a:extLst>
          </p:cNvPr>
          <p:cNvSpPr txBox="1"/>
          <p:nvPr/>
        </p:nvSpPr>
        <p:spPr>
          <a:xfrm>
            <a:off x="7599206" y="105258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E7DC8DC-2A13-591E-443D-A25A396FA251}"/>
              </a:ext>
            </a:extLst>
          </p:cNvPr>
          <p:cNvSpPr txBox="1"/>
          <p:nvPr/>
        </p:nvSpPr>
        <p:spPr>
          <a:xfrm>
            <a:off x="7583048" y="21191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AE362A4-3850-3332-1B80-992AB878F50D}"/>
              </a:ext>
            </a:extLst>
          </p:cNvPr>
          <p:cNvSpPr txBox="1"/>
          <p:nvPr/>
        </p:nvSpPr>
        <p:spPr>
          <a:xfrm>
            <a:off x="8349665" y="193848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9EF97C3-0E77-5170-897E-BD7E93D4E9A3}"/>
              </a:ext>
            </a:extLst>
          </p:cNvPr>
          <p:cNvSpPr txBox="1"/>
          <p:nvPr/>
        </p:nvSpPr>
        <p:spPr>
          <a:xfrm>
            <a:off x="8418923" y="103420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4A2A3D5-0B02-3638-5CAE-98718837A00A}"/>
              </a:ext>
            </a:extLst>
          </p:cNvPr>
          <p:cNvSpPr txBox="1"/>
          <p:nvPr/>
        </p:nvSpPr>
        <p:spPr>
          <a:xfrm>
            <a:off x="8386607" y="21191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B857266-020E-8BBD-01EC-8C62BB7F130A}"/>
              </a:ext>
            </a:extLst>
          </p:cNvPr>
          <p:cNvSpPr txBox="1"/>
          <p:nvPr/>
        </p:nvSpPr>
        <p:spPr>
          <a:xfrm>
            <a:off x="9118600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F6AADF9-AD87-8B59-1BE6-08BD2A9C28CE}"/>
              </a:ext>
            </a:extLst>
          </p:cNvPr>
          <p:cNvSpPr txBox="1"/>
          <p:nvPr/>
        </p:nvSpPr>
        <p:spPr>
          <a:xfrm>
            <a:off x="9208612" y="108995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222CC66-1BBC-4CFD-2DA7-5B9DD4B4E112}"/>
              </a:ext>
            </a:extLst>
          </p:cNvPr>
          <p:cNvSpPr txBox="1"/>
          <p:nvPr/>
        </p:nvSpPr>
        <p:spPr>
          <a:xfrm>
            <a:off x="9245547" y="20710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C8DF1452-7C80-9261-384E-8A072E282A18}"/>
              </a:ext>
            </a:extLst>
          </p:cNvPr>
          <p:cNvSpPr/>
          <p:nvPr/>
        </p:nvSpPr>
        <p:spPr>
          <a:xfrm>
            <a:off x="5652654" y="3372315"/>
            <a:ext cx="849745" cy="849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7C988426-C3AC-A17A-24F1-2001553CE79E}"/>
              </a:ext>
            </a:extLst>
          </p:cNvPr>
          <p:cNvSpPr/>
          <p:nvPr/>
        </p:nvSpPr>
        <p:spPr>
          <a:xfrm>
            <a:off x="6502399" y="3372315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5F2A80A-A1A9-096E-C1ED-DB6A929B29CF}"/>
              </a:ext>
            </a:extLst>
          </p:cNvPr>
          <p:cNvSpPr/>
          <p:nvPr/>
        </p:nvSpPr>
        <p:spPr>
          <a:xfrm>
            <a:off x="7352144" y="3372315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85672EF-8F86-BBB6-8BFF-95D3F9615404}"/>
              </a:ext>
            </a:extLst>
          </p:cNvPr>
          <p:cNvSpPr/>
          <p:nvPr/>
        </p:nvSpPr>
        <p:spPr>
          <a:xfrm>
            <a:off x="8201889" y="3372315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1FD1F67-16C5-123D-9B53-9629E05176C7}"/>
              </a:ext>
            </a:extLst>
          </p:cNvPr>
          <p:cNvSpPr/>
          <p:nvPr/>
        </p:nvSpPr>
        <p:spPr>
          <a:xfrm>
            <a:off x="9051634" y="3372315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795E907-B7E7-63F2-379D-0517175F6881}"/>
              </a:ext>
            </a:extLst>
          </p:cNvPr>
          <p:cNvSpPr/>
          <p:nvPr/>
        </p:nvSpPr>
        <p:spPr>
          <a:xfrm>
            <a:off x="5652654" y="423114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1FB5F3CB-7E2C-DB37-F746-0DC50A503E0E}"/>
              </a:ext>
            </a:extLst>
          </p:cNvPr>
          <p:cNvSpPr/>
          <p:nvPr/>
        </p:nvSpPr>
        <p:spPr>
          <a:xfrm>
            <a:off x="6502399" y="4231144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538B719-BCB0-9C55-9759-9CD022794368}"/>
              </a:ext>
            </a:extLst>
          </p:cNvPr>
          <p:cNvSpPr/>
          <p:nvPr/>
        </p:nvSpPr>
        <p:spPr>
          <a:xfrm>
            <a:off x="7352144" y="4231144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7E12262-7451-D42C-D650-76423DCF1D66}"/>
              </a:ext>
            </a:extLst>
          </p:cNvPr>
          <p:cNvSpPr/>
          <p:nvPr/>
        </p:nvSpPr>
        <p:spPr>
          <a:xfrm>
            <a:off x="8201889" y="4231144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5E84D17-D9C3-0B14-28C5-0208E047554E}"/>
              </a:ext>
            </a:extLst>
          </p:cNvPr>
          <p:cNvSpPr/>
          <p:nvPr/>
        </p:nvSpPr>
        <p:spPr>
          <a:xfrm>
            <a:off x="9051634" y="4231144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BF702E81-42B4-7D2A-B5D1-94CA1B3566BC}"/>
              </a:ext>
            </a:extLst>
          </p:cNvPr>
          <p:cNvSpPr/>
          <p:nvPr/>
        </p:nvSpPr>
        <p:spPr>
          <a:xfrm>
            <a:off x="5652654" y="5089973"/>
            <a:ext cx="849745" cy="849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D4671938-3C25-0B19-FBA7-4379AA6BEC83}"/>
              </a:ext>
            </a:extLst>
          </p:cNvPr>
          <p:cNvSpPr/>
          <p:nvPr/>
        </p:nvSpPr>
        <p:spPr>
          <a:xfrm>
            <a:off x="6502399" y="5089973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16577EC-8BE5-87AE-170F-8717F88BF79B}"/>
              </a:ext>
            </a:extLst>
          </p:cNvPr>
          <p:cNvSpPr/>
          <p:nvPr/>
        </p:nvSpPr>
        <p:spPr>
          <a:xfrm>
            <a:off x="7352144" y="5089973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6235358-5120-7F7F-3E1B-064B070F9173}"/>
              </a:ext>
            </a:extLst>
          </p:cNvPr>
          <p:cNvSpPr/>
          <p:nvPr/>
        </p:nvSpPr>
        <p:spPr>
          <a:xfrm>
            <a:off x="8201889" y="5089973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08A507E-C27D-8D4E-95C7-32DDC1AFD86A}"/>
              </a:ext>
            </a:extLst>
          </p:cNvPr>
          <p:cNvSpPr/>
          <p:nvPr/>
        </p:nvSpPr>
        <p:spPr>
          <a:xfrm>
            <a:off x="9051634" y="5089973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33121509-CF56-8892-F37D-B1038A99C63A}"/>
              </a:ext>
            </a:extLst>
          </p:cNvPr>
          <p:cNvSpPr/>
          <p:nvPr/>
        </p:nvSpPr>
        <p:spPr>
          <a:xfrm>
            <a:off x="5652654" y="5948802"/>
            <a:ext cx="849745" cy="84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F753502-CD21-FF4A-A0D7-98B909EDA55D}"/>
              </a:ext>
            </a:extLst>
          </p:cNvPr>
          <p:cNvSpPr/>
          <p:nvPr/>
        </p:nvSpPr>
        <p:spPr>
          <a:xfrm>
            <a:off x="6502399" y="5948802"/>
            <a:ext cx="849745" cy="849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95AC78F-CD25-6E0B-83F3-E3B409C96919}"/>
              </a:ext>
            </a:extLst>
          </p:cNvPr>
          <p:cNvSpPr/>
          <p:nvPr/>
        </p:nvSpPr>
        <p:spPr>
          <a:xfrm>
            <a:off x="7352144" y="5948802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533A610-8102-5BF2-96A9-1DC981CF313C}"/>
              </a:ext>
            </a:extLst>
          </p:cNvPr>
          <p:cNvSpPr/>
          <p:nvPr/>
        </p:nvSpPr>
        <p:spPr>
          <a:xfrm>
            <a:off x="8201889" y="5948802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BAFF9813-0C16-AB31-9192-BF20605BC569}"/>
              </a:ext>
            </a:extLst>
          </p:cNvPr>
          <p:cNvSpPr/>
          <p:nvPr/>
        </p:nvSpPr>
        <p:spPr>
          <a:xfrm>
            <a:off x="9051634" y="594880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E7174861-0F78-4E1A-EC19-1AD9C05FEF18}"/>
              </a:ext>
            </a:extLst>
          </p:cNvPr>
          <p:cNvSpPr txBox="1"/>
          <p:nvPr/>
        </p:nvSpPr>
        <p:spPr>
          <a:xfrm>
            <a:off x="5791198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0BC8268-30F7-921A-6780-CB428C0CD8B6}"/>
              </a:ext>
            </a:extLst>
          </p:cNvPr>
          <p:cNvSpPr txBox="1"/>
          <p:nvPr/>
        </p:nvSpPr>
        <p:spPr>
          <a:xfrm>
            <a:off x="5791198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1B5A1C0-36E1-D3E1-957D-AB97EE471D8C}"/>
              </a:ext>
            </a:extLst>
          </p:cNvPr>
          <p:cNvSpPr txBox="1"/>
          <p:nvPr/>
        </p:nvSpPr>
        <p:spPr>
          <a:xfrm>
            <a:off x="5791198" y="443812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5C5BA46-56D5-A733-2E76-E7C8A79DC439}"/>
              </a:ext>
            </a:extLst>
          </p:cNvPr>
          <p:cNvSpPr txBox="1"/>
          <p:nvPr/>
        </p:nvSpPr>
        <p:spPr>
          <a:xfrm>
            <a:off x="5786579" y="355704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F4C73B8-79DA-5DAA-FB3E-02D19C43293D}"/>
              </a:ext>
            </a:extLst>
          </p:cNvPr>
          <p:cNvSpPr txBox="1"/>
          <p:nvPr/>
        </p:nvSpPr>
        <p:spPr>
          <a:xfrm>
            <a:off x="6756396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87BD464-8B73-23E5-8B73-0B8304A61137}"/>
              </a:ext>
            </a:extLst>
          </p:cNvPr>
          <p:cNvSpPr txBox="1"/>
          <p:nvPr/>
        </p:nvSpPr>
        <p:spPr>
          <a:xfrm>
            <a:off x="7583048" y="619310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97337EF-31A1-84A3-9CE2-9A1EA708A452}"/>
              </a:ext>
            </a:extLst>
          </p:cNvPr>
          <p:cNvSpPr txBox="1"/>
          <p:nvPr/>
        </p:nvSpPr>
        <p:spPr>
          <a:xfrm>
            <a:off x="8294248" y="620771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2B7CE8A9-3030-6EF0-DA72-F8279E385566}"/>
              </a:ext>
            </a:extLst>
          </p:cNvPr>
          <p:cNvSpPr txBox="1"/>
          <p:nvPr/>
        </p:nvSpPr>
        <p:spPr>
          <a:xfrm>
            <a:off x="9143993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9F6BB1E-25F9-0BAF-9B16-62B4F687C5C8}"/>
              </a:ext>
            </a:extLst>
          </p:cNvPr>
          <p:cNvSpPr txBox="1"/>
          <p:nvPr/>
        </p:nvSpPr>
        <p:spPr>
          <a:xfrm>
            <a:off x="6756395" y="528272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2402FDE-A469-1177-08E6-4262F6EB68D7}"/>
              </a:ext>
            </a:extLst>
          </p:cNvPr>
          <p:cNvSpPr txBox="1"/>
          <p:nvPr/>
        </p:nvSpPr>
        <p:spPr>
          <a:xfrm>
            <a:off x="6721760" y="441165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94A1DE4-AF1F-AC7D-9894-8100542B7FA5}"/>
              </a:ext>
            </a:extLst>
          </p:cNvPr>
          <p:cNvSpPr txBox="1"/>
          <p:nvPr/>
        </p:nvSpPr>
        <p:spPr>
          <a:xfrm>
            <a:off x="6741387" y="3552821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EAA20C9-4C96-0159-D0A9-F5E6C512E757}"/>
              </a:ext>
            </a:extLst>
          </p:cNvPr>
          <p:cNvSpPr txBox="1"/>
          <p:nvPr/>
        </p:nvSpPr>
        <p:spPr>
          <a:xfrm>
            <a:off x="7499920" y="5282720"/>
            <a:ext cx="9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A34176C-50FA-127E-71B6-48C0A8C4F038}"/>
              </a:ext>
            </a:extLst>
          </p:cNvPr>
          <p:cNvSpPr txBox="1"/>
          <p:nvPr/>
        </p:nvSpPr>
        <p:spPr>
          <a:xfrm>
            <a:off x="7599206" y="4424896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B00885F-6126-98C6-CC3A-55837D83F02B}"/>
              </a:ext>
            </a:extLst>
          </p:cNvPr>
          <p:cNvSpPr txBox="1"/>
          <p:nvPr/>
        </p:nvSpPr>
        <p:spPr>
          <a:xfrm>
            <a:off x="7583048" y="358423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C798A59-7530-D58F-C6B7-CCC6B3BA75B4}"/>
              </a:ext>
            </a:extLst>
          </p:cNvPr>
          <p:cNvSpPr txBox="1"/>
          <p:nvPr/>
        </p:nvSpPr>
        <p:spPr>
          <a:xfrm>
            <a:off x="8349665" y="531079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7B0C5FCD-C0E2-1B58-AF8D-A09A6DBFCD38}"/>
              </a:ext>
            </a:extLst>
          </p:cNvPr>
          <p:cNvSpPr txBox="1"/>
          <p:nvPr/>
        </p:nvSpPr>
        <p:spPr>
          <a:xfrm>
            <a:off x="8418923" y="4406520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3CED6D6-9DE8-B3BD-380F-39DFD14BDEEF}"/>
              </a:ext>
            </a:extLst>
          </p:cNvPr>
          <p:cNvSpPr txBox="1"/>
          <p:nvPr/>
        </p:nvSpPr>
        <p:spPr>
          <a:xfrm>
            <a:off x="8386607" y="358423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DBD55AA4-75FE-A5AB-2517-FCD2FBB62BBC}"/>
              </a:ext>
            </a:extLst>
          </p:cNvPr>
          <p:cNvSpPr txBox="1"/>
          <p:nvPr/>
        </p:nvSpPr>
        <p:spPr>
          <a:xfrm>
            <a:off x="9118600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BD6C092D-574E-D131-6A4E-007401DA66A1}"/>
              </a:ext>
            </a:extLst>
          </p:cNvPr>
          <p:cNvSpPr txBox="1"/>
          <p:nvPr/>
        </p:nvSpPr>
        <p:spPr>
          <a:xfrm>
            <a:off x="9208612" y="446226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907930F-05CF-D176-4D96-DAB29173BE8A}"/>
              </a:ext>
            </a:extLst>
          </p:cNvPr>
          <p:cNvSpPr txBox="1"/>
          <p:nvPr/>
        </p:nvSpPr>
        <p:spPr>
          <a:xfrm>
            <a:off x="9245547" y="357941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639F8265-E708-B3A0-D23E-7F474BC7DE6E}"/>
              </a:ext>
            </a:extLst>
          </p:cNvPr>
          <p:cNvSpPr/>
          <p:nvPr/>
        </p:nvSpPr>
        <p:spPr>
          <a:xfrm>
            <a:off x="3953162" y="2576487"/>
            <a:ext cx="2566556" cy="25128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5597294A-62B8-6EA1-D6D2-C913CA3BB367}"/>
              </a:ext>
            </a:extLst>
          </p:cNvPr>
          <p:cNvSpPr/>
          <p:nvPr/>
        </p:nvSpPr>
        <p:spPr>
          <a:xfrm>
            <a:off x="3095343" y="1699491"/>
            <a:ext cx="4256801" cy="4240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C39707CC-BD61-0FB2-9D6A-F90A9B50296B}"/>
              </a:ext>
            </a:extLst>
          </p:cNvPr>
          <p:cNvSpPr/>
          <p:nvPr/>
        </p:nvSpPr>
        <p:spPr>
          <a:xfrm>
            <a:off x="2258283" y="849747"/>
            <a:ext cx="5943593" cy="5957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B2D3503-A949-8C74-DFF5-7D12682A1F8A}"/>
              </a:ext>
            </a:extLst>
          </p:cNvPr>
          <p:cNvSpPr txBox="1"/>
          <p:nvPr/>
        </p:nvSpPr>
        <p:spPr>
          <a:xfrm>
            <a:off x="-8568501" y="-3385912"/>
            <a:ext cx="18888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1</a:t>
            </a:r>
          </a:p>
          <a:p>
            <a:endParaRPr lang="en-US" dirty="0"/>
          </a:p>
          <a:p>
            <a:r>
              <a:rPr lang="en-US" dirty="0"/>
              <a:t>Subject (4,3)</a:t>
            </a:r>
          </a:p>
          <a:p>
            <a:endParaRPr lang="en-US" dirty="0"/>
          </a:p>
          <a:p>
            <a:r>
              <a:rPr lang="en-US" dirty="0"/>
              <a:t>Selected cubes </a:t>
            </a:r>
          </a:p>
          <a:p>
            <a:r>
              <a:rPr lang="en-US" dirty="0"/>
              <a:t>(4,3)</a:t>
            </a:r>
          </a:p>
          <a:p>
            <a:endParaRPr lang="en-US" dirty="0"/>
          </a:p>
          <a:p>
            <a:r>
              <a:rPr lang="en-US" dirty="0"/>
              <a:t>(4+1,3) </a:t>
            </a:r>
          </a:p>
          <a:p>
            <a:endParaRPr lang="en-US" dirty="0"/>
          </a:p>
          <a:p>
            <a:r>
              <a:rPr lang="en-US" dirty="0"/>
              <a:t>(4-1,3)</a:t>
            </a:r>
          </a:p>
          <a:p>
            <a:endParaRPr lang="en-US" dirty="0"/>
          </a:p>
          <a:p>
            <a:r>
              <a:rPr lang="en-US" dirty="0"/>
              <a:t>(4,3+1)</a:t>
            </a:r>
          </a:p>
          <a:p>
            <a:endParaRPr lang="en-US" dirty="0"/>
          </a:p>
          <a:p>
            <a:r>
              <a:rPr lang="en-US" dirty="0"/>
              <a:t>(4,3-1)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F582759-FA8B-2777-FA47-72359B098C27}"/>
              </a:ext>
            </a:extLst>
          </p:cNvPr>
          <p:cNvSpPr txBox="1"/>
          <p:nvPr/>
        </p:nvSpPr>
        <p:spPr>
          <a:xfrm>
            <a:off x="-6619602" y="-3293579"/>
            <a:ext cx="1888843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2</a:t>
            </a:r>
          </a:p>
          <a:p>
            <a:endParaRPr lang="en-US" dirty="0"/>
          </a:p>
          <a:p>
            <a:r>
              <a:rPr lang="en-US" dirty="0"/>
              <a:t>Subject (4,3)</a:t>
            </a:r>
          </a:p>
          <a:p>
            <a:endParaRPr lang="en-US" dirty="0"/>
          </a:p>
          <a:p>
            <a:r>
              <a:rPr lang="en-US" dirty="0"/>
              <a:t>Selected cubes </a:t>
            </a:r>
          </a:p>
          <a:p>
            <a:r>
              <a:rPr lang="en-US" dirty="0"/>
              <a:t>(4,3)</a:t>
            </a:r>
          </a:p>
          <a:p>
            <a:endParaRPr lang="en-US" dirty="0"/>
          </a:p>
          <a:p>
            <a:r>
              <a:rPr lang="en-US" dirty="0"/>
              <a:t>(4+1,3) </a:t>
            </a:r>
          </a:p>
          <a:p>
            <a:r>
              <a:rPr lang="en-US" dirty="0"/>
              <a:t>(4+2,3)</a:t>
            </a:r>
          </a:p>
          <a:p>
            <a:endParaRPr lang="en-US" dirty="0"/>
          </a:p>
          <a:p>
            <a:r>
              <a:rPr lang="en-US" dirty="0"/>
              <a:t>(4+2,3+1)</a:t>
            </a:r>
          </a:p>
          <a:p>
            <a:endParaRPr lang="en-US" dirty="0"/>
          </a:p>
          <a:p>
            <a:r>
              <a:rPr lang="en-US" dirty="0"/>
              <a:t>(4+2,3-1)</a:t>
            </a:r>
          </a:p>
          <a:p>
            <a:endParaRPr lang="en-US" dirty="0"/>
          </a:p>
          <a:p>
            <a:r>
              <a:rPr lang="en-US" dirty="0"/>
              <a:t>(4-1,3)</a:t>
            </a:r>
          </a:p>
          <a:p>
            <a:r>
              <a:rPr lang="en-US" dirty="0"/>
              <a:t>(4-2,3)</a:t>
            </a:r>
          </a:p>
          <a:p>
            <a:endParaRPr lang="en-US" dirty="0"/>
          </a:p>
          <a:p>
            <a:r>
              <a:rPr lang="en-US" dirty="0"/>
              <a:t>(4-2,3+1)</a:t>
            </a:r>
          </a:p>
          <a:p>
            <a:endParaRPr lang="en-US" dirty="0"/>
          </a:p>
          <a:p>
            <a:r>
              <a:rPr lang="en-US" dirty="0"/>
              <a:t>(4,3+1)</a:t>
            </a:r>
          </a:p>
          <a:p>
            <a:r>
              <a:rPr lang="en-US" dirty="0"/>
              <a:t>(4,3+2)</a:t>
            </a:r>
          </a:p>
          <a:p>
            <a:endParaRPr lang="en-US" dirty="0"/>
          </a:p>
          <a:p>
            <a:r>
              <a:rPr lang="en-US" dirty="0"/>
              <a:t>(4,3-1)</a:t>
            </a:r>
          </a:p>
          <a:p>
            <a:r>
              <a:rPr lang="en-US" dirty="0"/>
              <a:t>(4,3-2)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89191108-88BE-273A-042D-3824C9FD64CC}"/>
              </a:ext>
            </a:extLst>
          </p:cNvPr>
          <p:cNvSpPr/>
          <p:nvPr/>
        </p:nvSpPr>
        <p:spPr>
          <a:xfrm>
            <a:off x="1403927" y="0"/>
            <a:ext cx="7647707" cy="7660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05953243-2E09-814E-5977-7F6E901E995F}"/>
              </a:ext>
            </a:extLst>
          </p:cNvPr>
          <p:cNvSpPr/>
          <p:nvPr/>
        </p:nvSpPr>
        <p:spPr>
          <a:xfrm>
            <a:off x="9902530" y="681124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D5D33FE-AC16-9688-CAE3-8F706655312C}"/>
              </a:ext>
            </a:extLst>
          </p:cNvPr>
          <p:cNvSpPr/>
          <p:nvPr/>
        </p:nvSpPr>
        <p:spPr>
          <a:xfrm>
            <a:off x="9902530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68AEC6C-719B-341F-697F-2A2F3D96F337}"/>
              </a:ext>
            </a:extLst>
          </p:cNvPr>
          <p:cNvSpPr/>
          <p:nvPr/>
        </p:nvSpPr>
        <p:spPr>
          <a:xfrm>
            <a:off x="9902530" y="85882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818035AF-8822-05D1-06E2-E2069CF2396A}"/>
              </a:ext>
            </a:extLst>
          </p:cNvPr>
          <p:cNvSpPr/>
          <p:nvPr/>
        </p:nvSpPr>
        <p:spPr>
          <a:xfrm>
            <a:off x="9902530" y="171765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B653322-BC0D-D36D-2F41-F966B2CA7DC4}"/>
              </a:ext>
            </a:extLst>
          </p:cNvPr>
          <p:cNvSpPr/>
          <p:nvPr/>
        </p:nvSpPr>
        <p:spPr>
          <a:xfrm>
            <a:off x="9902530" y="2576487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DF4BB98-5B76-675C-C8D2-431739D45E87}"/>
              </a:ext>
            </a:extLst>
          </p:cNvPr>
          <p:cNvSpPr txBox="1"/>
          <p:nvPr/>
        </p:nvSpPr>
        <p:spPr>
          <a:xfrm>
            <a:off x="9994889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5411AD44-5612-E42A-D448-C3738442A539}"/>
              </a:ext>
            </a:extLst>
          </p:cNvPr>
          <p:cNvSpPr txBox="1"/>
          <p:nvPr/>
        </p:nvSpPr>
        <p:spPr>
          <a:xfrm>
            <a:off x="9969496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841ACAD-89AE-A88A-B241-3B552B8258FD}"/>
              </a:ext>
            </a:extLst>
          </p:cNvPr>
          <p:cNvSpPr txBox="1"/>
          <p:nvPr/>
        </p:nvSpPr>
        <p:spPr>
          <a:xfrm>
            <a:off x="10059508" y="108995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9525647-006B-6688-57E4-5A75541C808D}"/>
              </a:ext>
            </a:extLst>
          </p:cNvPr>
          <p:cNvSpPr txBox="1"/>
          <p:nvPr/>
        </p:nvSpPr>
        <p:spPr>
          <a:xfrm>
            <a:off x="10096443" y="20710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3D283AE1-02AB-E074-BE99-C56129A1B372}"/>
              </a:ext>
            </a:extLst>
          </p:cNvPr>
          <p:cNvSpPr/>
          <p:nvPr/>
        </p:nvSpPr>
        <p:spPr>
          <a:xfrm>
            <a:off x="9902530" y="3372315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169778DE-9355-9BEE-BE03-67BB94325E24}"/>
              </a:ext>
            </a:extLst>
          </p:cNvPr>
          <p:cNvSpPr/>
          <p:nvPr/>
        </p:nvSpPr>
        <p:spPr>
          <a:xfrm>
            <a:off x="9902530" y="4231144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85201C9B-3945-5BAE-D51C-B0D4422F6644}"/>
              </a:ext>
            </a:extLst>
          </p:cNvPr>
          <p:cNvSpPr/>
          <p:nvPr/>
        </p:nvSpPr>
        <p:spPr>
          <a:xfrm>
            <a:off x="9902530" y="508997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B06C859-EE03-A919-FB4B-7662E6B2C07D}"/>
              </a:ext>
            </a:extLst>
          </p:cNvPr>
          <p:cNvSpPr/>
          <p:nvPr/>
        </p:nvSpPr>
        <p:spPr>
          <a:xfrm>
            <a:off x="9902530" y="594880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538283A0-57F3-3E05-3C5A-19F84B305420}"/>
              </a:ext>
            </a:extLst>
          </p:cNvPr>
          <p:cNvSpPr txBox="1"/>
          <p:nvPr/>
        </p:nvSpPr>
        <p:spPr>
          <a:xfrm>
            <a:off x="9994889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8EA85C21-8DE9-2912-076A-EF907006782C}"/>
              </a:ext>
            </a:extLst>
          </p:cNvPr>
          <p:cNvSpPr txBox="1"/>
          <p:nvPr/>
        </p:nvSpPr>
        <p:spPr>
          <a:xfrm>
            <a:off x="9969496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D813277B-3C45-AA34-7B34-971A77AC98C8}"/>
              </a:ext>
            </a:extLst>
          </p:cNvPr>
          <p:cNvSpPr txBox="1"/>
          <p:nvPr/>
        </p:nvSpPr>
        <p:spPr>
          <a:xfrm>
            <a:off x="10059508" y="446226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B4BB53D2-8EF8-B979-6672-550698ED6E61}"/>
              </a:ext>
            </a:extLst>
          </p:cNvPr>
          <p:cNvSpPr txBox="1"/>
          <p:nvPr/>
        </p:nvSpPr>
        <p:spPr>
          <a:xfrm>
            <a:off x="10096443" y="357941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2BF9D1F0-FAB4-1043-0557-13C02E92C8D9}"/>
              </a:ext>
            </a:extLst>
          </p:cNvPr>
          <p:cNvSpPr/>
          <p:nvPr/>
        </p:nvSpPr>
        <p:spPr>
          <a:xfrm>
            <a:off x="553606" y="681124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58634899-CCE5-C983-8606-DD3A628B6F65}"/>
              </a:ext>
            </a:extLst>
          </p:cNvPr>
          <p:cNvSpPr/>
          <p:nvPr/>
        </p:nvSpPr>
        <p:spPr>
          <a:xfrm>
            <a:off x="553606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2A5579DE-EBAB-E676-98D3-0DED79FC2990}"/>
              </a:ext>
            </a:extLst>
          </p:cNvPr>
          <p:cNvSpPr/>
          <p:nvPr/>
        </p:nvSpPr>
        <p:spPr>
          <a:xfrm>
            <a:off x="553606" y="85882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F9DA2A73-842C-8F13-CD3B-E5D2B0DDD802}"/>
              </a:ext>
            </a:extLst>
          </p:cNvPr>
          <p:cNvSpPr/>
          <p:nvPr/>
        </p:nvSpPr>
        <p:spPr>
          <a:xfrm>
            <a:off x="553606" y="1717658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7DFC0972-2298-CC42-9E88-E3186E046B30}"/>
              </a:ext>
            </a:extLst>
          </p:cNvPr>
          <p:cNvSpPr/>
          <p:nvPr/>
        </p:nvSpPr>
        <p:spPr>
          <a:xfrm>
            <a:off x="553606" y="2576487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4DF44DE0-8572-D687-ABD8-49EAB5A77671}"/>
              </a:ext>
            </a:extLst>
          </p:cNvPr>
          <p:cNvSpPr txBox="1"/>
          <p:nvPr/>
        </p:nvSpPr>
        <p:spPr>
          <a:xfrm>
            <a:off x="645965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3CA2188-1C80-B0CF-C14E-4E40A9A81A20}"/>
              </a:ext>
            </a:extLst>
          </p:cNvPr>
          <p:cNvSpPr txBox="1"/>
          <p:nvPr/>
        </p:nvSpPr>
        <p:spPr>
          <a:xfrm>
            <a:off x="620572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7FDE5B1-3167-70AF-22AA-9ABEE3E92331}"/>
              </a:ext>
            </a:extLst>
          </p:cNvPr>
          <p:cNvSpPr txBox="1"/>
          <p:nvPr/>
        </p:nvSpPr>
        <p:spPr>
          <a:xfrm>
            <a:off x="710584" y="108995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7EDEC0E2-E2A6-1CDA-3735-1267CE16DDCA}"/>
              </a:ext>
            </a:extLst>
          </p:cNvPr>
          <p:cNvSpPr txBox="1"/>
          <p:nvPr/>
        </p:nvSpPr>
        <p:spPr>
          <a:xfrm>
            <a:off x="747519" y="20710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54530B2E-3840-D93F-315D-767C4B83EBD3}"/>
              </a:ext>
            </a:extLst>
          </p:cNvPr>
          <p:cNvSpPr/>
          <p:nvPr/>
        </p:nvSpPr>
        <p:spPr>
          <a:xfrm>
            <a:off x="553606" y="3372315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05DABA5-9892-05EF-200D-DA93925A6264}"/>
              </a:ext>
            </a:extLst>
          </p:cNvPr>
          <p:cNvSpPr/>
          <p:nvPr/>
        </p:nvSpPr>
        <p:spPr>
          <a:xfrm>
            <a:off x="553606" y="4231144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AF50A0F-89CC-6616-8FC0-66F964185C81}"/>
              </a:ext>
            </a:extLst>
          </p:cNvPr>
          <p:cNvSpPr/>
          <p:nvPr/>
        </p:nvSpPr>
        <p:spPr>
          <a:xfrm>
            <a:off x="553606" y="5089973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4373A42-A468-7E30-D5D9-E29D3E4C8804}"/>
              </a:ext>
            </a:extLst>
          </p:cNvPr>
          <p:cNvSpPr/>
          <p:nvPr/>
        </p:nvSpPr>
        <p:spPr>
          <a:xfrm>
            <a:off x="553606" y="594880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304A57C5-5B76-EF92-8147-FC60330B1F0E}"/>
              </a:ext>
            </a:extLst>
          </p:cNvPr>
          <p:cNvSpPr txBox="1"/>
          <p:nvPr/>
        </p:nvSpPr>
        <p:spPr>
          <a:xfrm>
            <a:off x="645965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7707032-7963-6F56-13BE-F43CEAEE3395}"/>
              </a:ext>
            </a:extLst>
          </p:cNvPr>
          <p:cNvSpPr txBox="1"/>
          <p:nvPr/>
        </p:nvSpPr>
        <p:spPr>
          <a:xfrm>
            <a:off x="620572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2AB3B56D-F90C-34F3-4FC0-CD898156E0E7}"/>
              </a:ext>
            </a:extLst>
          </p:cNvPr>
          <p:cNvSpPr txBox="1"/>
          <p:nvPr/>
        </p:nvSpPr>
        <p:spPr>
          <a:xfrm>
            <a:off x="710584" y="446226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CC0C5AB-5075-A9E2-BCCF-0D7024EE4025}"/>
              </a:ext>
            </a:extLst>
          </p:cNvPr>
          <p:cNvSpPr txBox="1"/>
          <p:nvPr/>
        </p:nvSpPr>
        <p:spPr>
          <a:xfrm>
            <a:off x="747519" y="357941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BA44EFB-5050-91A7-F200-CC31F061D281}"/>
              </a:ext>
            </a:extLst>
          </p:cNvPr>
          <p:cNvSpPr/>
          <p:nvPr/>
        </p:nvSpPr>
        <p:spPr>
          <a:xfrm>
            <a:off x="1403927" y="765039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E27CDB5-5090-2BC4-6CF5-6DC56688B4AC}"/>
              </a:ext>
            </a:extLst>
          </p:cNvPr>
          <p:cNvSpPr/>
          <p:nvPr/>
        </p:nvSpPr>
        <p:spPr>
          <a:xfrm>
            <a:off x="2253672" y="765039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E477132-864B-3F2D-70CC-FE8E8B01F03B}"/>
              </a:ext>
            </a:extLst>
          </p:cNvPr>
          <p:cNvSpPr/>
          <p:nvPr/>
        </p:nvSpPr>
        <p:spPr>
          <a:xfrm>
            <a:off x="3103417" y="7650392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FB9411F3-42EC-AA7E-644B-A518BF312C9E}"/>
              </a:ext>
            </a:extLst>
          </p:cNvPr>
          <p:cNvSpPr/>
          <p:nvPr/>
        </p:nvSpPr>
        <p:spPr>
          <a:xfrm>
            <a:off x="3953162" y="7650392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5BC128-B749-9757-4EA7-DAC0EB15C892}"/>
              </a:ext>
            </a:extLst>
          </p:cNvPr>
          <p:cNvSpPr/>
          <p:nvPr/>
        </p:nvSpPr>
        <p:spPr>
          <a:xfrm>
            <a:off x="4802907" y="7650392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59F57529-D866-E03E-4122-498C11AC87B8}"/>
              </a:ext>
            </a:extLst>
          </p:cNvPr>
          <p:cNvSpPr/>
          <p:nvPr/>
        </p:nvSpPr>
        <p:spPr>
          <a:xfrm>
            <a:off x="5652654" y="7650392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8D76182A-B4F2-4E29-827E-709E8210577E}"/>
              </a:ext>
            </a:extLst>
          </p:cNvPr>
          <p:cNvSpPr/>
          <p:nvPr/>
        </p:nvSpPr>
        <p:spPr>
          <a:xfrm>
            <a:off x="6502399" y="7650392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68CB55FB-928C-BC80-8C3E-C8C47B9F27EE}"/>
              </a:ext>
            </a:extLst>
          </p:cNvPr>
          <p:cNvSpPr/>
          <p:nvPr/>
        </p:nvSpPr>
        <p:spPr>
          <a:xfrm>
            <a:off x="7352144" y="765039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E52F9629-A5F8-F290-B9AD-4C1ABF1A18F3}"/>
              </a:ext>
            </a:extLst>
          </p:cNvPr>
          <p:cNvSpPr/>
          <p:nvPr/>
        </p:nvSpPr>
        <p:spPr>
          <a:xfrm>
            <a:off x="8201889" y="765039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A11BADE-4051-E7DA-3CFC-DEA2FCCCD2CB}"/>
              </a:ext>
            </a:extLst>
          </p:cNvPr>
          <p:cNvSpPr/>
          <p:nvPr/>
        </p:nvSpPr>
        <p:spPr>
          <a:xfrm>
            <a:off x="9051634" y="765039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E909F5FE-3497-C219-7C09-70B69051D909}"/>
              </a:ext>
            </a:extLst>
          </p:cNvPr>
          <p:cNvSpPr/>
          <p:nvPr/>
        </p:nvSpPr>
        <p:spPr>
          <a:xfrm>
            <a:off x="9902530" y="765039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4EE37263-0BBF-BA7D-395F-31D86E5815D6}"/>
              </a:ext>
            </a:extLst>
          </p:cNvPr>
          <p:cNvSpPr/>
          <p:nvPr/>
        </p:nvSpPr>
        <p:spPr>
          <a:xfrm>
            <a:off x="553606" y="765039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5362B62A-E20F-21F5-070F-8248246962FC}"/>
              </a:ext>
            </a:extLst>
          </p:cNvPr>
          <p:cNvSpPr/>
          <p:nvPr/>
        </p:nvSpPr>
        <p:spPr>
          <a:xfrm>
            <a:off x="1403927" y="-84720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B82DEC5F-7D48-13AE-5566-81D7A9500EF0}"/>
              </a:ext>
            </a:extLst>
          </p:cNvPr>
          <p:cNvSpPr/>
          <p:nvPr/>
        </p:nvSpPr>
        <p:spPr>
          <a:xfrm>
            <a:off x="2253672" y="-84720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8D55B9BF-93E8-0F06-C1E9-B7D49258DA38}"/>
              </a:ext>
            </a:extLst>
          </p:cNvPr>
          <p:cNvSpPr/>
          <p:nvPr/>
        </p:nvSpPr>
        <p:spPr>
          <a:xfrm>
            <a:off x="3103417" y="-847209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BB50BF9-CBBF-A712-D5DD-4A2CFD3A90FF}"/>
              </a:ext>
            </a:extLst>
          </p:cNvPr>
          <p:cNvSpPr/>
          <p:nvPr/>
        </p:nvSpPr>
        <p:spPr>
          <a:xfrm>
            <a:off x="3953162" y="-847209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63E7A77C-2980-4F73-B15A-69D81691BD67}"/>
              </a:ext>
            </a:extLst>
          </p:cNvPr>
          <p:cNvSpPr/>
          <p:nvPr/>
        </p:nvSpPr>
        <p:spPr>
          <a:xfrm>
            <a:off x="4802907" y="-847209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2A900DE3-71EA-781D-6BC2-B049FB84C38E}"/>
              </a:ext>
            </a:extLst>
          </p:cNvPr>
          <p:cNvSpPr/>
          <p:nvPr/>
        </p:nvSpPr>
        <p:spPr>
          <a:xfrm>
            <a:off x="5652654" y="-847209"/>
            <a:ext cx="849745" cy="8497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0EE4FD8-4C6F-E034-3D4E-B15802B3B3B9}"/>
              </a:ext>
            </a:extLst>
          </p:cNvPr>
          <p:cNvSpPr/>
          <p:nvPr/>
        </p:nvSpPr>
        <p:spPr>
          <a:xfrm>
            <a:off x="6502399" y="-847209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26B06A54-C3FD-070C-BFDB-86689A22EEE9}"/>
              </a:ext>
            </a:extLst>
          </p:cNvPr>
          <p:cNvSpPr/>
          <p:nvPr/>
        </p:nvSpPr>
        <p:spPr>
          <a:xfrm>
            <a:off x="7352144" y="-84720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4C9CE95F-EF92-B181-F2D3-555C7F2C1B12}"/>
              </a:ext>
            </a:extLst>
          </p:cNvPr>
          <p:cNvSpPr/>
          <p:nvPr/>
        </p:nvSpPr>
        <p:spPr>
          <a:xfrm>
            <a:off x="8201889" y="-84720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03F5AD5-AC03-3532-E0B6-50E436C25FCC}"/>
              </a:ext>
            </a:extLst>
          </p:cNvPr>
          <p:cNvSpPr/>
          <p:nvPr/>
        </p:nvSpPr>
        <p:spPr>
          <a:xfrm>
            <a:off x="9051634" y="-84720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189C6FA3-30E9-B48E-B519-3C6910A61A93}"/>
              </a:ext>
            </a:extLst>
          </p:cNvPr>
          <p:cNvSpPr/>
          <p:nvPr/>
        </p:nvSpPr>
        <p:spPr>
          <a:xfrm>
            <a:off x="9902530" y="-84720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000E8F54-90C2-B95F-3DDE-83AD9E7696C5}"/>
              </a:ext>
            </a:extLst>
          </p:cNvPr>
          <p:cNvSpPr/>
          <p:nvPr/>
        </p:nvSpPr>
        <p:spPr>
          <a:xfrm>
            <a:off x="553606" y="-84720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21036219-AA18-59EE-8DE6-2A51C7B7D39D}"/>
              </a:ext>
            </a:extLst>
          </p:cNvPr>
          <p:cNvSpPr/>
          <p:nvPr/>
        </p:nvSpPr>
        <p:spPr>
          <a:xfrm>
            <a:off x="553606" y="-847209"/>
            <a:ext cx="9380111" cy="9347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2CE3AA35-36D0-0F2C-4E15-7C42E672AFEE}"/>
              </a:ext>
            </a:extLst>
          </p:cNvPr>
          <p:cNvSpPr/>
          <p:nvPr/>
        </p:nvSpPr>
        <p:spPr>
          <a:xfrm>
            <a:off x="10760359" y="681124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27206709-95B2-1329-2F82-124DC6C985AC}"/>
              </a:ext>
            </a:extLst>
          </p:cNvPr>
          <p:cNvSpPr/>
          <p:nvPr/>
        </p:nvSpPr>
        <p:spPr>
          <a:xfrm>
            <a:off x="10760359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412738E-CA8E-A3B5-90A7-FE377DF1965F}"/>
              </a:ext>
            </a:extLst>
          </p:cNvPr>
          <p:cNvSpPr/>
          <p:nvPr/>
        </p:nvSpPr>
        <p:spPr>
          <a:xfrm>
            <a:off x="10760359" y="85882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46BC9E9-5F2E-BA15-3EB4-3F7CF8A6D531}"/>
              </a:ext>
            </a:extLst>
          </p:cNvPr>
          <p:cNvSpPr/>
          <p:nvPr/>
        </p:nvSpPr>
        <p:spPr>
          <a:xfrm>
            <a:off x="10760359" y="171765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E015DBFB-FB6A-13CD-D1BA-C9EE84B66C95}"/>
              </a:ext>
            </a:extLst>
          </p:cNvPr>
          <p:cNvSpPr/>
          <p:nvPr/>
        </p:nvSpPr>
        <p:spPr>
          <a:xfrm>
            <a:off x="10760359" y="2576487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9A28787A-4AED-0BC6-3DCE-82AED40064CA}"/>
              </a:ext>
            </a:extLst>
          </p:cNvPr>
          <p:cNvSpPr txBox="1"/>
          <p:nvPr/>
        </p:nvSpPr>
        <p:spPr>
          <a:xfrm>
            <a:off x="10852718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BE4D03E9-D4CF-0F02-A92E-AB3DE298965E}"/>
              </a:ext>
            </a:extLst>
          </p:cNvPr>
          <p:cNvSpPr txBox="1"/>
          <p:nvPr/>
        </p:nvSpPr>
        <p:spPr>
          <a:xfrm>
            <a:off x="10827325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04A9FC0C-042C-1017-284D-6FCA34757CD0}"/>
              </a:ext>
            </a:extLst>
          </p:cNvPr>
          <p:cNvSpPr txBox="1"/>
          <p:nvPr/>
        </p:nvSpPr>
        <p:spPr>
          <a:xfrm>
            <a:off x="10917337" y="108995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C0C3A99C-A18B-983F-B091-71E1BD706A3F}"/>
              </a:ext>
            </a:extLst>
          </p:cNvPr>
          <p:cNvSpPr txBox="1"/>
          <p:nvPr/>
        </p:nvSpPr>
        <p:spPr>
          <a:xfrm>
            <a:off x="10954272" y="20710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1820CA45-E69E-E0E8-8978-2B02CC778FAE}"/>
              </a:ext>
            </a:extLst>
          </p:cNvPr>
          <p:cNvSpPr/>
          <p:nvPr/>
        </p:nvSpPr>
        <p:spPr>
          <a:xfrm>
            <a:off x="10760359" y="3372315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A4E2A879-92BF-AB97-8033-7C5F58708680}"/>
              </a:ext>
            </a:extLst>
          </p:cNvPr>
          <p:cNvSpPr/>
          <p:nvPr/>
        </p:nvSpPr>
        <p:spPr>
          <a:xfrm>
            <a:off x="10760359" y="4231144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DF8DD9B7-73A4-2788-6ABD-293BF5378778}"/>
              </a:ext>
            </a:extLst>
          </p:cNvPr>
          <p:cNvSpPr/>
          <p:nvPr/>
        </p:nvSpPr>
        <p:spPr>
          <a:xfrm>
            <a:off x="10760359" y="508997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01AC5021-21A0-C300-81DA-F61374963948}"/>
              </a:ext>
            </a:extLst>
          </p:cNvPr>
          <p:cNvSpPr/>
          <p:nvPr/>
        </p:nvSpPr>
        <p:spPr>
          <a:xfrm>
            <a:off x="10760359" y="594880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53315CE9-448D-B3EE-7916-261F18C6AE49}"/>
              </a:ext>
            </a:extLst>
          </p:cNvPr>
          <p:cNvSpPr txBox="1"/>
          <p:nvPr/>
        </p:nvSpPr>
        <p:spPr>
          <a:xfrm>
            <a:off x="10852718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23383C3-509F-B668-E36E-29D060A21424}"/>
              </a:ext>
            </a:extLst>
          </p:cNvPr>
          <p:cNvSpPr txBox="1"/>
          <p:nvPr/>
        </p:nvSpPr>
        <p:spPr>
          <a:xfrm>
            <a:off x="10827325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34ACA195-0523-4720-02AE-C68DDEA672E6}"/>
              </a:ext>
            </a:extLst>
          </p:cNvPr>
          <p:cNvSpPr txBox="1"/>
          <p:nvPr/>
        </p:nvSpPr>
        <p:spPr>
          <a:xfrm>
            <a:off x="10917337" y="446226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46E1E478-1D2E-EC7B-FCBB-ADA9A8AD6544}"/>
              </a:ext>
            </a:extLst>
          </p:cNvPr>
          <p:cNvSpPr txBox="1"/>
          <p:nvPr/>
        </p:nvSpPr>
        <p:spPr>
          <a:xfrm>
            <a:off x="10954272" y="357941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DC22FFE4-9A45-B2C9-024C-444B3E3160A5}"/>
              </a:ext>
            </a:extLst>
          </p:cNvPr>
          <p:cNvSpPr/>
          <p:nvPr/>
        </p:nvSpPr>
        <p:spPr>
          <a:xfrm>
            <a:off x="10760359" y="765039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7E66395C-4F95-08EF-07D3-94486EF23859}"/>
              </a:ext>
            </a:extLst>
          </p:cNvPr>
          <p:cNvSpPr/>
          <p:nvPr/>
        </p:nvSpPr>
        <p:spPr>
          <a:xfrm>
            <a:off x="10760359" y="-84720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9E78646F-A5A2-3FBA-D197-2EF6BE325F2D}"/>
              </a:ext>
            </a:extLst>
          </p:cNvPr>
          <p:cNvSpPr/>
          <p:nvPr/>
        </p:nvSpPr>
        <p:spPr>
          <a:xfrm>
            <a:off x="-308253" y="681124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43DF3BA4-F54D-380E-283D-DFEA5A08F8E3}"/>
              </a:ext>
            </a:extLst>
          </p:cNvPr>
          <p:cNvSpPr/>
          <p:nvPr/>
        </p:nvSpPr>
        <p:spPr>
          <a:xfrm>
            <a:off x="-308253" y="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FCF7ED47-0A34-061E-E2F1-4F2395A26669}"/>
              </a:ext>
            </a:extLst>
          </p:cNvPr>
          <p:cNvSpPr/>
          <p:nvPr/>
        </p:nvSpPr>
        <p:spPr>
          <a:xfrm>
            <a:off x="-308253" y="85882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A8166646-E9AB-05D2-AFE5-A4FF89BF4877}"/>
              </a:ext>
            </a:extLst>
          </p:cNvPr>
          <p:cNvSpPr/>
          <p:nvPr/>
        </p:nvSpPr>
        <p:spPr>
          <a:xfrm>
            <a:off x="-308253" y="1717658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66947576-9CCA-80D0-FAA8-DBC650E75A06}"/>
              </a:ext>
            </a:extLst>
          </p:cNvPr>
          <p:cNvSpPr/>
          <p:nvPr/>
        </p:nvSpPr>
        <p:spPr>
          <a:xfrm>
            <a:off x="-308253" y="2576487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FB2556D-9AE0-CE42-1857-B5EDCA9CAC65}"/>
              </a:ext>
            </a:extLst>
          </p:cNvPr>
          <p:cNvSpPr txBox="1"/>
          <p:nvPr/>
        </p:nvSpPr>
        <p:spPr>
          <a:xfrm>
            <a:off x="-215894" y="2816694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67A2428-0D2E-962D-DE66-F4FABAD9B926}"/>
              </a:ext>
            </a:extLst>
          </p:cNvPr>
          <p:cNvSpPr txBox="1"/>
          <p:nvPr/>
        </p:nvSpPr>
        <p:spPr>
          <a:xfrm>
            <a:off x="-241287" y="192049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4834E960-5842-F986-2539-B4B8D8682585}"/>
              </a:ext>
            </a:extLst>
          </p:cNvPr>
          <p:cNvSpPr txBox="1"/>
          <p:nvPr/>
        </p:nvSpPr>
        <p:spPr>
          <a:xfrm>
            <a:off x="-151275" y="108995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BE68C70-E4E3-F0A3-AAE3-A578708373A8}"/>
              </a:ext>
            </a:extLst>
          </p:cNvPr>
          <p:cNvSpPr txBox="1"/>
          <p:nvPr/>
        </p:nvSpPr>
        <p:spPr>
          <a:xfrm>
            <a:off x="-114340" y="207102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36FD17BE-F4D7-9CD6-3817-C18258801E9B}"/>
              </a:ext>
            </a:extLst>
          </p:cNvPr>
          <p:cNvSpPr/>
          <p:nvPr/>
        </p:nvSpPr>
        <p:spPr>
          <a:xfrm>
            <a:off x="-308253" y="3372315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191E39EB-F09A-FA6B-A141-33B2D58012D6}"/>
              </a:ext>
            </a:extLst>
          </p:cNvPr>
          <p:cNvSpPr/>
          <p:nvPr/>
        </p:nvSpPr>
        <p:spPr>
          <a:xfrm>
            <a:off x="-308253" y="4231144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83236784-DD93-C883-0003-E8F9792DE67F}"/>
              </a:ext>
            </a:extLst>
          </p:cNvPr>
          <p:cNvSpPr/>
          <p:nvPr/>
        </p:nvSpPr>
        <p:spPr>
          <a:xfrm>
            <a:off x="-308253" y="5089973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58BFC99-6541-7A78-F9C6-AFA4387AA25C}"/>
              </a:ext>
            </a:extLst>
          </p:cNvPr>
          <p:cNvSpPr/>
          <p:nvPr/>
        </p:nvSpPr>
        <p:spPr>
          <a:xfrm>
            <a:off x="-308253" y="594880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F4745DCC-E42B-CF75-8051-7293011DF811}"/>
              </a:ext>
            </a:extLst>
          </p:cNvPr>
          <p:cNvSpPr txBox="1"/>
          <p:nvPr/>
        </p:nvSpPr>
        <p:spPr>
          <a:xfrm>
            <a:off x="-215894" y="618900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3E1AEB45-0B70-2FFC-817C-E3FE05B06B8F}"/>
              </a:ext>
            </a:extLst>
          </p:cNvPr>
          <p:cNvSpPr txBox="1"/>
          <p:nvPr/>
        </p:nvSpPr>
        <p:spPr>
          <a:xfrm>
            <a:off x="-241287" y="529280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8CFB46CC-471A-5818-2F4F-333EED4A5984}"/>
              </a:ext>
            </a:extLst>
          </p:cNvPr>
          <p:cNvSpPr txBox="1"/>
          <p:nvPr/>
        </p:nvSpPr>
        <p:spPr>
          <a:xfrm>
            <a:off x="-151275" y="446226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D049AC73-4696-7A3A-4068-B0E7FDD29BE0}"/>
              </a:ext>
            </a:extLst>
          </p:cNvPr>
          <p:cNvSpPr txBox="1"/>
          <p:nvPr/>
        </p:nvSpPr>
        <p:spPr>
          <a:xfrm>
            <a:off x="-114340" y="357941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03FD7A9B-1CB7-6BD5-945B-6B6C350DEDD9}"/>
              </a:ext>
            </a:extLst>
          </p:cNvPr>
          <p:cNvSpPr/>
          <p:nvPr/>
        </p:nvSpPr>
        <p:spPr>
          <a:xfrm>
            <a:off x="-308253" y="7650392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40831D78-B1E7-676F-BF5D-6BF50DD0852C}"/>
              </a:ext>
            </a:extLst>
          </p:cNvPr>
          <p:cNvSpPr/>
          <p:nvPr/>
        </p:nvSpPr>
        <p:spPr>
          <a:xfrm>
            <a:off x="-308253" y="-84720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4D8D135-1B5A-2A60-A398-F6D07ADAD15D}"/>
              </a:ext>
            </a:extLst>
          </p:cNvPr>
          <p:cNvSpPr/>
          <p:nvPr/>
        </p:nvSpPr>
        <p:spPr>
          <a:xfrm>
            <a:off x="1403927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A9696AE0-C505-001B-9120-A6E59F593BA6}"/>
              </a:ext>
            </a:extLst>
          </p:cNvPr>
          <p:cNvSpPr/>
          <p:nvPr/>
        </p:nvSpPr>
        <p:spPr>
          <a:xfrm>
            <a:off x="2253672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46B6F922-DFED-A25B-4136-28D4CAB370A2}"/>
              </a:ext>
            </a:extLst>
          </p:cNvPr>
          <p:cNvSpPr/>
          <p:nvPr/>
        </p:nvSpPr>
        <p:spPr>
          <a:xfrm>
            <a:off x="3103417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4BE7859B-D0F5-AA3F-5248-76D33FEEC2E4}"/>
              </a:ext>
            </a:extLst>
          </p:cNvPr>
          <p:cNvSpPr/>
          <p:nvPr/>
        </p:nvSpPr>
        <p:spPr>
          <a:xfrm>
            <a:off x="3953162" y="8470539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F8AE22F-D020-F5BB-502C-47AF58572332}"/>
              </a:ext>
            </a:extLst>
          </p:cNvPr>
          <p:cNvSpPr/>
          <p:nvPr/>
        </p:nvSpPr>
        <p:spPr>
          <a:xfrm>
            <a:off x="4802907" y="8470539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E54BD466-22DB-EFC4-84FF-1917915CB6D8}"/>
              </a:ext>
            </a:extLst>
          </p:cNvPr>
          <p:cNvSpPr/>
          <p:nvPr/>
        </p:nvSpPr>
        <p:spPr>
          <a:xfrm>
            <a:off x="5652654" y="8470539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C562D19D-C5D5-B292-81FA-00D2FA8BB628}"/>
              </a:ext>
            </a:extLst>
          </p:cNvPr>
          <p:cNvSpPr/>
          <p:nvPr/>
        </p:nvSpPr>
        <p:spPr>
          <a:xfrm>
            <a:off x="6502399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DAF2CFF1-CE01-9A80-6AA5-7C2384B4A3DD}"/>
              </a:ext>
            </a:extLst>
          </p:cNvPr>
          <p:cNvSpPr/>
          <p:nvPr/>
        </p:nvSpPr>
        <p:spPr>
          <a:xfrm>
            <a:off x="7352144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D6A12959-DF5E-1BE3-8CEA-07E9C4AACDEA}"/>
              </a:ext>
            </a:extLst>
          </p:cNvPr>
          <p:cNvSpPr/>
          <p:nvPr/>
        </p:nvSpPr>
        <p:spPr>
          <a:xfrm>
            <a:off x="8201889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AC0F1F0B-6CB9-AE62-6B38-AF6FAB7E518D}"/>
              </a:ext>
            </a:extLst>
          </p:cNvPr>
          <p:cNvSpPr/>
          <p:nvPr/>
        </p:nvSpPr>
        <p:spPr>
          <a:xfrm>
            <a:off x="9051634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71A1927-650E-F322-A864-CD9314DEAEE5}"/>
              </a:ext>
            </a:extLst>
          </p:cNvPr>
          <p:cNvSpPr/>
          <p:nvPr/>
        </p:nvSpPr>
        <p:spPr>
          <a:xfrm>
            <a:off x="9902530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01E50DC4-052F-95A6-B0C3-0C7C5CF92B02}"/>
              </a:ext>
            </a:extLst>
          </p:cNvPr>
          <p:cNvSpPr/>
          <p:nvPr/>
        </p:nvSpPr>
        <p:spPr>
          <a:xfrm>
            <a:off x="553606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9538652-68B8-6B2B-1FDF-3ED0F849F3A4}"/>
              </a:ext>
            </a:extLst>
          </p:cNvPr>
          <p:cNvSpPr/>
          <p:nvPr/>
        </p:nvSpPr>
        <p:spPr>
          <a:xfrm>
            <a:off x="10760359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D3EF00D8-34EF-4D3B-136F-302E8FFF6F5C}"/>
              </a:ext>
            </a:extLst>
          </p:cNvPr>
          <p:cNvSpPr/>
          <p:nvPr/>
        </p:nvSpPr>
        <p:spPr>
          <a:xfrm>
            <a:off x="-308253" y="8470539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CC2EAD8-AE36-14E1-2BDE-CDDD169ACB27}"/>
              </a:ext>
            </a:extLst>
          </p:cNvPr>
          <p:cNvSpPr/>
          <p:nvPr/>
        </p:nvSpPr>
        <p:spPr>
          <a:xfrm>
            <a:off x="1403927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1151D69-F7C8-80D1-9A63-EDB7E0C37F7A}"/>
              </a:ext>
            </a:extLst>
          </p:cNvPr>
          <p:cNvSpPr/>
          <p:nvPr/>
        </p:nvSpPr>
        <p:spPr>
          <a:xfrm>
            <a:off x="2253672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BF895288-18D0-1296-0C6C-642A1E4EDB6B}"/>
              </a:ext>
            </a:extLst>
          </p:cNvPr>
          <p:cNvSpPr/>
          <p:nvPr/>
        </p:nvSpPr>
        <p:spPr>
          <a:xfrm>
            <a:off x="3103417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D6E99FA4-B9B7-0D3B-233C-74E7785E762B}"/>
              </a:ext>
            </a:extLst>
          </p:cNvPr>
          <p:cNvSpPr/>
          <p:nvPr/>
        </p:nvSpPr>
        <p:spPr>
          <a:xfrm>
            <a:off x="3953162" y="-1684040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C767C363-6299-263B-E8C9-A0D705B84FCA}"/>
              </a:ext>
            </a:extLst>
          </p:cNvPr>
          <p:cNvSpPr/>
          <p:nvPr/>
        </p:nvSpPr>
        <p:spPr>
          <a:xfrm>
            <a:off x="4802907" y="-1684040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5F0E750-5648-8030-0B57-81634F13D5B4}"/>
              </a:ext>
            </a:extLst>
          </p:cNvPr>
          <p:cNvSpPr/>
          <p:nvPr/>
        </p:nvSpPr>
        <p:spPr>
          <a:xfrm>
            <a:off x="5652654" y="-1684040"/>
            <a:ext cx="849745" cy="8497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EB3F3088-DD7A-09CA-10F2-20404F707C79}"/>
              </a:ext>
            </a:extLst>
          </p:cNvPr>
          <p:cNvSpPr/>
          <p:nvPr/>
        </p:nvSpPr>
        <p:spPr>
          <a:xfrm>
            <a:off x="6502399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9669F21-3D1C-EBF9-78CB-FD5EC20A9393}"/>
              </a:ext>
            </a:extLst>
          </p:cNvPr>
          <p:cNvSpPr/>
          <p:nvPr/>
        </p:nvSpPr>
        <p:spPr>
          <a:xfrm>
            <a:off x="7352144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79CCB72B-CB61-8B08-5915-79CF8BCFD803}"/>
              </a:ext>
            </a:extLst>
          </p:cNvPr>
          <p:cNvSpPr/>
          <p:nvPr/>
        </p:nvSpPr>
        <p:spPr>
          <a:xfrm>
            <a:off x="8201889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A678A631-B708-DC78-7972-01D62F4D9626}"/>
              </a:ext>
            </a:extLst>
          </p:cNvPr>
          <p:cNvSpPr/>
          <p:nvPr/>
        </p:nvSpPr>
        <p:spPr>
          <a:xfrm>
            <a:off x="9051634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268ABC92-0BAB-8FA4-AF62-CBB448BFB523}"/>
              </a:ext>
            </a:extLst>
          </p:cNvPr>
          <p:cNvSpPr/>
          <p:nvPr/>
        </p:nvSpPr>
        <p:spPr>
          <a:xfrm>
            <a:off x="9902530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27308FC-4D94-5DC5-CBEF-525AF9CD5977}"/>
              </a:ext>
            </a:extLst>
          </p:cNvPr>
          <p:cNvSpPr/>
          <p:nvPr/>
        </p:nvSpPr>
        <p:spPr>
          <a:xfrm>
            <a:off x="553606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3982D0B0-A9DC-A46A-E8B5-292A4ADCB816}"/>
              </a:ext>
            </a:extLst>
          </p:cNvPr>
          <p:cNvSpPr/>
          <p:nvPr/>
        </p:nvSpPr>
        <p:spPr>
          <a:xfrm>
            <a:off x="10760359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18519C45-BA88-6D90-AA17-95A02CE849D0}"/>
              </a:ext>
            </a:extLst>
          </p:cNvPr>
          <p:cNvSpPr/>
          <p:nvPr/>
        </p:nvSpPr>
        <p:spPr>
          <a:xfrm>
            <a:off x="-308253" y="-1684040"/>
            <a:ext cx="849745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058E7E8C-93A8-59D2-B472-3CE77862D75E}"/>
              </a:ext>
            </a:extLst>
          </p:cNvPr>
          <p:cNvSpPr/>
          <p:nvPr/>
        </p:nvSpPr>
        <p:spPr>
          <a:xfrm>
            <a:off x="-308253" y="-1684039"/>
            <a:ext cx="11052401" cy="11004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91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3F253F-FD85-CEB2-8F9A-E8C61B801A6C}"/>
              </a:ext>
            </a:extLst>
          </p:cNvPr>
          <p:cNvSpPr/>
          <p:nvPr/>
        </p:nvSpPr>
        <p:spPr>
          <a:xfrm>
            <a:off x="729673" y="341746"/>
            <a:ext cx="3805381" cy="285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2E43B-2412-BDA3-1D6C-91DF09005F33}"/>
              </a:ext>
            </a:extLst>
          </p:cNvPr>
          <p:cNvSpPr/>
          <p:nvPr/>
        </p:nvSpPr>
        <p:spPr>
          <a:xfrm>
            <a:off x="1071418" y="711200"/>
            <a:ext cx="701963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68AF4-D44B-B80A-119C-9D4749E8517D}"/>
              </a:ext>
            </a:extLst>
          </p:cNvPr>
          <p:cNvSpPr/>
          <p:nvPr/>
        </p:nvSpPr>
        <p:spPr>
          <a:xfrm>
            <a:off x="2281381" y="711200"/>
            <a:ext cx="701963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FC4AE-7B89-D9A7-47D7-CAB1A018DD07}"/>
              </a:ext>
            </a:extLst>
          </p:cNvPr>
          <p:cNvSpPr/>
          <p:nvPr/>
        </p:nvSpPr>
        <p:spPr>
          <a:xfrm>
            <a:off x="3616036" y="711200"/>
            <a:ext cx="701963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A2DEA2-8C10-62F2-E2BA-52F62EFDD3C9}"/>
              </a:ext>
            </a:extLst>
          </p:cNvPr>
          <p:cNvSpPr/>
          <p:nvPr/>
        </p:nvSpPr>
        <p:spPr>
          <a:xfrm>
            <a:off x="1071418" y="1953491"/>
            <a:ext cx="701963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D80C5-398D-64EA-5C0F-1E2F9DBF7309}"/>
              </a:ext>
            </a:extLst>
          </p:cNvPr>
          <p:cNvSpPr/>
          <p:nvPr/>
        </p:nvSpPr>
        <p:spPr>
          <a:xfrm>
            <a:off x="2281381" y="1953491"/>
            <a:ext cx="701963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84DCF-D529-2C64-A172-05AF28C63828}"/>
              </a:ext>
            </a:extLst>
          </p:cNvPr>
          <p:cNvSpPr/>
          <p:nvPr/>
        </p:nvSpPr>
        <p:spPr>
          <a:xfrm>
            <a:off x="3616036" y="1953491"/>
            <a:ext cx="701963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A6942-22DE-172B-3C4E-C7A67DD2D670}"/>
              </a:ext>
            </a:extLst>
          </p:cNvPr>
          <p:cNvSpPr/>
          <p:nvPr/>
        </p:nvSpPr>
        <p:spPr>
          <a:xfrm>
            <a:off x="7047345" y="1154545"/>
            <a:ext cx="4313382" cy="227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0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4581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B8D8FAA-0607-5FD8-36C9-858C03C71F0E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5C503-F653-DE8B-7308-F7A003C86FE1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190856-D50C-0EEE-B05B-B9647D615AE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4A7EFC7B-3905-2F5D-BE36-26258D1CAE7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FC132DC4-E627-9A96-458A-AE1B36CE796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B2696B-0B4B-150E-187B-F92D9F6DA33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A6A42BFE-AF0B-1B86-9328-5E841165C51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8A248A80-81E8-2318-76C9-741725651F31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6081EE29-9006-2B67-90A1-51EDB5442B0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6FBFC64-5577-43C2-2F2F-9EC240CE2A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3E7090A5-E3D0-ED2D-37A1-E6F9DC52449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5E7296CE-B17B-D5D7-39D8-E05BBEF71E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33C5C97A-6293-5B7B-26F4-835E992656C5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E5228653-34C7-3259-3059-FB9CBA79738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78CC4AFE-D612-1C09-BECA-892C0AE4311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CDEB7D6E-B6FE-DFD2-0432-7B09BDB2217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5A6AA195-259D-6466-8D83-FC614BCECCB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290804CF-D026-7D9A-A60F-5BD5060D6E7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AA7F5A1B-E29B-FAAF-772E-E97457C9F94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5EDC7FE3-31B9-40E0-47E0-4C8070E69B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A960F1BD-B900-CA16-E7E1-5A5A3B8B19C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2263253-62E0-30B6-4084-B2DD5E9C6BC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B6FB6522-B78D-253F-495E-A6BB0332D208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64A849A7-B09F-1DC7-FB37-6D3DEC052C1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18C026EA-F897-A78A-409E-43A8A24F82C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04EADB0E-53BF-2E22-1724-2CFE8D4EAD3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094B7D3C-CA93-3647-D53A-5D1085F236E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5896CD31-0E6E-051E-7A13-09A82E17E14D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699486-908C-257F-4348-793EC20429F5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BFB6E7B4-C761-D69D-2DE6-8E9BAA30435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1BDAF47-EAFF-F2BB-5925-13E2BCFC390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4164DEA1-A073-4FB8-5ADD-B3B1911C5D8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044005A7-10DD-7432-F2B9-517D24E3572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8BD02C03-800A-74E5-9611-BE9E4B774F1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A7E44949-80F9-787D-8265-333D0E81EA5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E5CB59-88B1-DF74-1C30-202415E7F95D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A0A3305C-F231-FA1D-C993-C24DBA05F29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F105FD10-481C-00DC-3979-272A7C2184F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60BFF259-AD35-D31B-4CA5-8347B0537D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B78E11ED-3D3C-ADE5-5C78-78507BB4E1B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766EC5E-55DB-047F-D079-14119EA897A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E297FCBD-E9BD-9388-3B1D-B0C0EBA1330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E408EDB1-FBBE-7FA7-D9D4-3DEE220D539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8AA8F9B5-1A4A-7161-BB30-0412817D19A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CD01BAE2-6818-79D4-4278-2527693E3D8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687BC2EE-843A-032B-F82F-3A897924523F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8B83E828-3806-5F69-64CF-C65920C4DD5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E9E14A57-068B-345A-30D5-01355A03EDD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04707402-12EC-DD82-0445-DB9409703FB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5EBF68DE-6035-D1E0-3C3D-923DB8A6387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E42610D1-8006-8742-D4E6-E4F883AE335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6FE7060B-564F-B99B-5445-48B0B7EEDEF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35C921CE-89B9-E4E6-C743-0A97554F2A61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72E15FD1-05B3-7959-63FA-4624DB9D113E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7AA03F8F-05DE-23E5-5478-FC4968BF69C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9F8ABD52-99D6-122F-35AB-0B2A8411CF6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A68AF8D2-A97E-5152-2E91-689BCAE117C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CB88B420-7AE8-3CC6-6D69-3C88315C97B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718B7620-2983-15F4-2949-7C1F09829F5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14272E21-8C93-7A16-643F-848839766F8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2DD1CCC-3A86-57B3-451A-67FD6CF3FC3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B00E3B31-02E4-6154-A666-2ED0BB399AD8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01D26215-0276-A8B6-2BA3-D4D36A3CF4B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9B28BE49-578C-1E57-8A9A-2C1D2409AEE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A31EE748-319F-2B16-2D9E-D826C88FDF0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9BE0F0FA-FF22-1A4F-B95B-65F5B74F8133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94267A25-7A1D-0F9C-FE8F-F37E3B7324D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774E2CA4-8046-7AD5-DA4A-87A09F138DD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96F2ADB-8674-E9E5-7AF4-EDEF4E4A2D9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9D390E02-FCC5-28E3-2230-B504ECFDC7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52F402CC-9EC2-881B-A7F1-0B96FF9DBBE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1B786D-D623-730F-9A07-B0127F0CBDE6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9DEB581A-699B-FA98-DC07-3285A5521F76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5929EEC2-8614-27DE-B4D9-7BBDA5E2959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CB196CFD-8236-86E4-32DC-51A87AD56F1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EEC3DE42-6D83-2E83-900E-841F809C2F3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ADAA8BCC-463B-E61C-024C-30E0B363EF5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E540D61D-4FC5-C454-2B15-ADC32807E87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7702163C-F081-3596-5A13-FAA8896EC7E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B4EABCB6-19EE-B55D-AF3B-93F5660D3DD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548D1B32-4D8C-CAF7-9275-3EFF000006E8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2E72BBE9-D413-DAAD-F0B7-461513C480B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B821033A-A275-19F6-1F9F-395AFA7A0F7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E681C1C4-31BF-EB02-4BB9-42E7042A01C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1A8C5BC5-7EDD-C545-1555-1BBA785E740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707E0BF2-99D3-B442-A099-7D4FD08738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3DA9AA16-A70B-F17F-6298-8C96E4EB095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3715041E-17B8-7D18-BD57-E0A7F07D40B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E1671A1D-16D4-6DEC-79C4-33EDA1DE85E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0873A940-231C-74C2-3484-0AF0FCF5AA2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04DA17E6-C102-C916-1FF4-DD1F52995B2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AB463A2F-AEC1-3D98-282D-B7B70823F2F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F3743FC1-4A7E-A697-C8EE-69B631D23E05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AB099D92-3F7C-DDA7-8CF9-AB07FDC04F9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FB59E2F-E795-CF3A-0CE4-7EC5B77672F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F00BC504-502A-9A1D-B980-A85B9F6320D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5D92E585-A890-414B-6BA1-00DBEB2E198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4A56B6F1-D90A-059F-B179-BE9918C9029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F5FAD478-6F7F-B894-63F4-306056FD2B18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E9699088-C228-8280-DEC2-1AB63D34021D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4DDCD93D-83CC-6EBE-2DC7-F4F943AA9771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FB7659-AEEE-AA94-893E-930E28688C8B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637F9552-56E0-C34E-BF45-485F95DD858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90501252-81DF-A3B2-2B86-C460B85324D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91064B40-F37C-1DCF-8BBC-A0B7800BAB3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D71E9DB0-4829-DDCC-2DA2-6410AB302A9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E29959AE-CEAC-C388-6186-FEA37517133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D3D0B287-A433-2B82-5E26-6BB0F2D94DD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1D8AECA5-D850-E662-5BCD-5E544F2A27E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C4FAA009-069A-78E5-C11A-C139CDECE71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A3721113-964B-F44F-CC59-F832B99BBE4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DB01EAFB-8E9A-59FE-719A-93F4504AF60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8FCC9102-6298-CD12-E37C-C6202A9B618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ED066137-015B-D0F5-241C-5A62041793D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E1D2202A-6964-59B0-39C8-0CE127909E6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9CFD4D53-E3E9-14A8-5951-532ADB4EA64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EFDB6C14-E539-BCE2-949D-866BFB319DD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C890139E-9EBC-573C-7CF4-B5679852D70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F7C1794A-A068-5380-C111-939053A132A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C5581FBC-A58B-FFF9-010E-CE36ED3E69B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EC0387D4-5BBA-C19E-1CC9-33BD46F9816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1C21C816-EC09-1B25-D95D-2F5E390086F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84D83A2F-4772-92B0-A7B2-DECEB8C1B99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CD4CD951-35A0-0104-E662-2616F70F5B3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60A71EE2-0681-D197-D8AD-DC9A9DA2E1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B5E96081-6B1B-4720-3B98-8142D6CE28A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D6B8A973-028C-A841-BB2A-A9EEE00F889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C7D5F067-DC87-F4E8-5D16-062A1A7CC2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9D3B46B7-CFBA-11EB-DE69-EDDA58E35CE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77403389-6956-E814-91D6-67A2B79361A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64A658C9-8A10-C093-E548-4F8EA2EA50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9B1A8253-631C-D4BD-E25D-DD89AEAA834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5501BA7F-B7CD-ADE1-F804-907E4A45E9F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0F9013BB-47AD-5609-B39E-D6181DBEE632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7E06C6-86B8-44BC-B15A-244772FD0FEE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1" name="Cube 10">
                  <a:extLst>
                    <a:ext uri="{FF2B5EF4-FFF2-40B4-BE49-F238E27FC236}">
                      <a16:creationId xmlns:a16="http://schemas.microsoft.com/office/drawing/2014/main" id="{79DCF6B1-CB5A-308F-EC4C-C779ABADC4B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B30677E3-B654-8AB6-6AFD-42DFA1CB278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D4239B02-4CEA-A523-FE8A-D91E64BF96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A5F2636-1348-2E99-B8E9-709F6E12D7A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EA3EDC67-AD46-161C-847B-1170483B94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B88DC6D-07DD-AABA-CD2F-C69ABE2AD9AE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27458DF-B312-B6B9-90D2-64DDA4E859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525BBBF8-A4F9-F0CC-1D35-9CCC7E06E1C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F11664A3-0CBE-5A81-11F0-DF463EEA7DD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6E761012-CB19-7549-E1D5-E2E1BAF2A25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C1342B6A-5887-1FF6-39BD-3B118399EBF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68880CE-0328-3BE5-4632-8EB376224F1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163DCC06-5897-4056-E593-380B2F8C090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70A69D6-02DE-52B0-D99A-DDF8A53C0CE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258667D0-E0FA-0BC9-A52B-83FC69268FEF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E956417B-3604-1097-1755-EAAC87318A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B95C9F5D-1AAA-4179-0A94-C3E91CD3F45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C690AAF-A898-3C65-0A63-F3246BCB084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D3358E1C-966F-D76B-7C07-FA1F7A035E4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E541D2E2-1D9B-5147-8FA1-A8D767E8DE36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1ED8DFB2-DAAF-F365-F6B9-0526FA7E9E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3B76AB63-6E5C-950E-9A6C-D953762F2F4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DD1C29CC-047F-4C6F-CE19-0CCCCD682D3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3A86C2D2-E025-5B9C-1689-43CBD40652E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D8ECBA58-B52E-0CED-AF93-A756B1C75204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4EF811A8-5CFB-98E6-1E2C-17F674F00E8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165CB215-888F-FDF3-880A-7FE80B06183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6E8AC41-8785-0E39-BCE7-161EA520ACB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CDB1DBE2-EC2F-5F06-D167-37C88D3D1B2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E9D41F-BD2F-7AD6-1992-77F9447F0A0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1F8D6747-2E9B-0197-ED7A-77D47C8631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579D5297-A568-5785-E864-33B88826E93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695180A-1E46-8FE2-A753-E31E604F0C31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212A89E-CBCC-D75E-C62F-9EA39DC6BAB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1C4473F2-35B7-BD3D-E86D-4FDE194EDCC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A78FD37D-DBCC-5F2A-E191-B6E4C3BF5B5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57D230C6-4537-66D9-F2D7-4D0C4FC67C0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96E9BFA5-D1AC-EF00-EEA7-176ECE7F157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60C7ED90-684D-C76F-D00A-1078BAD802D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C6EAD432-B3CB-F3F9-2714-B22118A408FB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4BE4A38-F081-4196-F195-C0E1BA7B076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D8D1C85E-8F2F-1183-2ED1-BDD773E256E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4A487124-0357-14B0-F7A2-0CC31AF330E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95A86A86-50C9-F863-5216-A82678D949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38844F13-462E-004D-939D-51F3389D58D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A84A70C-B756-4984-1DDC-F03B9788F1F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165C8CC1-D4B6-E22C-3B34-C4D4045B22F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2E056B9-D04C-22DF-57E8-AFB56D1AF75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D5626021-60C9-3E6C-6133-0BB9369E5315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E3D787F-B8E7-F177-52FB-46F3CBCCE6D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9190D7FF-0141-0020-FD55-552FBFECBF1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58D2A139-828B-AFED-7301-EB2558761324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C810A9BD-9D4C-B950-50E2-47B130590D9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AA801796-9006-6BF2-55F8-C501C3751369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558D2809-B7F1-A667-3C13-C19CD3BB95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2D228A2-BC03-AE99-267C-73F858AF672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B316E8AC-F987-6CAE-464E-F67104ED71DD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05253CB4-B060-3E7F-5C61-E7769BD4F96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B5731A93-6119-1CE1-8BD0-C6029E788DD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B925F7D1-874B-3EA3-9646-F068726C3CA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C0F67300-55A4-CC41-8BA7-87323A20065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9179CA62-87D2-BA7F-8A2B-18690E6DBF7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F6D29A9E-5321-80F1-9F46-3362EDAEA2CE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779AABB-70B1-8184-F822-2F06B9A259C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EB3AFDCF-6061-5BF2-CF38-FFBC25BEC59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16314C4A-B712-B688-B9D5-9E6C8772271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70DA79-4E35-5798-DEDE-3F71576D1BE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53774101-CA9E-2225-6A4D-36AFB0EDEA4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327035DB-196E-85C1-CE49-2D34B1A7867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2D1FDDE1-AB6F-3960-54CE-24A06D3C291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C6EC2B93-2290-0D7D-0714-28B281C27D1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EC079CA-AC8C-D7E3-FB4D-D1A6C1719E5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EC216A1D-4C8D-C946-6339-7D66448D89B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FDF3F0A1-EA80-E5F1-F750-EE6B00424961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7EA12167-56E3-581A-44D6-EAF9FDB1859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1C111CB7-394B-1D1E-8E05-6708C0F07BE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820B948B-B1DA-4B71-233C-0EB5BB123D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08C53021-5E62-362E-6244-3E6F78AFA9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80DF01F1-8DC5-41F4-905C-9433A2AAA854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9C015F1B-2F5C-A1E6-70EB-FB97BB85908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673F422-8DF3-4500-349B-61141C4B9E2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CAB9A1FE-37A0-947B-552A-654F5EAF039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5993B617-FEA0-1586-EA1E-1260682B3B9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A45BEDF8-DB2E-F4F5-815A-52F79BF51E3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931A7243-0370-EA37-2107-E5575C1E4A8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9C5FDFD-E08C-EA18-9B94-2B4C77FA15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32495DBF-A603-3BE2-03CB-4E6D6271C7A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BF00D195-5FDF-5901-1B53-F071BE3DCC6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2DDB2A85-4ADA-545A-0CC7-D6E5784EE28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87EFBC83-6416-3471-2DE2-CF0810D94FA6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EBFE3F2F-3C6F-F635-FA05-48BF073BABB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1FFBA50E-0A71-B80A-DFF9-FA96D63352A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90623E9F-C46C-40A3-ABA6-27461CAB8D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532F9B9E-3122-4FAE-4878-13A1473CAD8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AD33511A-4D5E-7FF9-EBEB-70AAE89640B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086796D5-4B43-F687-37EF-D6958309B41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4230561A-2F95-54EA-0E44-7AC12437ADE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253FCEA5-3AC9-09D2-D69E-756AE7A8913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5D63437-A38E-0CCB-EC5E-9522E4F0EACD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891C792-8603-9D1D-495D-F3CD8FA46A2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9BADBFB2-4677-D30C-C473-4F90034215E4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211E92D0-2645-A95F-7EF6-E55352FE175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7111F669-4919-0389-2C95-8ECCDB2FAF3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8CB4ADDD-35E7-5DE1-F8B7-654D9F23959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74C83457-3B04-18AF-C353-ED37325ED47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47176ED7-2052-B8D4-D8B9-C3ABD26D2EF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F4C00DA8-9E99-F2BA-D404-6EA0203F0A2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A9669548-F4C2-2ACB-C008-86E6C449C9D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67ECCE34-3E68-C614-0086-A66710192A2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87F08A1B-B8EE-208F-A31E-08D1DB2924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02D79CED-60A5-D562-0181-8AC25AC040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60D4935A-824A-B98F-CB98-65AABC79613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539F2438-A831-5B3C-3603-85836A04B2D3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EB7F756B-C39E-5593-A337-2F91FB6E738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C30E2CE5-BC51-C287-9652-28E63F16F8F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F312357E-8B52-890E-015C-03C811A1ECC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EFD8681-9CFD-9885-8E2A-3A35FE1C14D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04E79880-397E-B111-654D-E1BC8762494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AC689FB8-4E23-B469-C24C-3066B21AA20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31E480AD-B90C-A6B8-0301-4620DD24317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D76DCCD6-D62F-7857-CA6F-77507F4E2D7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6D3C9D20-97C5-F9C6-D402-292005A6A43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EE9EBB78-05DB-B623-3E64-72EA94FFB6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4E1CA8FD-AF6B-45C4-8C2C-8F2351587E6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67E1F186-CD90-C944-1A35-A94EABE16EB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93A4DB3F-1EA0-9B46-B0E3-E27442E3FDB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98F4B806-CBE2-A7CD-4D58-D0ACFAC07C2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A1633123-FA08-A3FC-5CEB-FD2F41FBB37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E3D2CB45-9175-F18D-4323-8A53AD4CC74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8C61DEF1-2E39-A58C-31F8-B8B2BBA62A8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8F4E03F9-949D-4960-83B0-539A806C5E0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CCA8AB-5799-EEAC-61FE-9001A0CF2089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04CA19D-8D6D-B8F7-B4E4-8830EA488525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0B340385-C066-89B9-13BA-7B994262C01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4BC5967D-ADC3-8268-2865-640A783BED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F21B90DD-1C3D-225C-CF92-E99FB461CB8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D3AF80D2-660D-D13D-C406-F5050981B86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0A9B4561-060B-7D4B-A20E-7C5E89974FF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A4BB9165-A2EA-201A-FCA2-F6D7C48E8137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1AE943CD-736F-4DA9-76FA-0B04EC3CF65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07B1669C-4E76-9A6D-426B-F25EFDB0157B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931D4DCD-8EF0-9202-3112-1E6FE89972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6DBA179E-37C8-7EC1-165E-AD551A4A86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74264477-916F-2B2C-84B0-E729377FC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0E1782A8-9869-CF12-9EE2-8CBE62FA680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217A7B1E-840D-D31E-00A2-9882AC9ECF0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81B9591A-85E0-8456-6791-384083FADD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3A2343B2-4194-FC23-8ABD-810B761D99B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78659F1A-E3A0-492A-FA8B-618FD6C5561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E9C3B8D5-6085-DF24-4A78-99023E05129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9C87E88D-78D1-706E-52C9-A768503B3A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15B9D448-15DD-E109-4CC1-516063AFEE7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7F24BAB3-CBC7-8EB1-E368-38175FE6D41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C8127CCA-D9A7-D084-825C-7494EEDC98F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56EEF046-ED02-BC65-4816-C2C3FA33AAB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DE29ACC6-AB82-B4F9-8564-B9F65D41495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DC4C3474-3028-CA41-8F3B-6C37171E233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B642C2F5-8DEE-D929-E2EC-FDE4AA9AFC8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22D51463-9ABF-E94F-A7F9-3C209F45A91F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AC4EE2E4-E161-D889-BDA6-89BB043FA49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0674CA22-41DB-590F-2944-2D413FA4B14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E3F850CB-FDAB-72F2-8A89-D786989D21E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7E221BFD-ECE0-329B-00BF-48A198956D9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97F58161-E32A-1FDB-4DFA-D151EFA7100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353F7379-6B07-600D-451F-192389D7316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60BFAB3-C4D8-A8DC-9574-47AE59C2A60B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7" name="Cube 176">
                  <a:extLst>
                    <a:ext uri="{FF2B5EF4-FFF2-40B4-BE49-F238E27FC236}">
                      <a16:creationId xmlns:a16="http://schemas.microsoft.com/office/drawing/2014/main" id="{3BE28BF7-6627-08D6-8B2E-A8A21C2A5D9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43C4C75-A602-72F2-339B-EBEB485E068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2DBA901-D865-CA45-5911-B94A2EBA071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5CD0D39D-521B-34E0-8052-93B4927E3E7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9982ADFF-E495-0D93-B8A2-0C1778EFFD29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B94761C8-DDA8-1383-4DFD-8AB031A1168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530A7846-6042-353C-C1AD-A0152D0F8B1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8CBE040-43E2-85B7-383A-791D562B89E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260441AB-0D45-3391-AE2E-26A6E396B44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369110E-13B3-79E7-13DB-D555B1F3F1D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ECC99B0C-696C-5DC0-5EEF-C343ADA98B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C7D3451-44B0-F3C7-174E-FA808D2937C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CEDDD6B9-F8D0-BF60-3636-8F16C5F62DC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2B02826E-7D90-6C20-5F6A-7CA9FE7794B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87378F79-19FE-932A-5022-718B871EECA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BA26E855-E5D9-BEB7-73D5-97515FC37C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49E9B11-47CC-2B61-9FBB-E4082DC696F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90B9A938-FF80-9EF6-6751-0CFA02D2D3D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A0C589D8-1C53-47EA-352E-67517DAE5D0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42E574C-FB4A-6CAE-7E07-AB6FCBADA702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2E39F96B-195A-4A6F-1C3F-6096119AAB1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62096FF4-71C2-1411-E55D-9F2E82A2DCA5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C809AC5D-5E00-2C71-EE34-7BC3B673E39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88998B-03E6-53D3-C160-5F49D7F520F4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CA0C1849-BA1D-0D6A-C681-CCB672EDA61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8FCBA79B-2D96-2BED-B069-DEE06D9837C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99CA165F-97AF-5890-8729-36D34B6F8CF2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20FA602D-4668-86A5-5BD4-7D01BA75EB5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CF5913BF-5B27-2040-8466-5B9022FDB3B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29FDBAC5-7095-6ECD-E88A-75563AF851A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C6F4ED9-E79E-DFE3-9A12-43A8DD9E51F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91A8E52A-6286-7359-82E0-598BDFC70F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5B789A-3331-43C8-8345-94C97C4B5332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4370D4-5BDA-9F68-977A-515E51F314C8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5CE8FE43-1073-14F7-ED43-838AF7314F1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FAF591CF-D69F-B0F2-C3C6-CE57932791C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47C0B71D-4E09-8296-2FC3-E4EC8B9D48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63437BA2-6873-F999-5DEB-DCA00EB3985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3794FB5E-C366-24C2-9A57-8C34EDDE20F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887745E6-839C-EC7A-E503-6899619E32B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D4BDFC02-107E-FF73-4635-947786BFD26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342CAFBD-BF5E-19D5-F3C4-E8AF55E2615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F883B8BB-911B-3DC3-829C-F2FAD5DA336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48BEACC-9409-68CD-8512-EF765F640FB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76C461D2-558D-AB96-D7D5-EB2DF6C7006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106C4561-272F-52E8-400D-A81C9647AC5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451B2B32-4B64-7126-8F90-C35F6D29639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E2D744D8-4CF5-5A10-BA0D-08698035EEB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B1D68106-B9BD-106C-71CC-DDC8541EDC4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DDEE82A7-2DA1-C45D-31F6-8214CDA376A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DD71B29F-8C2A-86A0-3B26-C2AAD2942A7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D38B8899-FB8A-9684-7A5D-E1F8DCCDA9D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8D07B89D-570B-B007-54D1-4C2AC44F9AE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2658495E-496B-E92A-F696-6CFD8F493A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821426C-ABC4-F0CE-8D03-254C1F1E79E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A1599D8C-10E5-D527-29DA-B2EC559970B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8378DFE3-6B05-1321-27AA-BE2518C2D0C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B6936FA5-C56D-309E-28F7-0B28B51F1CF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66333AB9-49A6-C7E1-4BA3-E93DEF0A007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94EFB3FF-F784-1335-03D3-087CE1F7CAD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371E7538-8F2D-29B2-E88F-59CA2F3D875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3423D3B5-EA8E-8C8F-0AD5-0F30358F5F8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022DA76B-B23E-00E0-D797-691A03CF75F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6AAA6140-AF58-1A8C-49E8-B1BD23214BB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759BA181-097E-4098-195A-42A2CF8E08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5EA55F82-7934-F79B-B1ED-683CE9B4C95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1A163ED6-8A81-E6F7-0584-AC0813EC6F4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F44CEFEC-7DB6-A3FD-47F2-2831D74DDAAA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1FA2B997-D7D6-29E0-FDE4-A162C023999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3AFB3B31-33D9-24B1-7A29-B5FFD0B6E69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B339730C-C01C-BD3E-D2EA-A95870A3213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2B8D0CCF-5FA9-30D9-5A70-CCB1F8A584D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DD0532F8-35B8-31BA-23A4-FCFF5DB7D44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414D2C39-5BDC-CF6E-810F-595A95A07E0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925E880D-40E8-1C07-C0CE-15625DC3878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5EE32655-4C4F-F797-E17B-0B6E9C8165C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2B2A42E0-0DCB-79A1-977F-8E38331BA5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50F2137F-0E29-68D7-7B8D-232C0DA6691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9ED164CE-16F7-38F7-626D-99A35CB9FCA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CF056201-E3EF-4DFA-14E7-06260BE4DB5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5EE9C2D7-C6CB-0A05-01A8-2F474D03052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537D4642-247A-CD76-2820-CC7CCF96E32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A932E61D-E682-6C5E-430B-5EDE6F1BAF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73528743-9E2E-37CB-2BC4-435B1B0505B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014848D2-13DB-0A48-831E-3F85162CEC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AF8ACD-28A7-38F7-6F07-B5795502C41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433A4823-2801-08F2-9601-0D612BA8E4A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D51899B1-2BC9-719D-05DB-12B63396C96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39CB20EC-168B-9D82-3CA1-8802413A1DB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F1CB3448-1842-F6DC-0FDE-1DA77777347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954FED38-8BC3-4091-5A96-80C0FC32E801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B37A6BAD-0256-F424-2AAC-A829357913F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357F1469-5995-19C9-0FAB-659BB8F4F0C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62C095C4-F35D-6E82-3367-A8B8760C907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EC94B47B-C342-FDCB-9B95-57119D2CD1D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3DCEAC79-6DFA-4ACD-3AA0-1D41341396A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A1E347B-E0D9-2E29-5285-6D9E4B606F5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F463AE5E-47A2-4041-6473-A1550B7E8E8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12288973-F6EF-9DEF-5C2B-C37D2239073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CC954DCA-1240-76E4-F2B6-0413699F9FF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7B0EC17B-7BDC-B44E-C654-CE16DB18D5A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59AA678-DC00-9CC9-024E-38128CD2EB55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41D0FA97-836C-4261-843D-DCD315E72E4E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A05C4A01-F8AE-653B-7D4A-DB5C7C76572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92F1BC40-BD7F-203C-D660-C88FB50E00E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3E3575E7-CFD9-7AA5-5B6E-96EA7722AFB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B8924EA3-4A07-998A-A9D4-C1B662FB828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3C388240-1E4F-0760-B992-81F6B62C4FF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8EBB331F-779E-D6CD-CDFF-0AB4BD307AE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0E976ABF-4DEE-93F1-705D-316CD3992AA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DF53D53C-9772-3C9F-FD1A-92B47C6ED11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91C40C8F-39CE-F3F7-8339-55CE7533AB6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C6043AF7-F06F-6570-CE9F-B8F2B6281FA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12A5A94A-C598-37EB-6120-93567CCB3D7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05220B9-4F60-8DE4-E25A-283331828BF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E2C8AF24-B037-1B88-59AA-2BC725C9A0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8E46CFA9-5AA8-5ADC-A3AE-C7159B64BF6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6A20BCE-F4D9-22A5-4170-BB764713C6F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C67BAE88-9305-1140-4496-1040A86F2D8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A9D02F7A-C91E-EE56-2955-A1754BDF480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3C999D08-D28C-269A-A332-DA391B78AE0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CE8FD7BA-5243-A8DA-4E75-74296AA1DA4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EDA586B0-BA84-6205-A5EB-AB615B8FE48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7BDFE309-3130-357C-E04B-3DD6871C02A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EB31E4B3-7D55-82C3-A290-E9042852E48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C35BD9CC-D888-B70B-FC25-EA61CDCCB2E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6579A172-A445-1DF6-994A-925F72B927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793EAC27-761C-329C-A879-AFE5B7317B3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F619CAF0-C6DB-7E60-2C9B-9432E2138F1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6D58578-7BD0-E628-9AE4-02699A35EF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57833F64-40FF-1D70-5F79-4F47F6BD4CD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512A3B46-F37F-8568-7C6A-0E5379A35E8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7F0107BF-99FD-E59B-CA74-4E5FA2E2E09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7AF9AE10-DDD8-F351-B9BE-B085A0366B8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B3FA567-921D-D34F-F0FF-90EF87C920B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6197DB5A-E300-66BA-6444-A119E5FA0138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6E4B4E0-BC23-9A6A-576E-B4D58CE9FFB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0DEC9352-BB64-97E5-AE18-3F75B3ED6E8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D421D8B8-920F-EB39-3490-8E4C2C4504E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73A561F8-6167-DCED-4527-3DBC9A590C5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9A1F785-B04F-C4DD-F156-1D976331472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45AE5509-C46A-1369-B062-BDC66664D00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0EA5C84-92CB-FEB2-EA4E-3112C08AD47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E9757729-2BB4-4522-8EE5-97F87B2D639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49F1E9C9-796C-11CD-AB35-4ED45B7216A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0E67BE5-772C-2CFD-C5ED-433D2711DF4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AE7CDBE6-D582-E748-6D22-9B0E4BFF133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B2AA2309-E002-C710-4B45-228E9A74AB4B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AC201F0D-3618-B026-EF74-A476D4DC574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FACABC82-111F-DD68-265F-E1300C73DCE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3338FE7A-4A4F-6B13-03F2-1B091F0CD7A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73C2857C-67ED-B38F-4A1F-0AD5372322F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DA8B8F45-C580-4E39-4890-0C5F8A9FB57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AF1940FE-8F76-BA78-8AD4-6F297CC1A6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E32B0428-EC41-F676-1B91-E828485C7DD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41AAE0A1-4C72-2E89-583D-B94844DD576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FCEAAD43-391A-773D-E40B-C7FA54738AC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6DD3B0A0-C769-194A-ADEA-DAD385B074C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59A53803-C17D-D8A9-7B3D-E3A5AEF1699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C0F68F42-31D7-3D8F-60F2-97251044A0B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D4FF57F7-05A9-51B6-EA22-6845617E735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EB8AD159-0418-0650-8A16-A9C5B26D13A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5FF4AA5B-5DA0-3E71-C3BE-0B6ADFE80FC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B3AA6EE2-17CB-68FA-508A-35B601CE808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18D6E334-8232-8D25-1DAF-16FCC4C82CC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620F4568-BBE3-5170-4B41-E512B3AD81A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72FDC97C-FD9C-B91E-116D-F866BCF8777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AFD17647-A9E9-7804-6206-5A2161A521D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F8E6C45B-0C63-E078-93C5-CCADFC44E39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4158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B8D8FAA-0607-5FD8-36C9-858C03C71F0E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5C503-F653-DE8B-7308-F7A003C86FE1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190856-D50C-0EEE-B05B-B9647D615AE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4A7EFC7B-3905-2F5D-BE36-26258D1CAE7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FC132DC4-E627-9A96-458A-AE1B36CE796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B2696B-0B4B-150E-187B-F92D9F6DA33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A6A42BFE-AF0B-1B86-9328-5E841165C51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8A248A80-81E8-2318-76C9-741725651F31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6081EE29-9006-2B67-90A1-51EDB5442B0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6FBFC64-5577-43C2-2F2F-9EC240CE2A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3E7090A5-E3D0-ED2D-37A1-E6F9DC52449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5E7296CE-B17B-D5D7-39D8-E05BBEF71E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33C5C97A-6293-5B7B-26F4-835E992656C5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E5228653-34C7-3259-3059-FB9CBA79738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78CC4AFE-D612-1C09-BECA-892C0AE4311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CDEB7D6E-B6FE-DFD2-0432-7B09BDB2217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5A6AA195-259D-6466-8D83-FC614BCECCB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290804CF-D026-7D9A-A60F-5BD5060D6E7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AA7F5A1B-E29B-FAAF-772E-E97457C9F94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5EDC7FE3-31B9-40E0-47E0-4C8070E69B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A960F1BD-B900-CA16-E7E1-5A5A3B8B19C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2263253-62E0-30B6-4084-B2DD5E9C6BC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B6FB6522-B78D-253F-495E-A6BB0332D208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64A849A7-B09F-1DC7-FB37-6D3DEC052C1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18C026EA-F897-A78A-409E-43A8A24F82C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04EADB0E-53BF-2E22-1724-2CFE8D4EAD3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094B7D3C-CA93-3647-D53A-5D1085F236E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5896CD31-0E6E-051E-7A13-09A82E17E14D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699486-908C-257F-4348-793EC20429F5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BFB6E7B4-C761-D69D-2DE6-8E9BAA30435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1BDAF47-EAFF-F2BB-5925-13E2BCFC390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4164DEA1-A073-4FB8-5ADD-B3B1911C5D8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044005A7-10DD-7432-F2B9-517D24E3572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8BD02C03-800A-74E5-9611-BE9E4B774F1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A7E44949-80F9-787D-8265-333D0E81EA5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E5CB59-88B1-DF74-1C30-202415E7F95D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A0A3305C-F231-FA1D-C993-C24DBA05F29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F105FD10-481C-00DC-3979-272A7C2184F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60BFF259-AD35-D31B-4CA5-8347B0537D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B78E11ED-3D3C-ADE5-5C78-78507BB4E1B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766EC5E-55DB-047F-D079-14119EA897A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E297FCBD-E9BD-9388-3B1D-B0C0EBA1330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E408EDB1-FBBE-7FA7-D9D4-3DEE220D539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8AA8F9B5-1A4A-7161-BB30-0412817D19A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CD01BAE2-6818-79D4-4278-2527693E3D8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687BC2EE-843A-032B-F82F-3A897924523F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8B83E828-3806-5F69-64CF-C65920C4DD5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E9E14A57-068B-345A-30D5-01355A03EDD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04707402-12EC-DD82-0445-DB9409703FB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5EBF68DE-6035-D1E0-3C3D-923DB8A6387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E42610D1-8006-8742-D4E6-E4F883AE335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6FE7060B-564F-B99B-5445-48B0B7EEDEF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35C921CE-89B9-E4E6-C743-0A97554F2A61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72E15FD1-05B3-7959-63FA-4624DB9D113E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7AA03F8F-05DE-23E5-5478-FC4968BF69C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9F8ABD52-99D6-122F-35AB-0B2A8411CF6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A68AF8D2-A97E-5152-2E91-689BCAE117C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CB88B420-7AE8-3CC6-6D69-3C88315C97B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718B7620-2983-15F4-2949-7C1F09829F5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14272E21-8C93-7A16-643F-848839766F8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2DD1CCC-3A86-57B3-451A-67FD6CF3FC3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B00E3B31-02E4-6154-A666-2ED0BB399AD8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01D26215-0276-A8B6-2BA3-D4D36A3CF4B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9B28BE49-578C-1E57-8A9A-2C1D2409AEE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A31EE748-319F-2B16-2D9E-D826C88FDF0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9BE0F0FA-FF22-1A4F-B95B-65F5B74F8133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94267A25-7A1D-0F9C-FE8F-F37E3B7324D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774E2CA4-8046-7AD5-DA4A-87A09F138DD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96F2ADB-8674-E9E5-7AF4-EDEF4E4A2D9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9D390E02-FCC5-28E3-2230-B504ECFDC7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52F402CC-9EC2-881B-A7F1-0B96FF9DBBE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1B786D-D623-730F-9A07-B0127F0CBDE6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9DEB581A-699B-FA98-DC07-3285A5521F76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5929EEC2-8614-27DE-B4D9-7BBDA5E2959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CB196CFD-8236-86E4-32DC-51A87AD56F1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EEC3DE42-6D83-2E83-900E-841F809C2F3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ADAA8BCC-463B-E61C-024C-30E0B363EF5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E540D61D-4FC5-C454-2B15-ADC32807E87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7702163C-F081-3596-5A13-FAA8896EC7E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B4EABCB6-19EE-B55D-AF3B-93F5660D3DD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548D1B32-4D8C-CAF7-9275-3EFF000006E8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2E72BBE9-D413-DAAD-F0B7-461513C480B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B821033A-A275-19F6-1F9F-395AFA7A0F7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E681C1C4-31BF-EB02-4BB9-42E7042A01C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1A8C5BC5-7EDD-C545-1555-1BBA785E740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707E0BF2-99D3-B442-A099-7D4FD08738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3DA9AA16-A70B-F17F-6298-8C96E4EB095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3715041E-17B8-7D18-BD57-E0A7F07D40B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E1671A1D-16D4-6DEC-79C4-33EDA1DE85E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0873A940-231C-74C2-3484-0AF0FCF5AA2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04DA17E6-C102-C916-1FF4-DD1F52995B2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AB463A2F-AEC1-3D98-282D-B7B70823F2F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F3743FC1-4A7E-A697-C8EE-69B631D23E05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AB099D92-3F7C-DDA7-8CF9-AB07FDC04F9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FB59E2F-E795-CF3A-0CE4-7EC5B77672F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F00BC504-502A-9A1D-B980-A85B9F6320D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5D92E585-A890-414B-6BA1-00DBEB2E198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4A56B6F1-D90A-059F-B179-BE9918C9029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F5FAD478-6F7F-B894-63F4-306056FD2B18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E9699088-C228-8280-DEC2-1AB63D34021D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4DDCD93D-83CC-6EBE-2DC7-F4F943AA9771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FB7659-AEEE-AA94-893E-930E28688C8B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637F9552-56E0-C34E-BF45-485F95DD858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90501252-81DF-A3B2-2B86-C460B85324D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91064B40-F37C-1DCF-8BBC-A0B7800BAB3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D71E9DB0-4829-DDCC-2DA2-6410AB302A9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E29959AE-CEAC-C388-6186-FEA37517133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D3D0B287-A433-2B82-5E26-6BB0F2D94DD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1D8AECA5-D850-E662-5BCD-5E544F2A27E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C4FAA009-069A-78E5-C11A-C139CDECE71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A3721113-964B-F44F-CC59-F832B99BBE4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DB01EAFB-8E9A-59FE-719A-93F4504AF60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8FCC9102-6298-CD12-E37C-C6202A9B618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ED066137-015B-D0F5-241C-5A62041793D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E1D2202A-6964-59B0-39C8-0CE127909E6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9CFD4D53-E3E9-14A8-5951-532ADB4EA64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EFDB6C14-E539-BCE2-949D-866BFB319DD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C890139E-9EBC-573C-7CF4-B5679852D70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F7C1794A-A068-5380-C111-939053A132A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C5581FBC-A58B-FFF9-010E-CE36ED3E69B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EC0387D4-5BBA-C19E-1CC9-33BD46F9816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1C21C816-EC09-1B25-D95D-2F5E390086F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84D83A2F-4772-92B0-A7B2-DECEB8C1B99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CD4CD951-35A0-0104-E662-2616F70F5B3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60A71EE2-0681-D197-D8AD-DC9A9DA2E1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B5E96081-6B1B-4720-3B98-8142D6CE28A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D6B8A973-028C-A841-BB2A-A9EEE00F889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C7D5F067-DC87-F4E8-5D16-062A1A7CC2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9D3B46B7-CFBA-11EB-DE69-EDDA58E35CE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77403389-6956-E814-91D6-67A2B79361A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64A658C9-8A10-C093-E548-4F8EA2EA50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9B1A8253-631C-D4BD-E25D-DD89AEAA834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5501BA7F-B7CD-ADE1-F804-907E4A45E9F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0F9013BB-47AD-5609-B39E-D6181DBEE632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7E06C6-86B8-44BC-B15A-244772FD0FEE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1" name="Cube 10">
                  <a:extLst>
                    <a:ext uri="{FF2B5EF4-FFF2-40B4-BE49-F238E27FC236}">
                      <a16:creationId xmlns:a16="http://schemas.microsoft.com/office/drawing/2014/main" id="{79DCF6B1-CB5A-308F-EC4C-C779ABADC4B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B30677E3-B654-8AB6-6AFD-42DFA1CB278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D4239B02-4CEA-A523-FE8A-D91E64BF96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A5F2636-1348-2E99-B8E9-709F6E12D7A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EA3EDC67-AD46-161C-847B-1170483B94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B88DC6D-07DD-AABA-CD2F-C69ABE2AD9AE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27458DF-B312-B6B9-90D2-64DDA4E859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525BBBF8-A4F9-F0CC-1D35-9CCC7E06E1C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F11664A3-0CBE-5A81-11F0-DF463EEA7DD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6E761012-CB19-7549-E1D5-E2E1BAF2A25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C1342B6A-5887-1FF6-39BD-3B118399EBF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68880CE-0328-3BE5-4632-8EB376224F1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163DCC06-5897-4056-E593-380B2F8C090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70A69D6-02DE-52B0-D99A-DDF8A53C0CE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258667D0-E0FA-0BC9-A52B-83FC69268FEF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E956417B-3604-1097-1755-EAAC87318A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B95C9F5D-1AAA-4179-0A94-C3E91CD3F45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C690AAF-A898-3C65-0A63-F3246BCB084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D3358E1C-966F-D76B-7C07-FA1F7A035E4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E541D2E2-1D9B-5147-8FA1-A8D767E8DE36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1ED8DFB2-DAAF-F365-F6B9-0526FA7E9E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3B76AB63-6E5C-950E-9A6C-D953762F2F4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DD1C29CC-047F-4C6F-CE19-0CCCCD682D3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3A86C2D2-E025-5B9C-1689-43CBD40652E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D8ECBA58-B52E-0CED-AF93-A756B1C75204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4EF811A8-5CFB-98E6-1E2C-17F674F00E8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165CB215-888F-FDF3-880A-7FE80B06183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6E8AC41-8785-0E39-BCE7-161EA520ACB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CDB1DBE2-EC2F-5F06-D167-37C88D3D1B2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E9D41F-BD2F-7AD6-1992-77F9447F0A0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1F8D6747-2E9B-0197-ED7A-77D47C8631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579D5297-A568-5785-E864-33B88826E93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695180A-1E46-8FE2-A753-E31E604F0C31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212A89E-CBCC-D75E-C62F-9EA39DC6BAB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1C4473F2-35B7-BD3D-E86D-4FDE194EDCC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A78FD37D-DBCC-5F2A-E191-B6E4C3BF5B5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57D230C6-4537-66D9-F2D7-4D0C4FC67C0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96E9BFA5-D1AC-EF00-EEA7-176ECE7F157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60C7ED90-684D-C76F-D00A-1078BAD802D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C6EAD432-B3CB-F3F9-2714-B22118A408FB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4BE4A38-F081-4196-F195-C0E1BA7B076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D8D1C85E-8F2F-1183-2ED1-BDD773E256E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4A487124-0357-14B0-F7A2-0CC31AF330E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95A86A86-50C9-F863-5216-A82678D949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38844F13-462E-004D-939D-51F3389D58D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A84A70C-B756-4984-1DDC-F03B9788F1F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165C8CC1-D4B6-E22C-3B34-C4D4045B22F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2E056B9-D04C-22DF-57E8-AFB56D1AF75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D5626021-60C9-3E6C-6133-0BB9369E5315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E3D787F-B8E7-F177-52FB-46F3CBCCE6D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9190D7FF-0141-0020-FD55-552FBFECBF1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58D2A139-828B-AFED-7301-EB2558761324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C810A9BD-9D4C-B950-50E2-47B130590D9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AA801796-9006-6BF2-55F8-C501C3751369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558D2809-B7F1-A667-3C13-C19CD3BB95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2D228A2-BC03-AE99-267C-73F858AF672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B316E8AC-F987-6CAE-464E-F67104ED71DD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05253CB4-B060-3E7F-5C61-E7769BD4F96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B5731A93-6119-1CE1-8BD0-C6029E788DD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B925F7D1-874B-3EA3-9646-F068726C3CA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C0F67300-55A4-CC41-8BA7-87323A20065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9179CA62-87D2-BA7F-8A2B-18690E6DBF7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F6D29A9E-5321-80F1-9F46-3362EDAEA2CE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779AABB-70B1-8184-F822-2F06B9A259C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EB3AFDCF-6061-5BF2-CF38-FFBC25BEC59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16314C4A-B712-B688-B9D5-9E6C8772271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70DA79-4E35-5798-DEDE-3F71576D1BE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53774101-CA9E-2225-6A4D-36AFB0EDEA4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327035DB-196E-85C1-CE49-2D34B1A7867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2D1FDDE1-AB6F-3960-54CE-24A06D3C291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C6EC2B93-2290-0D7D-0714-28B281C27D1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EC079CA-AC8C-D7E3-FB4D-D1A6C1719E5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EC216A1D-4C8D-C946-6339-7D66448D89B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FDF3F0A1-EA80-E5F1-F750-EE6B00424961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7EA12167-56E3-581A-44D6-EAF9FDB1859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1C111CB7-394B-1D1E-8E05-6708C0F07BE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820B948B-B1DA-4B71-233C-0EB5BB123D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08C53021-5E62-362E-6244-3E6F78AFA9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80DF01F1-8DC5-41F4-905C-9433A2AAA854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9C015F1B-2F5C-A1E6-70EB-FB97BB85908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673F422-8DF3-4500-349B-61141C4B9E2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CAB9A1FE-37A0-947B-552A-654F5EAF039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5993B617-FEA0-1586-EA1E-1260682B3B9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A45BEDF8-DB2E-F4F5-815A-52F79BF51E3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931A7243-0370-EA37-2107-E5575C1E4A8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9C5FDFD-E08C-EA18-9B94-2B4C77FA15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32495DBF-A603-3BE2-03CB-4E6D6271C7A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BF00D195-5FDF-5901-1B53-F071BE3DCC6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2DDB2A85-4ADA-545A-0CC7-D6E5784EE28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87EFBC83-6416-3471-2DE2-CF0810D94FA6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EBFE3F2F-3C6F-F635-FA05-48BF073BABB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1FFBA50E-0A71-B80A-DFF9-FA96D63352A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90623E9F-C46C-40A3-ABA6-27461CAB8D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532F9B9E-3122-4FAE-4878-13A1473CAD8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AD33511A-4D5E-7FF9-EBEB-70AAE89640B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086796D5-4B43-F687-37EF-D6958309B41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4230561A-2F95-54EA-0E44-7AC12437ADE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253FCEA5-3AC9-09D2-D69E-756AE7A8913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5D63437-A38E-0CCB-EC5E-9522E4F0EACD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891C792-8603-9D1D-495D-F3CD8FA46A2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9BADBFB2-4677-D30C-C473-4F90034215E4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211E92D0-2645-A95F-7EF6-E55352FE175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7111F669-4919-0389-2C95-8ECCDB2FAF3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8CB4ADDD-35E7-5DE1-F8B7-654D9F23959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74C83457-3B04-18AF-C353-ED37325ED47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47176ED7-2052-B8D4-D8B9-C3ABD26D2EF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F4C00DA8-9E99-F2BA-D404-6EA0203F0A2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A9669548-F4C2-2ACB-C008-86E6C449C9D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67ECCE34-3E68-C614-0086-A66710192A2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87F08A1B-B8EE-208F-A31E-08D1DB2924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02D79CED-60A5-D562-0181-8AC25AC040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60D4935A-824A-B98F-CB98-65AABC79613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539F2438-A831-5B3C-3603-85836A04B2D3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EB7F756B-C39E-5593-A337-2F91FB6E738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C30E2CE5-BC51-C287-9652-28E63F16F8F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F312357E-8B52-890E-015C-03C811A1ECC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EFD8681-9CFD-9885-8E2A-3A35FE1C14D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04E79880-397E-B111-654D-E1BC8762494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AC689FB8-4E23-B469-C24C-3066B21AA20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31E480AD-B90C-A6B8-0301-4620DD24317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D76DCCD6-D62F-7857-CA6F-77507F4E2D7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6D3C9D20-97C5-F9C6-D402-292005A6A43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EE9EBB78-05DB-B623-3E64-72EA94FFB6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4E1CA8FD-AF6B-45C4-8C2C-8F2351587E6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67E1F186-CD90-C944-1A35-A94EABE16EB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93A4DB3F-1EA0-9B46-B0E3-E27442E3FDB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98F4B806-CBE2-A7CD-4D58-D0ACFAC07C2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A1633123-FA08-A3FC-5CEB-FD2F41FBB37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E3D2CB45-9175-F18D-4323-8A53AD4CC74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8C61DEF1-2E39-A58C-31F8-B8B2BBA62A8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8F4E03F9-949D-4960-83B0-539A806C5E0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CCA8AB-5799-EEAC-61FE-9001A0CF2089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04CA19D-8D6D-B8F7-B4E4-8830EA488525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0B340385-C066-89B9-13BA-7B994262C01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4BC5967D-ADC3-8268-2865-640A783BED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F21B90DD-1C3D-225C-CF92-E99FB461CB8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D3AF80D2-660D-D13D-C406-F5050981B86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0A9B4561-060B-7D4B-A20E-7C5E89974FF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A4BB9165-A2EA-201A-FCA2-F6D7C48E8137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1AE943CD-736F-4DA9-76FA-0B04EC3CF65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07B1669C-4E76-9A6D-426B-F25EFDB0157B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931D4DCD-8EF0-9202-3112-1E6FE89972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6DBA179E-37C8-7EC1-165E-AD551A4A86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74264477-916F-2B2C-84B0-E729377FC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0E1782A8-9869-CF12-9EE2-8CBE62FA680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217A7B1E-840D-D31E-00A2-9882AC9ECF0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81B9591A-85E0-8456-6791-384083FADD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3A2343B2-4194-FC23-8ABD-810B761D99B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78659F1A-E3A0-492A-FA8B-618FD6C5561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E9C3B8D5-6085-DF24-4A78-99023E05129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9C87E88D-78D1-706E-52C9-A768503B3A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15B9D448-15DD-E109-4CC1-516063AFEE7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7F24BAB3-CBC7-8EB1-E368-38175FE6D41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C8127CCA-D9A7-D084-825C-7494EEDC98F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56EEF046-ED02-BC65-4816-C2C3FA33AAB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DE29ACC6-AB82-B4F9-8564-B9F65D41495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DC4C3474-3028-CA41-8F3B-6C37171E233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B642C2F5-8DEE-D929-E2EC-FDE4AA9AFC8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22D51463-9ABF-E94F-A7F9-3C209F45A91F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AC4EE2E4-E161-D889-BDA6-89BB043FA49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0674CA22-41DB-590F-2944-2D413FA4B14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E3F850CB-FDAB-72F2-8A89-D786989D21E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7E221BFD-ECE0-329B-00BF-48A198956D9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97F58161-E32A-1FDB-4DFA-D151EFA7100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353F7379-6B07-600D-451F-192389D7316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60BFAB3-C4D8-A8DC-9574-47AE59C2A60B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7" name="Cube 176">
                  <a:extLst>
                    <a:ext uri="{FF2B5EF4-FFF2-40B4-BE49-F238E27FC236}">
                      <a16:creationId xmlns:a16="http://schemas.microsoft.com/office/drawing/2014/main" id="{3BE28BF7-6627-08D6-8B2E-A8A21C2A5D9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43C4C75-A602-72F2-339B-EBEB485E068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2DBA901-D865-CA45-5911-B94A2EBA071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5CD0D39D-521B-34E0-8052-93B4927E3E7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9982ADFF-E495-0D93-B8A2-0C1778EFFD29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B94761C8-DDA8-1383-4DFD-8AB031A1168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530A7846-6042-353C-C1AD-A0152D0F8B1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8CBE040-43E2-85B7-383A-791D562B89E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260441AB-0D45-3391-AE2E-26A6E396B44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369110E-13B3-79E7-13DB-D555B1F3F1D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ECC99B0C-696C-5DC0-5EEF-C343ADA98B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C7D3451-44B0-F3C7-174E-FA808D2937C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CEDDD6B9-F8D0-BF60-3636-8F16C5F62DC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2B02826E-7D90-6C20-5F6A-7CA9FE7794B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87378F79-19FE-932A-5022-718B871EECA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BA26E855-E5D9-BEB7-73D5-97515FC37C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49E9B11-47CC-2B61-9FBB-E4082DC696F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90B9A938-FF80-9EF6-6751-0CFA02D2D3D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A0C589D8-1C53-47EA-352E-67517DAE5D0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42E574C-FB4A-6CAE-7E07-AB6FCBADA702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2E39F96B-195A-4A6F-1C3F-6096119AAB1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62096FF4-71C2-1411-E55D-9F2E82A2DCA5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C809AC5D-5E00-2C71-EE34-7BC3B673E39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88998B-03E6-53D3-C160-5F49D7F520F4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CA0C1849-BA1D-0D6A-C681-CCB672EDA61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8FCBA79B-2D96-2BED-B069-DEE06D9837C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99CA165F-97AF-5890-8729-36D34B6F8CF2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20FA602D-4668-86A5-5BD4-7D01BA75EB5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CF5913BF-5B27-2040-8466-5B9022FDB3B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29FDBAC5-7095-6ECD-E88A-75563AF851A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C6F4ED9-E79E-DFE3-9A12-43A8DD9E51F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91A8E52A-6286-7359-82E0-598BDFC70F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ACBCCB-8B49-B134-2DFD-8D95C3E8E40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298966-AE3F-BC43-86F6-62D9E136E204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21CBE1A1-97BB-BC78-1E46-722CD58C6C0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05AE9AE5-E6C3-9989-080D-8A98898FDD1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2791FAD4-A3AC-7A19-9532-33C8BCBC02A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7D12D6FE-9E1B-86FE-5AB2-1F34F341213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F69926AF-6FCB-D928-0001-0CA0D0BDB87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D298605C-6FC5-7C13-9303-3132DD3FB86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17D31500-375E-7F4E-05E6-BFEF0DF55E4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7B9AA056-DE51-C5B4-F3FC-FCA7B3EDACF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7028AA73-46FD-4A1F-0199-B211742AAF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A8F63528-D38B-4C13-84DD-2AA4AB056FA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ABA967DD-6317-32FF-C47A-DBA912B0E8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07493AF8-EB73-293B-04B1-C87E251069B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39B210E7-E7C4-1C15-6C3C-C70AF363A76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19D8B073-4F49-DDD9-BD45-A307B653FA6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6DB3B564-3225-A2E1-ADB1-1BC65B1418F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51BF50CB-5975-5A94-0616-C069213B84E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4408C058-2D7B-958A-BCCF-B8EA753ACAA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B217D33-E243-E430-190F-6DF15A140E7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13E6F28B-2B94-8A00-5ADA-EE522D69946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DD4F5C1A-5EB6-8C8E-F388-7C4ED99B999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0AD2E72C-4D1C-000E-F9C8-ACEEFC6CA1B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A27A159D-1F4F-197D-1985-A526A57A3E0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8F49D4DE-0B33-164E-7885-1E9D54848B14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5B002FD7-822E-860F-95F9-0ECDDD49A54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F4D6CD9F-C1A1-F1A0-980C-D87B6429183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1798098-0417-5B2A-29B3-3686ED61349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200AB624-DEA1-4C4D-6F44-41EA16D00E4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0C205205-6CAA-0CA5-C37E-83EAD7920DE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E7F7961A-5E39-64B3-77A3-97DF9127B3F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5DEF2C39-2898-D1AB-81A6-9F8838946B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5F6C83C9-4F7A-677A-F3EB-D3813469F7F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141A88DE-4B41-3018-6BAE-29B61757443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60AA9DC8-271A-FDA3-45AB-753C4B1D605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43264A28-D72A-DD48-79E6-5E9729C0A07F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7570197F-83E9-DF05-64E8-7B68973CB49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51C1565E-6FD6-2760-E68B-3D697BCFF22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2DF6C877-8997-02E6-3B20-7A894DB1F1A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D5D9E4A7-0F7C-A85D-AC82-6A39A9D60B2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43EB0FC7-0699-BA31-090B-3272FE40502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AC1C49CE-50CB-84D1-CEDE-EAD4214C647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31076187-22BF-E5C6-10DE-9FAFBAF53B3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83B6AE12-EDC8-FE05-BD61-341A5BECD56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392B7AD5-013F-B2F5-7382-59BCDEA31B2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DEF50E5D-17D4-F28B-4F1B-7C47B7F8815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4875721B-064B-CA20-66E1-72C5035CD82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637D0587-AF20-3930-C9FC-6F96FF0751C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953BF08E-94B0-7A02-2C09-47FDC843D4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4C75CE4E-28C8-904F-F6CB-F0D7FE3145C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E0372948-5558-B152-B246-06D38C90B89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4BD91C0E-9749-3CFF-FC75-B53DF735000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F889D921-61B4-5D11-D1B2-B0C08ECF9A5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9984A144-9FB0-3806-3E34-69FE3102E7F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3809BD9A-936F-314F-0A46-77B8539BEBC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A5F375E5-AAA5-2A65-1A5E-6BAD046D94E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DAF537EE-AED5-B267-DFC2-5059815FC3C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7452A71D-C830-5E68-A185-8F195FFD2DF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C7D41A37-2267-9872-3AFB-A4CFC0E36C8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5BCFD16C-C846-A632-8D8C-18B724E6A0F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8015450E-3232-692A-C2BC-96EF9EEA99F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F2B46D11-FAF9-11D3-637F-B5BFD5EE654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646DE7A6-9616-DC56-0F0C-99C63F38243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BF4329B5-FF56-E994-50C7-CC9335F2503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EC64B950-2106-8A71-20DF-01435755EB4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385E6249-22CA-B819-80F4-D6457C38FF1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FEBEA8DB-B4CB-3368-C881-035CE7E163E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60E660CF-8B64-2D2D-7D13-4A37B6D69A4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F250E592-C5F8-DE49-2F9C-D1AACE39768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E2758D9-DFEC-4D81-942D-A6FA698310D6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32AF571A-43E3-AF38-868F-666A2EB68B15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8458FB46-FAB6-EA08-4485-E49CA885E42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B1158D-E7DC-1FF9-C5FF-E6595E90BCB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2CA0A770-0812-5B0C-1674-958B3231CA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836BBF6-8AE5-EC8E-05FC-F3813F8DD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FC10F554-D4E9-990A-7B31-D126EB4EEEC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FE84B893-335C-E98E-9CA7-872D12883D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8757BFB6-B406-9122-2F8A-55B76581D6C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6F7F7340-55B9-396C-1854-2782F1EE4D2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384D658D-72C9-9ED2-9BD4-2D9F5936C37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02A0C440-303B-F531-E5E7-85548E633F8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5BB12EC2-965D-A347-C840-329EF0BB5263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09F9EAC8-5C43-92A9-9DD4-C71671B0EB1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266A5E2F-7502-0949-EF57-34146ED42C6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EBE6DB5-C5A0-1493-2B6F-0C7A89A8043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9950D710-65C4-A927-AAE3-633AEDD0195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776D9D2D-AC55-EB38-C9F2-8843DDEA8F5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65A755C3-7186-64B4-A388-F44C76FDF4B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C4C8EEE9-9648-D627-75AA-39546CF0783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8C7457B5-9E0B-380F-A237-E277CA47C64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4BBA2FD1-972F-9A04-FA8B-13C003A4830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3595F087-D482-2B04-CC7B-6F8BA277E75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0BC335D5-75E4-F071-F907-E2D22DDE215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45E471DB-4A87-C7B4-1AE5-D38C1CE4389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27AE58BA-F9D0-CC78-4125-E8A12ADCC1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92DC4173-B8CD-8A4E-4B7A-A19BFF11E3A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6B7D82CA-EDC6-57C9-B49D-6738DDC016F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4089963A-ED72-C3FD-5B1E-937B6D0E3D8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1CCA4389-7A37-3E14-D058-A03094A7BB1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BC4D7E5-D385-47E4-1B25-481D53025F2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2F177CB5-C841-CDD5-0C6E-2633C1AEC5F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BE83BD14-BD4A-B38A-BCF6-9B0C31A50EC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7B30EF13-0F9E-D6E0-1CD3-0194C0B0B99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1439386F-FBC5-1F3D-D395-11FC7C155EEB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B4434028-25DA-7DB4-5C43-31613121F3F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2405A3E9-F37E-CE60-38D9-34EA6B41350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1247831-422E-063F-E41D-59BE891983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615EEAA2-BE31-A64E-F475-785BA811BBB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584D699E-455F-A56C-FCAC-248F6DEA7C0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B1462985-3F79-1A13-C643-F1C0E15AD644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E2D92611-1037-9D52-F795-B43C79F40FC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B3CAA344-9B7E-B561-FD15-18139421857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D95DFF26-4353-77FE-BFB9-C60B23AE1BC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8E252506-E128-FABC-DA71-6A899883A62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516F5E03-384F-10CC-6E5B-96EF4D33385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BDE8336F-F971-0A70-A12A-1E391404D71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17ECFB29-109F-7004-058F-10C070F4AFE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74187E57-EF62-87CB-B7DF-2AF7497ABC7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622A74AA-3D93-4F0F-14AA-DEE18FD1A51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F8C3187E-0003-1574-CA16-78511D90D45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1EDF5D3B-7B98-F0D2-976E-1C6B13C7971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7DD65DA-D3D5-C8DA-8150-5B598326351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17D509AE-9AD4-CE4C-5447-1F81AA87E0D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A7CBA99-4BF0-D104-E26E-32EF80268B8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19FCA9A3-FCCF-BF94-1BB7-EDB2E23E0E7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B4D97D6C-45CA-4C11-3A57-96204153BE3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7396DE7A-81AA-C607-5B4D-899AF78B96B2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D55FDA09-436E-7F2D-CE0C-6C08E695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9EE5E5DB-BC64-EE81-1D05-3F3C8B6E567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6B23F577-36FA-A8F7-80B6-2071F730B4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D1567AE-C053-CAC5-2CAB-209D5983AA0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AE233361-F11B-CF39-90C0-A3EFC0FEFFD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ACBD9146-6DBD-800A-9CBA-9627F6EFAF7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B695840A-746C-05C2-61A4-ABED675FE20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0862084-6C5A-D003-56D5-779964F5525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AD0720FE-8365-EBD2-234C-190D0BCE4A2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82DCC3F3-A2F0-AFE2-FDE8-2DAD1F935A3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0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09C0FDC-138C-B962-BD70-293723702315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9AA7A158-8ACD-1B7D-CB1A-0E8764CBD38C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77" name="Group 776">
                <a:extLst>
                  <a:ext uri="{FF2B5EF4-FFF2-40B4-BE49-F238E27FC236}">
                    <a16:creationId xmlns:a16="http://schemas.microsoft.com/office/drawing/2014/main" id="{C7754776-C805-D8F1-938C-4F47A43970A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800" name="Cube 799">
                  <a:extLst>
                    <a:ext uri="{FF2B5EF4-FFF2-40B4-BE49-F238E27FC236}">
                      <a16:creationId xmlns:a16="http://schemas.microsoft.com/office/drawing/2014/main" id="{FD62B4F1-2390-1BAF-B9D1-2CDA9A09006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Cube 800">
                  <a:extLst>
                    <a:ext uri="{FF2B5EF4-FFF2-40B4-BE49-F238E27FC236}">
                      <a16:creationId xmlns:a16="http://schemas.microsoft.com/office/drawing/2014/main" id="{15D5B9DE-20ED-0A59-57B8-9550C87AE9D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Cube 801">
                  <a:extLst>
                    <a:ext uri="{FF2B5EF4-FFF2-40B4-BE49-F238E27FC236}">
                      <a16:creationId xmlns:a16="http://schemas.microsoft.com/office/drawing/2014/main" id="{5F9B3B7B-342C-1B2A-1615-87FAB2C7577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Cube 802">
                  <a:extLst>
                    <a:ext uri="{FF2B5EF4-FFF2-40B4-BE49-F238E27FC236}">
                      <a16:creationId xmlns:a16="http://schemas.microsoft.com/office/drawing/2014/main" id="{CAFBE0BB-0D9F-8564-A7A3-3CA69EFC481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Cube 803">
                  <a:extLst>
                    <a:ext uri="{FF2B5EF4-FFF2-40B4-BE49-F238E27FC236}">
                      <a16:creationId xmlns:a16="http://schemas.microsoft.com/office/drawing/2014/main" id="{6DD51333-75EE-BDD3-4B92-F7DF382A363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Cube 804">
                  <a:extLst>
                    <a:ext uri="{FF2B5EF4-FFF2-40B4-BE49-F238E27FC236}">
                      <a16:creationId xmlns:a16="http://schemas.microsoft.com/office/drawing/2014/main" id="{16335FB9-69B8-9598-16A5-BBA558DAD13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Cube 805">
                  <a:extLst>
                    <a:ext uri="{FF2B5EF4-FFF2-40B4-BE49-F238E27FC236}">
                      <a16:creationId xmlns:a16="http://schemas.microsoft.com/office/drawing/2014/main" id="{167551A5-F34C-F96B-EE5A-8FDCA1C4A67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Cube 806">
                  <a:extLst>
                    <a:ext uri="{FF2B5EF4-FFF2-40B4-BE49-F238E27FC236}">
                      <a16:creationId xmlns:a16="http://schemas.microsoft.com/office/drawing/2014/main" id="{08C823C3-FDEE-CCA7-81C9-CA3EE2547D4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Cube 807">
                  <a:extLst>
                    <a:ext uri="{FF2B5EF4-FFF2-40B4-BE49-F238E27FC236}">
                      <a16:creationId xmlns:a16="http://schemas.microsoft.com/office/drawing/2014/main" id="{FE5C7E57-D29E-F274-E971-00897A61096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Cube 808">
                  <a:extLst>
                    <a:ext uri="{FF2B5EF4-FFF2-40B4-BE49-F238E27FC236}">
                      <a16:creationId xmlns:a16="http://schemas.microsoft.com/office/drawing/2014/main" id="{3E67ADFB-04A1-B17E-977C-DDF3F4A7296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8" name="Group 777">
                <a:extLst>
                  <a:ext uri="{FF2B5EF4-FFF2-40B4-BE49-F238E27FC236}">
                    <a16:creationId xmlns:a16="http://schemas.microsoft.com/office/drawing/2014/main" id="{0667B28B-E67A-B9A0-3731-DA9E772A4C2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90" name="Cube 789">
                  <a:extLst>
                    <a:ext uri="{FF2B5EF4-FFF2-40B4-BE49-F238E27FC236}">
                      <a16:creationId xmlns:a16="http://schemas.microsoft.com/office/drawing/2014/main" id="{312CE0B0-5847-427B-5FC7-06D5AECF03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Cube 790">
                  <a:extLst>
                    <a:ext uri="{FF2B5EF4-FFF2-40B4-BE49-F238E27FC236}">
                      <a16:creationId xmlns:a16="http://schemas.microsoft.com/office/drawing/2014/main" id="{855E1D56-2A88-5139-688F-2B7B490A71B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2" name="Cube 791">
                  <a:extLst>
                    <a:ext uri="{FF2B5EF4-FFF2-40B4-BE49-F238E27FC236}">
                      <a16:creationId xmlns:a16="http://schemas.microsoft.com/office/drawing/2014/main" id="{1961BAD3-12D8-98C2-A73F-FCAA345D00F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Cube 792">
                  <a:extLst>
                    <a:ext uri="{FF2B5EF4-FFF2-40B4-BE49-F238E27FC236}">
                      <a16:creationId xmlns:a16="http://schemas.microsoft.com/office/drawing/2014/main" id="{14AD2ED7-3303-C59A-480D-41ED42D6B77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4" name="Cube 793">
                  <a:extLst>
                    <a:ext uri="{FF2B5EF4-FFF2-40B4-BE49-F238E27FC236}">
                      <a16:creationId xmlns:a16="http://schemas.microsoft.com/office/drawing/2014/main" id="{3213098C-2683-C80C-E525-47BD636456C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Cube 794">
                  <a:extLst>
                    <a:ext uri="{FF2B5EF4-FFF2-40B4-BE49-F238E27FC236}">
                      <a16:creationId xmlns:a16="http://schemas.microsoft.com/office/drawing/2014/main" id="{A5ADE2F9-F039-65B3-BD26-8AF31A30FEC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6" name="Cube 795">
                  <a:extLst>
                    <a:ext uri="{FF2B5EF4-FFF2-40B4-BE49-F238E27FC236}">
                      <a16:creationId xmlns:a16="http://schemas.microsoft.com/office/drawing/2014/main" id="{B04F7789-6622-AAEB-F1E3-794874D11DE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7" name="Cube 796">
                  <a:extLst>
                    <a:ext uri="{FF2B5EF4-FFF2-40B4-BE49-F238E27FC236}">
                      <a16:creationId xmlns:a16="http://schemas.microsoft.com/office/drawing/2014/main" id="{37B960D2-1EA7-6DFE-4B63-C5B50CEA433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Cube 797">
                  <a:extLst>
                    <a:ext uri="{FF2B5EF4-FFF2-40B4-BE49-F238E27FC236}">
                      <a16:creationId xmlns:a16="http://schemas.microsoft.com/office/drawing/2014/main" id="{76B6EB3F-BDF3-003B-7808-2FA3ADD1170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Cube 798">
                  <a:extLst>
                    <a:ext uri="{FF2B5EF4-FFF2-40B4-BE49-F238E27FC236}">
                      <a16:creationId xmlns:a16="http://schemas.microsoft.com/office/drawing/2014/main" id="{CC52DE77-7F24-5F23-966C-7C0981AFB60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159900CC-8B60-5ED2-0621-353C51565DA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80" name="Cube 779">
                  <a:extLst>
                    <a:ext uri="{FF2B5EF4-FFF2-40B4-BE49-F238E27FC236}">
                      <a16:creationId xmlns:a16="http://schemas.microsoft.com/office/drawing/2014/main" id="{A63BA317-321C-2A74-CBB7-71A03C0CE91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Cube 780">
                  <a:extLst>
                    <a:ext uri="{FF2B5EF4-FFF2-40B4-BE49-F238E27FC236}">
                      <a16:creationId xmlns:a16="http://schemas.microsoft.com/office/drawing/2014/main" id="{DB7BF030-6907-1ED5-D85B-8419945D79A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Cube 781">
                  <a:extLst>
                    <a:ext uri="{FF2B5EF4-FFF2-40B4-BE49-F238E27FC236}">
                      <a16:creationId xmlns:a16="http://schemas.microsoft.com/office/drawing/2014/main" id="{8CAF36CA-B17E-F07B-2092-CAEAD01A47E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Cube 782">
                  <a:extLst>
                    <a:ext uri="{FF2B5EF4-FFF2-40B4-BE49-F238E27FC236}">
                      <a16:creationId xmlns:a16="http://schemas.microsoft.com/office/drawing/2014/main" id="{8144F620-16D4-EBB6-1E62-4B23205620B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4" name="Cube 783">
                  <a:extLst>
                    <a:ext uri="{FF2B5EF4-FFF2-40B4-BE49-F238E27FC236}">
                      <a16:creationId xmlns:a16="http://schemas.microsoft.com/office/drawing/2014/main" id="{B78BB9B1-0E55-48EC-EF2C-3C185F0529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5" name="Cube 784">
                  <a:extLst>
                    <a:ext uri="{FF2B5EF4-FFF2-40B4-BE49-F238E27FC236}">
                      <a16:creationId xmlns:a16="http://schemas.microsoft.com/office/drawing/2014/main" id="{53FE6E18-EE22-FD2B-B9A4-74D8561C30A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Cube 785">
                  <a:extLst>
                    <a:ext uri="{FF2B5EF4-FFF2-40B4-BE49-F238E27FC236}">
                      <a16:creationId xmlns:a16="http://schemas.microsoft.com/office/drawing/2014/main" id="{0A724CEA-7C25-A815-3049-AD656A764CA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Cube 786">
                  <a:extLst>
                    <a:ext uri="{FF2B5EF4-FFF2-40B4-BE49-F238E27FC236}">
                      <a16:creationId xmlns:a16="http://schemas.microsoft.com/office/drawing/2014/main" id="{9EF14F8D-D155-A161-EC76-4CB8E273566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Cube 787">
                  <a:extLst>
                    <a:ext uri="{FF2B5EF4-FFF2-40B4-BE49-F238E27FC236}">
                      <a16:creationId xmlns:a16="http://schemas.microsoft.com/office/drawing/2014/main" id="{B51FD8C1-D92E-EEAC-3892-3EFF0352E1F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Cube 788">
                  <a:extLst>
                    <a:ext uri="{FF2B5EF4-FFF2-40B4-BE49-F238E27FC236}">
                      <a16:creationId xmlns:a16="http://schemas.microsoft.com/office/drawing/2014/main" id="{3F23AE8E-8F53-2431-1E68-19154A2EE4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92A36C3D-F37E-CE20-290D-5EABD871A0D1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744" name="Group 743">
                <a:extLst>
                  <a:ext uri="{FF2B5EF4-FFF2-40B4-BE49-F238E27FC236}">
                    <a16:creationId xmlns:a16="http://schemas.microsoft.com/office/drawing/2014/main" id="{08A4035B-94CB-B806-BE88-03A20DD969BF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67" name="Cube 766">
                  <a:extLst>
                    <a:ext uri="{FF2B5EF4-FFF2-40B4-BE49-F238E27FC236}">
                      <a16:creationId xmlns:a16="http://schemas.microsoft.com/office/drawing/2014/main" id="{65D60080-BEE6-DD1B-4352-8651272E9D4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Cube 767">
                  <a:extLst>
                    <a:ext uri="{FF2B5EF4-FFF2-40B4-BE49-F238E27FC236}">
                      <a16:creationId xmlns:a16="http://schemas.microsoft.com/office/drawing/2014/main" id="{B45F2D13-A7F0-5537-F3A8-18AED9ED903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Cube 768">
                  <a:extLst>
                    <a:ext uri="{FF2B5EF4-FFF2-40B4-BE49-F238E27FC236}">
                      <a16:creationId xmlns:a16="http://schemas.microsoft.com/office/drawing/2014/main" id="{151D630B-F6C3-63F5-E3DE-57FE0246E10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Cube 769">
                  <a:extLst>
                    <a:ext uri="{FF2B5EF4-FFF2-40B4-BE49-F238E27FC236}">
                      <a16:creationId xmlns:a16="http://schemas.microsoft.com/office/drawing/2014/main" id="{CF5A1CDA-8E92-18E6-2385-2EDBEA198D0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Cube 770">
                  <a:extLst>
                    <a:ext uri="{FF2B5EF4-FFF2-40B4-BE49-F238E27FC236}">
                      <a16:creationId xmlns:a16="http://schemas.microsoft.com/office/drawing/2014/main" id="{DD92C32A-ED92-6D7B-223B-330E101F837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Cube 771">
                  <a:extLst>
                    <a:ext uri="{FF2B5EF4-FFF2-40B4-BE49-F238E27FC236}">
                      <a16:creationId xmlns:a16="http://schemas.microsoft.com/office/drawing/2014/main" id="{2B5342B1-C2B9-B720-327F-F9CD8A05F23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Cube 772">
                  <a:extLst>
                    <a:ext uri="{FF2B5EF4-FFF2-40B4-BE49-F238E27FC236}">
                      <a16:creationId xmlns:a16="http://schemas.microsoft.com/office/drawing/2014/main" id="{3563FBA1-C139-F832-D842-B9B2F7BF73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4" name="Cube 773">
                  <a:extLst>
                    <a:ext uri="{FF2B5EF4-FFF2-40B4-BE49-F238E27FC236}">
                      <a16:creationId xmlns:a16="http://schemas.microsoft.com/office/drawing/2014/main" id="{32E33D3E-A6BC-E1CF-F3BA-B6ADB351B274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Cube 774">
                  <a:extLst>
                    <a:ext uri="{FF2B5EF4-FFF2-40B4-BE49-F238E27FC236}">
                      <a16:creationId xmlns:a16="http://schemas.microsoft.com/office/drawing/2014/main" id="{34073BA1-D4B7-234F-A3C1-A83F0CE9078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Cube 775">
                  <a:extLst>
                    <a:ext uri="{FF2B5EF4-FFF2-40B4-BE49-F238E27FC236}">
                      <a16:creationId xmlns:a16="http://schemas.microsoft.com/office/drawing/2014/main" id="{32DF59AF-60A3-1318-4C7B-0E27F721206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5" name="Group 744">
                <a:extLst>
                  <a:ext uri="{FF2B5EF4-FFF2-40B4-BE49-F238E27FC236}">
                    <a16:creationId xmlns:a16="http://schemas.microsoft.com/office/drawing/2014/main" id="{61A2E964-3A8B-4741-1DC5-190CAED1517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360610-2D93-B245-1832-7C2DC7063E0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F88CB3A-481F-A55D-C919-94A08006939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824B686E-C5C9-6972-41A9-44DDCDE4F55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9BC29C5B-BB70-75D9-1429-01A9D16B2EA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3648EC4B-AF88-041B-D9E0-11D2163F63A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16FF0F7E-C5EF-8705-CFD5-F6A68F05AF5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B789A5D9-EA2E-4659-B3D7-B9002937680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3A4F1EE4-2E74-FC8E-EDBA-1D9272498C7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Cube 764">
                  <a:extLst>
                    <a:ext uri="{FF2B5EF4-FFF2-40B4-BE49-F238E27FC236}">
                      <a16:creationId xmlns:a16="http://schemas.microsoft.com/office/drawing/2014/main" id="{BFF108E3-3FA6-D31D-21E3-23EC81503C1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6" name="Cube 765">
                  <a:extLst>
                    <a:ext uri="{FF2B5EF4-FFF2-40B4-BE49-F238E27FC236}">
                      <a16:creationId xmlns:a16="http://schemas.microsoft.com/office/drawing/2014/main" id="{601A024A-1702-C355-1FE7-1FA934B959D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6" name="Group 745">
                <a:extLst>
                  <a:ext uri="{FF2B5EF4-FFF2-40B4-BE49-F238E27FC236}">
                    <a16:creationId xmlns:a16="http://schemas.microsoft.com/office/drawing/2014/main" id="{EDCCCB7B-355D-52C0-E4D3-B941E381B98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602F20CD-54CE-FE4E-AF11-7593A6F915E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69FC070C-F88E-A4F8-AB06-A5C0440D30A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2A19776B-4BDF-D2D5-1F37-BA8B366BEC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EB9B2C26-F840-FBC1-9FC2-18E56B71A7E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24EF38CD-778F-80BE-0CB0-8E3E5E7D9E2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521D71CD-4865-AA4C-A515-C437FDA6CAF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DE03121C-F0C5-F775-1FD9-661C450D983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A207D019-C73F-01B7-77AE-2BE9517E8E6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DE51D153-7101-A294-8310-81D46C547E3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67B3E584-18EF-963A-DD1E-CFAA08C4B77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C8C97B43-5957-A3AF-3B19-043F249E954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9A8F55C6-D097-1049-F249-A16D717CDE0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4" name="Cube 733">
                  <a:extLst>
                    <a:ext uri="{FF2B5EF4-FFF2-40B4-BE49-F238E27FC236}">
                      <a16:creationId xmlns:a16="http://schemas.microsoft.com/office/drawing/2014/main" id="{C7A30269-F79A-E68A-BEA1-797E4193654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048A34F9-77FE-6BD4-9136-9DD602F2EF6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11C7887A-6663-FCAE-2228-A40ACB4B70F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0886BD53-EE65-6A3B-DE6A-D1FDFB5728F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B0496677-E96D-D2AE-60A1-CEB8891694F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48ECF96E-4BC1-7A6F-AEA3-8E4A9E0693C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D97FFD4D-3867-6317-9AC8-BEF90304CB0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9FFC3659-CDD4-E406-A15C-6AE33B27AFC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1D21322E-9656-90C9-BE0A-0F53B1F15EA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3DFFF31C-0358-2902-5E2F-24B359BD94F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C1DA0C53-2637-CBA8-F1D5-13B6632AB51E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A8AAC4CD-4301-4237-574D-EFB0B871274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4B10797F-769F-6925-12EE-E856DEAB036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5D363AC7-DC6D-F7C2-30CC-8A3D78CA46B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80888715-DA9B-99B7-0181-8E211292623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A76526E4-C2F6-884E-5E17-08364D1ACCF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59912237-5461-5D68-A6F6-539306668B9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DCF74EBE-8991-EB81-DA6C-FA8ECC7F317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ABA04F52-6246-F27F-B964-DBAFC8B709E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Cube 731">
                  <a:extLst>
                    <a:ext uri="{FF2B5EF4-FFF2-40B4-BE49-F238E27FC236}">
                      <a16:creationId xmlns:a16="http://schemas.microsoft.com/office/drawing/2014/main" id="{9FC72345-EAC2-38EC-9BA3-82D7979DB04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Cube 732">
                  <a:extLst>
                    <a:ext uri="{FF2B5EF4-FFF2-40B4-BE49-F238E27FC236}">
                      <a16:creationId xmlns:a16="http://schemas.microsoft.com/office/drawing/2014/main" id="{7D1D5B8A-6E3B-D0DD-790E-8B1ED4E1DD6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79F42D59-3F57-ABBB-3604-97277E141F22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153D587-B166-8B12-A9E6-EF42E18C5AF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D24271B5-817C-D24F-8176-A5A22082FF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B0D9CFA-B9F0-1D32-9C20-7A4EDCF4A77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247C89B6-BF0A-5825-8831-06D197A6794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0C767A3B-864A-31A9-F4BA-181936F3256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C428A00E-7CBE-C86B-C9F3-6597C18CC5E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68E1E57B-5E28-E27D-FBB2-1A966640612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1925390F-38C4-26A9-B908-37413104E01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CDC09E1A-9F68-261B-7E94-C9A0B04B6CA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53F928D3-B20A-C101-8BCA-12E89386DB4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D6D4C820-A2DB-B892-9D97-E4488FF16B5A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F0C70E2B-079C-2DC1-F751-81FFDB6C1FBE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1" name="Cube 700">
                  <a:extLst>
                    <a:ext uri="{FF2B5EF4-FFF2-40B4-BE49-F238E27FC236}">
                      <a16:creationId xmlns:a16="http://schemas.microsoft.com/office/drawing/2014/main" id="{C2D42E96-2087-1ED0-0321-7B2A64BB4BB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31922957-9A57-747A-AACE-349DBC70F48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07B59160-3A49-0B21-C87F-06655BA4A8A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EF2270AB-8704-5114-02BD-95EB7BA7A6E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B8D85C9D-23E2-261E-69B7-30670FDAB5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1063E434-8CB3-0447-18DD-8DD96FBB870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5C9F78B3-E0D9-BCEC-A5F5-70A8CD13A47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4E046F2D-96CC-4DB9-B298-6FACA99B391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DA565C93-AF11-DBDE-4680-BF68BCDCB31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6836EE57-FD44-B9B7-DE11-D19FA5CDAFD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9" name="Group 678">
                <a:extLst>
                  <a:ext uri="{FF2B5EF4-FFF2-40B4-BE49-F238E27FC236}">
                    <a16:creationId xmlns:a16="http://schemas.microsoft.com/office/drawing/2014/main" id="{6C7EBB9C-AE9B-2A2B-E47B-5E125C4437E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F8CB4E63-DD47-723D-A099-DCC220B46A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2E409F27-C642-71D6-A300-95CC9D395A5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E2924327-8268-3A5D-240E-98553AEC1F3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452473B8-C2C5-BC0C-3173-384FBC59E2C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C54BF2DF-0766-3C14-3546-DECBD13D68E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2838EE51-1206-B268-7897-CA06C38C4D9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C9D99574-A6CE-0893-CB1B-AFD58C056A7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E2FD365D-809D-DBCB-0DC2-17F5A87F717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Cube 698">
                  <a:extLst>
                    <a:ext uri="{FF2B5EF4-FFF2-40B4-BE49-F238E27FC236}">
                      <a16:creationId xmlns:a16="http://schemas.microsoft.com/office/drawing/2014/main" id="{2267DCE1-93D4-EF44-00FE-4DEADF11203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Cube 699">
                  <a:extLst>
                    <a:ext uri="{FF2B5EF4-FFF2-40B4-BE49-F238E27FC236}">
                      <a16:creationId xmlns:a16="http://schemas.microsoft.com/office/drawing/2014/main" id="{7FEBF678-6582-A0C3-9F11-5D5E68C40C4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7CF9B027-CA9C-CFE6-BE6C-C53EF367D2A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8AD42E12-D924-F6A4-03BD-DF41982F5F7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2BCF0AC5-CB1F-3D20-1241-DA4C52B229E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2E48FF57-59CC-7C87-1983-0F6413A484A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A5F46D02-FD65-4732-0E64-900CBA06C8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77F7813B-9020-A641-0F6D-793CB74B123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2BB6091E-C4F2-4592-3B12-C29EC471DA5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35080947-B146-0673-2025-AC099DC954F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25CF2958-52BF-FEF3-FCDD-1350D2AF188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22D75A6B-A269-9A25-9BD0-2F2179B68D3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184B6B0F-FA26-1BC4-91B4-793113EC84C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352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6BD58-D14D-DA12-B20B-27A00D1D2785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F6BF7E-3F48-5AF3-AA81-112D25ED4457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C624FA54-7112-C233-F639-D50D543EBB4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ADB7E1C5-9546-18D1-F1A2-B600100CFEC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604A076A-B9A1-4538-C9FF-D048223C029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F777E988-D541-5973-9F8F-071D80F3BC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E1465436-1795-50A8-D0FD-B4AE2144CDA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46FC4168-F7AE-051B-17AF-675579398E9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7278D3F-4643-B39E-E676-C0C4480ED98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5579C8D-1EDF-B63C-AA42-45ECF8E206F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2FABADD5-C344-92AC-711A-7B73F88C60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659F9276-DED1-A78A-909E-DFE77C09EA7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86F6C390-CB84-2E2A-DF10-F73B2EDD3DC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6418E596-DB98-BC0A-7E82-816B2569B70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544C5228-F211-9B3C-160C-68ACCB44F52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00296615-CF5B-DFED-AEF6-BF8DD772A0A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FA0357FE-6847-06E3-A86C-2E62AF27230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EA7A192C-F852-2573-57D9-CA808965DC9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589E3780-EC9F-F39F-721A-50859CD26CA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C83B5654-84EA-E334-1B40-D6802429FF4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F930E20A-4E1F-0181-BBD7-9599DC1CBA8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64010F48-5AD2-1A62-0ACA-7467B2CA42A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05888E9F-2FEC-3CBF-8C21-88DCB3106EC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9161EAC-2977-27D1-C640-B7313588851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1B2EBE1B-BA17-798B-EA8A-2C70BC511C4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F4A0951C-66EF-6078-AAD5-5310DB7E28B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844542A9-D7DE-0F66-64FB-0804724418F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756DBD13-9B72-C971-5235-958BAFE675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35ABC4C2-B63D-A392-7ACB-2DA95CE134E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4CEB6234-4147-9720-0882-C3C88FF8DAE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2384704C-CCBA-F31B-3FD2-F76F30B3932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2B965238-0D40-B655-0B6C-A127EF896E2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2ECB6771-25C7-7724-81A3-ABCFE97DF66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C964037E-81BD-B116-279C-A5D9B893CDB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9BFF23C6-222F-9624-C998-65809CFB905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A8CD8C-5136-B3F5-61D5-593C1415F2D5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C6108048-BB94-428E-9658-5D3CDFCC8F9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5499A364-410B-4750-EB9E-663F25B6E3B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14AC7CE6-9C13-25BF-47DD-D685814FD06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D122C680-1377-E11E-DB35-DC071E8E590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B282A1EE-894D-47C6-86D2-29DA1BC79D2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742BF99D-CC1D-0984-891C-BE7868071C4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F0804920-5BA1-93A0-D378-BD910146BC6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95A3B939-BEB1-471A-DFDF-0E209027049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DF4ADB95-BE8F-48D8-C326-66E65AE5E95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07E11C28-9C52-49D1-BABD-5B50F5775B7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190C73D1-2352-7F14-FAA2-B1CD9A5B4EA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CC129121-A2C0-39DB-5B8F-0771C58CCDC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75097E24-B6EA-BBEE-EC7D-2B60AE8325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86CD016F-E68E-8398-124F-F7EAACD5760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63B2AC0B-2456-8D7F-7634-D3E97AAA69E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6CD7929F-31C9-14DF-7AA9-240232B7D87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CBB031C-3C2C-CE44-9E7E-61C8D0203F4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A958B60F-149D-3DE6-7092-07A80661D05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430BBFBB-B301-66D7-340E-0887A70AE8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75DB5B10-6853-DC09-E8E6-86A739C93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F0E18BA9-70CD-0361-7AF3-F5620DC959E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2F5091B8-E521-C071-313E-7A99252972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B22CAB8-C5B4-5F03-901F-104B43FC464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20A15354-F333-AE6A-B244-79C90A9BC67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8FB65037-F89F-E112-CB68-ECE180DE579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B1F0E561-5ADE-D4A0-5D23-96BBC1D0B88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755D195B-DD01-D091-2D8C-AEC89E3D90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F11671EA-E6CB-A95E-8325-3DCDA1ECF4E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3866AB57-963D-B0AC-D80D-3D4BBE259CF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02F728FA-25C0-C33F-A160-01088E90B98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12E2F35-F300-8640-25C4-1C91E5D8CC9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56AAC619-07DE-11B2-06B1-52A297B34CC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040C5A28-EDF6-988D-C5C1-57CB5BF0093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69E295-31F0-B720-CC60-B1BF2DFC87F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0E9A3F5-8A0D-0B11-D314-0CB8E8B6DDD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0BBA8E5D-70EC-3720-F7E8-DCBDD549D7F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9E02049E-9D71-D5DA-A00B-7F525C1457C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E9481286-293D-CA20-31F4-D3CCB58BE7A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12FB72CF-5788-2CB7-00EE-E71F7229021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E24FB03A-1578-0E30-38E4-8D31E9A35AF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9D7E518A-607F-1BC7-5B47-D6D0E225E4B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239068F5-ABC4-B848-8E9C-5F38AA247BA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9405955-A0B6-0FAA-0024-4AAECBAB419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C42915DE-028B-F966-6DF9-D07E9AFE95C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158A01AD-D31F-00E3-6F65-923881D48A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3F504278-5258-E3C4-FEE3-10760057136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2EE93E1D-83C5-D287-C304-8275879B30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1068D050-AABC-78CC-C921-623ADF25965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5D4DC119-42A4-31E9-B6C6-615D319FB8C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2CE59F6F-C8FE-519B-2C86-05F96A8DE1F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B8D87300-CE1B-F2C5-BA3E-57E4F1CAAF2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467F2E8-2C77-EF18-70E6-F0103BF3F2E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BBCB9A10-0371-5352-2445-F8B29587C54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FB5C2FEA-8D2A-3BC3-077D-F4DA7D2227D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C4F67E96-6365-E8E5-46D3-20AAEC599BC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4A6D8A03-B55E-45E3-D5EF-252AE888D40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E92DBE8D-0D88-5EE2-086B-74FD28828EC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75B534CE-9D3A-7EB9-1AA1-C167F9F2B6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BC82C68A-7A30-235C-A724-1DD34010AC0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577C176A-9185-EC37-6C75-5A1882B9288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E0ABFE84-5738-F575-3D79-E96DA3652A2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506C455C-9C0A-CDE5-EAAB-6A42318BB10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A876E48C-223E-4EEC-BAFC-6F8850BD454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CFD46909-A088-BE91-A802-5CAD43F8C02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6970927F-BDB6-0392-21FB-9C46C3EBDE6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F9CDAA94-9BFB-BB98-8AAA-75D9F53F629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4BB92C5-D14E-05E5-FD7F-4109EA8133A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14D5D8-D9E3-51E2-5E32-6FA7ABC878DA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7D2DA31-13AF-3D4B-E865-B652EA146BE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464771A3-D4E7-E520-5B8E-67767FAE165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77827594-9E65-0DE0-8734-7FF9251A9B7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24B6613-EEF9-A371-EB0B-A88145F918D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86F12663-A47C-01A1-D77C-5CC22226CD7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7073999A-84F8-D9F7-EBF5-B340BFC5F92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2E4F1422-9265-F0F4-D951-17973ADB911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9223BC8F-B3E7-421F-8D3A-3A3E60BBDFF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51168E12-5DB0-4B5F-6EF7-B6A50161505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D394AB6E-952E-A9F8-8683-C2EED09CE68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AAA7CEEA-45CF-143F-6C00-31256AE21AD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3F12D4-1444-E9DF-F501-8E06990C808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9ED4A1C6-145E-31F3-745B-408480A5CA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41AA711D-E3DB-3F4F-0779-54C38CFF38B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EDB09E61-01BF-E6FF-81F3-66466536B4E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06351676-F3B6-CFEC-B032-4584B3FFB18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595CB7A9-A8C0-5BFD-F2C7-F5CBDFF15B5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9F4B2C8-02A3-F7CF-FEF2-D8B72815961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9A4ECE5C-D431-9AC0-222C-952DFC85D86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1A647AD4-4158-B958-D034-EDDDD0D151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525A273B-4103-9523-54A8-88B4363DF30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2D830624-F5CC-02FF-33F4-9CDE1BCF516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F536765-87F6-EA84-EEEE-5E15CD03DCB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A284F7CA-EF83-6664-7EDB-E15B26F2F1F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C7B1DC0-FB5C-2C2A-CB93-6B7EC35CA15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DC91EDC7-405D-6E31-154B-7DE4D0299B4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0948155-6194-6980-4403-A579E35D209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903A5358-C782-71AE-5B4B-A78820E6B3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EB735A27-36C4-D2F9-9C51-DC6D9FFE083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107F1825-FBAA-896B-4DCE-F1990B982D1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84C6E61A-836A-D6F8-90C4-C44257E0CDE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382E07CB-49CC-A575-FDA7-49896843108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E314A328-2145-7457-A93B-06845C3669E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256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B0A577-FA57-C1C3-FAEB-52BFEC615072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C0CF85-A614-F3CF-B1A5-0B0443535C1D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1DEC38CB-F12E-F8F8-D479-3242A31CEB0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DEF61745-0BAE-3E85-26E8-ADB8229AA67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8722A825-8FC3-9D45-86C0-B1077401455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870583E4-8CEA-B34D-D052-DF94CF5C5F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AB892942-0431-E5F0-CA94-631F874FD11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AF7A8F5-651C-F570-9EB5-9569FEB946F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58947755-ACC6-D1DB-EB94-D8919C7706E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6B020209-433F-67E1-EBB9-CB3E964F6A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3CFE2B15-CCAE-8924-0A89-F8EA8C22550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726F0875-84EE-C358-A660-D0C20C9FE33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97A8FD93-7843-49A4-CBC7-21E3290D95E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32A341A1-DC5E-451A-4AE7-6F78F9B57C5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CDC112F6-DAC6-BC21-421F-9F4EFE74AA3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F0F10A31-B6C9-B948-2280-D340873AEC6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8F489D88-475D-11F1-50DE-B68614DB065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D1C30CE2-1958-84C8-84EC-2B03D5C4B75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0E5FA1B1-80D7-966A-FCDD-6EB9898C01F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F2C3DFFA-9A3F-DC8A-77D3-237A05102C7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1E652C5F-F344-9985-95E5-077597C135A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A03011EB-E009-3582-AD38-4D78C789784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E77F5188-3E02-1ED9-05A3-B04D797FF60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B74E4A39-8217-3A2F-BADB-2614D7AA46A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F4B5B0D9-A4FB-13AC-2A10-CA24B230719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805209CA-B745-38BE-400C-BBD748EE6C6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51790DDB-9702-6249-677B-6944689457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A5361878-3ED0-84AC-56CB-6D2EDCBF451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357417CD-4E5C-FD85-1F3C-D0E93D9CB2F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84494E91-7E1A-AB3D-2206-5CEF4D9D552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EE8B6EE2-3CA2-CB91-E754-11BDBC3DEE7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C7E54A24-FF93-E1AA-08A6-143F81C4DC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5C14F0C6-CB93-85F2-260C-2042046A298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D255C8C1-CAF4-9054-D080-6E853C4F9E5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85D4C418-4253-1667-361E-420AB2A3774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91E974-BA0F-C166-1B20-E1EE7977BE2F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B5A1E9F5-7DBD-E244-AE1C-12682EE155B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26DC5CEE-D8FB-A229-0621-A001B6F884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7C21254B-00D9-B469-E457-4B422245F0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E5D1D050-1F32-D87E-8F63-2351A2DE6A5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CFC4F9E4-9FFC-276E-657C-F1168C7C639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B1052006-5C68-B472-2F10-B8D941262D9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0DE29362-8298-8780-0EBD-C92E00F1D72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10204CCF-3979-7312-0B95-76ADB34620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F14610B3-F658-CE1C-3E43-7F7789923F3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FED69482-5ED6-70F7-1E30-9788FB94100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B96B6A9B-A3A0-25D5-F333-678775C0E5C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D4E3F4B-5B66-802F-9632-B2B69D16A1C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12977487-BEC6-90CA-A6E0-DDBB5901396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2E4D7746-76B8-99ED-A546-AF7B3CB429F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702425EA-4427-FB8E-C4AD-B9F5D8095F9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EFA9DA92-E01D-F668-200A-F23FFF744E6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AF01DD5E-ACB7-B2E0-6423-81605ECF211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A9AF3848-46C1-F6A1-BC7C-976CF98430D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43F44FEE-8A97-C5E6-C6DC-837FB63F94C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CC5332F8-32A8-90D5-2FE2-48E6E9E49C5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69952560-3AEB-27DB-4B0A-58556767E3B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A44DBFB8-1D73-DD14-AA36-EC5484C7D3E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FC68246-9FA8-7005-73EC-EF4F25B0496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4BF49ADD-2B70-CC28-7BEE-93BF25877F3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837E1EEC-20C6-C5BA-0D00-24B07810829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21D7C454-681A-B457-44DB-81B03E49C7A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1470D495-52F6-768C-5D43-AD34691AA6E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CE4934F-2B83-18BA-E7EB-82CA45F1633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7689672B-B016-90D7-AF79-24D5F7E3F2F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A2D6FF1-B393-F206-535C-7B5C1CF7984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54135797-FF53-3639-40FA-722A9E7369D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574631F3-68A2-BE86-1074-38F7146A558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827A5DE1-2545-A370-EB86-C7EE7257AD1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C34586-942A-69C0-7C42-988B1FADF63D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82AC1C4-443D-5401-2059-4A8B9B2867A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FA65BD4D-C525-F2D0-F701-7194CEB687B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ED5F81EB-51AD-15D2-BA59-F425655B2A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B765E696-D9C5-04C5-9693-693D952E1E3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090CD6EC-C592-0C7F-FC43-2EC748EF747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328D4B12-D558-2FFF-CC6C-9D7AFE64B85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CF758CAC-127B-016F-7EDF-59B14EA98BA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41E45CEA-9F51-8C78-5CEC-0DC50A46F28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8046C027-0586-3A9C-4A87-011241F206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2F3923A2-42E0-F944-2497-0A7D0CA9E03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E4555F42-6D4B-DE5E-D519-F2EF7F92A46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F6FC57EA-3CE8-8D55-73FF-84FD904D0D0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A430F678-4C34-3820-0076-CEC82BEBF4E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4715715C-94C9-3CB1-E482-B05461EEE29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80E29D86-36C5-5FBA-2955-B6898D5667A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ECB73DC7-C71A-83FC-0D3C-4A9738ACF72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D4419017-67B4-A8F3-B317-F3DC8F3AA73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CE11D4B5-000B-250F-94E3-DE3DCDEC1C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47FF9070-CBBC-24F5-C3DE-671473D1EC6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566C26CC-1426-A1BB-2618-0DDDC03FEE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CF79A977-9E1D-1D75-FC81-5B81A46B77E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97129D12-0C26-063A-9C8A-0557EBF47C8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BA67E203-5F85-7405-EF8D-E0C75AF555E0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42050132-5AA5-154A-88D1-61C61F6FABB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FC0DAF0C-EB2A-00A4-1693-E640043B826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FFFBAD74-314D-EB47-D936-70A8397C50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337DC734-2AEC-030B-636A-14A7C968565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8C81AFA3-C844-829C-9A38-4EA4D16AF96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E64A91C4-AF11-4279-0EDB-266DC369DA2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968530FF-FE63-9DC8-72A2-94DC11BF776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E913C151-9F23-C4E7-3DE9-42784CFA1AE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419E5E3C-6EF1-91AE-D466-2B74F4F08B1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D62A770C-36F1-910C-5A6A-B13DFFC63D4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4D23AB-D53C-F38B-D5BB-708102C93DE7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0A07137-55F1-F184-63B1-45355DA7FAF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350468C7-FE9C-3905-0FA0-8EB53A8ED6A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4218162A-E6D8-716F-0C2D-08897642D0A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F05B6D0C-6B7A-9643-B12C-33E4A4B4EB6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438C0726-0EC0-3D0A-6A5F-B02DA6C6331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17BA2D63-62C9-91DF-D221-9E955CC8554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242E4DC0-FED3-1E15-7A6B-30A40C0E914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59515570-28B9-A1A5-FBF7-8CB5DD6C8EC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4A0338FB-FC0C-77D3-44A1-3941BE7670B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69AA16B-A13E-968C-66D5-9F6FF830D5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24CE034B-D972-8DEF-50BF-14CE2AAD53A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AF9794E-0EA2-64F9-5479-2D8982D4A31D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4C64D1D2-9F8C-03CE-9EB1-9D268798E64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09A4B66D-ECB8-F669-9D6A-864D545A4F3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FBBDA8C8-F3E6-4A99-9297-46BFFB88FBC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C511589F-428A-DCE1-FDEE-6B003CB890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24D77E2A-D09F-D8FB-7ADC-02857FBFD01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51682E3E-2B8D-D936-606D-60008340569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663DC47F-0890-D1E2-41FB-8E110C7F75B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B085002C-FAD6-AF61-F32A-93CF400C5F3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E29BC57-8122-2A27-11DE-0CB5EC8428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4EADEB06-75D3-0990-3E56-962E11E4649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08A695E-AD23-7872-17B6-464DEBB17D76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5A2E9469-3E52-059D-B6E9-71F8AA64081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72536B0-5899-2024-A549-B1143B4CE16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6169C4D2-D598-703D-1A62-73A10460D04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A471629D-76C4-D036-116A-E3535B819F7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378FE97F-0796-4D3A-018E-971BA880E5B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A8825D09-182D-C343-023D-517F36312B7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5BF3D475-AE1E-8C83-C299-7D3E4FC5FA6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22C30C5A-C851-3242-1FF3-E701BC546A9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D106CA1E-8AA1-CA7B-FE2F-795A8F5C860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41230D91-EBEE-5903-426B-272D68C65E0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75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B9E825-5B1E-61DC-077B-4A38390632F6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51E9EC-B50C-939A-8CEE-17BE7B320E69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B86541E2-E29A-CC53-107C-A018C19041C9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A67A3206-8A13-0DF4-6845-D7BE677C21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0A32F5F7-85F4-475E-DCD8-51B266AFC3F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0F727FDE-0ABF-04AF-2F59-38F65787FC2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35533DA5-E23D-E40E-E8A6-8C0D1293B55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57D7F064-A477-11A1-3C0D-563DBDB8281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7AFA9D1D-4DD5-EA47-94DF-6AC21750174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C4545E59-A569-370B-AFB0-DF2003F5DB4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1D36339E-2068-C308-1686-7FE5ACB774B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774DD17D-9FF0-ACE9-DE20-B6A7DF3F141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C6AB3C17-DF39-A4CB-D1F6-BC7ACB8BFA5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A0A09189-268E-F8B5-9EA8-EF2E0566BAFA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28CF9EDA-17D9-4530-26D8-1E0F4AABC25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4B3F279-24BA-C5F0-A9E1-B288BBDFD06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66BB060-9BF3-3EA4-B52C-E8B393F1340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47C704AE-DC1C-1B4C-A0BB-D7C22392FE4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C145FC1D-77EF-D91E-35BC-FFD76952E9A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656B48D0-A617-6678-EADC-1B574D0341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4726A53E-74BA-93F3-9284-C7CE42734F7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A7DAC027-5FC9-716A-40D1-CFBAB18B6C6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222FB6B1-89F0-6F6F-CD87-31A2A7BFDC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9F5A93A1-5A29-7A3D-8D9E-7161E4DF69C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7FF02DA7-5414-A798-63BE-C17F6979FB86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E021A72-70EC-18CD-6C90-FB95D12564C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8DBECB2A-4F31-4465-C80F-4E6BAFDB85F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719EC9B3-9A5D-039D-5317-72267D47B4C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8DB81B5B-1A24-8355-3CBE-58D6FE7B102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92B82591-F21F-515F-50E8-74539041291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3F11FC9E-37FC-7FFD-6EE3-2AD4626148C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7222931-FF8E-E3BF-A0F3-C4AC90D3922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D9BBD380-F17C-755C-DBDF-776B5E8A855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89DF395B-79EE-8458-66FE-EECFC621401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3EDB4BB9-225B-F7D7-12C0-8C5D547AD5E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B13D3B-343B-797D-D183-D37891366E01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6AE4E2A6-3B4B-1164-8E8C-95805BE08C6A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C4B0D7C-2397-DA9D-79DE-FA6BEFA85B7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7A18990B-8661-0F0F-BEAD-7BE08C57BF6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4DC19AA2-AC27-48C2-F578-E44E05F92DC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619BAD21-9711-4A31-A1FA-69F00F4B6E5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BFEFBF39-8FF7-3026-180D-772230BD9B9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89EDE8E3-A231-ECA0-A6DE-34909BFD726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9AA4979A-D796-46D0-42F7-14F82982E8A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B5FC9C10-5F9D-2086-0161-69B1482C9F5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5FF0210A-DF69-4597-CB05-1FC7DD6A7B1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BC519DDC-4EBA-6903-0C9F-7FE5559B8C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C69A266A-AD52-116E-5DEB-EA4AF08A6C2E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CABE6AC3-05CC-0999-36B5-7095F763A0F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57A26ABA-B421-2943-8B21-00F3393B072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50A59DFE-1E88-0039-7637-354869A1C60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084E58DD-E84C-751A-66EE-C59AB3ED17D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C06108C5-DE18-DB73-DA89-12632118F25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F2589D00-6441-F740-8307-6B375AEEBC2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809F2F9E-6F86-1427-A998-F479F131858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E006B774-2B5C-8152-F0F7-F13E0831D97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D64AF37A-100D-5FBA-59AB-22F80FD2882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CE407EA5-3AA4-1873-332F-738DB0BFC80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CD7F8B50-714D-259C-79C5-87F5D598FE3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1DBC60CF-2EEE-2640-C105-F6A6B8D8DEA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60A3BB62-E54B-9CEF-3CBD-09899CF62B8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6E9FD4E3-3A64-5685-6506-5017371EA5F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0DC654CD-F445-035B-82DF-9A1AB75F27E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C3D719EA-CE9B-3776-D06D-91F333490E0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F13BA8AD-D575-6837-3104-044CDF46C21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C16E2033-FEA9-45FD-16CF-243610E1694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A19E57D3-3748-2988-6BC0-57659693A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F29BD575-9CBD-5D4B-866A-6FC33692AFE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47778824-DC1F-F90B-D13C-54C026449F8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FD4B0B-FDFE-1B82-DC20-9F89819A0A1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BEDFB5D-431A-64B1-FAE7-1ECE838FA399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28D62D1B-F8EA-A576-B9CA-971AACB4266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31531EA6-BF73-32FD-2E32-5583E538B1F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91F0D836-0EC8-DDAF-2452-BA15BCE66BC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94D0827A-136D-6936-E29F-4D0AC4A8AB4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90A0BACE-9554-1B09-2F32-7513ADAFDCA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9AE6B7F6-A8CD-FDC7-EC8E-5BD72F25AD1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FB76CA41-C9B7-00F8-29F5-2E4C502BFF1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93FC5A3E-B2CD-2FB9-61E9-E91CE73E5B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33A70494-D29B-EF81-D366-75B6F104860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B54D341E-D940-86CC-192A-FDA6B5E7119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3DC1DAA3-9BDC-87CF-68AC-3978A71CCD6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BEA2F630-9F16-4C29-8E9C-B79732CFE34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8CE76BDC-E079-365F-A7C8-9198BEB6378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7867EA28-9240-B9EB-FF61-EC342D2D0A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D2B5400A-AD3E-F8AB-4609-0747497829F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407C8DF1-C97A-3E02-FC4D-1DFBA5D9717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37BC3A1B-CD44-E8BC-D942-553F832640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4A48D07B-0BEC-CD8B-4297-B9DF540980A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29B75D4D-EBC6-D121-4996-99E3BFDE891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FA2984BD-CB00-0318-65DD-FA445D9DCC4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7E3B0A5C-0D87-3F16-D99A-1B0BE0B7A2F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D0FC4A1E-B7B1-4EBB-44B9-51BC919DDCA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63915598-C4FB-D020-EFFB-84CA8A4BE33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FDAF2850-7C5C-5CFC-2891-41FA105BB7E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2417A36C-2C86-259C-C5F9-63A2E34A346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B8CC7BBF-D02F-3AB0-958F-7A9225CA82E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F3FB027-3BE6-8D2C-0B43-DD34D812252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4280A446-3CAC-2912-EF82-9EE719F66CF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FF5A2F89-B9EB-8A76-CC92-906CCB46E35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27A803A6-5288-5EB7-2054-32066EA0DE6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56FE90DC-7854-CAFD-C366-4DA151F8A77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EB3BC1AB-22AF-FA6E-1AE0-47BF17774FC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3936BC-99B6-F9A8-135B-A33916FB6EEC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38F168D-DA19-29BF-546F-DCE7DAF9F12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F9779636-40C5-E816-20FF-80B82E04BD7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FDA19509-B53E-2067-9D3F-E82284DD6AB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7DCC5D68-6438-ABEE-20DF-7DE81114018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5982791F-50DC-DE96-7F1C-90B17A89CE8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04CE99-F041-E4DE-73AA-1D78DD86C73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6D7533AD-5951-436F-F561-EF05AF06E4F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839DBB35-F4DB-4DD8-6E61-0122E427F2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45884C57-693F-7286-61D9-9F04265CB7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07044211-1113-CB4B-92CB-D0D8CC2DEDC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07AB8BD2-26EA-0D93-2B41-9DEF6950C1A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4CB02B-9321-B047-922D-62ED6A3E898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2AE3C465-C413-FF19-F27A-F7A1F7899CF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F20973D8-94DC-5AA2-11C5-F23EAC539A4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3877744A-2558-19D4-CD74-3F6A6F8B57D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76FB0F5E-C5C3-EAFF-D405-0835784081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136CEEDB-F9A6-0DE7-B4E1-2C9EBA06C29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12B514E9-40F2-64C7-BC34-610779925B2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7F5BA65A-BF71-F682-2C9B-AD0384D1715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29F5B917-EB40-1D47-DD4D-A4EE256E8B4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8D70818-E992-BBEF-0697-60CC04DC051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B5605A27-805C-16D6-5718-A98D5F624FB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659030E-A5E2-BB80-87E6-C150C9FEBB4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C9E0E6AD-C851-A167-8DC3-07782E18085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E4D84E8A-88B8-7A9E-310D-DE313E1F86C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D887D991-37B4-7325-C6E2-41984DDF807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4D3D8AF9-76E1-CE63-20B7-B5E6743FDB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E3480A17-BAAD-52C1-0034-0898338F47E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17AC915-C22E-2934-1CC2-CBD525BF6E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D2EAB6E8-E610-4F5E-E390-7CED257DBEC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540B0D92-80F3-7FEB-155C-1501A40162E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71A76F33-C944-38E6-FFB6-C805EDAC1E3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BCF3A14-4C70-E8D6-0047-7FFA6AF3B0F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93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1810</Words>
  <Application>Microsoft Office PowerPoint</Application>
  <PresentationFormat>Widescreen</PresentationFormat>
  <Paragraphs>589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 Gurtan</dc:creator>
  <cp:lastModifiedBy>Ege Gurtan</cp:lastModifiedBy>
  <cp:revision>100</cp:revision>
  <dcterms:created xsi:type="dcterms:W3CDTF">2023-08-17T10:31:45Z</dcterms:created>
  <dcterms:modified xsi:type="dcterms:W3CDTF">2023-10-19T06:20:07Z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18959a-f805-4b02-b465-c75c791063b3_Enabled">
    <vt:lpwstr>true</vt:lpwstr>
  </property>
  <property fmtid="{D5CDD505-2E9C-101B-9397-08002B2CF9AE}" pid="3" name="MSIP_Label_1c18959a-f805-4b02-b465-c75c791063b3_SetDate">
    <vt:lpwstr>2023-10-19T06:20:06Z</vt:lpwstr>
  </property>
  <property fmtid="{D5CDD505-2E9C-101B-9397-08002B2CF9AE}" pid="4" name="MSIP_Label_1c18959a-f805-4b02-b465-c75c791063b3_Method">
    <vt:lpwstr>Privileged</vt:lpwstr>
  </property>
  <property fmtid="{D5CDD505-2E9C-101B-9397-08002B2CF9AE}" pid="5" name="MSIP_Label_1c18959a-f805-4b02-b465-c75c791063b3_Name">
    <vt:lpwstr>1c18959a-f805-4b02-b465-c75c791063b3</vt:lpwstr>
  </property>
  <property fmtid="{D5CDD505-2E9C-101B-9397-08002B2CF9AE}" pid="6" name="MSIP_Label_1c18959a-f805-4b02-b465-c75c791063b3_SiteId">
    <vt:lpwstr>af73baa8-f594-4eb2-a39d-93e96cad61fc</vt:lpwstr>
  </property>
  <property fmtid="{D5CDD505-2E9C-101B-9397-08002B2CF9AE}" pid="7" name="MSIP_Label_1c18959a-f805-4b02-b465-c75c791063b3_ActionId">
    <vt:lpwstr>34d6c964-222d-4952-a6d7-5fd2037b3aaf</vt:lpwstr>
  </property>
  <property fmtid="{D5CDD505-2E9C-101B-9397-08002B2CF9AE}" pid="8" name="MSIP_Label_1c18959a-f805-4b02-b465-c75c791063b3_ContentBits">
    <vt:lpwstr>2</vt:lpwstr>
  </property>
</Properties>
</file>