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E41C-8351-F679-356C-981DA2EF7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EA19-A226-B16C-83A2-2FEC179B4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7B03-BE68-9681-16CD-BDDB06A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FFF0-D7DC-D18A-9AC4-DD3F705E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79BA-ECE4-8A27-1B96-0A38D660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F351-A534-C32A-8747-002811CC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E3C10-3C73-E950-9428-66E0DE15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3EFA-E7CB-27A4-1276-CD686008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2AEC-D21E-43BB-F480-ABC92546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DFB1-A0D8-C030-5109-FA45E2A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3364A-22A9-17A4-74E5-D806CD77C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DE052-2E0C-2594-85C8-4F6EB73D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078C-2D9C-FB19-ADA8-8FA4A9D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07E1-B397-3D91-5E39-B14CCFE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1F5B-A3F5-3351-A4B5-EF0B8331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D44-AB5F-2846-8122-0DFE136B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6AE1-BBDE-19EE-6E14-3625BDFA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6BDB-03BF-7584-1530-BE1D5537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0D5F-EC7D-8B2B-20F1-A55298D9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EBE1-92F3-F7B7-00C4-BFD82BD8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9E14-6E0E-4ABC-D276-84C7F798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94E4-8963-1BFE-1B8F-2B4484BB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7EA4-F11B-1B73-74E3-9F8A9FF8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0102-B4B1-B06A-DF3F-576FDA03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FE5B-6A0F-82A9-29EA-E600B985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147E-C881-DAB0-2351-4C34DD43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6E27-644B-88EA-7F78-D572D2AF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92D1B-5326-28EB-5D81-81EE5C977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43B6-63AB-0825-7B92-35F8022D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CEDD-4CC3-051A-BDCB-570EE4D0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371B-758C-049D-6886-DABC07C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9946-3B81-99E0-75E1-BAC14419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2015-2829-BEF7-4A6B-0EB5897F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D908-C902-4D72-5B2A-0FC863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F2474-08F4-9810-4079-A9D6B0CDE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A9C7E-2BA1-DBF6-F676-2DE22979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6376B-2D7B-9F49-80ED-94DEFFFC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EE0F5-AC00-9C3D-2271-E6CB4B23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5029C-F381-C0EF-9CB1-7FE04528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91-BB28-2C58-A9C9-A7DAA451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AD505-A55B-4DCD-B57B-A46758DB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D9941-DB4F-51BC-DB01-A761B123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89AD4-11DE-032D-A1FA-F9199436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8A337-8524-CA95-5C66-A604144A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3F46F-4038-40F6-91AB-ECF92332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CD313-15D8-E8CE-B75F-E7D3C9D9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4A00-A579-AB33-F891-617C388B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1561-B684-75B2-70E6-599FD6F8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6CC-CB56-F644-6E8C-290D6D71F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AE2A-BFFA-801C-C97F-1E75574D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188F-EB2C-7449-7F5D-44474409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D043E-8DBA-985E-EC70-10E03301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9B52-A17D-3432-5E1E-EE18BB09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0D08E-A1F1-FC52-C5BA-B6DC1F42E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C08E-493D-AD52-034F-B99278C3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1793-42EB-7DCD-C95B-D682200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D8EF-585C-E46E-2C9A-F10C3AD1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9E98-F30F-381D-4881-8739DCC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914DE-4830-8E4C-9C49-3ADFE032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52E0-2D91-24FA-63BE-E2749302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0C5B-0EC1-0AAE-E292-BC084FCBB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AC9F-EFF9-46FF-BD5E-D18D75AE4F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F023-D23C-9E79-1455-3F3B21BEC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7130-468D-FD8F-1300-239A8AEA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0864-7FCE-4F3E-8486-596303C160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7C8D8007-417D-0AF0-2E5B-95B2C096200A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010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DD330B-758D-9F1F-1B1E-2B78A535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5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Gurtan</dc:creator>
  <cp:lastModifiedBy>Ege Gurtan</cp:lastModifiedBy>
  <cp:revision>2</cp:revision>
  <dcterms:created xsi:type="dcterms:W3CDTF">2023-10-01T12:44:20Z</dcterms:created>
  <dcterms:modified xsi:type="dcterms:W3CDTF">2023-10-01T12:45:30Z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2023-10-01T12:45:30Z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2d9cef1b-e724-44af-ac83-ef8ccf31e056</vt:lpwstr>
  </property>
  <property fmtid="{D5CDD505-2E9C-101B-9397-08002B2CF9AE}" pid="8" name="MSIP_Label_1c18959a-f805-4b02-b465-c75c791063b3_ContentBits">
    <vt:lpwstr>2</vt:lpwstr>
  </property>
</Properties>
</file>