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DCED-12B7-DBFF-F64E-BB5545B9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0D471-B7D7-12F4-BD8F-93B854416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88EC-3CEA-534F-E23F-836CE03C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DBED-C48A-4128-8582-008D093049B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3FA5-521E-C4F6-F1C4-81A29BC8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422C-F4E1-E75A-BCB8-AC558E00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FBB-9E6F-4A51-B8A4-BE544F98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6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A67F-AACF-2F86-67EC-994FD2D8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F9DD5-28A0-A46F-217D-C6D9EB6B0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6A11-239A-591F-CA8F-1D3F1C56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DBED-C48A-4128-8582-008D093049B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5EBA-F657-5F71-891F-56D0F91F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D2986-67D9-8933-FE09-6C0DE088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FBB-9E6F-4A51-B8A4-BE544F98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06AD0-2920-8DE4-3079-F80011E5E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82EAC-9D87-3854-FA81-19479F89A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0FC7D-DACC-6833-EE85-03C75012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DBED-C48A-4128-8582-008D093049B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CA5BA-39F4-63D9-C44B-DDACACEA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71A90-0DA8-DE80-4FAA-5702DFE6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FBB-9E6F-4A51-B8A4-BE544F98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F7DD-693C-B812-E992-BDFF3AD5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065E-3AB4-147C-686E-8B5570DD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6655D-7A39-DD92-351B-8D731169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DBED-C48A-4128-8582-008D093049B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9D788-E9A3-CA56-D42F-4C94CFE8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658C-5AB3-1B85-34D5-41310CD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FBB-9E6F-4A51-B8A4-BE544F98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8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4913-F35F-8393-0863-E5E7124B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8A974-8F53-24E1-10D7-1D803E378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9C8EA-A3AF-F7C1-7245-FEEB1EEC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DBED-C48A-4128-8582-008D093049B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F560-5D63-FBBD-1E46-008CFA40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998B2-2175-AC3E-8FB1-FD6F0D1A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FBB-9E6F-4A51-B8A4-BE544F98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4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B8EC-47A5-9DEF-C08F-ECF38CD1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9095-5D81-41CF-4BDF-567969B12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B73CB-E89D-1ED8-4D86-3212EB924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E214B-FA66-543F-693A-83A4FCA3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DBED-C48A-4128-8582-008D093049B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6D0D-C8EF-A3D9-3C49-E779EEEF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8F185-EE11-710F-D5AC-4260860E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FBB-9E6F-4A51-B8A4-BE544F98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086B-2D4C-4805-A14A-F54D5738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079D2-5662-378D-BDE3-E41DBA76A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3F028-7CD9-0EDA-8E2D-16CDB0B94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FD018-51EE-82F4-D76F-5F82901C8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0B028-3716-AB22-12D7-8D9FFC05A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80911-5D08-C73C-58EA-526AC1A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DBED-C48A-4128-8582-008D093049B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9F876-ADB7-646D-139D-E840EA38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51F91-5CB9-E585-FB37-FE088DA7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FBB-9E6F-4A51-B8A4-BE544F98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6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01F6-570C-914C-BDE2-BCC20F9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7B89C-32B5-2E65-F244-F48108A5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DBED-C48A-4128-8582-008D093049B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3E6E4-62EA-A9BC-503C-3F353F38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39925-39A8-9107-0A9A-1CDE1E5A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FBB-9E6F-4A51-B8A4-BE544F98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7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6D8B4-94AC-06C6-7A6A-78A4F59B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DBED-C48A-4128-8582-008D093049B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845DF-0365-4AF4-C159-4F34036E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06394-4B10-9711-59B0-F991BCD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FBB-9E6F-4A51-B8A4-BE544F98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4112-C630-2F6F-6491-1F663A2D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9551-38DB-0336-8CFF-DD21A4A0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DAFB1-95DD-4D02-CF5C-CE3AB33D7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EE57E-9044-DB14-18EE-448491A7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DBED-C48A-4128-8582-008D093049B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01A93-3B04-EEE3-CC2E-6D1892E2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E9C5D-13E5-3C5D-1157-0AC4E48A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FBB-9E6F-4A51-B8A4-BE544F98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56A3-D361-538A-E5A6-474ADEB9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AB6C4-493E-E9B2-0EC2-3673040D6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68AA6-2508-3D22-04BC-5E742F823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4E32-313A-40E2-A759-B7CBECA2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DBED-C48A-4128-8582-008D093049B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F0230-7F73-9E5C-CDC9-4DFFF51B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68036-58AC-AC7B-DCA5-B01DDB8F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FBB-9E6F-4A51-B8A4-BE544F98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1D907-22F1-862B-B427-93657287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07CA5-21F8-8BF7-D1C4-E7ABB15B3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241F-3559-F3FC-0DB3-950D024F5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9DBED-C48A-4128-8582-008D093049B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4751-999B-7F73-15B1-3671C3ABC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3CA4C-2202-42D9-6221-05B2696DC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42FBB-9E6F-4A51-B8A4-BE544F98FC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84269589,&quot;Placement&quot;:&quot;Footer&quot;,&quot;Top&quot;:524.1047,&quot;Left&quot;:905.3905,&quot;SlideWidth&quot;:960,&quot;SlideHeight&quot;:540}">
            <a:extLst>
              <a:ext uri="{FF2B5EF4-FFF2-40B4-BE49-F238E27FC236}">
                <a16:creationId xmlns:a16="http://schemas.microsoft.com/office/drawing/2014/main" id="{3FED64DE-D433-D162-D69D-6778CCCCBB50}"/>
              </a:ext>
            </a:extLst>
          </p:cNvPr>
          <p:cNvSpPr txBox="1"/>
          <p:nvPr userDrawn="1"/>
        </p:nvSpPr>
        <p:spPr>
          <a:xfrm>
            <a:off x="11498459" y="66561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2071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6A96-B4CC-64F4-698B-2355502C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884C-BA1F-EE72-456C-9E8FE777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65947-3725-D692-4E01-58953F69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1" y="416214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7B886A-B2B5-E2F5-3F6B-DB99373C2959}"/>
              </a:ext>
            </a:extLst>
          </p:cNvPr>
          <p:cNvSpPr txBox="1"/>
          <p:nvPr/>
        </p:nvSpPr>
        <p:spPr>
          <a:xfrm>
            <a:off x="2774950" y="7056437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https://www.youtube.com/watch?v=88eYPWShO5c&amp;t=2914s</a:t>
            </a:r>
          </a:p>
        </p:txBody>
      </p:sp>
    </p:spTree>
    <p:extLst>
      <p:ext uri="{BB962C8B-B14F-4D97-AF65-F5344CB8AC3E}">
        <p14:creationId xmlns:p14="http://schemas.microsoft.com/office/powerpoint/2010/main" val="265896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abrication process of a MOSFET.">
            <a:extLst>
              <a:ext uri="{FF2B5EF4-FFF2-40B4-BE49-F238E27FC236}">
                <a16:creationId xmlns:a16="http://schemas.microsoft.com/office/drawing/2014/main" id="{BE9CD95D-3CFA-76A5-D346-2B0A7E4FF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70" y="0"/>
            <a:ext cx="3308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92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Ege Gurtan</dc:creator>
  <cp:lastModifiedBy>Ege Gurtan</cp:lastModifiedBy>
  <cp:revision>4</cp:revision>
  <dcterms:created xsi:type="dcterms:W3CDTF">2023-10-07T20:02:56Z</dcterms:created>
  <dcterms:modified xsi:type="dcterms:W3CDTF">2023-10-17T22:00:04Z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c18959a-f805-4b02-b465-c75c791063b3_Enabled">
    <vt:lpwstr>true</vt:lpwstr>
  </property>
  <property fmtid="{D5CDD505-2E9C-101B-9397-08002B2CF9AE}" pid="3" name="MSIP_Label_1c18959a-f805-4b02-b465-c75c791063b3_SetDate">
    <vt:lpwstr>2023-10-17T22:00:03Z</vt:lpwstr>
  </property>
  <property fmtid="{D5CDD505-2E9C-101B-9397-08002B2CF9AE}" pid="4" name="MSIP_Label_1c18959a-f805-4b02-b465-c75c791063b3_Method">
    <vt:lpwstr>Privileged</vt:lpwstr>
  </property>
  <property fmtid="{D5CDD505-2E9C-101B-9397-08002B2CF9AE}" pid="5" name="MSIP_Label_1c18959a-f805-4b02-b465-c75c791063b3_Name">
    <vt:lpwstr>1c18959a-f805-4b02-b465-c75c791063b3</vt:lpwstr>
  </property>
  <property fmtid="{D5CDD505-2E9C-101B-9397-08002B2CF9AE}" pid="6" name="MSIP_Label_1c18959a-f805-4b02-b465-c75c791063b3_SiteId">
    <vt:lpwstr>af73baa8-f594-4eb2-a39d-93e96cad61fc</vt:lpwstr>
  </property>
  <property fmtid="{D5CDD505-2E9C-101B-9397-08002B2CF9AE}" pid="7" name="MSIP_Label_1c18959a-f805-4b02-b465-c75c791063b3_ActionId">
    <vt:lpwstr>4f6ba9d6-9acb-4508-aa46-d9ba5dfe6581</vt:lpwstr>
  </property>
  <property fmtid="{D5CDD505-2E9C-101B-9397-08002B2CF9AE}" pid="8" name="MSIP_Label_1c18959a-f805-4b02-b465-c75c791063b3_ContentBits">
    <vt:lpwstr>2</vt:lpwstr>
  </property>
</Properties>
</file>